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13" r:id="rId6"/>
    <p:sldMasterId id="2147483727" r:id="rId7"/>
    <p:sldMasterId id="2147483739" r:id="rId8"/>
  </p:sldMasterIdLst>
  <p:notesMasterIdLst>
    <p:notesMasterId r:id="rId50"/>
  </p:notesMasterIdLst>
  <p:sldIdLst>
    <p:sldId id="745" r:id="rId9"/>
    <p:sldId id="746" r:id="rId10"/>
    <p:sldId id="278" r:id="rId11"/>
    <p:sldId id="748" r:id="rId12"/>
    <p:sldId id="757" r:id="rId13"/>
    <p:sldId id="722" r:id="rId14"/>
    <p:sldId id="284" r:id="rId15"/>
    <p:sldId id="758" r:id="rId16"/>
    <p:sldId id="762" r:id="rId17"/>
    <p:sldId id="365" r:id="rId18"/>
    <p:sldId id="751" r:id="rId19"/>
    <p:sldId id="759" r:id="rId20"/>
    <p:sldId id="760" r:id="rId21"/>
    <p:sldId id="764" r:id="rId22"/>
    <p:sldId id="407" r:id="rId23"/>
    <p:sldId id="765" r:id="rId24"/>
    <p:sldId id="766" r:id="rId25"/>
    <p:sldId id="342" r:id="rId26"/>
    <p:sldId id="767" r:id="rId27"/>
    <p:sldId id="768" r:id="rId28"/>
    <p:sldId id="769" r:id="rId29"/>
    <p:sldId id="770" r:id="rId30"/>
    <p:sldId id="771" r:id="rId31"/>
    <p:sldId id="264" r:id="rId32"/>
    <p:sldId id="420" r:id="rId33"/>
    <p:sldId id="269" r:id="rId34"/>
    <p:sldId id="295" r:id="rId35"/>
    <p:sldId id="296" r:id="rId36"/>
    <p:sldId id="297" r:id="rId37"/>
    <p:sldId id="288" r:id="rId38"/>
    <p:sldId id="298" r:id="rId39"/>
    <p:sldId id="275" r:id="rId40"/>
    <p:sldId id="773" r:id="rId41"/>
    <p:sldId id="265" r:id="rId42"/>
    <p:sldId id="421" r:id="rId43"/>
    <p:sldId id="772" r:id="rId44"/>
    <p:sldId id="774" r:id="rId45"/>
    <p:sldId id="290" r:id="rId46"/>
    <p:sldId id="775" r:id="rId47"/>
    <p:sldId id="776" r:id="rId48"/>
    <p:sldId id="40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522B8-70B7-434D-A571-9469BBAC74E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3F089-5536-499A-9CC4-B878613DE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1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9501B-7C02-4AF8-A332-0EA77BF709E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97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8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43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8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6E0E-D3EE-4CE0-B08A-90983745CA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CC17AC-F4F3-4623-8D60-7466435D22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9CC6-7CF2-48E1-B3CB-0277D839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7D0A5-6574-4C2E-A337-84AC2CCA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E5392-379E-42E8-820F-0AC1C51AD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20690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28E2A-D2A1-44AE-AC75-4325F2137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20683-B1F5-4F8E-9EE6-241400C6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A83A2-BECE-45EC-90DD-24CEA447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3C09D-BE68-4590-BBAA-30959260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02783-8D25-440B-B954-96B0E20B2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11476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9AE98-1640-43F1-A00B-4F682DFDE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B6E53-4FD3-46E2-AEFF-D0590B3EE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18E82-DDA3-4AFF-B9DC-F0656F08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31CE96-1245-43AA-95BA-2E8CDDED6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6EFA4-29D0-4773-AD35-2602E47D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4113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4C04-C055-4B92-BE54-B490C178C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ECF81-413D-4F1C-8471-A7E188585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C51F2-AA9D-430E-8B67-7CE97F79A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27AB4-2F03-4B92-9230-17E331CF5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6F5F4-A341-4C7A-BF23-C223F286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E94FFA-7356-466A-B98B-415916C5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7897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2B09-DAF4-4D26-9C10-FCAE868DB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1BFD9-073C-4E72-B64E-ABA2F3E57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356A6-3012-47A5-9A2B-60FD2EC51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BE547C-2DC2-44B1-81E8-A2263F74C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9F113-2950-4006-8B0E-49590C3122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3E91FA-D2E3-4E75-9430-725BD07EE3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E62116-1A06-4B52-9D94-A3DB423B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ED293-85D1-45CA-8355-C962BC27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4678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40EED-9ABD-41F1-91B7-48EF53EF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B13893-6308-4AD4-AC46-CFF572A7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047E53-ADF9-4018-B285-484F72F9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13C219-E152-4244-AE18-605F18F2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83807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80B1C-E878-4EE5-A7AB-99644AE0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49EEA-E54A-4490-AB82-22994E2B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AF8B6-1EAF-4BC2-8D3C-1360FD6FB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1859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F36BE-94DE-4C4F-A21F-00A6173A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4D9E9-6224-4D3A-81A7-5BF43F538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74E44-04AE-4D8B-A314-CDEDC70EA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C24548-1F98-4715-A6E6-59351A7F8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C56425-2DA8-4CC4-8D84-7A029A86A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C9C91-088B-41C6-B5E3-3C518F7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24888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2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D427-6A76-48C6-A08A-34E9A565C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7CC02E-BE6C-4762-83E0-F6DBF076D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F9E11-425B-4B2F-963B-C8DD296B9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0E335-8BB8-4C48-886F-B44D9794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56B3D-A38B-4C31-8330-B15B75E6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8BE192-0B0A-4223-91C9-53A3E23C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85784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698DD-7F4A-40D3-9973-AA190CB9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8E8B1-44BC-47A1-BEC1-754BB2587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D777B-13B5-4925-9B95-DEBAEDDD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770E3-0502-44FD-B205-C8E4D27C6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786BC-051F-4000-8CD1-00D1EE4F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43126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5AD344-F9C6-48B2-AB21-A4CFADED9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5D109-A35E-41DB-A30C-371347684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B03B7-2893-4141-9121-F71A274A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6FDA8B-3B4F-4ED7-9A97-D51481496BD7}" type="datetimeFigureOut">
              <a:rPr lang="vi-VN" smtClean="0"/>
              <a:t>10/10/2023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56260-9862-4D60-AAB5-30BDAA69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92093-BD57-43CB-A839-D44D37F7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43321-9889-41B1-98E5-6C5D7920AF9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76090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6CC0A-D042-4CA8-05D4-5E03E181D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B5B727-A22B-970F-A1D6-D40D5067F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A25371-A9C2-A7DE-2687-147B3BBA0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08308-7D9D-031C-1A8A-9383D417D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30DE2-0A07-3110-1A58-A3461A23E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4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E417E-C5D8-7E72-689B-0C0A7F7EA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1E4-41E1-3932-9D70-972C2B45B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49AB3-D212-681C-9140-9C25662E09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67D49-1885-3D08-65FC-6EBC84CC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E0DC4-5828-80C4-C00D-164BE0DB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8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81EC2-83EE-ACB0-7A34-69A59EC82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CEAE0-087D-327E-B53B-794A3ED67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D6D42-C6E7-D286-8F59-CC96E3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CD8D8-803B-8823-67EA-08128D522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E0F5E-7AF6-B90D-5D77-6D56A013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7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F5287-7419-F68B-CC98-555F92AE6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547E-BCBE-EA35-6B72-43C8766DE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B10DB-6A69-694C-9D89-12AD082ED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C96C6-DEF3-50B3-00D5-799F802229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172166-3FDF-5642-D619-F9A2669E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FDA1B-8F05-2B3D-AC3E-8B00269B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8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EA5F-F3F4-F4AD-9B8E-CB056B355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67FC-A37D-EA8F-B55A-9590F28BC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40D17-7DA2-C273-75EA-1747E6E52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E457EF-7B25-55AB-073E-8C620B805B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73CFD9-E3F3-63EA-5428-00494CD309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931060-B49D-4470-089C-B045C66E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AEBDC0-D2A9-4263-C08E-F35A46DF8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BF3A2-A77F-198A-A326-2242D0DF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0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FAE84-DC6B-2265-134A-AF4DF22B6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984D31-64F5-C98C-0B5B-A74760AD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F64E0-F2D1-B0F4-1B6A-8ED56959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C09B9-D718-DE5D-28EE-B4D29C105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9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63E371-F27A-EBA3-4C8C-01AD998C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373A8F-7F14-27DD-D06F-D819844C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0B75B-6B55-A85F-C39C-E12F6010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3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43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686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029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37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71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058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40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67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8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4572B-BD41-B68F-13C9-492F732F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E59FF-D5A6-5107-8B69-A6A45F496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519D4-CF36-CCA4-9827-3B00F23C1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22E79-2ACE-26B4-00FC-172868F5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55F1F9-10AF-060B-92DB-5FF69E1C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8FA855-AFE0-8034-696A-05FE37A5B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5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E0EC2-85A4-CD79-94A8-201B3DED6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71886-3C9A-D577-BF2A-1D0DF9082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988E9-ABAF-E4B9-C8C3-1C421CCBD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9F188-744E-E946-147A-2DF078E0DB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E94A8C-1155-AA17-504B-BA0681D5F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42148-9A93-F7D1-ADA4-898DACEE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3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AA321-CA42-D0F6-49AF-031EC990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CEB2CB-1454-EABF-52DC-A08700C63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27D1C-AC8D-48DB-6416-0C9314CC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6F8FB-0F8D-A45B-350E-D5175219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2B8F3-FDFF-715B-DE35-D4E7B3299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0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9FC2F3-8E0D-A8C1-4F07-0071006A2C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AB4A65-083F-AEA9-74A7-E771AD37B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DD509-880D-F855-8BB7-CC3589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3DAD39-69E1-462F-B1A8-B7D4EEA61CED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B0FDD-20BF-8716-00AF-22D7AFC9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A0961-B02A-1C67-8CC3-8721FE440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F0B1C9-4E6C-4A77-810F-752C6C96D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06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68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27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28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1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7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0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23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6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2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2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2023/10/10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5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35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6887-ACC7-478C-B2C3-CF2D8BFAD57F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359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10/10/2023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4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2" name="Rectangle 11"/>
          <p:cNvSpPr/>
          <p:nvPr userDrawn="1"/>
        </p:nvSpPr>
        <p:spPr>
          <a:xfrm>
            <a:off x="9894320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2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3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Heart 14"/>
          <p:cNvSpPr/>
          <p:nvPr userDrawn="1"/>
        </p:nvSpPr>
        <p:spPr>
          <a:xfrm>
            <a:off x="10720900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2919185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708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886D60-212C-4634-8F55-A6168EBEA1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4917901-4DAD-479F-AC91-A6C040FDE2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56"/>
          <a:stretch/>
        </p:blipFill>
        <p:spPr>
          <a:xfrm>
            <a:off x="1896437" y="3030408"/>
            <a:ext cx="2457528" cy="146732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CEC63E-D8F3-4C99-8C19-E063B5040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95" t="19153" b="9518"/>
          <a:stretch/>
        </p:blipFill>
        <p:spPr>
          <a:xfrm>
            <a:off x="7604077" y="496350"/>
            <a:ext cx="1307532" cy="217467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09A0A1A-3E3F-4AED-9628-14DCACFFF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7" r="44843" b="72394"/>
          <a:stretch/>
        </p:blipFill>
        <p:spPr>
          <a:xfrm>
            <a:off x="486737" y="337983"/>
            <a:ext cx="1409700" cy="124378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3C004E-AD01-4F78-ABDE-9B7C848E6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72" r="64944" b="1"/>
          <a:stretch/>
        </p:blipFill>
        <p:spPr>
          <a:xfrm>
            <a:off x="1478981" y="4875550"/>
            <a:ext cx="1492819" cy="51607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D498764-D0B4-4CE1-B2DE-28CD4D5121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" t="35624" r="65269" b="16247"/>
          <a:stretch/>
        </p:blipFill>
        <p:spPr>
          <a:xfrm>
            <a:off x="486737" y="1863926"/>
            <a:ext cx="1307531" cy="146732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7D7116D-6EC5-4445-A13C-44D3069C27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6" b="55122"/>
          <a:stretch/>
        </p:blipFill>
        <p:spPr>
          <a:xfrm>
            <a:off x="5600700" y="1154777"/>
            <a:ext cx="1586414" cy="124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08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1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164390C-D9DF-409B-AD4A-7289955FD0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625" y="-175364"/>
            <a:ext cx="12764022" cy="729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60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9462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F4B81F-CCC5-46C2-98C1-00FB73C41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BA94F2-D9F8-4D39-ADA4-FBF72E0BA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E41B1B-EF45-46AC-BBF5-6C045113B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A1A46D6-0061-4710-98A0-16F4DB3591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EFE9F93-29DB-4730-ABE9-1B15D2A30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F449A7D-2752-43D6-8D1C-AC98F6EE0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3138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EA2FA4-D6CE-4E9D-9F10-87CB63BB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ED88A9-BB68-47D1-BDD4-4D3E349A9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12D5E76-95D7-4717-A287-E8205C52A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9A68780-7A9E-403A-BD27-2D8CD8F7C4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60DD142-7C9A-40BB-94B3-210C9525D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68AEB4E-58EB-4358-9C9A-482824CDA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DA68164-6B5F-470F-BDE6-61EF458F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C245D26-C8B6-4B7C-B98E-433A35822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1400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0A9245-4D5B-4EB0-822A-ECFFED972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994C97D-18A3-4550-8EC0-B0802758DF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5EAA9E-7B4E-44FF-A161-22D02AA0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E5CA654-8E96-47A9-85BE-C95151546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43684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FC29D64-043E-44ED-96E1-F7D7722C9A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4A073B-0D4A-44BC-A5E8-2D87CC01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DAEC1A-1515-46A2-9F8D-B412C230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B3B24AF-6035-4C63-A092-733A8B55C5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893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D1571C-925A-4F64-8BDD-D3A384801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58332BF-D4EC-45AE-A722-9BA446395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600AD03-D9C7-43D3-A949-7366BBB2A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528720-1D56-4A62-B1D3-E1B4841657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31534B-DF0C-4AC5-83ED-44BC4F89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A961BC-CAF6-4FB8-A723-D4A178D9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7241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AEB641-0379-488D-A44B-89D10C60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F49C221-5C75-44F4-9B5A-F58BFA50B3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4FB78AD-A659-4619-91FB-90A88B333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F2E621A-99C1-4617-9CD5-BD78B4581C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FE8D60-BBD6-40D5-B910-567D47995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15359C9-5470-4F7A-89DD-FB63F2CC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7050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F03C4-8CB9-463D-B601-89A585F82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296ED78-330B-4A73-8815-84140D7AF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1AE190-6D9F-4F81-928C-459A24A6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6DC83A-D99C-4590-B354-D31E3458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02DC11-F631-4182-A97B-9615BBA81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2767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5D65253-AB9D-409E-8BA3-4838BCBBC3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2FD55C-19D8-44DD-8CA4-83C9DB912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427B5C-AC9F-4DA4-8DC5-D4D7F71250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2041-6F60-47EB-BD0F-1AF2E59B9A77}" type="datetimeFigureOut">
              <a:rPr lang="zh-CN" altLang="en-US" smtClean="0"/>
              <a:t>2023/10/10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0BB1A6-71B0-4294-931D-1E23515D1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8041B9-9C47-4458-8817-AD7A311FC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7CA8049-7D04-4FD2-86CB-A7B3F06E5B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48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04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9091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19140-99A3-4B37-8738-7932FB3FD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F1B4D-F0FB-46A7-9697-B745CAD56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D6204-40B4-4A0E-9392-9CCA81966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A8B0A-12CC-44C8-BC28-2AC296120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ACEA3-BB9C-4EA0-AE0A-F005D1CE1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3818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F2D9A-0A8C-4A24-A7C5-BC806979F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1E9B1-3B94-4D07-B686-2FF6EE461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6F60B-1E71-43E2-AFA4-A9172B55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E1C0-6C40-43A4-8C21-77B3D9D5E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3FCE7-8A8B-4A04-8F7D-76B7C915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773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5EB61-6666-4002-ADD0-BB5E1E094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09DD8-410D-4C70-BA3A-CC8952472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EC8A6-F91E-4D73-AA9A-D4FDCF13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79325-43F5-4290-9760-C8818F91C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04E56-5925-4E64-8074-1758E3C10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7030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FF971-713C-406A-A9E3-353A144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72A03-1FB2-4EAA-87C2-0995DEE01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1ED61-9B91-4902-841E-B8AA8B9A4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14880-A819-4D98-B923-CEF45784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E2F2B-1A9B-48EE-B88B-53A659B99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CA6BB-EF72-480E-885D-3F4208273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343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978CA-20FF-4DB8-8AC8-4512833BE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201E6-A293-4C83-8237-BBD273C6A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8B19F-A245-43C2-8AEC-250702849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F8C962-4014-410A-A709-CFAA85A96A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0DFA13-C27B-4106-A9C4-B252723E2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A8C50-011D-4C3A-8B0B-BFF03B309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0C50A9-C63A-44E8-AC56-99174F8C7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CFA456-A2CE-4CFF-B6C0-38078809B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469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C605C-2DED-49FC-B081-B5496387E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953C9-04F0-4CEC-9384-9A11FD478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35F11-A6F4-4DF2-9D42-68839F4DE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5D0286-4350-477A-B8BF-EDCD63E3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33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94670B-DAC2-4E52-9C2A-52C5DFF9B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BC74E1-45AD-4BE3-96AC-E7DC3BCE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B759F-DB88-4A4F-B569-739370A63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623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67008-8D3B-4B89-AC70-9B79BA3E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49FA3-7484-470F-A82E-A30FFD648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BE5E26-6805-4737-ADB8-A456337E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06BC2-6A0C-4207-8868-C5CF0291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1C44C-99D6-44D5-8F32-49217A02C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F741-73C3-4EB6-9661-949719544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0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3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EDBB5-4830-4A2B-9929-3E74284F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E54164-6AD7-4841-9685-AE5FAF15C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78504-B14E-46A8-93DA-07D3D5557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00A99-0F17-484B-9975-22E67D21D8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68839-AA98-4E0F-B917-361646C1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A205A-649B-4610-9AA6-B16FD75C9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950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F883F-4614-47D9-9822-D3AC2A3F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51734-0334-46E3-BB2C-05C6B2979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6B8A4-81E9-4549-9EAA-86EE33A409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AD228-6864-4253-B9EE-39A524DC9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E4999-8A8A-4343-B31E-D1AA8E99D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187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848369-8363-4C8F-8047-7226784C64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BDC87-5C11-41E6-A7FA-D3916DD02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2C893-B740-457A-938D-A6F5087CB2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E751E-62C3-4C8C-8406-1E9069A5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3C85E-18CD-424F-AA8F-7222B1D8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211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1645603-8C61-FC2F-1243-F4FB09FE7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2D0B430-4D70-FA83-2F96-C997B5EDA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8C639CA-7306-C1A4-E0A2-3D6A1DD43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D4D9C21-55B4-0068-B83F-D8002C07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5C46EED-6699-2F20-1D87-7C82FF651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1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AC6134D-A2A1-2A6B-3808-8AFAD7BFE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EDDC637-5638-AF20-88E3-B74DBB5D6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2550FF9-71AF-517E-5B87-7C1534B8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51B712F-7460-6F32-BB1D-51B8807A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C49FDE8-EE5A-CD21-079A-620EC96E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9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52D7EA-6AB5-BD15-0D6D-0D3A0BA30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75243A7-795C-C77D-D611-39BFB1E0B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44D47D3-314B-A128-A2C2-EB706970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BDE231C-C1B0-D391-8D34-8DC658C37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CA71F8A-B40F-CD08-3F62-820B6248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32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D388E3-4968-CFF3-BBD5-A6EBB263E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53D0290-AB45-DCEA-3686-4CCEB73EB5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9E603886-FCFC-ACB4-E465-9345D2B3C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0009509-9046-DFF7-DBE4-94D39CCB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2B1BE0F-EC15-F79C-DBEE-CD86EB75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9D0E821-536C-3E37-20E1-EC096D1A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99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989259-FAC0-BB01-F3B1-EF1B9D4D1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F7CEFC2-EC52-FD59-0219-9AEF123D2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F9E8128-C74B-263F-8E42-B2F7FCF8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F515A402-317F-37DE-83E6-BCA510D0C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D2DC4615-CAE8-EEB8-F54E-0EB899B670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8B151C40-9D78-878E-DCF2-C4C60019D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0637635-32CF-B230-B21B-29E5153E2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F36475F-FAB9-BCD3-4F1B-F234D06D0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8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34654D1-A50B-590F-F55E-7CE30CF0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F01568A-3D65-3764-DBE3-800EDA6A5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D002BFD8-1FB9-B5C5-4338-44620C8FF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3B309E3E-CDAF-74E9-5D6E-9DA95A0A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2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2FC71415-47CB-3C9D-4F8D-4C6EDE799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B6C3D3D6-C2CE-CB6A-2BC2-641BB687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6FDD683-F8B2-C85F-21B5-4F0CD1B5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56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14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67E40EA-2603-9F4A-239D-03D858150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D8CC8FC-AA18-D750-CB92-8A9AE27E5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B920F3E-73D9-93A1-1ACF-506EE3611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9ED8A64-98BB-3460-36F1-2B9608FC4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CECA9D3-3389-9902-1B2D-8A9A35818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351A92C-7BFA-D901-4467-C7813681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B8D570-384D-F9EF-506E-108F31DA5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94EB1D58-934D-E750-9329-0880D56F99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CA57721-7805-2268-384D-2121AD5F8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A8E3CA5-42A1-6CA6-C021-181884480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F2C1217-B312-046E-928E-50BC98F5C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3BF6503-B679-F0B4-BCA3-7B9D13C46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9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2C67F9E-60F8-43C1-A5AF-3F7173F49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ED9C7D8-98C7-8AFA-9B27-34BC1C36D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C32630F-BFE6-558C-A158-4C72752FD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D86B48-E135-E120-111F-3CD99C039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E08C872-F6AC-BFE6-3513-A16189553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6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5262F80C-B564-2E4B-269A-FFF1644165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537581F-D206-F5E7-4DF3-FED1C8C1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36D1B9-37A7-F196-2070-11ED5721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9BA34EE-2AD4-39B2-CD2B-63094C9E3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2068DE9-9B28-2385-EE3D-7C7A0BFC6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4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41908-9CC4-4519-A5EE-30CE5667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1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sv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4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.jpg"/><Relationship Id="rId5" Type="http://schemas.openxmlformats.org/officeDocument/2006/relationships/theme" Target="../theme/theme5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17.jp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9Slide.vn - 2019">
            <a:extLst>
              <a:ext uri="{FF2B5EF4-FFF2-40B4-BE49-F238E27FC236}">
                <a16:creationId xmlns:a16="http://schemas.microsoft.com/office/drawing/2014/main" id="{4CCEF7B1-CC9C-42C3-8668-ECCAD392A84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3072D-544F-4639-AE34-E4B8E6A73AA7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tranthao121004@gmail.com</a:t>
            </a:r>
          </a:p>
        </p:txBody>
      </p:sp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F669BC7-D0E1-356A-EA5C-0CA2EF91F9F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549" y="171450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0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6686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57" indent="-343757" algn="l" defTabSz="916686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07" indent="-286464" algn="l" defTabSz="916686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858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201" indent="-229172" algn="l" defTabSz="916686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544" indent="-229172" algn="l" defTabSz="916686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0887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230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573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5916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9Slide.vn - 2019">
            <a:extLst>
              <a:ext uri="{FF2B5EF4-FFF2-40B4-BE49-F238E27FC236}">
                <a16:creationId xmlns:a16="http://schemas.microsoft.com/office/drawing/2014/main" id="{53080464-35BA-4930-BBAF-57057D498B9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FAD890-4248-47B2-AF9F-2F903AD11CE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779680" y="0"/>
            <a:ext cx="13143129" cy="7464670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27C11D1-8905-D4B7-4B91-735F6A29AA4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549" y="171450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5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10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9Slide.vn - 2019">
            <a:extLst>
              <a:ext uri="{FF2B5EF4-FFF2-40B4-BE49-F238E27FC236}">
                <a16:creationId xmlns:a16="http://schemas.microsoft.com/office/drawing/2014/main" id="{4C6B60B6-4A0A-4558-ADEC-09435678277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997B5FA-0921-464F-AAE1-844C04324D75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 panose="020B0503020204020204" pitchFamily="34" charset="-122"/>
              </a:rPr>
              <a:pPr>
                <a:buClrTx/>
                <a:buFontTx/>
                <a:buNone/>
              </a:pPr>
              <a:t>2023/10/10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 panose="020B0503020204020204" pitchFamily="34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565CE74E-AB26-4998-AD42-012C4C1AD07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微软雅黑" panose="020B0503020204020204" pitchFamily="34" charset="-122"/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Calibri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703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41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9Slide.vn - 2019">
            <a:extLst>
              <a:ext uri="{FF2B5EF4-FFF2-40B4-BE49-F238E27FC236}">
                <a16:creationId xmlns:a16="http://schemas.microsoft.com/office/drawing/2014/main" id="{B4FA5C3D-261E-4CED-B838-0806AEDAE1C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86775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B35D7B9-8FA2-43D9-B9C1-8518F9B765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67EB422-25A1-489A-987F-68CFCC93C807}"/>
              </a:ext>
            </a:extLst>
          </p:cNvPr>
          <p:cNvSpPr/>
          <p:nvPr userDrawn="1"/>
        </p:nvSpPr>
        <p:spPr>
          <a:xfrm>
            <a:off x="2047568" y="2697163"/>
            <a:ext cx="7551173" cy="10784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7F59CA4-D9CD-0B87-F371-EA2B38EBEE5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549" y="171450"/>
            <a:ext cx="1266825" cy="1266825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360C182-46CB-A25C-9B37-50A63E81A3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60" y="7983955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8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479EBDA-21E0-25BA-9FBF-8FFA5168D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2C27F80-2D3C-0024-325E-3F2E6FD5F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7E565C7-EEC4-3801-A452-7A24933EB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D3017-C9EE-40A3-919E-E766EDC3D7CB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2F62378-D0B9-A50F-5166-33E0F6B4B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9010C01-6546-DD63-541F-7B1C5E537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1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hdphoto" Target="../media/hdphoto1.wdp"/><Relationship Id="rId7" Type="http://schemas.openxmlformats.org/officeDocument/2006/relationships/image" Target="../media/image44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10" Type="http://schemas.openxmlformats.org/officeDocument/2006/relationships/image" Target="../media/image62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6.xml"/><Relationship Id="rId5" Type="http://schemas.microsoft.com/office/2007/relationships/hdphoto" Target="../media/hdphoto4.wdp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75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microsoft.com/office/2007/relationships/hdphoto" Target="../media/hdphoto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0.svg"/><Relationship Id="rId11" Type="http://schemas.openxmlformats.org/officeDocument/2006/relationships/image" Target="../media/image55.png"/><Relationship Id="rId5" Type="http://schemas.openxmlformats.org/officeDocument/2006/relationships/image" Target="../media/image69.png"/><Relationship Id="rId15" Type="http://schemas.openxmlformats.org/officeDocument/2006/relationships/image" Target="../media/image77.png"/><Relationship Id="rId10" Type="http://schemas.openxmlformats.org/officeDocument/2006/relationships/image" Target="../media/image74.svg"/><Relationship Id="rId4" Type="http://schemas.openxmlformats.org/officeDocument/2006/relationships/image" Target="../media/image68.svg"/><Relationship Id="rId9" Type="http://schemas.openxmlformats.org/officeDocument/2006/relationships/image" Target="../media/image73.png"/><Relationship Id="rId14" Type="http://schemas.openxmlformats.org/officeDocument/2006/relationships/image" Target="../media/image76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hdphoto" Target="../media/hdphoto1.wdp"/><Relationship Id="rId7" Type="http://schemas.openxmlformats.org/officeDocument/2006/relationships/image" Target="../media/image44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10" Type="http://schemas.openxmlformats.org/officeDocument/2006/relationships/image" Target="../media/image80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82.png"/><Relationship Id="rId4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4.xml"/><Relationship Id="rId6" Type="http://schemas.microsoft.com/office/2007/relationships/hdphoto" Target="../media/hdphoto6.wdp"/><Relationship Id="rId11" Type="http://schemas.openxmlformats.org/officeDocument/2006/relationships/image" Target="../media/image88.png"/><Relationship Id="rId5" Type="http://schemas.openxmlformats.org/officeDocument/2006/relationships/image" Target="../media/image85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91.png"/><Relationship Id="rId4" Type="http://schemas.microsoft.com/office/2007/relationships/hdphoto" Target="../media/hdphoto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4.xml"/><Relationship Id="rId6" Type="http://schemas.microsoft.com/office/2007/relationships/hdphoto" Target="../media/hdphoto10.wdp"/><Relationship Id="rId5" Type="http://schemas.openxmlformats.org/officeDocument/2006/relationships/image" Target="../media/image94.png"/><Relationship Id="rId4" Type="http://schemas.microsoft.com/office/2007/relationships/hdphoto" Target="../media/hdphoto8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91.png"/><Relationship Id="rId4" Type="http://schemas.microsoft.com/office/2007/relationships/hdphoto" Target="../media/hdphoto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91.png"/><Relationship Id="rId4" Type="http://schemas.microsoft.com/office/2007/relationships/hdphoto" Target="../media/hdphoto9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4.xml"/><Relationship Id="rId6" Type="http://schemas.microsoft.com/office/2007/relationships/hdphoto" Target="../media/hdphoto10.wdp"/><Relationship Id="rId5" Type="http://schemas.openxmlformats.org/officeDocument/2006/relationships/image" Target="../media/image94.png"/><Relationship Id="rId4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hdphoto" Target="../media/hdphoto1.wdp"/><Relationship Id="rId7" Type="http://schemas.openxmlformats.org/officeDocument/2006/relationships/image" Target="../media/image44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4.xml"/><Relationship Id="rId4" Type="http://schemas.microsoft.com/office/2007/relationships/hdphoto" Target="../media/hdphoto1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4.xml"/><Relationship Id="rId4" Type="http://schemas.microsoft.com/office/2007/relationships/hdphoto" Target="../media/hdphoto12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100.png"/><Relationship Id="rId5" Type="http://schemas.microsoft.com/office/2007/relationships/hdphoto" Target="../media/hdphoto13.wdp"/><Relationship Id="rId4" Type="http://schemas.openxmlformats.org/officeDocument/2006/relationships/image" Target="../media/image9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4.xml"/><Relationship Id="rId4" Type="http://schemas.microsoft.com/office/2007/relationships/hdphoto" Target="../media/hdphoto9.wdp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4.xml"/><Relationship Id="rId4" Type="http://schemas.microsoft.com/office/2007/relationships/hdphoto" Target="../media/hdphoto14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4.xml"/><Relationship Id="rId4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82.png"/><Relationship Id="rId4" Type="http://schemas.microsoft.com/office/2007/relationships/hdphoto" Target="../media/hdphoto4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hdphoto" Target="../media/hdphoto1.wdp"/><Relationship Id="rId7" Type="http://schemas.openxmlformats.org/officeDocument/2006/relationships/image" Target="../media/image44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10" Type="http://schemas.openxmlformats.org/officeDocument/2006/relationships/image" Target="../media/image51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id="{5280EFAA-BA98-4F89-A0DA-896FEC1E8B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r="2969"/>
          <a:stretch/>
        </p:blipFill>
        <p:spPr>
          <a:xfrm rot="5400000">
            <a:off x="2667000" y="-2666999"/>
            <a:ext cx="6858000" cy="12192000"/>
          </a:xfrm>
          <a:prstGeom prst="rect">
            <a:avLst/>
          </a:prstGeom>
        </p:spPr>
      </p:pic>
      <p:pic>
        <p:nvPicPr>
          <p:cNvPr id="3" name="图片 20">
            <a:extLst>
              <a:ext uri="{FF2B5EF4-FFF2-40B4-BE49-F238E27FC236}">
                <a16:creationId xmlns:a16="http://schemas.microsoft.com/office/drawing/2014/main" id="{9512F3A2-2E76-4B91-A52F-1ECFF7D09F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95"/>
          <a:stretch/>
        </p:blipFill>
        <p:spPr>
          <a:xfrm>
            <a:off x="883599" y="273050"/>
            <a:ext cx="10424802" cy="6311900"/>
          </a:xfrm>
          <a:prstGeom prst="rect">
            <a:avLst/>
          </a:prstGeom>
        </p:spPr>
      </p:pic>
      <p:pic>
        <p:nvPicPr>
          <p:cNvPr id="4" name="图片 30">
            <a:extLst>
              <a:ext uri="{FF2B5EF4-FFF2-40B4-BE49-F238E27FC236}">
                <a16:creationId xmlns:a16="http://schemas.microsoft.com/office/drawing/2014/main" id="{9000342A-A045-4F46-81ED-13168E1190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6" t="63692" r="-1198" b="22414"/>
          <a:stretch/>
        </p:blipFill>
        <p:spPr>
          <a:xfrm>
            <a:off x="5842000" y="3432997"/>
            <a:ext cx="3771900" cy="1028700"/>
          </a:xfrm>
          <a:custGeom>
            <a:avLst/>
            <a:gdLst>
              <a:gd name="connsiteX0" fmla="*/ 3683182 w 3771900"/>
              <a:gd name="connsiteY0" fmla="*/ 0 h 1028700"/>
              <a:gd name="connsiteX1" fmla="*/ 3771900 w 3771900"/>
              <a:gd name="connsiteY1" fmla="*/ 0 h 1028700"/>
              <a:gd name="connsiteX2" fmla="*/ 3771900 w 3771900"/>
              <a:gd name="connsiteY2" fmla="*/ 1028700 h 1028700"/>
              <a:gd name="connsiteX3" fmla="*/ 0 w 3771900"/>
              <a:gd name="connsiteY3" fmla="*/ 1028700 h 1028700"/>
              <a:gd name="connsiteX4" fmla="*/ 0 w 3771900"/>
              <a:gd name="connsiteY4" fmla="*/ 914400 h 1028700"/>
              <a:gd name="connsiteX5" fmla="*/ 3683182 w 3771900"/>
              <a:gd name="connsiteY5" fmla="*/ 914400 h 1028700"/>
              <a:gd name="connsiteX6" fmla="*/ 3683182 w 3771900"/>
              <a:gd name="connsiteY6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1900" h="1028700">
                <a:moveTo>
                  <a:pt x="3683182" y="0"/>
                </a:moveTo>
                <a:lnTo>
                  <a:pt x="3771900" y="0"/>
                </a:lnTo>
                <a:lnTo>
                  <a:pt x="3771900" y="1028700"/>
                </a:lnTo>
                <a:lnTo>
                  <a:pt x="0" y="1028700"/>
                </a:lnTo>
                <a:lnTo>
                  <a:pt x="0" y="914400"/>
                </a:lnTo>
                <a:lnTo>
                  <a:pt x="3683182" y="914400"/>
                </a:lnTo>
                <a:lnTo>
                  <a:pt x="3683182" y="0"/>
                </a:lnTo>
                <a:close/>
              </a:path>
            </a:pathLst>
          </a:cu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5" name="图片 19">
            <a:extLst>
              <a:ext uri="{FF2B5EF4-FFF2-40B4-BE49-F238E27FC236}">
                <a16:creationId xmlns:a16="http://schemas.microsoft.com/office/drawing/2014/main" id="{12E5A3E9-2099-4F69-B6D2-3F88469E62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6434">
            <a:off x="9684175" y="267537"/>
            <a:ext cx="2084414" cy="2084414"/>
          </a:xfrm>
          <a:prstGeom prst="rect">
            <a:avLst/>
          </a:prstGeom>
        </p:spPr>
      </p:pic>
      <p:pic>
        <p:nvPicPr>
          <p:cNvPr id="6" name="图片 46">
            <a:extLst>
              <a:ext uri="{FF2B5EF4-FFF2-40B4-BE49-F238E27FC236}">
                <a16:creationId xmlns:a16="http://schemas.microsoft.com/office/drawing/2014/main" id="{1325A9C4-E106-4C06-8F77-4A69B1AF0A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" t="11698" r="55340" b="66795"/>
          <a:stretch>
            <a:fillRect/>
          </a:stretch>
        </p:blipFill>
        <p:spPr>
          <a:xfrm>
            <a:off x="10233099" y="3256681"/>
            <a:ext cx="1635365" cy="883698"/>
          </a:xfrm>
          <a:custGeom>
            <a:avLst/>
            <a:gdLst>
              <a:gd name="connsiteX0" fmla="*/ 0 w 1950708"/>
              <a:gd name="connsiteY0" fmla="*/ 0 h 1054100"/>
              <a:gd name="connsiteX1" fmla="*/ 1950708 w 1950708"/>
              <a:gd name="connsiteY1" fmla="*/ 0 h 1054100"/>
              <a:gd name="connsiteX2" fmla="*/ 1950708 w 1950708"/>
              <a:gd name="connsiteY2" fmla="*/ 1054100 h 1054100"/>
              <a:gd name="connsiteX3" fmla="*/ 0 w 1950708"/>
              <a:gd name="connsiteY3" fmla="*/ 1054100 h 1054100"/>
              <a:gd name="connsiteX4" fmla="*/ 0 w 1950708"/>
              <a:gd name="connsiteY4" fmla="*/ 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0708" h="1054100">
                <a:moveTo>
                  <a:pt x="0" y="0"/>
                </a:moveTo>
                <a:lnTo>
                  <a:pt x="1950708" y="0"/>
                </a:lnTo>
                <a:lnTo>
                  <a:pt x="1950708" y="1054100"/>
                </a:lnTo>
                <a:lnTo>
                  <a:pt x="0" y="10541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图片 51">
            <a:extLst>
              <a:ext uri="{FF2B5EF4-FFF2-40B4-BE49-F238E27FC236}">
                <a16:creationId xmlns:a16="http://schemas.microsoft.com/office/drawing/2014/main" id="{614A7971-49E5-4DEE-865D-9BF857A2695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25" y="2428569"/>
            <a:ext cx="5051094" cy="5051094"/>
          </a:xfrm>
          <a:prstGeom prst="rect">
            <a:avLst/>
          </a:prstGeom>
        </p:spPr>
      </p:pic>
      <p:pic>
        <p:nvPicPr>
          <p:cNvPr id="8" name="图片 59">
            <a:extLst>
              <a:ext uri="{FF2B5EF4-FFF2-40B4-BE49-F238E27FC236}">
                <a16:creationId xmlns:a16="http://schemas.microsoft.com/office/drawing/2014/main" id="{2DB0F56E-7A9D-4BC7-9DA2-9D6B58ACDE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992" y="5895930"/>
            <a:ext cx="2324100" cy="961344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B7333CFD-DAE7-4732-9513-52D28D8C37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5" y="1948734"/>
            <a:ext cx="4909266" cy="4909266"/>
          </a:xfrm>
          <a:prstGeom prst="rect">
            <a:avLst/>
          </a:prstGeom>
        </p:spPr>
      </p:pic>
      <p:sp>
        <p:nvSpPr>
          <p:cNvPr id="11" name="文本框 15">
            <a:extLst>
              <a:ext uri="{FF2B5EF4-FFF2-40B4-BE49-F238E27FC236}">
                <a16:creationId xmlns:a16="http://schemas.microsoft.com/office/drawing/2014/main" id="{672D1DBF-E920-4B3F-8AD1-09054CE1AA8E}"/>
              </a:ext>
            </a:extLst>
          </p:cNvPr>
          <p:cNvSpPr txBox="1"/>
          <p:nvPr/>
        </p:nvSpPr>
        <p:spPr>
          <a:xfrm>
            <a:off x="1826451" y="7354215"/>
            <a:ext cx="76191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sng" strike="noStrike" kern="120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B9711"/>
                  </a:outerShdw>
                </a:effectLst>
                <a:uLnTx/>
                <a:uFillTx/>
                <a:latin typeface="#9Slide07 SVNAdam Gorry" panose="02040603050506020204" pitchFamily="18" charset="0"/>
                <a:ea typeface="字魂162号-元气酪酪体" panose="00000500000000000000" pitchFamily="2" charset="-122"/>
                <a:cs typeface="+mn-cs"/>
                <a:sym typeface="+mn-ea"/>
              </a:rPr>
              <a:t>Chủ đề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FB9711"/>
                  </a:outerShdw>
                </a:effectLst>
                <a:uLnTx/>
                <a:uFillTx/>
                <a:latin typeface="#9Slide07 SVNAdam Gorry" panose="02040603050506020204" pitchFamily="18" charset="0"/>
                <a:ea typeface="字魂162号-元气酪酪体" panose="00000500000000000000" pitchFamily="2" charset="-122"/>
                <a:cs typeface="+mn-ea"/>
                <a:sym typeface="+mn-ea"/>
              </a:rPr>
              <a:t>AN TOÀN TRONG CUỘC SỐNG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rgbClr val="FB9711"/>
                  </a:outerShdw>
                </a:effectLst>
                <a:uLnTx/>
                <a:uFillTx/>
                <a:latin typeface="#9Slide07 SVNAdam Gorry" panose="02040603050506020204" pitchFamily="18" charset="0"/>
                <a:ea typeface="字魂162号-元气酪酪体" panose="00000500000000000000" pitchFamily="2" charset="-122"/>
                <a:cs typeface="+mn-ea"/>
                <a:sym typeface="+mn-ea"/>
              </a:rPr>
              <a:t>TUẦN 5</a:t>
            </a:r>
            <a:endParaRPr kumimoji="0" lang="zh-CN" altLang="en-US" sz="6000" b="1" i="0" u="none" strike="noStrike" kern="1200" cap="none" spc="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rgbClr val="FB9711"/>
                </a:outerShdw>
              </a:effectLst>
              <a:uLnTx/>
              <a:uFillTx/>
              <a:latin typeface="#9Slide07 SVNAdam Gorry" panose="02040603050506020204" pitchFamily="18" charset="0"/>
              <a:ea typeface="字魂162号-元气酪酪体" panose="00000500000000000000" pitchFamily="2" charset="-122"/>
              <a:cs typeface="+mn-ea"/>
              <a:sym typeface="+mn-ea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6E8F38-55B0-41D5-96A3-59055A91C1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178" y="1478243"/>
            <a:ext cx="4578493" cy="8535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C836CE6-8FC5-4B91-8DDB-8F7B7CFBB100}"/>
              </a:ext>
            </a:extLst>
          </p:cNvPr>
          <p:cNvSpPr txBox="1"/>
          <p:nvPr/>
        </p:nvSpPr>
        <p:spPr>
          <a:xfrm>
            <a:off x="2952750" y="104775"/>
            <a:ext cx="643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……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……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CDBE63-6E63-1F47-58FA-625DFF62FB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7687" y="1942286"/>
            <a:ext cx="3029975" cy="11827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EFE942-34B9-65CF-2B4C-55CE3CD8A8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92777" y="2646710"/>
            <a:ext cx="7120745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1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33FA71D-7B6D-DAE8-552A-49E72791D7A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74439" y="2395362"/>
            <a:ext cx="1899152" cy="446263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56B63A2-9E34-D678-212F-53D1B6DF7F81}"/>
              </a:ext>
            </a:extLst>
          </p:cNvPr>
          <p:cNvSpPr/>
          <p:nvPr/>
        </p:nvSpPr>
        <p:spPr>
          <a:xfrm>
            <a:off x="1663065" y="1295400"/>
            <a:ext cx="7414260" cy="1590675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Thực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hành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sắm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vai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trước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97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73afd74-dd5e-42c7-a5e5-dbdd203da3c5">
            <a:hlinkClick r:id="" action="ppaction://media"/>
            <a:extLst>
              <a:ext uri="{FF2B5EF4-FFF2-40B4-BE49-F238E27FC236}">
                <a16:creationId xmlns:a16="http://schemas.microsoft.com/office/drawing/2014/main" id="{02311841-B76E-2B86-97BE-BA675B87C1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70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4">
            <a:extLst>
              <a:ext uri="{FF2B5EF4-FFF2-40B4-BE49-F238E27FC236}">
                <a16:creationId xmlns:a16="http://schemas.microsoft.com/office/drawing/2014/main" id="{6D5BE564-E8CD-40C7-A8B6-EDEE5CF90595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276350"/>
            <a:ext cx="9669463" cy="3887788"/>
            <a:chOff x="5610688" y="1031736"/>
            <a:chExt cx="5879305" cy="3980523"/>
          </a:xfrm>
        </p:grpSpPr>
        <p:sp>
          <p:nvSpPr>
            <p:cNvPr id="3" name="Freeform: Shape 9">
              <a:extLst>
                <a:ext uri="{FF2B5EF4-FFF2-40B4-BE49-F238E27FC236}">
                  <a16:creationId xmlns:a16="http://schemas.microsoft.com/office/drawing/2014/main" id="{04B59340-A789-45A0-AF02-BB9236C55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165" y="1052247"/>
              <a:ext cx="5842103" cy="3941396"/>
            </a:xfrm>
            <a:custGeom>
              <a:avLst/>
              <a:gdLst>
                <a:gd name="T0" fmla="*/ 5614008 w 5842103"/>
                <a:gd name="T1" fmla="*/ 3941393 h 3941397"/>
                <a:gd name="T2" fmla="*/ 228343 w 5842103"/>
                <a:gd name="T3" fmla="*/ 3941393 h 3941397"/>
                <a:gd name="T4" fmla="*/ 0 w 5842103"/>
                <a:gd name="T5" fmla="*/ 3713050 h 3941397"/>
                <a:gd name="T6" fmla="*/ 0 w 5842103"/>
                <a:gd name="T7" fmla="*/ 228343 h 3941397"/>
                <a:gd name="T8" fmla="*/ 228343 w 5842103"/>
                <a:gd name="T9" fmla="*/ 0 h 3941397"/>
                <a:gd name="T10" fmla="*/ 5613760 w 5842103"/>
                <a:gd name="T11" fmla="*/ 0 h 3941397"/>
                <a:gd name="T12" fmla="*/ 5842103 w 5842103"/>
                <a:gd name="T13" fmla="*/ 228343 h 3941397"/>
                <a:gd name="T14" fmla="*/ 5842103 w 5842103"/>
                <a:gd name="T15" fmla="*/ 3713050 h 3941397"/>
                <a:gd name="T16" fmla="*/ 5614008 w 5842103"/>
                <a:gd name="T17" fmla="*/ 3941393 h 39413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842103" h="3941397">
                  <a:moveTo>
                    <a:pt x="5614008" y="3941397"/>
                  </a:moveTo>
                  <a:lnTo>
                    <a:pt x="228343" y="3941397"/>
                  </a:lnTo>
                  <a:cubicBezTo>
                    <a:pt x="102754" y="3941397"/>
                    <a:pt x="0" y="3838643"/>
                    <a:pt x="0" y="3713054"/>
                  </a:cubicBezTo>
                  <a:lnTo>
                    <a:pt x="0" y="228343"/>
                  </a:lnTo>
                  <a:cubicBezTo>
                    <a:pt x="0" y="102754"/>
                    <a:pt x="102754" y="0"/>
                    <a:pt x="228343" y="0"/>
                  </a:cubicBezTo>
                  <a:lnTo>
                    <a:pt x="5613760" y="0"/>
                  </a:lnTo>
                  <a:cubicBezTo>
                    <a:pt x="5739349" y="0"/>
                    <a:pt x="5842103" y="102754"/>
                    <a:pt x="5842103" y="228343"/>
                  </a:cubicBezTo>
                  <a:lnTo>
                    <a:pt x="5842103" y="3713054"/>
                  </a:lnTo>
                  <a:cubicBezTo>
                    <a:pt x="5842351" y="3838643"/>
                    <a:pt x="5739597" y="3941397"/>
                    <a:pt x="5614008" y="3941397"/>
                  </a:cubicBezTo>
                  <a:close/>
                </a:path>
              </a:pathLst>
            </a:custGeom>
            <a:solidFill>
              <a:srgbClr val="DEB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reeform: Shape 11">
              <a:extLst>
                <a:ext uri="{FF2B5EF4-FFF2-40B4-BE49-F238E27FC236}">
                  <a16:creationId xmlns:a16="http://schemas.microsoft.com/office/drawing/2014/main" id="{EB3FFE27-E549-4B00-B07B-F56A61A18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123" y="1665353"/>
              <a:ext cx="5348435" cy="3081333"/>
            </a:xfrm>
            <a:custGeom>
              <a:avLst/>
              <a:gdLst>
                <a:gd name="T0" fmla="*/ 0 w 5348435"/>
                <a:gd name="T1" fmla="*/ 0 h 3447729"/>
                <a:gd name="T2" fmla="*/ 5348436 w 5348435"/>
                <a:gd name="T3" fmla="*/ 0 h 3447729"/>
                <a:gd name="T4" fmla="*/ 5348436 w 5348435"/>
                <a:gd name="T5" fmla="*/ 3447730 h 3447729"/>
                <a:gd name="T6" fmla="*/ 0 w 5348435"/>
                <a:gd name="T7" fmla="*/ 3447730 h 34477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8435"/>
                <a:gd name="T13" fmla="*/ 0 h 3447729"/>
                <a:gd name="T14" fmla="*/ 5348435 w 5348435"/>
                <a:gd name="T15" fmla="*/ 3447729 h 34477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8435" h="3447729">
                  <a:moveTo>
                    <a:pt x="0" y="0"/>
                  </a:moveTo>
                  <a:lnTo>
                    <a:pt x="5348436" y="0"/>
                  </a:lnTo>
                  <a:lnTo>
                    <a:pt x="5348436" y="3447730"/>
                  </a:lnTo>
                  <a:lnTo>
                    <a:pt x="0" y="3447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Liệu có ai nhờ người khác ăn hộ mình, chơi hộ mình không? Việc ỷ lại vào người khác sẽ khiến mình trở nên lười biếng và trở thành người lạ trong chính căn nhà của mình. 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5" name="Graphic 4">
              <a:extLst>
                <a:ext uri="{FF2B5EF4-FFF2-40B4-BE49-F238E27FC236}">
                  <a16:creationId xmlns:a16="http://schemas.microsoft.com/office/drawing/2014/main" id="{150D7B88-E731-4895-B3F9-51AB7F69F950}"/>
                </a:ext>
              </a:extLst>
            </p:cNvPr>
            <p:cNvGrpSpPr/>
            <p:nvPr/>
          </p:nvGrpSpPr>
          <p:grpSpPr>
            <a:xfrm>
              <a:off x="5610688" y="1031736"/>
              <a:ext cx="5879305" cy="3980523"/>
              <a:chOff x="5610688" y="1031736"/>
              <a:chExt cx="5879305" cy="3980523"/>
            </a:xfrm>
            <a:solidFill>
              <a:srgbClr val="1A1A1A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2B1400ED-4E30-4A50-8AA1-4CBF27D25AF3}"/>
                  </a:ext>
                </a:extLst>
              </p:cNvPr>
              <p:cNvSpPr/>
              <p:nvPr/>
            </p:nvSpPr>
            <p:spPr>
              <a:xfrm>
                <a:off x="6102666" y="1034124"/>
                <a:ext cx="5387327" cy="3714796"/>
              </a:xfrm>
              <a:custGeom>
                <a:avLst/>
                <a:gdLst>
                  <a:gd name="connsiteX0" fmla="*/ 17933 w 5387327"/>
                  <a:gd name="connsiteY0" fmla="*/ 36490 h 3714796"/>
                  <a:gd name="connsiteX1" fmla="*/ 827557 w 5387327"/>
                  <a:gd name="connsiteY1" fmla="*/ 36490 h 3714796"/>
                  <a:gd name="connsiteX2" fmla="*/ 1959344 w 5387327"/>
                  <a:gd name="connsiteY2" fmla="*/ 36490 h 3714796"/>
                  <a:gd name="connsiteX3" fmla="*/ 3176759 w 5387327"/>
                  <a:gd name="connsiteY3" fmla="*/ 36490 h 3714796"/>
                  <a:gd name="connsiteX4" fmla="*/ 4262629 w 5387327"/>
                  <a:gd name="connsiteY4" fmla="*/ 36490 h 3714796"/>
                  <a:gd name="connsiteX5" fmla="*/ 4977937 w 5387327"/>
                  <a:gd name="connsiteY5" fmla="*/ 36490 h 3714796"/>
                  <a:gd name="connsiteX6" fmla="*/ 5128346 w 5387327"/>
                  <a:gd name="connsiteY6" fmla="*/ 36490 h 3714796"/>
                  <a:gd name="connsiteX7" fmla="*/ 5350235 w 5387327"/>
                  <a:gd name="connsiteY7" fmla="*/ 251182 h 3714796"/>
                  <a:gd name="connsiteX8" fmla="*/ 5350235 w 5387327"/>
                  <a:gd name="connsiteY8" fmla="*/ 744850 h 3714796"/>
                  <a:gd name="connsiteX9" fmla="*/ 5350235 w 5387327"/>
                  <a:gd name="connsiteY9" fmla="*/ 1756756 h 3714796"/>
                  <a:gd name="connsiteX10" fmla="*/ 5350235 w 5387327"/>
                  <a:gd name="connsiteY10" fmla="*/ 2851561 h 3714796"/>
                  <a:gd name="connsiteX11" fmla="*/ 5350235 w 5387327"/>
                  <a:gd name="connsiteY11" fmla="*/ 3612539 h 3714796"/>
                  <a:gd name="connsiteX12" fmla="*/ 5350235 w 5387327"/>
                  <a:gd name="connsiteY12" fmla="*/ 3696926 h 3714796"/>
                  <a:gd name="connsiteX13" fmla="*/ 5387217 w 5387327"/>
                  <a:gd name="connsiteY13" fmla="*/ 3696926 h 3714796"/>
                  <a:gd name="connsiteX14" fmla="*/ 5387217 w 5387327"/>
                  <a:gd name="connsiteY14" fmla="*/ 3469824 h 3714796"/>
                  <a:gd name="connsiteX15" fmla="*/ 5387217 w 5387327"/>
                  <a:gd name="connsiteY15" fmla="*/ 3079159 h 3714796"/>
                  <a:gd name="connsiteX16" fmla="*/ 5387217 w 5387327"/>
                  <a:gd name="connsiteY16" fmla="*/ 2575564 h 3714796"/>
                  <a:gd name="connsiteX17" fmla="*/ 5387217 w 5387327"/>
                  <a:gd name="connsiteY17" fmla="*/ 2014883 h 3714796"/>
                  <a:gd name="connsiteX18" fmla="*/ 5387217 w 5387327"/>
                  <a:gd name="connsiteY18" fmla="*/ 1451720 h 3714796"/>
                  <a:gd name="connsiteX19" fmla="*/ 5387217 w 5387327"/>
                  <a:gd name="connsiteY19" fmla="*/ 942912 h 3714796"/>
                  <a:gd name="connsiteX20" fmla="*/ 5387217 w 5387327"/>
                  <a:gd name="connsiteY20" fmla="*/ 537852 h 3714796"/>
                  <a:gd name="connsiteX21" fmla="*/ 5387217 w 5387327"/>
                  <a:gd name="connsiteY21" fmla="*/ 293624 h 3714796"/>
                  <a:gd name="connsiteX22" fmla="*/ 5387217 w 5387327"/>
                  <a:gd name="connsiteY22" fmla="*/ 248948 h 3714796"/>
                  <a:gd name="connsiteX23" fmla="*/ 5263614 w 5387327"/>
                  <a:gd name="connsiteY23" fmla="*/ 33264 h 3714796"/>
                  <a:gd name="connsiteX24" fmla="*/ 5080196 w 5387327"/>
                  <a:gd name="connsiteY24" fmla="*/ 5 h 3714796"/>
                  <a:gd name="connsiteX25" fmla="*/ 4856817 w 5387327"/>
                  <a:gd name="connsiteY25" fmla="*/ 5 h 3714796"/>
                  <a:gd name="connsiteX26" fmla="*/ 4495935 w 5387327"/>
                  <a:gd name="connsiteY26" fmla="*/ 5 h 3714796"/>
                  <a:gd name="connsiteX27" fmla="*/ 4026840 w 5387327"/>
                  <a:gd name="connsiteY27" fmla="*/ 5 h 3714796"/>
                  <a:gd name="connsiteX28" fmla="*/ 3481547 w 5387327"/>
                  <a:gd name="connsiteY28" fmla="*/ 5 h 3714796"/>
                  <a:gd name="connsiteX29" fmla="*/ 2883884 w 5387327"/>
                  <a:gd name="connsiteY29" fmla="*/ 5 h 3714796"/>
                  <a:gd name="connsiteX30" fmla="*/ 2265373 w 5387327"/>
                  <a:gd name="connsiteY30" fmla="*/ 5 h 3714796"/>
                  <a:gd name="connsiteX31" fmla="*/ 1658527 w 5387327"/>
                  <a:gd name="connsiteY31" fmla="*/ 5 h 3714796"/>
                  <a:gd name="connsiteX32" fmla="*/ 1086181 w 5387327"/>
                  <a:gd name="connsiteY32" fmla="*/ 5 h 3714796"/>
                  <a:gd name="connsiteX33" fmla="*/ 580848 w 5387327"/>
                  <a:gd name="connsiteY33" fmla="*/ 5 h 3714796"/>
                  <a:gd name="connsiteX34" fmla="*/ 171816 w 5387327"/>
                  <a:gd name="connsiteY34" fmla="*/ 5 h 3714796"/>
                  <a:gd name="connsiteX35" fmla="*/ 17436 w 5387327"/>
                  <a:gd name="connsiteY35" fmla="*/ 5 h 3714796"/>
                  <a:gd name="connsiteX36" fmla="*/ 17933 w 5387327"/>
                  <a:gd name="connsiteY36" fmla="*/ 36490 h 3714796"/>
                  <a:gd name="connsiteX37" fmla="*/ 17933 w 5387327"/>
                  <a:gd name="connsiteY37" fmla="*/ 36490 h 371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87327" h="3714796">
                    <a:moveTo>
                      <a:pt x="17933" y="36490"/>
                    </a:moveTo>
                    <a:cubicBezTo>
                      <a:pt x="287725" y="36490"/>
                      <a:pt x="557765" y="36490"/>
                      <a:pt x="827557" y="36490"/>
                    </a:cubicBezTo>
                    <a:cubicBezTo>
                      <a:pt x="1204820" y="36490"/>
                      <a:pt x="1582082" y="36490"/>
                      <a:pt x="1959344" y="36490"/>
                    </a:cubicBezTo>
                    <a:cubicBezTo>
                      <a:pt x="2365149" y="36490"/>
                      <a:pt x="2770954" y="36490"/>
                      <a:pt x="3176759" y="36490"/>
                    </a:cubicBezTo>
                    <a:cubicBezTo>
                      <a:pt x="3538633" y="36490"/>
                      <a:pt x="3900755" y="36490"/>
                      <a:pt x="4262629" y="36490"/>
                    </a:cubicBezTo>
                    <a:cubicBezTo>
                      <a:pt x="4501148" y="36490"/>
                      <a:pt x="4739419" y="36490"/>
                      <a:pt x="4977937" y="36490"/>
                    </a:cubicBezTo>
                    <a:cubicBezTo>
                      <a:pt x="5028074" y="36490"/>
                      <a:pt x="5078210" y="36490"/>
                      <a:pt x="5128346" y="36490"/>
                    </a:cubicBezTo>
                    <a:cubicBezTo>
                      <a:pt x="5250708" y="36490"/>
                      <a:pt x="5349491" y="125842"/>
                      <a:pt x="5350235" y="251182"/>
                    </a:cubicBezTo>
                    <a:cubicBezTo>
                      <a:pt x="5350980" y="415738"/>
                      <a:pt x="5350235" y="580294"/>
                      <a:pt x="5350235" y="744850"/>
                    </a:cubicBezTo>
                    <a:cubicBezTo>
                      <a:pt x="5350235" y="1082152"/>
                      <a:pt x="5350235" y="1419454"/>
                      <a:pt x="5350235" y="1756756"/>
                    </a:cubicBezTo>
                    <a:cubicBezTo>
                      <a:pt x="5350235" y="2121609"/>
                      <a:pt x="5350235" y="2486709"/>
                      <a:pt x="5350235" y="2851561"/>
                    </a:cubicBezTo>
                    <a:cubicBezTo>
                      <a:pt x="5350235" y="3105220"/>
                      <a:pt x="5350235" y="3358880"/>
                      <a:pt x="5350235" y="3612539"/>
                    </a:cubicBezTo>
                    <a:cubicBezTo>
                      <a:pt x="5350235" y="3640585"/>
                      <a:pt x="5350235" y="3668880"/>
                      <a:pt x="5350235" y="3696926"/>
                    </a:cubicBezTo>
                    <a:cubicBezTo>
                      <a:pt x="5350235" y="3720753"/>
                      <a:pt x="5387217" y="3720753"/>
                      <a:pt x="5387217" y="3696926"/>
                    </a:cubicBezTo>
                    <a:cubicBezTo>
                      <a:pt x="5387217" y="3621226"/>
                      <a:pt x="5387217" y="3545525"/>
                      <a:pt x="5387217" y="3469824"/>
                    </a:cubicBezTo>
                    <a:cubicBezTo>
                      <a:pt x="5387217" y="3339520"/>
                      <a:pt x="5387217" y="3209464"/>
                      <a:pt x="5387217" y="3079159"/>
                    </a:cubicBezTo>
                    <a:cubicBezTo>
                      <a:pt x="5387217" y="2911377"/>
                      <a:pt x="5387217" y="2743347"/>
                      <a:pt x="5387217" y="2575564"/>
                    </a:cubicBezTo>
                    <a:cubicBezTo>
                      <a:pt x="5387217" y="2388670"/>
                      <a:pt x="5387217" y="2201777"/>
                      <a:pt x="5387217" y="2014883"/>
                    </a:cubicBezTo>
                    <a:cubicBezTo>
                      <a:pt x="5387217" y="1827245"/>
                      <a:pt x="5387217" y="1639358"/>
                      <a:pt x="5387217" y="1451720"/>
                    </a:cubicBezTo>
                    <a:cubicBezTo>
                      <a:pt x="5387217" y="1282200"/>
                      <a:pt x="5387217" y="1112432"/>
                      <a:pt x="5387217" y="942912"/>
                    </a:cubicBezTo>
                    <a:cubicBezTo>
                      <a:pt x="5387217" y="807892"/>
                      <a:pt x="5387217" y="672872"/>
                      <a:pt x="5387217" y="537852"/>
                    </a:cubicBezTo>
                    <a:cubicBezTo>
                      <a:pt x="5387217" y="456443"/>
                      <a:pt x="5387217" y="375033"/>
                      <a:pt x="5387217" y="293624"/>
                    </a:cubicBezTo>
                    <a:cubicBezTo>
                      <a:pt x="5387217" y="278732"/>
                      <a:pt x="5387465" y="263840"/>
                      <a:pt x="5387217" y="248948"/>
                    </a:cubicBezTo>
                    <a:cubicBezTo>
                      <a:pt x="5386224" y="160590"/>
                      <a:pt x="5340804" y="77939"/>
                      <a:pt x="5263614" y="33264"/>
                    </a:cubicBezTo>
                    <a:cubicBezTo>
                      <a:pt x="5205039" y="-740"/>
                      <a:pt x="5144479" y="5"/>
                      <a:pt x="5080196" y="5"/>
                    </a:cubicBezTo>
                    <a:cubicBezTo>
                      <a:pt x="5005736" y="5"/>
                      <a:pt x="4931276" y="5"/>
                      <a:pt x="4856817" y="5"/>
                    </a:cubicBezTo>
                    <a:cubicBezTo>
                      <a:pt x="4736440" y="5"/>
                      <a:pt x="4616312" y="5"/>
                      <a:pt x="4495935" y="5"/>
                    </a:cubicBezTo>
                    <a:cubicBezTo>
                      <a:pt x="4339570" y="5"/>
                      <a:pt x="4183205" y="5"/>
                      <a:pt x="4026840" y="5"/>
                    </a:cubicBezTo>
                    <a:cubicBezTo>
                      <a:pt x="3845158" y="5"/>
                      <a:pt x="3663228" y="5"/>
                      <a:pt x="3481547" y="5"/>
                    </a:cubicBezTo>
                    <a:cubicBezTo>
                      <a:pt x="3282243" y="5"/>
                      <a:pt x="3082940" y="5"/>
                      <a:pt x="2883884" y="5"/>
                    </a:cubicBezTo>
                    <a:cubicBezTo>
                      <a:pt x="2677631" y="5"/>
                      <a:pt x="2471626" y="5"/>
                      <a:pt x="2265373" y="5"/>
                    </a:cubicBezTo>
                    <a:cubicBezTo>
                      <a:pt x="2063091" y="5"/>
                      <a:pt x="1860809" y="5"/>
                      <a:pt x="1658527" y="5"/>
                    </a:cubicBezTo>
                    <a:cubicBezTo>
                      <a:pt x="1467662" y="5"/>
                      <a:pt x="1277045" y="5"/>
                      <a:pt x="1086181" y="5"/>
                    </a:cubicBezTo>
                    <a:cubicBezTo>
                      <a:pt x="917653" y="5"/>
                      <a:pt x="749375" y="5"/>
                      <a:pt x="580848" y="5"/>
                    </a:cubicBezTo>
                    <a:cubicBezTo>
                      <a:pt x="444587" y="5"/>
                      <a:pt x="308077" y="5"/>
                      <a:pt x="171816" y="5"/>
                    </a:cubicBezTo>
                    <a:cubicBezTo>
                      <a:pt x="120439" y="5"/>
                      <a:pt x="68814" y="5"/>
                      <a:pt x="17436" y="5"/>
                    </a:cubicBezTo>
                    <a:cubicBezTo>
                      <a:pt x="-5894" y="-491"/>
                      <a:pt x="-5894" y="36490"/>
                      <a:pt x="17933" y="36490"/>
                    </a:cubicBezTo>
                    <a:lnTo>
                      <a:pt x="17933" y="36490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4AEB58C-C380-45E3-AC47-366E257AB1DC}"/>
                  </a:ext>
                </a:extLst>
              </p:cNvPr>
              <p:cNvSpPr/>
              <p:nvPr/>
            </p:nvSpPr>
            <p:spPr>
              <a:xfrm>
                <a:off x="5610688" y="1031736"/>
                <a:ext cx="5534694" cy="3980523"/>
              </a:xfrm>
              <a:custGeom>
                <a:avLst/>
                <a:gdLst>
                  <a:gd name="connsiteX0" fmla="*/ 5516825 w 5534694"/>
                  <a:gd name="connsiteY0" fmla="*/ 3943294 h 3980523"/>
                  <a:gd name="connsiteX1" fmla="*/ 5215760 w 5534694"/>
                  <a:gd name="connsiteY1" fmla="*/ 3943294 h 3980523"/>
                  <a:gd name="connsiteX2" fmla="*/ 4766272 w 5534694"/>
                  <a:gd name="connsiteY2" fmla="*/ 3943294 h 3980523"/>
                  <a:gd name="connsiteX3" fmla="*/ 4206087 w 5534694"/>
                  <a:gd name="connsiteY3" fmla="*/ 3943294 h 3980523"/>
                  <a:gd name="connsiteX4" fmla="*/ 3572684 w 5534694"/>
                  <a:gd name="connsiteY4" fmla="*/ 3943294 h 3980523"/>
                  <a:gd name="connsiteX5" fmla="*/ 2903788 w 5534694"/>
                  <a:gd name="connsiteY5" fmla="*/ 3943294 h 3980523"/>
                  <a:gd name="connsiteX6" fmla="*/ 2239856 w 5534694"/>
                  <a:gd name="connsiteY6" fmla="*/ 3943294 h 3980523"/>
                  <a:gd name="connsiteX7" fmla="*/ 1612161 w 5534694"/>
                  <a:gd name="connsiteY7" fmla="*/ 3943294 h 3980523"/>
                  <a:gd name="connsiteX8" fmla="*/ 1061408 w 5534694"/>
                  <a:gd name="connsiteY8" fmla="*/ 3943294 h 3980523"/>
                  <a:gd name="connsiteX9" fmla="*/ 625323 w 5534694"/>
                  <a:gd name="connsiteY9" fmla="*/ 3943294 h 3980523"/>
                  <a:gd name="connsiteX10" fmla="*/ 341384 w 5534694"/>
                  <a:gd name="connsiteY10" fmla="*/ 3943294 h 3980523"/>
                  <a:gd name="connsiteX11" fmla="*/ 195939 w 5534694"/>
                  <a:gd name="connsiteY11" fmla="*/ 3937089 h 3980523"/>
                  <a:gd name="connsiteX12" fmla="*/ 36844 w 5534694"/>
                  <a:gd name="connsiteY12" fmla="*/ 3729346 h 3980523"/>
                  <a:gd name="connsiteX13" fmla="*/ 36844 w 5534694"/>
                  <a:gd name="connsiteY13" fmla="*/ 3671268 h 3980523"/>
                  <a:gd name="connsiteX14" fmla="*/ 36844 w 5534694"/>
                  <a:gd name="connsiteY14" fmla="*/ 3382364 h 3980523"/>
                  <a:gd name="connsiteX15" fmla="*/ 36844 w 5534694"/>
                  <a:gd name="connsiteY15" fmla="*/ 2916743 h 3980523"/>
                  <a:gd name="connsiteX16" fmla="*/ 36844 w 5534694"/>
                  <a:gd name="connsiteY16" fmla="*/ 2343404 h 3980523"/>
                  <a:gd name="connsiteX17" fmla="*/ 36844 w 5534694"/>
                  <a:gd name="connsiteY17" fmla="*/ 1730849 h 3980523"/>
                  <a:gd name="connsiteX18" fmla="*/ 36844 w 5534694"/>
                  <a:gd name="connsiteY18" fmla="*/ 1147334 h 3980523"/>
                  <a:gd name="connsiteX19" fmla="*/ 36844 w 5534694"/>
                  <a:gd name="connsiteY19" fmla="*/ 661112 h 3980523"/>
                  <a:gd name="connsiteX20" fmla="*/ 36844 w 5534694"/>
                  <a:gd name="connsiteY20" fmla="*/ 340440 h 3980523"/>
                  <a:gd name="connsiteX21" fmla="*/ 90951 w 5534694"/>
                  <a:gd name="connsiteY21" fmla="*/ 108622 h 3980523"/>
                  <a:gd name="connsiteX22" fmla="*/ 423537 w 5534694"/>
                  <a:gd name="connsiteY22" fmla="*/ 39126 h 3980523"/>
                  <a:gd name="connsiteX23" fmla="*/ 423537 w 5534694"/>
                  <a:gd name="connsiteY23" fmla="*/ 2145 h 3980523"/>
                  <a:gd name="connsiteX24" fmla="*/ 82761 w 5534694"/>
                  <a:gd name="connsiteY24" fmla="*/ 64939 h 3980523"/>
                  <a:gd name="connsiteX25" fmla="*/ 110 w 5534694"/>
                  <a:gd name="connsiteY25" fmla="*/ 257045 h 3980523"/>
                  <a:gd name="connsiteX26" fmla="*/ 110 w 5534694"/>
                  <a:gd name="connsiteY26" fmla="*/ 453122 h 3980523"/>
                  <a:gd name="connsiteX27" fmla="*/ 110 w 5534694"/>
                  <a:gd name="connsiteY27" fmla="*/ 859672 h 3980523"/>
                  <a:gd name="connsiteX28" fmla="*/ 110 w 5534694"/>
                  <a:gd name="connsiteY28" fmla="*/ 1402731 h 3980523"/>
                  <a:gd name="connsiteX29" fmla="*/ 110 w 5534694"/>
                  <a:gd name="connsiteY29" fmla="*/ 2013300 h 3980523"/>
                  <a:gd name="connsiteX30" fmla="*/ 110 w 5534694"/>
                  <a:gd name="connsiteY30" fmla="*/ 2621387 h 3980523"/>
                  <a:gd name="connsiteX31" fmla="*/ 110 w 5534694"/>
                  <a:gd name="connsiteY31" fmla="*/ 3158985 h 3980523"/>
                  <a:gd name="connsiteX32" fmla="*/ 110 w 5534694"/>
                  <a:gd name="connsiteY32" fmla="*/ 3550891 h 3980523"/>
                  <a:gd name="connsiteX33" fmla="*/ 110 w 5534694"/>
                  <a:gd name="connsiteY33" fmla="*/ 3729595 h 3980523"/>
                  <a:gd name="connsiteX34" fmla="*/ 260223 w 5534694"/>
                  <a:gd name="connsiteY34" fmla="*/ 3980524 h 3980523"/>
                  <a:gd name="connsiteX35" fmla="*/ 438429 w 5534694"/>
                  <a:gd name="connsiteY35" fmla="*/ 3980524 h 3980523"/>
                  <a:gd name="connsiteX36" fmla="*/ 795836 w 5534694"/>
                  <a:gd name="connsiteY36" fmla="*/ 3980524 h 3980523"/>
                  <a:gd name="connsiteX37" fmla="*/ 1290496 w 5534694"/>
                  <a:gd name="connsiteY37" fmla="*/ 3980524 h 3980523"/>
                  <a:gd name="connsiteX38" fmla="*/ 1884932 w 5534694"/>
                  <a:gd name="connsiteY38" fmla="*/ 3980524 h 3980523"/>
                  <a:gd name="connsiteX39" fmla="*/ 2540673 w 5534694"/>
                  <a:gd name="connsiteY39" fmla="*/ 3980524 h 3980523"/>
                  <a:gd name="connsiteX40" fmla="*/ 3222227 w 5534694"/>
                  <a:gd name="connsiteY40" fmla="*/ 3980524 h 3980523"/>
                  <a:gd name="connsiteX41" fmla="*/ 3884669 w 5534694"/>
                  <a:gd name="connsiteY41" fmla="*/ 3980524 h 3980523"/>
                  <a:gd name="connsiteX42" fmla="*/ 4492508 w 5534694"/>
                  <a:gd name="connsiteY42" fmla="*/ 3980524 h 3980523"/>
                  <a:gd name="connsiteX43" fmla="*/ 5007025 w 5534694"/>
                  <a:gd name="connsiteY43" fmla="*/ 3980524 h 3980523"/>
                  <a:gd name="connsiteX44" fmla="*/ 5389747 w 5534694"/>
                  <a:gd name="connsiteY44" fmla="*/ 3980524 h 3980523"/>
                  <a:gd name="connsiteX45" fmla="*/ 5516825 w 5534694"/>
                  <a:gd name="connsiteY45" fmla="*/ 3980524 h 3980523"/>
                  <a:gd name="connsiteX46" fmla="*/ 5516825 w 5534694"/>
                  <a:gd name="connsiteY46" fmla="*/ 3943294 h 3980523"/>
                  <a:gd name="connsiteX47" fmla="*/ 5516825 w 5534694"/>
                  <a:gd name="connsiteY47" fmla="*/ 3943294 h 398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534694" h="3980523">
                    <a:moveTo>
                      <a:pt x="5516825" y="3943294"/>
                    </a:moveTo>
                    <a:cubicBezTo>
                      <a:pt x="5416552" y="3943294"/>
                      <a:pt x="5316032" y="3943294"/>
                      <a:pt x="5215760" y="3943294"/>
                    </a:cubicBezTo>
                    <a:cubicBezTo>
                      <a:pt x="5065848" y="3943294"/>
                      <a:pt x="4916184" y="3943294"/>
                      <a:pt x="4766272" y="3943294"/>
                    </a:cubicBezTo>
                    <a:cubicBezTo>
                      <a:pt x="4579626" y="3943294"/>
                      <a:pt x="4392733" y="3943294"/>
                      <a:pt x="4206087" y="3943294"/>
                    </a:cubicBezTo>
                    <a:cubicBezTo>
                      <a:pt x="3994870" y="3943294"/>
                      <a:pt x="3783901" y="3943294"/>
                      <a:pt x="3572684" y="3943294"/>
                    </a:cubicBezTo>
                    <a:cubicBezTo>
                      <a:pt x="3349801" y="3943294"/>
                      <a:pt x="3126671" y="3943294"/>
                      <a:pt x="2903788" y="3943294"/>
                    </a:cubicBezTo>
                    <a:cubicBezTo>
                      <a:pt x="2682395" y="3943294"/>
                      <a:pt x="2461001" y="3943294"/>
                      <a:pt x="2239856" y="3943294"/>
                    </a:cubicBezTo>
                    <a:cubicBezTo>
                      <a:pt x="2030625" y="3943294"/>
                      <a:pt x="1821393" y="3943294"/>
                      <a:pt x="1612161" y="3943294"/>
                    </a:cubicBezTo>
                    <a:cubicBezTo>
                      <a:pt x="1428494" y="3943294"/>
                      <a:pt x="1245075" y="3943294"/>
                      <a:pt x="1061408" y="3943294"/>
                    </a:cubicBezTo>
                    <a:cubicBezTo>
                      <a:pt x="915964" y="3943294"/>
                      <a:pt x="770768" y="3943294"/>
                      <a:pt x="625323" y="3943294"/>
                    </a:cubicBezTo>
                    <a:cubicBezTo>
                      <a:pt x="530759" y="3943294"/>
                      <a:pt x="435947" y="3943294"/>
                      <a:pt x="341384" y="3943294"/>
                    </a:cubicBezTo>
                    <a:cubicBezTo>
                      <a:pt x="294722" y="3943294"/>
                      <a:pt x="241608" y="3948506"/>
                      <a:pt x="195939" y="3937089"/>
                    </a:cubicBezTo>
                    <a:cubicBezTo>
                      <a:pt x="100631" y="3913013"/>
                      <a:pt x="37340" y="3826144"/>
                      <a:pt x="36844" y="3729346"/>
                    </a:cubicBezTo>
                    <a:cubicBezTo>
                      <a:pt x="36844" y="3709987"/>
                      <a:pt x="36844" y="3690627"/>
                      <a:pt x="36844" y="3671268"/>
                    </a:cubicBezTo>
                    <a:cubicBezTo>
                      <a:pt x="36844" y="3574967"/>
                      <a:pt x="36844" y="3478665"/>
                      <a:pt x="36844" y="3382364"/>
                    </a:cubicBezTo>
                    <a:cubicBezTo>
                      <a:pt x="36844" y="3227240"/>
                      <a:pt x="36844" y="3071868"/>
                      <a:pt x="36844" y="2916743"/>
                    </a:cubicBezTo>
                    <a:cubicBezTo>
                      <a:pt x="36844" y="2725630"/>
                      <a:pt x="36844" y="2534517"/>
                      <a:pt x="36844" y="2343404"/>
                    </a:cubicBezTo>
                    <a:cubicBezTo>
                      <a:pt x="36844" y="2139137"/>
                      <a:pt x="36844" y="1935117"/>
                      <a:pt x="36844" y="1730849"/>
                    </a:cubicBezTo>
                    <a:cubicBezTo>
                      <a:pt x="36844" y="1536261"/>
                      <a:pt x="36844" y="1341674"/>
                      <a:pt x="36844" y="1147334"/>
                    </a:cubicBezTo>
                    <a:cubicBezTo>
                      <a:pt x="36844" y="985260"/>
                      <a:pt x="36844" y="823186"/>
                      <a:pt x="36844" y="661112"/>
                    </a:cubicBezTo>
                    <a:cubicBezTo>
                      <a:pt x="36844" y="554139"/>
                      <a:pt x="36844" y="447413"/>
                      <a:pt x="36844" y="340440"/>
                    </a:cubicBezTo>
                    <a:cubicBezTo>
                      <a:pt x="36844" y="257789"/>
                      <a:pt x="29894" y="175636"/>
                      <a:pt x="90951" y="108622"/>
                    </a:cubicBezTo>
                    <a:cubicBezTo>
                      <a:pt x="175339" y="16044"/>
                      <a:pt x="311103" y="39126"/>
                      <a:pt x="423537" y="39126"/>
                    </a:cubicBezTo>
                    <a:cubicBezTo>
                      <a:pt x="447365" y="39126"/>
                      <a:pt x="447365" y="2145"/>
                      <a:pt x="423537" y="2145"/>
                    </a:cubicBezTo>
                    <a:cubicBezTo>
                      <a:pt x="307877" y="2145"/>
                      <a:pt x="176580" y="-17959"/>
                      <a:pt x="82761" y="64939"/>
                    </a:cubicBezTo>
                    <a:cubicBezTo>
                      <a:pt x="27164" y="113586"/>
                      <a:pt x="110" y="183578"/>
                      <a:pt x="110" y="257045"/>
                    </a:cubicBezTo>
                    <a:cubicBezTo>
                      <a:pt x="-138" y="322321"/>
                      <a:pt x="110" y="387846"/>
                      <a:pt x="110" y="453122"/>
                    </a:cubicBezTo>
                    <a:cubicBezTo>
                      <a:pt x="110" y="588638"/>
                      <a:pt x="110" y="724155"/>
                      <a:pt x="110" y="859672"/>
                    </a:cubicBezTo>
                    <a:cubicBezTo>
                      <a:pt x="110" y="1040608"/>
                      <a:pt x="110" y="1221545"/>
                      <a:pt x="110" y="1402731"/>
                    </a:cubicBezTo>
                    <a:cubicBezTo>
                      <a:pt x="110" y="1606254"/>
                      <a:pt x="110" y="1809777"/>
                      <a:pt x="110" y="2013300"/>
                    </a:cubicBezTo>
                    <a:cubicBezTo>
                      <a:pt x="110" y="2216078"/>
                      <a:pt x="110" y="2418608"/>
                      <a:pt x="110" y="2621387"/>
                    </a:cubicBezTo>
                    <a:cubicBezTo>
                      <a:pt x="110" y="2800586"/>
                      <a:pt x="110" y="2979786"/>
                      <a:pt x="110" y="3158985"/>
                    </a:cubicBezTo>
                    <a:cubicBezTo>
                      <a:pt x="110" y="3289538"/>
                      <a:pt x="110" y="3420339"/>
                      <a:pt x="110" y="3550891"/>
                    </a:cubicBezTo>
                    <a:cubicBezTo>
                      <a:pt x="110" y="3610459"/>
                      <a:pt x="-138" y="3670027"/>
                      <a:pt x="110" y="3729595"/>
                    </a:cubicBezTo>
                    <a:cubicBezTo>
                      <a:pt x="855" y="3875535"/>
                      <a:pt x="117757" y="3980524"/>
                      <a:pt x="260223" y="3980524"/>
                    </a:cubicBezTo>
                    <a:cubicBezTo>
                      <a:pt x="319542" y="3980524"/>
                      <a:pt x="379110" y="3980524"/>
                      <a:pt x="438429" y="3980524"/>
                    </a:cubicBezTo>
                    <a:cubicBezTo>
                      <a:pt x="557565" y="3980524"/>
                      <a:pt x="676700" y="3980524"/>
                      <a:pt x="795836" y="3980524"/>
                    </a:cubicBezTo>
                    <a:cubicBezTo>
                      <a:pt x="960640" y="3980524"/>
                      <a:pt x="1125692" y="3980524"/>
                      <a:pt x="1290496" y="3980524"/>
                    </a:cubicBezTo>
                    <a:cubicBezTo>
                      <a:pt x="1488558" y="3980524"/>
                      <a:pt x="1686869" y="3980524"/>
                      <a:pt x="1884932" y="3980524"/>
                    </a:cubicBezTo>
                    <a:cubicBezTo>
                      <a:pt x="2103595" y="3980524"/>
                      <a:pt x="2322258" y="3980524"/>
                      <a:pt x="2540673" y="3980524"/>
                    </a:cubicBezTo>
                    <a:cubicBezTo>
                      <a:pt x="2767775" y="3980524"/>
                      <a:pt x="2995125" y="3980524"/>
                      <a:pt x="3222227" y="3980524"/>
                    </a:cubicBezTo>
                    <a:cubicBezTo>
                      <a:pt x="3443124" y="3980524"/>
                      <a:pt x="3663772" y="3980524"/>
                      <a:pt x="3884669" y="3980524"/>
                    </a:cubicBezTo>
                    <a:cubicBezTo>
                      <a:pt x="4087200" y="3980524"/>
                      <a:pt x="4289978" y="3980524"/>
                      <a:pt x="4492508" y="3980524"/>
                    </a:cubicBezTo>
                    <a:cubicBezTo>
                      <a:pt x="4664014" y="3980524"/>
                      <a:pt x="4835519" y="3980524"/>
                      <a:pt x="5007025" y="3980524"/>
                    </a:cubicBezTo>
                    <a:cubicBezTo>
                      <a:pt x="5134599" y="3980524"/>
                      <a:pt x="5262173" y="3980524"/>
                      <a:pt x="5389747" y="3980524"/>
                    </a:cubicBezTo>
                    <a:cubicBezTo>
                      <a:pt x="5432189" y="3980524"/>
                      <a:pt x="5474383" y="3980524"/>
                      <a:pt x="5516825" y="3980524"/>
                    </a:cubicBezTo>
                    <a:cubicBezTo>
                      <a:pt x="5540652" y="3980275"/>
                      <a:pt x="5540652" y="3943294"/>
                      <a:pt x="5516825" y="3943294"/>
                    </a:cubicBezTo>
                    <a:lnTo>
                      <a:pt x="5516825" y="3943294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06E8251-31D4-43B1-BF34-0E3B5E444DB6}"/>
                  </a:ext>
                </a:extLst>
              </p:cNvPr>
              <p:cNvSpPr/>
              <p:nvPr/>
            </p:nvSpPr>
            <p:spPr>
              <a:xfrm>
                <a:off x="5869422" y="1282576"/>
                <a:ext cx="4037697" cy="40208"/>
              </a:xfrm>
              <a:custGeom>
                <a:avLst/>
                <a:gdLst>
                  <a:gd name="connsiteX0" fmla="*/ 4018338 w 4037697"/>
                  <a:gd name="connsiteY0" fmla="*/ 0 h 40208"/>
                  <a:gd name="connsiteX1" fmla="*/ 19360 w 4037697"/>
                  <a:gd name="connsiteY1" fmla="*/ 0 h 40208"/>
                  <a:gd name="connsiteX2" fmla="*/ 19360 w 4037697"/>
                  <a:gd name="connsiteY2" fmla="*/ 40208 h 40208"/>
                  <a:gd name="connsiteX3" fmla="*/ 4018338 w 4037697"/>
                  <a:gd name="connsiteY3" fmla="*/ 40208 h 40208"/>
                  <a:gd name="connsiteX4" fmla="*/ 4018338 w 4037697"/>
                  <a:gd name="connsiteY4" fmla="*/ 0 h 4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7697" h="40208">
                    <a:moveTo>
                      <a:pt x="4018338" y="0"/>
                    </a:moveTo>
                    <a:lnTo>
                      <a:pt x="19360" y="0"/>
                    </a:lnTo>
                    <a:cubicBezTo>
                      <a:pt x="-6453" y="0"/>
                      <a:pt x="-6453" y="40208"/>
                      <a:pt x="19360" y="40208"/>
                    </a:cubicBezTo>
                    <a:lnTo>
                      <a:pt x="4018338" y="40208"/>
                    </a:lnTo>
                    <a:cubicBezTo>
                      <a:pt x="4044151" y="40208"/>
                      <a:pt x="4044151" y="0"/>
                      <a:pt x="4018338" y="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912C844-205D-42A1-8A9D-D3DE4D37A04E}"/>
                  </a:ext>
                </a:extLst>
              </p:cNvPr>
              <p:cNvSpPr/>
              <p:nvPr/>
            </p:nvSpPr>
            <p:spPr>
              <a:xfrm>
                <a:off x="10147872" y="1276163"/>
                <a:ext cx="1100264" cy="2360826"/>
              </a:xfrm>
              <a:custGeom>
                <a:avLst/>
                <a:gdLst>
                  <a:gd name="connsiteX0" fmla="*/ 1064525 w 1100264"/>
                  <a:gd name="connsiteY0" fmla="*/ 6413 h 2360826"/>
                  <a:gd name="connsiteX1" fmla="*/ 19360 w 1100264"/>
                  <a:gd name="connsiteY1" fmla="*/ 6413 h 2360826"/>
                  <a:gd name="connsiteX2" fmla="*/ 19360 w 1100264"/>
                  <a:gd name="connsiteY2" fmla="*/ 46621 h 2360826"/>
                  <a:gd name="connsiteX3" fmla="*/ 1060057 w 1100264"/>
                  <a:gd name="connsiteY3" fmla="*/ 46621 h 2360826"/>
                  <a:gd name="connsiteX4" fmla="*/ 1060057 w 1100264"/>
                  <a:gd name="connsiteY4" fmla="*/ 2341467 h 2360826"/>
                  <a:gd name="connsiteX5" fmla="*/ 1100265 w 1100264"/>
                  <a:gd name="connsiteY5" fmla="*/ 2341467 h 2360826"/>
                  <a:gd name="connsiteX6" fmla="*/ 1100265 w 1100264"/>
                  <a:gd name="connsiteY6" fmla="*/ 19319 h 2360826"/>
                  <a:gd name="connsiteX7" fmla="*/ 1064525 w 1100264"/>
                  <a:gd name="connsiteY7" fmla="*/ 6413 h 2360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0264" h="2360826">
                    <a:moveTo>
                      <a:pt x="1064525" y="6413"/>
                    </a:moveTo>
                    <a:lnTo>
                      <a:pt x="19360" y="6413"/>
                    </a:lnTo>
                    <a:cubicBezTo>
                      <a:pt x="-6453" y="6413"/>
                      <a:pt x="-6453" y="46621"/>
                      <a:pt x="19360" y="46621"/>
                    </a:cubicBezTo>
                    <a:lnTo>
                      <a:pt x="1060057" y="46621"/>
                    </a:lnTo>
                    <a:lnTo>
                      <a:pt x="1060057" y="2341467"/>
                    </a:lnTo>
                    <a:cubicBezTo>
                      <a:pt x="1060057" y="2367280"/>
                      <a:pt x="1100265" y="2367280"/>
                      <a:pt x="1100265" y="2341467"/>
                    </a:cubicBezTo>
                    <a:lnTo>
                      <a:pt x="1100265" y="19319"/>
                    </a:lnTo>
                    <a:cubicBezTo>
                      <a:pt x="1100017" y="-1033"/>
                      <a:pt x="1075197" y="-5253"/>
                      <a:pt x="1064525" y="641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7745B5F-72AB-456A-9F37-1BAE273E98A2}"/>
                  </a:ext>
                </a:extLst>
              </p:cNvPr>
              <p:cNvSpPr/>
              <p:nvPr/>
            </p:nvSpPr>
            <p:spPr>
              <a:xfrm>
                <a:off x="6471552" y="4257487"/>
                <a:ext cx="4782872" cy="498135"/>
              </a:xfrm>
              <a:custGeom>
                <a:avLst/>
                <a:gdLst>
                  <a:gd name="connsiteX0" fmla="*/ 4776338 w 4782872"/>
                  <a:gd name="connsiteY0" fmla="*/ 462643 h 498135"/>
                  <a:gd name="connsiteX1" fmla="*/ 4776338 w 4782872"/>
                  <a:gd name="connsiteY1" fmla="*/ 19360 h 498135"/>
                  <a:gd name="connsiteX2" fmla="*/ 4736130 w 4782872"/>
                  <a:gd name="connsiteY2" fmla="*/ 19360 h 498135"/>
                  <a:gd name="connsiteX3" fmla="*/ 4736130 w 4782872"/>
                  <a:gd name="connsiteY3" fmla="*/ 457927 h 498135"/>
                  <a:gd name="connsiteX4" fmla="*/ 19360 w 4782872"/>
                  <a:gd name="connsiteY4" fmla="*/ 457927 h 498135"/>
                  <a:gd name="connsiteX5" fmla="*/ 19360 w 4782872"/>
                  <a:gd name="connsiteY5" fmla="*/ 498135 h 498135"/>
                  <a:gd name="connsiteX6" fmla="*/ 4763679 w 4782872"/>
                  <a:gd name="connsiteY6" fmla="*/ 498135 h 498135"/>
                  <a:gd name="connsiteX7" fmla="*/ 4776338 w 4782872"/>
                  <a:gd name="connsiteY7" fmla="*/ 462643 h 49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2872" h="498135">
                    <a:moveTo>
                      <a:pt x="4776338" y="462643"/>
                    </a:moveTo>
                    <a:lnTo>
                      <a:pt x="4776338" y="19360"/>
                    </a:lnTo>
                    <a:cubicBezTo>
                      <a:pt x="4776338" y="-6453"/>
                      <a:pt x="4736130" y="-6453"/>
                      <a:pt x="4736130" y="19360"/>
                    </a:cubicBezTo>
                    <a:lnTo>
                      <a:pt x="4736130" y="457927"/>
                    </a:lnTo>
                    <a:lnTo>
                      <a:pt x="19360" y="457927"/>
                    </a:lnTo>
                    <a:cubicBezTo>
                      <a:pt x="-6453" y="457927"/>
                      <a:pt x="-6453" y="498135"/>
                      <a:pt x="19360" y="498135"/>
                    </a:cubicBezTo>
                    <a:lnTo>
                      <a:pt x="4763679" y="498135"/>
                    </a:lnTo>
                    <a:cubicBezTo>
                      <a:pt x="4783784" y="498135"/>
                      <a:pt x="4788251" y="473067"/>
                      <a:pt x="4776338" y="4626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AF86C127-EC9A-4072-BB9B-EDDAF2EE5031}"/>
                  </a:ext>
                </a:extLst>
              </p:cNvPr>
              <p:cNvSpPr/>
              <p:nvPr/>
            </p:nvSpPr>
            <p:spPr>
              <a:xfrm>
                <a:off x="5854530" y="1670262"/>
                <a:ext cx="40208" cy="2998489"/>
              </a:xfrm>
              <a:custGeom>
                <a:avLst/>
                <a:gdLst>
                  <a:gd name="connsiteX0" fmla="*/ 0 w 40208"/>
                  <a:gd name="connsiteY0" fmla="*/ 19360 h 2998489"/>
                  <a:gd name="connsiteX1" fmla="*/ 0 w 40208"/>
                  <a:gd name="connsiteY1" fmla="*/ 2979130 h 2998489"/>
                  <a:gd name="connsiteX2" fmla="*/ 40208 w 40208"/>
                  <a:gd name="connsiteY2" fmla="*/ 2979130 h 2998489"/>
                  <a:gd name="connsiteX3" fmla="*/ 40208 w 40208"/>
                  <a:gd name="connsiteY3" fmla="*/ 19360 h 2998489"/>
                  <a:gd name="connsiteX4" fmla="*/ 0 w 40208"/>
                  <a:gd name="connsiteY4" fmla="*/ 19360 h 299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08" h="2998489">
                    <a:moveTo>
                      <a:pt x="0" y="19360"/>
                    </a:moveTo>
                    <a:lnTo>
                      <a:pt x="0" y="2979130"/>
                    </a:lnTo>
                    <a:cubicBezTo>
                      <a:pt x="0" y="3004943"/>
                      <a:pt x="40208" y="3004943"/>
                      <a:pt x="40208" y="2979130"/>
                    </a:cubicBezTo>
                    <a:lnTo>
                      <a:pt x="40208" y="19360"/>
                    </a:lnTo>
                    <a:cubicBezTo>
                      <a:pt x="39960" y="-6453"/>
                      <a:pt x="0" y="-6453"/>
                      <a:pt x="0" y="1936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5F14AF-88F0-4E5C-B313-EB36FDA7F118}"/>
              </a:ext>
            </a:extLst>
          </p:cNvPr>
          <p:cNvGrpSpPr>
            <a:grpSpLocks/>
          </p:cNvGrpSpPr>
          <p:nvPr/>
        </p:nvGrpSpPr>
        <p:grpSpPr bwMode="auto">
          <a:xfrm>
            <a:off x="8993188" y="2922588"/>
            <a:ext cx="3286125" cy="3795712"/>
            <a:chOff x="8408633" y="1992570"/>
            <a:chExt cx="3507011" cy="3833036"/>
          </a:xfrm>
        </p:grpSpPr>
        <p:grpSp>
          <p:nvGrpSpPr>
            <p:cNvPr id="13" name="Graphic 4">
              <a:extLst>
                <a:ext uri="{FF2B5EF4-FFF2-40B4-BE49-F238E27FC236}">
                  <a16:creationId xmlns:a16="http://schemas.microsoft.com/office/drawing/2014/main" id="{2DE30CA6-11D8-4D45-91D4-AA7C7C4B7F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08633" y="1992570"/>
              <a:ext cx="3507011" cy="3821123"/>
              <a:chOff x="8408633" y="1992570"/>
              <a:chExt cx="3507011" cy="3821123"/>
            </a:xfrm>
          </p:grpSpPr>
          <p:grpSp>
            <p:nvGrpSpPr>
              <p:cNvPr id="15" name="Graphic 4">
                <a:extLst>
                  <a:ext uri="{FF2B5EF4-FFF2-40B4-BE49-F238E27FC236}">
                    <a16:creationId xmlns:a16="http://schemas.microsoft.com/office/drawing/2014/main" id="{34D4E9F7-B346-45C4-921E-B023CBBFFE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86512" y="3334328"/>
                <a:ext cx="1029133" cy="1810218"/>
                <a:chOff x="10886512" y="3334328"/>
                <a:chExt cx="1029133" cy="1810218"/>
              </a:xfrm>
            </p:grpSpPr>
            <p:sp>
              <p:nvSpPr>
                <p:cNvPr id="90" name="Freeform: Shape 101">
                  <a:extLst>
                    <a:ext uri="{FF2B5EF4-FFF2-40B4-BE49-F238E27FC236}">
                      <a16:creationId xmlns:a16="http://schemas.microsoft.com/office/drawing/2014/main" id="{8C054A12-A78A-469B-ACA7-4165912ACA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86512" y="3341137"/>
                  <a:ext cx="1009155" cy="1797207"/>
                </a:xfrm>
                <a:custGeom>
                  <a:avLst/>
                  <a:gdLst>
                    <a:gd name="T0" fmla="*/ 905678 w 1009155"/>
                    <a:gd name="T1" fmla="*/ 890786 h 1797207"/>
                    <a:gd name="T2" fmla="*/ 495405 w 1009155"/>
                    <a:gd name="T3" fmla="*/ 466862 h 1797207"/>
                    <a:gd name="T4" fmla="*/ 494909 w 1009155"/>
                    <a:gd name="T5" fmla="*/ 0 h 1797207"/>
                    <a:gd name="T6" fmla="*/ 0 w 1009155"/>
                    <a:gd name="T7" fmla="*/ 441546 h 1797207"/>
                    <a:gd name="T8" fmla="*/ 313724 w 1009155"/>
                    <a:gd name="T9" fmla="*/ 555965 h 1797207"/>
                    <a:gd name="T10" fmla="*/ 199304 w 1009155"/>
                    <a:gd name="T11" fmla="*/ 1131042 h 1797207"/>
                    <a:gd name="T12" fmla="*/ 441794 w 1009155"/>
                    <a:gd name="T13" fmla="*/ 1797208 h 1797207"/>
                    <a:gd name="T14" fmla="*/ 545790 w 1009155"/>
                    <a:gd name="T15" fmla="*/ 1740122 h 1797207"/>
                    <a:gd name="T16" fmla="*/ 480513 w 1009155"/>
                    <a:gd name="T17" fmla="*/ 1457920 h 1797207"/>
                    <a:gd name="T18" fmla="*/ 497887 w 1009155"/>
                    <a:gd name="T19" fmla="*/ 1482740 h 1797207"/>
                    <a:gd name="T20" fmla="*/ 602627 w 1009155"/>
                    <a:gd name="T21" fmla="*/ 1709097 h 1797207"/>
                    <a:gd name="T22" fmla="*/ 825509 w 1009155"/>
                    <a:gd name="T23" fmla="*/ 1586983 h 1797207"/>
                    <a:gd name="T24" fmla="*/ 869192 w 1009155"/>
                    <a:gd name="T25" fmla="*/ 1452211 h 1797207"/>
                    <a:gd name="T26" fmla="*/ 915606 w 1009155"/>
                    <a:gd name="T27" fmla="*/ 1537592 h 1797207"/>
                    <a:gd name="T28" fmla="*/ 995773 w 1009155"/>
                    <a:gd name="T29" fmla="*/ 1493661 h 1797207"/>
                    <a:gd name="T30" fmla="*/ 905678 w 1009155"/>
                    <a:gd name="T31" fmla="*/ 890786 h 179720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009155" h="1797207">
                      <a:moveTo>
                        <a:pt x="905678" y="890786"/>
                      </a:moveTo>
                      <a:cubicBezTo>
                        <a:pt x="816326" y="712082"/>
                        <a:pt x="670881" y="562170"/>
                        <a:pt x="495405" y="466862"/>
                      </a:cubicBezTo>
                      <a:cubicBezTo>
                        <a:pt x="539585" y="353931"/>
                        <a:pt x="577558" y="84388"/>
                        <a:pt x="494909" y="0"/>
                      </a:cubicBezTo>
                      <a:lnTo>
                        <a:pt x="0" y="441546"/>
                      </a:lnTo>
                      <a:cubicBezTo>
                        <a:pt x="91089" y="506822"/>
                        <a:pt x="216181" y="548271"/>
                        <a:pt x="313724" y="555965"/>
                      </a:cubicBezTo>
                      <a:cubicBezTo>
                        <a:pt x="218663" y="737895"/>
                        <a:pt x="190617" y="926030"/>
                        <a:pt x="199304" y="1131042"/>
                      </a:cubicBezTo>
                      <a:cubicBezTo>
                        <a:pt x="209232" y="1370802"/>
                        <a:pt x="295357" y="1607087"/>
                        <a:pt x="441794" y="1797208"/>
                      </a:cubicBezTo>
                      <a:lnTo>
                        <a:pt x="545790" y="1740122"/>
                      </a:lnTo>
                      <a:cubicBezTo>
                        <a:pt x="517743" y="1645310"/>
                        <a:pt x="488704" y="1554966"/>
                        <a:pt x="480513" y="1457920"/>
                      </a:cubicBezTo>
                      <a:cubicBezTo>
                        <a:pt x="485477" y="1465366"/>
                        <a:pt x="492923" y="1472812"/>
                        <a:pt x="497887" y="1482740"/>
                      </a:cubicBezTo>
                      <a:cubicBezTo>
                        <a:pt x="529160" y="1559930"/>
                        <a:pt x="558696" y="1638609"/>
                        <a:pt x="602627" y="1709097"/>
                      </a:cubicBezTo>
                      <a:lnTo>
                        <a:pt x="825509" y="1586983"/>
                      </a:lnTo>
                      <a:cubicBezTo>
                        <a:pt x="825509" y="1510786"/>
                        <a:pt x="869192" y="1452211"/>
                        <a:pt x="869192" y="1452211"/>
                      </a:cubicBezTo>
                      <a:lnTo>
                        <a:pt x="915606" y="1537592"/>
                      </a:lnTo>
                      <a:lnTo>
                        <a:pt x="995773" y="1493661"/>
                      </a:lnTo>
                      <a:cubicBezTo>
                        <a:pt x="1030025" y="1289889"/>
                        <a:pt x="998008" y="1075446"/>
                        <a:pt x="905678" y="890786"/>
                      </a:cubicBezTo>
                      <a:close/>
                    </a:path>
                  </a:pathLst>
                </a:custGeom>
                <a:solidFill>
                  <a:srgbClr val="8F5F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102">
                  <a:extLst>
                    <a:ext uri="{FF2B5EF4-FFF2-40B4-BE49-F238E27FC236}">
                      <a16:creationId xmlns:a16="http://schemas.microsoft.com/office/drawing/2014/main" id="{A339A356-56BF-4805-AC95-BE693861C1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52506" y="3334328"/>
                  <a:ext cx="93704" cy="470430"/>
                </a:xfrm>
                <a:custGeom>
                  <a:avLst/>
                  <a:gdLst>
                    <a:gd name="T0" fmla="*/ 55720 w 93704"/>
                    <a:gd name="T1" fmla="*/ 11772 h 470430"/>
                    <a:gd name="T2" fmla="*/ 35864 w 93704"/>
                    <a:gd name="T3" fmla="*/ 603 h 470430"/>
                    <a:gd name="T4" fmla="*/ 24695 w 93704"/>
                    <a:gd name="T5" fmla="*/ 20459 h 470430"/>
                    <a:gd name="T6" fmla="*/ 2109 w 93704"/>
                    <a:gd name="T7" fmla="*/ 446120 h 470430"/>
                    <a:gd name="T8" fmla="*/ 29907 w 93704"/>
                    <a:gd name="T9" fmla="*/ 462501 h 470430"/>
                    <a:gd name="T10" fmla="*/ 55720 w 93704"/>
                    <a:gd name="T11" fmla="*/ 11772 h 4704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93704" h="470430">
                      <a:moveTo>
                        <a:pt x="55720" y="11772"/>
                      </a:moveTo>
                      <a:cubicBezTo>
                        <a:pt x="52494" y="3582"/>
                        <a:pt x="45048" y="-1879"/>
                        <a:pt x="35864" y="603"/>
                      </a:cubicBezTo>
                      <a:cubicBezTo>
                        <a:pt x="28170" y="2589"/>
                        <a:pt x="21220" y="12269"/>
                        <a:pt x="24695" y="20459"/>
                      </a:cubicBezTo>
                      <a:cubicBezTo>
                        <a:pt x="80540" y="157217"/>
                        <a:pt x="72597" y="316064"/>
                        <a:pt x="2109" y="446120"/>
                      </a:cubicBezTo>
                      <a:cubicBezTo>
                        <a:pt x="-7819" y="464487"/>
                        <a:pt x="19979" y="480620"/>
                        <a:pt x="29907" y="462501"/>
                      </a:cubicBezTo>
                      <a:cubicBezTo>
                        <a:pt x="104367" y="325247"/>
                        <a:pt x="114543" y="156472"/>
                        <a:pt x="55720" y="11772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: Shape 103">
                  <a:extLst>
                    <a:ext uri="{FF2B5EF4-FFF2-40B4-BE49-F238E27FC236}">
                      <a16:creationId xmlns:a16="http://schemas.microsoft.com/office/drawing/2014/main" id="{ABE7DA17-FB91-4792-898E-281A80BB8E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88400" y="3761329"/>
                  <a:ext cx="329388" cy="166784"/>
                </a:xfrm>
                <a:custGeom>
                  <a:avLst/>
                  <a:gdLst>
                    <a:gd name="T0" fmla="*/ 317792 w 329388"/>
                    <a:gd name="T1" fmla="*/ 134780 h 166784"/>
                    <a:gd name="T2" fmla="*/ 142564 w 329388"/>
                    <a:gd name="T3" fmla="*/ 82658 h 166784"/>
                    <a:gd name="T4" fmla="*/ 29633 w 329388"/>
                    <a:gd name="T5" fmla="*/ 8199 h 166784"/>
                    <a:gd name="T6" fmla="*/ 1835 w 329388"/>
                    <a:gd name="T7" fmla="*/ 24580 h 166784"/>
                    <a:gd name="T8" fmla="*/ 120474 w 329388"/>
                    <a:gd name="T9" fmla="*/ 109216 h 166784"/>
                    <a:gd name="T10" fmla="*/ 309105 w 329388"/>
                    <a:gd name="T11" fmla="*/ 166301 h 166784"/>
                    <a:gd name="T12" fmla="*/ 317792 w 329388"/>
                    <a:gd name="T13" fmla="*/ 134780 h 1667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29388" h="166784">
                      <a:moveTo>
                        <a:pt x="317792" y="134780"/>
                      </a:moveTo>
                      <a:cubicBezTo>
                        <a:pt x="258721" y="119888"/>
                        <a:pt x="200146" y="102514"/>
                        <a:pt x="142564" y="82658"/>
                      </a:cubicBezTo>
                      <a:cubicBezTo>
                        <a:pt x="100122" y="68015"/>
                        <a:pt x="50730" y="51385"/>
                        <a:pt x="29633" y="8199"/>
                      </a:cubicBezTo>
                      <a:cubicBezTo>
                        <a:pt x="20450" y="-10416"/>
                        <a:pt x="-7348" y="5965"/>
                        <a:pt x="1835" y="24580"/>
                      </a:cubicBezTo>
                      <a:cubicBezTo>
                        <a:pt x="24669" y="70993"/>
                        <a:pt x="74309" y="92586"/>
                        <a:pt x="120474" y="109216"/>
                      </a:cubicBezTo>
                      <a:cubicBezTo>
                        <a:pt x="182276" y="131305"/>
                        <a:pt x="245566" y="150169"/>
                        <a:pt x="309105" y="166301"/>
                      </a:cubicBezTo>
                      <a:cubicBezTo>
                        <a:pt x="329458" y="171017"/>
                        <a:pt x="338145" y="139744"/>
                        <a:pt x="317792" y="13478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104">
                  <a:extLst>
                    <a:ext uri="{FF2B5EF4-FFF2-40B4-BE49-F238E27FC236}">
                      <a16:creationId xmlns:a16="http://schemas.microsoft.com/office/drawing/2014/main" id="{AEC239EE-FF99-4F4A-AEA4-91137BB596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04584" y="3794184"/>
                  <a:ext cx="511060" cy="1053201"/>
                </a:xfrm>
                <a:custGeom>
                  <a:avLst/>
                  <a:gdLst>
                    <a:gd name="T0" fmla="*/ 461072 w 511060"/>
                    <a:gd name="T1" fmla="*/ 546449 h 1053201"/>
                    <a:gd name="T2" fmla="*/ 222553 w 511060"/>
                    <a:gd name="T3" fmla="*/ 158018 h 1053201"/>
                    <a:gd name="T4" fmla="*/ 23994 w 511060"/>
                    <a:gd name="T5" fmla="*/ 2397 h 1053201"/>
                    <a:gd name="T6" fmla="*/ 7613 w 511060"/>
                    <a:gd name="T7" fmla="*/ 30196 h 1053201"/>
                    <a:gd name="T8" fmla="*/ 318110 w 511060"/>
                    <a:gd name="T9" fmla="*/ 325800 h 1053201"/>
                    <a:gd name="T10" fmla="*/ 473978 w 511060"/>
                    <a:gd name="T11" fmla="*/ 759900 h 1053201"/>
                    <a:gd name="T12" fmla="*/ 463802 w 511060"/>
                    <a:gd name="T13" fmla="*/ 1032919 h 1053201"/>
                    <a:gd name="T14" fmla="*/ 494827 w 511060"/>
                    <a:gd name="T15" fmla="*/ 1041606 h 1053201"/>
                    <a:gd name="T16" fmla="*/ 461072 w 511060"/>
                    <a:gd name="T17" fmla="*/ 546449 h 105320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11060" h="1053201">
                      <a:moveTo>
                        <a:pt x="461072" y="546449"/>
                      </a:moveTo>
                      <a:cubicBezTo>
                        <a:pt x="412921" y="400756"/>
                        <a:pt x="330519" y="267225"/>
                        <a:pt x="222553" y="158018"/>
                      </a:cubicBezTo>
                      <a:cubicBezTo>
                        <a:pt x="163233" y="97954"/>
                        <a:pt x="96219" y="45584"/>
                        <a:pt x="23994" y="2397"/>
                      </a:cubicBezTo>
                      <a:cubicBezTo>
                        <a:pt x="6123" y="-8275"/>
                        <a:pt x="-10010" y="19523"/>
                        <a:pt x="7613" y="30196"/>
                      </a:cubicBezTo>
                      <a:cubicBezTo>
                        <a:pt x="131464" y="104159"/>
                        <a:pt x="238189" y="205672"/>
                        <a:pt x="318110" y="325800"/>
                      </a:cubicBezTo>
                      <a:cubicBezTo>
                        <a:pt x="404234" y="455360"/>
                        <a:pt x="458093" y="605024"/>
                        <a:pt x="473978" y="759900"/>
                      </a:cubicBezTo>
                      <a:cubicBezTo>
                        <a:pt x="483410" y="850741"/>
                        <a:pt x="480183" y="942822"/>
                        <a:pt x="463802" y="1032919"/>
                      </a:cubicBezTo>
                      <a:cubicBezTo>
                        <a:pt x="460079" y="1053271"/>
                        <a:pt x="491104" y="1061958"/>
                        <a:pt x="494827" y="1041606"/>
                      </a:cubicBezTo>
                      <a:cubicBezTo>
                        <a:pt x="524611" y="876802"/>
                        <a:pt x="513442" y="705544"/>
                        <a:pt x="461072" y="54644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: Shape 105">
                  <a:extLst>
                    <a:ext uri="{FF2B5EF4-FFF2-40B4-BE49-F238E27FC236}">
                      <a16:creationId xmlns:a16="http://schemas.microsoft.com/office/drawing/2014/main" id="{5641AF24-FBC6-4461-89B6-D9AFC8F904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82527" y="3972635"/>
                  <a:ext cx="271836" cy="1171911"/>
                </a:xfrm>
                <a:custGeom>
                  <a:avLst/>
                  <a:gdLst>
                    <a:gd name="T0" fmla="*/ 267124 w 271836"/>
                    <a:gd name="T1" fmla="*/ 1144364 h 1171911"/>
                    <a:gd name="T2" fmla="*/ 78244 w 271836"/>
                    <a:gd name="T3" fmla="*/ 755685 h 1171911"/>
                    <a:gd name="T4" fmla="*/ 36299 w 271836"/>
                    <a:gd name="T5" fmla="*/ 284356 h 1171911"/>
                    <a:gd name="T6" fmla="*/ 101823 w 271836"/>
                    <a:gd name="T7" fmla="*/ 24740 h 1171911"/>
                    <a:gd name="T8" fmla="*/ 74025 w 271836"/>
                    <a:gd name="T9" fmla="*/ 8359 h 1171911"/>
                    <a:gd name="T10" fmla="*/ 4530 w 271836"/>
                    <a:gd name="T11" fmla="*/ 492594 h 1171911"/>
                    <a:gd name="T12" fmla="*/ 40767 w 271836"/>
                    <a:gd name="T13" fmla="*/ 734836 h 1171911"/>
                    <a:gd name="T14" fmla="*/ 106539 w 271836"/>
                    <a:gd name="T15" fmla="*/ 954989 h 1171911"/>
                    <a:gd name="T16" fmla="*/ 244290 w 271836"/>
                    <a:gd name="T17" fmla="*/ 1167199 h 1171911"/>
                    <a:gd name="T18" fmla="*/ 267124 w 271836"/>
                    <a:gd name="T19" fmla="*/ 1144364 h 117191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71836" h="1171911">
                      <a:moveTo>
                        <a:pt x="267124" y="1144364"/>
                      </a:moveTo>
                      <a:cubicBezTo>
                        <a:pt x="162384" y="1039873"/>
                        <a:pt x="110510" y="897158"/>
                        <a:pt x="78244" y="755685"/>
                      </a:cubicBezTo>
                      <a:cubicBezTo>
                        <a:pt x="43249" y="602050"/>
                        <a:pt x="22400" y="441714"/>
                        <a:pt x="36299" y="284356"/>
                      </a:cubicBezTo>
                      <a:cubicBezTo>
                        <a:pt x="44241" y="195004"/>
                        <a:pt x="64842" y="106397"/>
                        <a:pt x="101823" y="24740"/>
                      </a:cubicBezTo>
                      <a:cubicBezTo>
                        <a:pt x="110262" y="5877"/>
                        <a:pt x="82464" y="-10505"/>
                        <a:pt x="74025" y="8359"/>
                      </a:cubicBezTo>
                      <a:cubicBezTo>
                        <a:pt x="5522" y="160008"/>
                        <a:pt x="-8873" y="328287"/>
                        <a:pt x="4530" y="492594"/>
                      </a:cubicBezTo>
                      <a:cubicBezTo>
                        <a:pt x="11231" y="574004"/>
                        <a:pt x="23889" y="654916"/>
                        <a:pt x="40767" y="734836"/>
                      </a:cubicBezTo>
                      <a:cubicBezTo>
                        <a:pt x="56403" y="809793"/>
                        <a:pt x="76756" y="884252"/>
                        <a:pt x="106539" y="954989"/>
                      </a:cubicBezTo>
                      <a:cubicBezTo>
                        <a:pt x="139549" y="1033420"/>
                        <a:pt x="183977" y="1106886"/>
                        <a:pt x="244290" y="1167199"/>
                      </a:cubicBezTo>
                      <a:cubicBezTo>
                        <a:pt x="258933" y="1181842"/>
                        <a:pt x="281767" y="1159008"/>
                        <a:pt x="267124" y="114436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106">
                  <a:extLst>
                    <a:ext uri="{FF2B5EF4-FFF2-40B4-BE49-F238E27FC236}">
                      <a16:creationId xmlns:a16="http://schemas.microsoft.com/office/drawing/2014/main" id="{076F58B3-070C-492B-86B5-9AE71CD7B8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58214" y="4778855"/>
                  <a:ext cx="111716" cy="203723"/>
                </a:xfrm>
                <a:custGeom>
                  <a:avLst/>
                  <a:gdLst>
                    <a:gd name="T0" fmla="*/ 110572 w 111716"/>
                    <a:gd name="T1" fmla="*/ 184260 h 203723"/>
                    <a:gd name="T2" fmla="*/ 29907 w 111716"/>
                    <a:gd name="T3" fmla="*/ 8039 h 203723"/>
                    <a:gd name="T4" fmla="*/ 2109 w 111716"/>
                    <a:gd name="T5" fmla="*/ 24420 h 203723"/>
                    <a:gd name="T6" fmla="*/ 79547 w 111716"/>
                    <a:gd name="T7" fmla="*/ 192947 h 203723"/>
                    <a:gd name="T8" fmla="*/ 110572 w 111716"/>
                    <a:gd name="T9" fmla="*/ 184260 h 2037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1716" h="203723">
                      <a:moveTo>
                        <a:pt x="110572" y="184260"/>
                      </a:moveTo>
                      <a:cubicBezTo>
                        <a:pt x="87489" y="123948"/>
                        <a:pt x="60684" y="64877"/>
                        <a:pt x="29907" y="8039"/>
                      </a:cubicBezTo>
                      <a:cubicBezTo>
                        <a:pt x="19979" y="-10327"/>
                        <a:pt x="-7819" y="6054"/>
                        <a:pt x="2109" y="24420"/>
                      </a:cubicBezTo>
                      <a:cubicBezTo>
                        <a:pt x="31645" y="78776"/>
                        <a:pt x="57457" y="135117"/>
                        <a:pt x="79547" y="192947"/>
                      </a:cubicBezTo>
                      <a:cubicBezTo>
                        <a:pt x="86993" y="212059"/>
                        <a:pt x="118018" y="203620"/>
                        <a:pt x="110572" y="18426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107">
                  <a:extLst>
                    <a:ext uri="{FF2B5EF4-FFF2-40B4-BE49-F238E27FC236}">
                      <a16:creationId xmlns:a16="http://schemas.microsoft.com/office/drawing/2014/main" id="{730E4D77-6E47-40BA-840F-FE3F70DEE9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70381" y="4506003"/>
                  <a:ext cx="152096" cy="433937"/>
                </a:xfrm>
                <a:custGeom>
                  <a:avLst/>
                  <a:gdLst>
                    <a:gd name="T0" fmla="*/ 150351 w 152096"/>
                    <a:gd name="T1" fmla="*/ 357089 h 433937"/>
                    <a:gd name="T2" fmla="*/ 31464 w 152096"/>
                    <a:gd name="T3" fmla="*/ 11596 h 433937"/>
                    <a:gd name="T4" fmla="*/ 439 w 152096"/>
                    <a:gd name="T5" fmla="*/ 20283 h 433937"/>
                    <a:gd name="T6" fmla="*/ 73657 w 152096"/>
                    <a:gd name="T7" fmla="*/ 261284 h 433937"/>
                    <a:gd name="T8" fmla="*/ 61992 w 152096"/>
                    <a:gd name="T9" fmla="*/ 268978 h 433937"/>
                    <a:gd name="T10" fmla="*/ 16820 w 152096"/>
                    <a:gd name="T11" fmla="*/ 418394 h 433937"/>
                    <a:gd name="T12" fmla="*/ 49086 w 152096"/>
                    <a:gd name="T13" fmla="*/ 418394 h 433937"/>
                    <a:gd name="T14" fmla="*/ 85819 w 152096"/>
                    <a:gd name="T15" fmla="*/ 292061 h 433937"/>
                    <a:gd name="T16" fmla="*/ 122056 w 152096"/>
                    <a:gd name="T17" fmla="*/ 373222 h 433937"/>
                    <a:gd name="T18" fmla="*/ 150351 w 152096"/>
                    <a:gd name="T19" fmla="*/ 357089 h 43393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52096" h="433937">
                      <a:moveTo>
                        <a:pt x="150351" y="357089"/>
                      </a:moveTo>
                      <a:cubicBezTo>
                        <a:pt x="97485" y="246889"/>
                        <a:pt x="57773" y="130980"/>
                        <a:pt x="31464" y="11596"/>
                      </a:cubicBezTo>
                      <a:cubicBezTo>
                        <a:pt x="26996" y="-8756"/>
                        <a:pt x="-4029" y="-69"/>
                        <a:pt x="439" y="20283"/>
                      </a:cubicBezTo>
                      <a:cubicBezTo>
                        <a:pt x="18557" y="102437"/>
                        <a:pt x="43129" y="183101"/>
                        <a:pt x="73657" y="261284"/>
                      </a:cubicBezTo>
                      <a:cubicBezTo>
                        <a:pt x="69190" y="261781"/>
                        <a:pt x="64970" y="264014"/>
                        <a:pt x="61992" y="268978"/>
                      </a:cubicBezTo>
                      <a:cubicBezTo>
                        <a:pt x="35683" y="314895"/>
                        <a:pt x="20543" y="365528"/>
                        <a:pt x="16820" y="418394"/>
                      </a:cubicBezTo>
                      <a:cubicBezTo>
                        <a:pt x="15331" y="439243"/>
                        <a:pt x="47596" y="438995"/>
                        <a:pt x="49086" y="418394"/>
                      </a:cubicBezTo>
                      <a:cubicBezTo>
                        <a:pt x="52064" y="373966"/>
                        <a:pt x="64723" y="331028"/>
                        <a:pt x="85819" y="292061"/>
                      </a:cubicBezTo>
                      <a:cubicBezTo>
                        <a:pt x="97236" y="319363"/>
                        <a:pt x="109150" y="346665"/>
                        <a:pt x="122056" y="373222"/>
                      </a:cubicBezTo>
                      <a:cubicBezTo>
                        <a:pt x="131488" y="392085"/>
                        <a:pt x="159286" y="375704"/>
                        <a:pt x="150351" y="35708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108">
                  <a:extLst>
                    <a:ext uri="{FF2B5EF4-FFF2-40B4-BE49-F238E27FC236}">
                      <a16:creationId xmlns:a16="http://schemas.microsoft.com/office/drawing/2014/main" id="{E56DB639-A792-4824-8E95-D50AE9E180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6172" y="4075400"/>
                  <a:ext cx="227025" cy="393018"/>
                </a:xfrm>
                <a:custGeom>
                  <a:avLst/>
                  <a:gdLst>
                    <a:gd name="T0" fmla="*/ 226090 w 227025"/>
                    <a:gd name="T1" fmla="*/ 373200 h 393018"/>
                    <a:gd name="T2" fmla="*/ 26538 w 227025"/>
                    <a:gd name="T3" fmla="*/ 5617 h 393018"/>
                    <a:gd name="T4" fmla="*/ 3704 w 227025"/>
                    <a:gd name="T5" fmla="*/ 28451 h 393018"/>
                    <a:gd name="T6" fmla="*/ 194817 w 227025"/>
                    <a:gd name="T7" fmla="*/ 381887 h 393018"/>
                    <a:gd name="T8" fmla="*/ 226090 w 227025"/>
                    <a:gd name="T9" fmla="*/ 373200 h 3930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7025" h="393018">
                      <a:moveTo>
                        <a:pt x="226090" y="373200"/>
                      </a:moveTo>
                      <a:cubicBezTo>
                        <a:pt x="180173" y="240413"/>
                        <a:pt x="112911" y="116562"/>
                        <a:pt x="26538" y="5617"/>
                      </a:cubicBezTo>
                      <a:cubicBezTo>
                        <a:pt x="13880" y="-10764"/>
                        <a:pt x="-8955" y="12319"/>
                        <a:pt x="3704" y="28451"/>
                      </a:cubicBezTo>
                      <a:cubicBezTo>
                        <a:pt x="86354" y="134680"/>
                        <a:pt x="151133" y="254561"/>
                        <a:pt x="194817" y="381887"/>
                      </a:cubicBezTo>
                      <a:cubicBezTo>
                        <a:pt x="201518" y="401494"/>
                        <a:pt x="232791" y="393056"/>
                        <a:pt x="226090" y="37320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109">
                  <a:extLst>
                    <a:ext uri="{FF2B5EF4-FFF2-40B4-BE49-F238E27FC236}">
                      <a16:creationId xmlns:a16="http://schemas.microsoft.com/office/drawing/2014/main" id="{4C792FE4-EB29-4208-9AEF-F16052F95A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27778" y="4567580"/>
                  <a:ext cx="71554" cy="334884"/>
                </a:xfrm>
                <a:custGeom>
                  <a:avLst/>
                  <a:gdLst>
                    <a:gd name="T0" fmla="*/ 70744 w 71554"/>
                    <a:gd name="T1" fmla="*/ 315120 h 334884"/>
                    <a:gd name="T2" fmla="*/ 33763 w 71554"/>
                    <a:gd name="T3" fmla="*/ 15544 h 334884"/>
                    <a:gd name="T4" fmla="*/ 1497 w 71554"/>
                    <a:gd name="T5" fmla="*/ 15544 h 334884"/>
                    <a:gd name="T6" fmla="*/ 39719 w 71554"/>
                    <a:gd name="T7" fmla="*/ 323558 h 334884"/>
                    <a:gd name="T8" fmla="*/ 70744 w 71554"/>
                    <a:gd name="T9" fmla="*/ 315120 h 3348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1554" h="334884">
                      <a:moveTo>
                        <a:pt x="70744" y="315120"/>
                      </a:moveTo>
                      <a:cubicBezTo>
                        <a:pt x="40215" y="218322"/>
                        <a:pt x="27805" y="117057"/>
                        <a:pt x="33763" y="15544"/>
                      </a:cubicBezTo>
                      <a:cubicBezTo>
                        <a:pt x="35004" y="-5305"/>
                        <a:pt x="2738" y="-5057"/>
                        <a:pt x="1497" y="15544"/>
                      </a:cubicBezTo>
                      <a:cubicBezTo>
                        <a:pt x="-4708" y="119539"/>
                        <a:pt x="8446" y="224279"/>
                        <a:pt x="39719" y="323558"/>
                      </a:cubicBezTo>
                      <a:cubicBezTo>
                        <a:pt x="45676" y="343414"/>
                        <a:pt x="76949" y="334975"/>
                        <a:pt x="70744" y="31512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6" name="Freeform: Shape 27">
                <a:extLst>
                  <a:ext uri="{FF2B5EF4-FFF2-40B4-BE49-F238E27FC236}">
                    <a16:creationId xmlns:a16="http://schemas.microsoft.com/office/drawing/2014/main" id="{0AAD5A0E-BE8E-4604-A1DE-4371A1875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3197" y="3887174"/>
                <a:ext cx="497390" cy="564156"/>
              </a:xfrm>
              <a:custGeom>
                <a:avLst/>
                <a:gdLst>
                  <a:gd name="T0" fmla="*/ 497390 w 497390"/>
                  <a:gd name="T1" fmla="*/ 564156 h 564156"/>
                  <a:gd name="T2" fmla="*/ 0 w 497390"/>
                  <a:gd name="T3" fmla="*/ 564156 h 564156"/>
                  <a:gd name="T4" fmla="*/ 4219 w 497390"/>
                  <a:gd name="T5" fmla="*/ 0 h 564156"/>
                  <a:gd name="T6" fmla="*/ 497390 w 497390"/>
                  <a:gd name="T7" fmla="*/ 0 h 56415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97390" h="564156">
                    <a:moveTo>
                      <a:pt x="497390" y="564156"/>
                    </a:moveTo>
                    <a:lnTo>
                      <a:pt x="0" y="564156"/>
                    </a:lnTo>
                    <a:lnTo>
                      <a:pt x="4219" y="0"/>
                    </a:lnTo>
                    <a:lnTo>
                      <a:pt x="497390" y="0"/>
                    </a:lnTo>
                    <a:lnTo>
                      <a:pt x="497390" y="564156"/>
                    </a:lnTo>
                    <a:close/>
                  </a:path>
                </a:pathLst>
              </a:custGeom>
              <a:solidFill>
                <a:srgbClr val="FAE3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28">
                <a:extLst>
                  <a:ext uri="{FF2B5EF4-FFF2-40B4-BE49-F238E27FC236}">
                    <a16:creationId xmlns:a16="http://schemas.microsoft.com/office/drawing/2014/main" id="{C790052B-7A02-40BF-BF5B-6EC5D5C3B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3501" y="4096406"/>
                <a:ext cx="1175719" cy="1403812"/>
              </a:xfrm>
              <a:custGeom>
                <a:avLst/>
                <a:gdLst>
                  <a:gd name="T0" fmla="*/ 974837 w 1175719"/>
                  <a:gd name="T1" fmla="*/ 63539 h 1403812"/>
                  <a:gd name="T2" fmla="*/ 836838 w 1175719"/>
                  <a:gd name="T3" fmla="*/ 0 h 1403812"/>
                  <a:gd name="T4" fmla="*/ 836838 w 1175719"/>
                  <a:gd name="T5" fmla="*/ 81409 h 1403812"/>
                  <a:gd name="T6" fmla="*/ 575237 w 1175719"/>
                  <a:gd name="T7" fmla="*/ 305285 h 1403812"/>
                  <a:gd name="T8" fmla="*/ 342426 w 1175719"/>
                  <a:gd name="T9" fmla="*/ 71233 h 1403812"/>
                  <a:gd name="T10" fmla="*/ 342426 w 1175719"/>
                  <a:gd name="T11" fmla="*/ 1489 h 1403812"/>
                  <a:gd name="T12" fmla="*/ 5124 w 1175719"/>
                  <a:gd name="T13" fmla="*/ 606598 h 1403812"/>
                  <a:gd name="T14" fmla="*/ 8847 w 1175719"/>
                  <a:gd name="T15" fmla="*/ 1403812 h 1403812"/>
                  <a:gd name="T16" fmla="*/ 1171411 w 1175719"/>
                  <a:gd name="T17" fmla="*/ 1403812 h 1403812"/>
                  <a:gd name="T18" fmla="*/ 1175134 w 1175719"/>
                  <a:gd name="T19" fmla="*/ 606598 h 1403812"/>
                  <a:gd name="T20" fmla="*/ 974837 w 1175719"/>
                  <a:gd name="T21" fmla="*/ 63539 h 14038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175719" h="1403812">
                    <a:moveTo>
                      <a:pt x="974837" y="63539"/>
                    </a:moveTo>
                    <a:cubicBezTo>
                      <a:pt x="938104" y="40208"/>
                      <a:pt x="892931" y="19359"/>
                      <a:pt x="836838" y="0"/>
                    </a:cubicBezTo>
                    <a:cubicBezTo>
                      <a:pt x="836838" y="0"/>
                      <a:pt x="836838" y="38471"/>
                      <a:pt x="836838" y="81409"/>
                    </a:cubicBezTo>
                    <a:cubicBezTo>
                      <a:pt x="836838" y="124596"/>
                      <a:pt x="778263" y="305285"/>
                      <a:pt x="575237" y="305285"/>
                    </a:cubicBezTo>
                    <a:cubicBezTo>
                      <a:pt x="372458" y="305285"/>
                      <a:pt x="342426" y="71233"/>
                      <a:pt x="342426" y="71233"/>
                    </a:cubicBezTo>
                    <a:lnTo>
                      <a:pt x="342426" y="1489"/>
                    </a:lnTo>
                    <a:cubicBezTo>
                      <a:pt x="22250" y="111441"/>
                      <a:pt x="20264" y="273267"/>
                      <a:pt x="5124" y="606598"/>
                    </a:cubicBezTo>
                    <a:cubicBezTo>
                      <a:pt x="-8278" y="906919"/>
                      <a:pt x="8847" y="1403812"/>
                      <a:pt x="8847" y="1403812"/>
                    </a:cubicBezTo>
                    <a:cubicBezTo>
                      <a:pt x="396286" y="1403812"/>
                      <a:pt x="783972" y="1403812"/>
                      <a:pt x="1171411" y="1403812"/>
                    </a:cubicBezTo>
                    <a:cubicBezTo>
                      <a:pt x="1171411" y="1403812"/>
                      <a:pt x="1177616" y="855293"/>
                      <a:pt x="1175134" y="606598"/>
                    </a:cubicBezTo>
                    <a:cubicBezTo>
                      <a:pt x="1172899" y="331345"/>
                      <a:pt x="1147832" y="173243"/>
                      <a:pt x="974837" y="6353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29">
                <a:extLst>
                  <a:ext uri="{FF2B5EF4-FFF2-40B4-BE49-F238E27FC236}">
                    <a16:creationId xmlns:a16="http://schemas.microsoft.com/office/drawing/2014/main" id="{26EDEE73-69EE-4C73-A75A-47D1745AF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83317" y="4059176"/>
                <a:ext cx="1369064" cy="1754269"/>
              </a:xfrm>
              <a:custGeom>
                <a:avLst/>
                <a:gdLst>
                  <a:gd name="T0" fmla="*/ 1369064 w 1369064"/>
                  <a:gd name="T1" fmla="*/ 1754269 h 1754269"/>
                  <a:gd name="T2" fmla="*/ 1295846 w 1369064"/>
                  <a:gd name="T3" fmla="*/ 630673 h 1754269"/>
                  <a:gd name="T4" fmla="*/ 1258119 w 1369064"/>
                  <a:gd name="T5" fmla="*/ 289648 h 1754269"/>
                  <a:gd name="T6" fmla="*/ 1083139 w 1369064"/>
                  <a:gd name="T7" fmla="*/ 66269 h 1754269"/>
                  <a:gd name="T8" fmla="*/ 927519 w 1369064"/>
                  <a:gd name="T9" fmla="*/ 248 h 1754269"/>
                  <a:gd name="T10" fmla="*/ 907414 w 1369064"/>
                  <a:gd name="T11" fmla="*/ 629680 h 1754269"/>
                  <a:gd name="T12" fmla="*/ 661946 w 1369064"/>
                  <a:gd name="T13" fmla="*/ 1109945 h 1754269"/>
                  <a:gd name="T14" fmla="*/ 426405 w 1369064"/>
                  <a:gd name="T15" fmla="*/ 647799 h 1754269"/>
                  <a:gd name="T16" fmla="*/ 437326 w 1369064"/>
                  <a:gd name="T17" fmla="*/ 0 h 1754269"/>
                  <a:gd name="T18" fmla="*/ 74956 w 1369064"/>
                  <a:gd name="T19" fmla="*/ 618015 h 1754269"/>
                  <a:gd name="T20" fmla="*/ 74460 w 1369064"/>
                  <a:gd name="T21" fmla="*/ 629680 h 1754269"/>
                  <a:gd name="T22" fmla="*/ 0 w 1369064"/>
                  <a:gd name="T23" fmla="*/ 1754269 h 1754269"/>
                  <a:gd name="T24" fmla="*/ 1369064 w 1369064"/>
                  <a:gd name="T25" fmla="*/ 1754269 h 175426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369064" h="1754269">
                    <a:moveTo>
                      <a:pt x="1369064" y="1754269"/>
                    </a:moveTo>
                    <a:cubicBezTo>
                      <a:pt x="1344741" y="1440546"/>
                      <a:pt x="1297583" y="813347"/>
                      <a:pt x="1295846" y="630673"/>
                    </a:cubicBezTo>
                    <a:cubicBezTo>
                      <a:pt x="1294357" y="491930"/>
                      <a:pt x="1287407" y="380985"/>
                      <a:pt x="1258119" y="289648"/>
                    </a:cubicBezTo>
                    <a:cubicBezTo>
                      <a:pt x="1227095" y="193347"/>
                      <a:pt x="1171498" y="122362"/>
                      <a:pt x="1083139" y="66269"/>
                    </a:cubicBezTo>
                    <a:cubicBezTo>
                      <a:pt x="1044172" y="41449"/>
                      <a:pt x="984853" y="19856"/>
                      <a:pt x="927519" y="248"/>
                    </a:cubicBezTo>
                    <a:cubicBezTo>
                      <a:pt x="927519" y="248"/>
                      <a:pt x="938439" y="338047"/>
                      <a:pt x="907414" y="629680"/>
                    </a:cubicBezTo>
                    <a:cubicBezTo>
                      <a:pt x="879865" y="888055"/>
                      <a:pt x="753035" y="1109945"/>
                      <a:pt x="661946" y="1109945"/>
                    </a:cubicBezTo>
                    <a:cubicBezTo>
                      <a:pt x="542563" y="1109945"/>
                      <a:pt x="439312" y="902947"/>
                      <a:pt x="426405" y="647799"/>
                    </a:cubicBezTo>
                    <a:cubicBezTo>
                      <a:pt x="411265" y="345493"/>
                      <a:pt x="437326" y="0"/>
                      <a:pt x="437326" y="0"/>
                    </a:cubicBezTo>
                    <a:cubicBezTo>
                      <a:pt x="104243" y="114171"/>
                      <a:pt x="89600" y="293123"/>
                      <a:pt x="74956" y="618015"/>
                    </a:cubicBezTo>
                    <a:lnTo>
                      <a:pt x="74460" y="629680"/>
                    </a:lnTo>
                    <a:cubicBezTo>
                      <a:pt x="64532" y="848592"/>
                      <a:pt x="21841" y="1449481"/>
                      <a:pt x="0" y="1754269"/>
                    </a:cubicBezTo>
                    <a:lnTo>
                      <a:pt x="1369064" y="1754269"/>
                    </a:lnTo>
                    <a:close/>
                  </a:path>
                </a:pathLst>
              </a:custGeom>
              <a:solidFill>
                <a:srgbClr val="A88F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30">
                <a:extLst>
                  <a:ext uri="{FF2B5EF4-FFF2-40B4-BE49-F238E27FC236}">
                    <a16:creationId xmlns:a16="http://schemas.microsoft.com/office/drawing/2014/main" id="{75D49501-2BB5-4F54-9134-C4D75576E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1006" y="4701980"/>
                <a:ext cx="117011" cy="1111465"/>
              </a:xfrm>
              <a:custGeom>
                <a:avLst/>
                <a:gdLst>
                  <a:gd name="T0" fmla="*/ 85986 w 117011"/>
                  <a:gd name="T1" fmla="*/ 1009952 h 1111465"/>
                  <a:gd name="T2" fmla="*/ 91199 w 117011"/>
                  <a:gd name="T3" fmla="*/ 1111465 h 1111465"/>
                  <a:gd name="T4" fmla="*/ 117011 w 117011"/>
                  <a:gd name="T5" fmla="*/ 1111465 h 1111465"/>
                  <a:gd name="T6" fmla="*/ 56451 w 117011"/>
                  <a:gd name="T7" fmla="*/ 293650 h 1111465"/>
                  <a:gd name="T8" fmla="*/ 25674 w 117011"/>
                  <a:gd name="T9" fmla="*/ 12193 h 1111465"/>
                  <a:gd name="T10" fmla="*/ 110 w 117011"/>
                  <a:gd name="T11" fmla="*/ 12193 h 1111465"/>
                  <a:gd name="T12" fmla="*/ 85986 w 117011"/>
                  <a:gd name="T13" fmla="*/ 1009952 h 111146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011" h="1111465">
                    <a:moveTo>
                      <a:pt x="85986" y="1009952"/>
                    </a:moveTo>
                    <a:cubicBezTo>
                      <a:pt x="87724" y="1043707"/>
                      <a:pt x="89461" y="1077710"/>
                      <a:pt x="91199" y="1111465"/>
                    </a:cubicBezTo>
                    <a:lnTo>
                      <a:pt x="117011" y="1111465"/>
                    </a:lnTo>
                    <a:cubicBezTo>
                      <a:pt x="104105" y="838447"/>
                      <a:pt x="84001" y="565676"/>
                      <a:pt x="56451" y="293650"/>
                    </a:cubicBezTo>
                    <a:cubicBezTo>
                      <a:pt x="47019" y="199831"/>
                      <a:pt x="36595" y="106012"/>
                      <a:pt x="25674" y="12193"/>
                    </a:cubicBezTo>
                    <a:cubicBezTo>
                      <a:pt x="23689" y="-3940"/>
                      <a:pt x="-1876" y="-4188"/>
                      <a:pt x="110" y="12193"/>
                    </a:cubicBezTo>
                    <a:cubicBezTo>
                      <a:pt x="39077" y="343787"/>
                      <a:pt x="68116" y="676621"/>
                      <a:pt x="85986" y="1009952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31">
                <a:extLst>
                  <a:ext uri="{FF2B5EF4-FFF2-40B4-BE49-F238E27FC236}">
                    <a16:creationId xmlns:a16="http://schemas.microsoft.com/office/drawing/2014/main" id="{68850A99-CEF0-45B6-8085-16B317787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0260" y="5648144"/>
                <a:ext cx="303330" cy="25564"/>
              </a:xfrm>
              <a:custGeom>
                <a:avLst/>
                <a:gdLst>
                  <a:gd name="T0" fmla="*/ 290951 w 303330"/>
                  <a:gd name="T1" fmla="*/ 0 h 25564"/>
                  <a:gd name="T2" fmla="*/ 12472 w 303330"/>
                  <a:gd name="T3" fmla="*/ 0 h 25564"/>
                  <a:gd name="T4" fmla="*/ 12472 w 303330"/>
                  <a:gd name="T5" fmla="*/ 25565 h 25564"/>
                  <a:gd name="T6" fmla="*/ 290951 w 303330"/>
                  <a:gd name="T7" fmla="*/ 25565 h 25564"/>
                  <a:gd name="T8" fmla="*/ 290951 w 303330"/>
                  <a:gd name="T9" fmla="*/ 0 h 255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3330" h="25564">
                    <a:moveTo>
                      <a:pt x="290951" y="0"/>
                    </a:moveTo>
                    <a:lnTo>
                      <a:pt x="12472" y="0"/>
                    </a:lnTo>
                    <a:cubicBezTo>
                      <a:pt x="-4157" y="0"/>
                      <a:pt x="-4157" y="25565"/>
                      <a:pt x="12472" y="25565"/>
                    </a:cubicBezTo>
                    <a:lnTo>
                      <a:pt x="290951" y="25565"/>
                    </a:lnTo>
                    <a:cubicBezTo>
                      <a:pt x="307332" y="25565"/>
                      <a:pt x="307580" y="0"/>
                      <a:pt x="290951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32">
                <a:extLst>
                  <a:ext uri="{FF2B5EF4-FFF2-40B4-BE49-F238E27FC236}">
                    <a16:creationId xmlns:a16="http://schemas.microsoft.com/office/drawing/2014/main" id="{20625447-B440-4366-9CE2-EF131AEEE0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9108" y="5651371"/>
                <a:ext cx="296721" cy="25566"/>
              </a:xfrm>
              <a:custGeom>
                <a:avLst/>
                <a:gdLst>
                  <a:gd name="T0" fmla="*/ 284250 w 296721"/>
                  <a:gd name="T1" fmla="*/ 0 h 25566"/>
                  <a:gd name="T2" fmla="*/ 12472 w 296721"/>
                  <a:gd name="T3" fmla="*/ 0 h 25566"/>
                  <a:gd name="T4" fmla="*/ 12472 w 296721"/>
                  <a:gd name="T5" fmla="*/ 25564 h 25566"/>
                  <a:gd name="T6" fmla="*/ 284250 w 296721"/>
                  <a:gd name="T7" fmla="*/ 25564 h 25566"/>
                  <a:gd name="T8" fmla="*/ 284250 w 296721"/>
                  <a:gd name="T9" fmla="*/ 0 h 255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721" h="25566">
                    <a:moveTo>
                      <a:pt x="284250" y="0"/>
                    </a:moveTo>
                    <a:lnTo>
                      <a:pt x="12472" y="0"/>
                    </a:lnTo>
                    <a:cubicBezTo>
                      <a:pt x="-4157" y="0"/>
                      <a:pt x="-4157" y="25564"/>
                      <a:pt x="12472" y="25564"/>
                    </a:cubicBezTo>
                    <a:lnTo>
                      <a:pt x="284250" y="25564"/>
                    </a:lnTo>
                    <a:cubicBezTo>
                      <a:pt x="300879" y="25813"/>
                      <a:pt x="300879" y="0"/>
                      <a:pt x="284250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2" name="Graphic 4">
                <a:extLst>
                  <a:ext uri="{FF2B5EF4-FFF2-40B4-BE49-F238E27FC236}">
                    <a16:creationId xmlns:a16="http://schemas.microsoft.com/office/drawing/2014/main" id="{29985143-CC29-418E-9F07-60CA1B853D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8633" y="3314331"/>
                <a:ext cx="2021128" cy="2499362"/>
                <a:chOff x="8408633" y="3314331"/>
                <a:chExt cx="2021128" cy="2499362"/>
              </a:xfrm>
            </p:grpSpPr>
            <p:grpSp>
              <p:nvGrpSpPr>
                <p:cNvPr id="79" name="Graphic 4">
                  <a:extLst>
                    <a:ext uri="{FF2B5EF4-FFF2-40B4-BE49-F238E27FC236}">
                      <a16:creationId xmlns:a16="http://schemas.microsoft.com/office/drawing/2014/main" id="{BE6D46F6-3F97-4177-9D30-05F1FD451F4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408633" y="3314331"/>
                  <a:ext cx="532978" cy="711598"/>
                  <a:chOff x="8408633" y="3314331"/>
                  <a:chExt cx="532978" cy="711598"/>
                </a:xfrm>
              </p:grpSpPr>
              <p:sp>
                <p:nvSpPr>
                  <p:cNvPr id="83" name="Freeform: Shape 94">
                    <a:extLst>
                      <a:ext uri="{FF2B5EF4-FFF2-40B4-BE49-F238E27FC236}">
                        <a16:creationId xmlns:a16="http://schemas.microsoft.com/office/drawing/2014/main" id="{3DFC441A-1CD6-42A9-97CB-2C747CB07A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19087" y="3532684"/>
                    <a:ext cx="412943" cy="489509"/>
                  </a:xfrm>
                  <a:custGeom>
                    <a:avLst/>
                    <a:gdLst>
                      <a:gd name="T0" fmla="*/ 300177 w 412943"/>
                      <a:gd name="T1" fmla="*/ 489510 h 489509"/>
                      <a:gd name="T2" fmla="*/ 204124 w 412943"/>
                      <a:gd name="T3" fmla="*/ 419766 h 489509"/>
                      <a:gd name="T4" fmla="*/ 83748 w 412943"/>
                      <a:gd name="T5" fmla="*/ 392216 h 489509"/>
                      <a:gd name="T6" fmla="*/ 51978 w 412943"/>
                      <a:gd name="T7" fmla="*/ 369630 h 489509"/>
                      <a:gd name="T8" fmla="*/ 44532 w 412943"/>
                      <a:gd name="T9" fmla="*/ 332400 h 489509"/>
                      <a:gd name="T10" fmla="*/ 52475 w 412943"/>
                      <a:gd name="T11" fmla="*/ 321231 h 489509"/>
                      <a:gd name="T12" fmla="*/ 40313 w 412943"/>
                      <a:gd name="T13" fmla="*/ 317012 h 489509"/>
                      <a:gd name="T14" fmla="*/ 105 w 412943"/>
                      <a:gd name="T15" fmla="*/ 267372 h 489509"/>
                      <a:gd name="T16" fmla="*/ 22691 w 412943"/>
                      <a:gd name="T17" fmla="*/ 220710 h 489509"/>
                      <a:gd name="T18" fmla="*/ 49993 w 412943"/>
                      <a:gd name="T19" fmla="*/ 205570 h 489509"/>
                      <a:gd name="T20" fmla="*/ 11522 w 412943"/>
                      <a:gd name="T21" fmla="*/ 173304 h 489509"/>
                      <a:gd name="T22" fmla="*/ 18720 w 412943"/>
                      <a:gd name="T23" fmla="*/ 114481 h 489509"/>
                      <a:gd name="T24" fmla="*/ 55453 w 412943"/>
                      <a:gd name="T25" fmla="*/ 97356 h 489509"/>
                      <a:gd name="T26" fmla="*/ 196430 w 412943"/>
                      <a:gd name="T27" fmla="*/ 5770 h 489509"/>
                      <a:gd name="T28" fmla="*/ 310601 w 412943"/>
                      <a:gd name="T29" fmla="*/ 23889 h 489509"/>
                      <a:gd name="T30" fmla="*/ 349320 w 412943"/>
                      <a:gd name="T31" fmla="*/ 100086 h 489509"/>
                      <a:gd name="T32" fmla="*/ 411370 w 412943"/>
                      <a:gd name="T33" fmla="*/ 307332 h 489509"/>
                      <a:gd name="T34" fmla="*/ 300177 w 412943"/>
                      <a:gd name="T35" fmla="*/ 489510 h 48950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412943" h="489509">
                        <a:moveTo>
                          <a:pt x="300177" y="489510"/>
                        </a:moveTo>
                        <a:cubicBezTo>
                          <a:pt x="286030" y="450791"/>
                          <a:pt x="244332" y="429446"/>
                          <a:pt x="204124" y="419766"/>
                        </a:cubicBezTo>
                        <a:cubicBezTo>
                          <a:pt x="163916" y="410334"/>
                          <a:pt x="121722" y="408845"/>
                          <a:pt x="83748" y="392216"/>
                        </a:cubicBezTo>
                        <a:cubicBezTo>
                          <a:pt x="71586" y="387004"/>
                          <a:pt x="59921" y="380054"/>
                          <a:pt x="51978" y="369630"/>
                        </a:cubicBezTo>
                        <a:cubicBezTo>
                          <a:pt x="44036" y="359205"/>
                          <a:pt x="40065" y="344810"/>
                          <a:pt x="44532" y="332400"/>
                        </a:cubicBezTo>
                        <a:cubicBezTo>
                          <a:pt x="46021" y="328181"/>
                          <a:pt x="49000" y="324209"/>
                          <a:pt x="52475" y="321231"/>
                        </a:cubicBezTo>
                        <a:cubicBezTo>
                          <a:pt x="48255" y="319990"/>
                          <a:pt x="44284" y="318749"/>
                          <a:pt x="40313" y="317012"/>
                        </a:cubicBezTo>
                        <a:cubicBezTo>
                          <a:pt x="19712" y="308325"/>
                          <a:pt x="1594" y="289710"/>
                          <a:pt x="105" y="267372"/>
                        </a:cubicBezTo>
                        <a:cubicBezTo>
                          <a:pt x="-1136" y="249502"/>
                          <a:pt x="8792" y="232128"/>
                          <a:pt x="22691" y="220710"/>
                        </a:cubicBezTo>
                        <a:cubicBezTo>
                          <a:pt x="30881" y="214009"/>
                          <a:pt x="40065" y="209293"/>
                          <a:pt x="49993" y="205570"/>
                        </a:cubicBezTo>
                        <a:cubicBezTo>
                          <a:pt x="33860" y="198373"/>
                          <a:pt x="19464" y="188445"/>
                          <a:pt x="11522" y="173304"/>
                        </a:cubicBezTo>
                        <a:cubicBezTo>
                          <a:pt x="1842" y="154690"/>
                          <a:pt x="4821" y="130118"/>
                          <a:pt x="18720" y="114481"/>
                        </a:cubicBezTo>
                        <a:cubicBezTo>
                          <a:pt x="27903" y="104057"/>
                          <a:pt x="41554" y="98100"/>
                          <a:pt x="55453" y="97356"/>
                        </a:cubicBezTo>
                        <a:cubicBezTo>
                          <a:pt x="90945" y="52680"/>
                          <a:pt x="141081" y="19670"/>
                          <a:pt x="196430" y="5770"/>
                        </a:cubicBezTo>
                        <a:cubicBezTo>
                          <a:pt x="235397" y="-4158"/>
                          <a:pt x="280817" y="-3165"/>
                          <a:pt x="310601" y="23889"/>
                        </a:cubicBezTo>
                        <a:cubicBezTo>
                          <a:pt x="331946" y="43248"/>
                          <a:pt x="341130" y="72288"/>
                          <a:pt x="349320" y="100086"/>
                        </a:cubicBezTo>
                        <a:cubicBezTo>
                          <a:pt x="369921" y="169085"/>
                          <a:pt x="374885" y="245034"/>
                          <a:pt x="411370" y="307332"/>
                        </a:cubicBezTo>
                        <a:cubicBezTo>
                          <a:pt x="428496" y="336619"/>
                          <a:pt x="300177" y="489510"/>
                          <a:pt x="300177" y="489510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4" name="Freeform: Shape 95">
                    <a:extLst>
                      <a:ext uri="{FF2B5EF4-FFF2-40B4-BE49-F238E27FC236}">
                        <a16:creationId xmlns:a16="http://schemas.microsoft.com/office/drawing/2014/main" id="{F20E4372-8FAA-4A24-9216-3F3E7A96059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628596" y="3689109"/>
                    <a:ext cx="161939" cy="221395"/>
                  </a:xfrm>
                  <a:custGeom>
                    <a:avLst/>
                    <a:gdLst>
                      <a:gd name="T0" fmla="*/ 136809 w 161939"/>
                      <a:gd name="T1" fmla="*/ 19610 h 221395"/>
                      <a:gd name="T2" fmla="*/ 23879 w 161939"/>
                      <a:gd name="T3" fmla="*/ 3974 h 221395"/>
                      <a:gd name="T4" fmla="*/ 52 w 161939"/>
                      <a:gd name="T5" fmla="*/ 23333 h 221395"/>
                      <a:gd name="T6" fmla="*/ 13951 w 161939"/>
                      <a:gd name="T7" fmla="*/ 47408 h 221395"/>
                      <a:gd name="T8" fmla="*/ 62846 w 161939"/>
                      <a:gd name="T9" fmla="*/ 92580 h 221395"/>
                      <a:gd name="T10" fmla="*/ 86921 w 161939"/>
                      <a:gd name="T11" fmla="*/ 150659 h 221395"/>
                      <a:gd name="T12" fmla="*/ 101565 w 161939"/>
                      <a:gd name="T13" fmla="*/ 209979 h 221395"/>
                      <a:gd name="T14" fmla="*/ 125640 w 161939"/>
                      <a:gd name="T15" fmla="*/ 221396 h 221395"/>
                      <a:gd name="T16" fmla="*/ 151453 w 161939"/>
                      <a:gd name="T17" fmla="*/ 205759 h 221395"/>
                      <a:gd name="T18" fmla="*/ 160388 w 161939"/>
                      <a:gd name="T19" fmla="*/ 176224 h 221395"/>
                      <a:gd name="T20" fmla="*/ 161877 w 161939"/>
                      <a:gd name="T21" fmla="*/ 144454 h 221395"/>
                      <a:gd name="T22" fmla="*/ 153935 w 161939"/>
                      <a:gd name="T23" fmla="*/ 72724 h 221395"/>
                      <a:gd name="T24" fmla="*/ 136809 w 161939"/>
                      <a:gd name="T25" fmla="*/ 19610 h 22139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161939" h="221395">
                        <a:moveTo>
                          <a:pt x="136809" y="19610"/>
                        </a:moveTo>
                        <a:cubicBezTo>
                          <a:pt x="102558" y="995"/>
                          <a:pt x="61853" y="-4713"/>
                          <a:pt x="23879" y="3974"/>
                        </a:cubicBezTo>
                        <a:cubicBezTo>
                          <a:pt x="13206" y="6456"/>
                          <a:pt x="1044" y="10675"/>
                          <a:pt x="52" y="23333"/>
                        </a:cubicBezTo>
                        <a:cubicBezTo>
                          <a:pt x="-693" y="33509"/>
                          <a:pt x="6753" y="41203"/>
                          <a:pt x="13951" y="47408"/>
                        </a:cubicBezTo>
                        <a:cubicBezTo>
                          <a:pt x="31076" y="61556"/>
                          <a:pt x="49691" y="74214"/>
                          <a:pt x="62846" y="92580"/>
                        </a:cubicBezTo>
                        <a:cubicBezTo>
                          <a:pt x="75256" y="109706"/>
                          <a:pt x="83694" y="129562"/>
                          <a:pt x="86921" y="150659"/>
                        </a:cubicBezTo>
                        <a:cubicBezTo>
                          <a:pt x="90148" y="171260"/>
                          <a:pt x="86673" y="193349"/>
                          <a:pt x="101565" y="209979"/>
                        </a:cubicBezTo>
                        <a:cubicBezTo>
                          <a:pt x="107522" y="216680"/>
                          <a:pt x="116457" y="221396"/>
                          <a:pt x="125640" y="221396"/>
                        </a:cubicBezTo>
                        <a:cubicBezTo>
                          <a:pt x="136561" y="221396"/>
                          <a:pt x="145744" y="214694"/>
                          <a:pt x="151453" y="205759"/>
                        </a:cubicBezTo>
                        <a:cubicBezTo>
                          <a:pt x="157162" y="196824"/>
                          <a:pt x="158899" y="186400"/>
                          <a:pt x="160388" y="176224"/>
                        </a:cubicBezTo>
                        <a:cubicBezTo>
                          <a:pt x="161629" y="165799"/>
                          <a:pt x="162126" y="155127"/>
                          <a:pt x="161877" y="144454"/>
                        </a:cubicBezTo>
                        <a:cubicBezTo>
                          <a:pt x="161381" y="120379"/>
                          <a:pt x="157906" y="96303"/>
                          <a:pt x="153935" y="72724"/>
                        </a:cubicBezTo>
                        <a:cubicBezTo>
                          <a:pt x="151949" y="58577"/>
                          <a:pt x="142021" y="22588"/>
                          <a:pt x="136809" y="19610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5" name="Freeform: Shape 96">
                    <a:extLst>
                      <a:ext uri="{FF2B5EF4-FFF2-40B4-BE49-F238E27FC236}">
                        <a16:creationId xmlns:a16="http://schemas.microsoft.com/office/drawing/2014/main" id="{8822B530-A3EA-42A7-8004-A1C5DD76978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427989" y="3338233"/>
                    <a:ext cx="244589" cy="319356"/>
                  </a:xfrm>
                  <a:custGeom>
                    <a:avLst/>
                    <a:gdLst>
                      <a:gd name="T0" fmla="*/ 170626 w 244589"/>
                      <a:gd name="T1" fmla="*/ 319357 h 319356"/>
                      <a:gd name="T2" fmla="*/ 19225 w 244589"/>
                      <a:gd name="T3" fmla="*/ 76370 h 319356"/>
                      <a:gd name="T4" fmla="*/ 362 w 244589"/>
                      <a:gd name="T5" fmla="*/ 37403 h 319356"/>
                      <a:gd name="T6" fmla="*/ 18480 w 244589"/>
                      <a:gd name="T7" fmla="*/ 1414 h 319356"/>
                      <a:gd name="T8" fmla="*/ 65886 w 244589"/>
                      <a:gd name="T9" fmla="*/ 24745 h 319356"/>
                      <a:gd name="T10" fmla="*/ 244589 w 244589"/>
                      <a:gd name="T11" fmla="*/ 249117 h 319356"/>
                      <a:gd name="T12" fmla="*/ 170626 w 244589"/>
                      <a:gd name="T13" fmla="*/ 319357 h 31935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44589" h="319356">
                        <a:moveTo>
                          <a:pt x="170626" y="319357"/>
                        </a:moveTo>
                        <a:cubicBezTo>
                          <a:pt x="119994" y="245890"/>
                          <a:pt x="69858" y="149589"/>
                          <a:pt x="19225" y="76370"/>
                        </a:cubicBezTo>
                        <a:cubicBezTo>
                          <a:pt x="11034" y="64457"/>
                          <a:pt x="2347" y="51798"/>
                          <a:pt x="362" y="37403"/>
                        </a:cubicBezTo>
                        <a:cubicBezTo>
                          <a:pt x="-1624" y="23007"/>
                          <a:pt x="4581" y="6130"/>
                          <a:pt x="18480" y="1414"/>
                        </a:cubicBezTo>
                        <a:cubicBezTo>
                          <a:pt x="36102" y="-4791"/>
                          <a:pt x="53476" y="10598"/>
                          <a:pt x="65886" y="24745"/>
                        </a:cubicBezTo>
                        <a:cubicBezTo>
                          <a:pt x="128929" y="96723"/>
                          <a:pt x="188496" y="171430"/>
                          <a:pt x="244589" y="249117"/>
                        </a:cubicBezTo>
                        <a:lnTo>
                          <a:pt x="170626" y="319357"/>
                        </a:ln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" name="Freeform: Shape 97">
                    <a:extLst>
                      <a:ext uri="{FF2B5EF4-FFF2-40B4-BE49-F238E27FC236}">
                        <a16:creationId xmlns:a16="http://schemas.microsoft.com/office/drawing/2014/main" id="{D334F350-AF50-4487-AF35-1B523F6C84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889879" y="3760712"/>
                    <a:ext cx="51731" cy="85632"/>
                  </a:xfrm>
                  <a:custGeom>
                    <a:avLst/>
                    <a:gdLst>
                      <a:gd name="T0" fmla="*/ 370 w 51731"/>
                      <a:gd name="T1" fmla="*/ 11794 h 85632"/>
                      <a:gd name="T2" fmla="*/ 33629 w 51731"/>
                      <a:gd name="T3" fmla="*/ 80794 h 85632"/>
                      <a:gd name="T4" fmla="*/ 46783 w 51731"/>
                      <a:gd name="T5" fmla="*/ 84268 h 85632"/>
                      <a:gd name="T6" fmla="*/ 50258 w 51731"/>
                      <a:gd name="T7" fmla="*/ 71114 h 85632"/>
                      <a:gd name="T8" fmla="*/ 18985 w 51731"/>
                      <a:gd name="T9" fmla="*/ 6831 h 85632"/>
                      <a:gd name="T10" fmla="*/ 370 w 51731"/>
                      <a:gd name="T11" fmla="*/ 11794 h 8563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51731" h="85632">
                        <a:moveTo>
                          <a:pt x="370" y="11794"/>
                        </a:moveTo>
                        <a:cubicBezTo>
                          <a:pt x="7071" y="36614"/>
                          <a:pt x="18240" y="60193"/>
                          <a:pt x="33629" y="80794"/>
                        </a:cubicBezTo>
                        <a:cubicBezTo>
                          <a:pt x="36855" y="85013"/>
                          <a:pt x="42067" y="87247"/>
                          <a:pt x="46783" y="84268"/>
                        </a:cubicBezTo>
                        <a:cubicBezTo>
                          <a:pt x="51003" y="81786"/>
                          <a:pt x="53484" y="75333"/>
                          <a:pt x="50258" y="71114"/>
                        </a:cubicBezTo>
                        <a:cubicBezTo>
                          <a:pt x="35862" y="51754"/>
                          <a:pt x="25190" y="30161"/>
                          <a:pt x="18985" y="6831"/>
                        </a:cubicBezTo>
                        <a:cubicBezTo>
                          <a:pt x="16006" y="-5083"/>
                          <a:pt x="-2857" y="-119"/>
                          <a:pt x="370" y="11794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7" name="Freeform: Shape 98">
                    <a:extLst>
                      <a:ext uri="{FF2B5EF4-FFF2-40B4-BE49-F238E27FC236}">
                        <a16:creationId xmlns:a16="http://schemas.microsoft.com/office/drawing/2014/main" id="{0AD9405D-61B4-43A5-841F-106AA08043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408633" y="3314331"/>
                    <a:ext cx="491332" cy="415981"/>
                  </a:xfrm>
                  <a:custGeom>
                    <a:avLst/>
                    <a:gdLst>
                      <a:gd name="T0" fmla="*/ 462753 w 491332"/>
                      <a:gd name="T1" fmla="*/ 404812 h 415981"/>
                      <a:gd name="T2" fmla="*/ 443145 w 491332"/>
                      <a:gd name="T3" fmla="*/ 318936 h 415981"/>
                      <a:gd name="T4" fmla="*/ 377621 w 491332"/>
                      <a:gd name="T5" fmla="*/ 228839 h 415981"/>
                      <a:gd name="T6" fmla="*/ 319294 w 491332"/>
                      <a:gd name="T7" fmla="*/ 237774 h 415981"/>
                      <a:gd name="T8" fmla="*/ 212568 w 491332"/>
                      <a:gd name="T9" fmla="*/ 311738 h 415981"/>
                      <a:gd name="T10" fmla="*/ 210831 w 491332"/>
                      <a:gd name="T11" fmla="*/ 341274 h 415981"/>
                      <a:gd name="T12" fmla="*/ 251039 w 491332"/>
                      <a:gd name="T13" fmla="*/ 355917 h 415981"/>
                      <a:gd name="T14" fmla="*/ 300927 w 491332"/>
                      <a:gd name="T15" fmla="*/ 352939 h 415981"/>
                      <a:gd name="T16" fmla="*/ 363722 w 491332"/>
                      <a:gd name="T17" fmla="*/ 375525 h 415981"/>
                      <a:gd name="T18" fmla="*/ 353049 w 491332"/>
                      <a:gd name="T19" fmla="*/ 400593 h 415981"/>
                      <a:gd name="T20" fmla="*/ 301175 w 491332"/>
                      <a:gd name="T21" fmla="*/ 382226 h 415981"/>
                      <a:gd name="T22" fmla="*/ 277596 w 491332"/>
                      <a:gd name="T23" fmla="*/ 383467 h 415981"/>
                      <a:gd name="T24" fmla="*/ 214802 w 491332"/>
                      <a:gd name="T25" fmla="*/ 379000 h 415981"/>
                      <a:gd name="T26" fmla="*/ 179558 w 491332"/>
                      <a:gd name="T27" fmla="*/ 306277 h 415981"/>
                      <a:gd name="T28" fmla="*/ 203385 w 491332"/>
                      <a:gd name="T29" fmla="*/ 280465 h 415981"/>
                      <a:gd name="T30" fmla="*/ 231183 w 491332"/>
                      <a:gd name="T31" fmla="*/ 254156 h 415981"/>
                      <a:gd name="T32" fmla="*/ 95667 w 491332"/>
                      <a:gd name="T33" fmla="*/ 79424 h 415981"/>
                      <a:gd name="T34" fmla="*/ 44290 w 491332"/>
                      <a:gd name="T35" fmla="*/ 29287 h 415981"/>
                      <a:gd name="T36" fmla="*/ 32624 w 491332"/>
                      <a:gd name="T37" fmla="*/ 66269 h 415981"/>
                      <a:gd name="T38" fmla="*/ 84250 w 491332"/>
                      <a:gd name="T39" fmla="*/ 156365 h 415981"/>
                      <a:gd name="T40" fmla="*/ 161688 w 491332"/>
                      <a:gd name="T41" fmla="*/ 270040 h 415981"/>
                      <a:gd name="T42" fmla="*/ 156476 w 491332"/>
                      <a:gd name="T43" fmla="*/ 290393 h 415981"/>
                      <a:gd name="T44" fmla="*/ 136620 w 491332"/>
                      <a:gd name="T45" fmla="*/ 285429 h 415981"/>
                      <a:gd name="T46" fmla="*/ 17981 w 491332"/>
                      <a:gd name="T47" fmla="*/ 105981 h 415981"/>
                      <a:gd name="T48" fmla="*/ 39326 w 491332"/>
                      <a:gd name="T49" fmla="*/ 248 h 415981"/>
                      <a:gd name="T50" fmla="*/ 91944 w 491332"/>
                      <a:gd name="T51" fmla="*/ 27302 h 415981"/>
                      <a:gd name="T52" fmla="*/ 132649 w 491332"/>
                      <a:gd name="T53" fmla="*/ 79424 h 415981"/>
                      <a:gd name="T54" fmla="*/ 255755 w 491332"/>
                      <a:gd name="T55" fmla="*/ 238271 h 415981"/>
                      <a:gd name="T56" fmla="*/ 366452 w 491332"/>
                      <a:gd name="T57" fmla="*/ 198063 h 415981"/>
                      <a:gd name="T58" fmla="*/ 449350 w 491332"/>
                      <a:gd name="T59" fmla="*/ 249192 h 415981"/>
                      <a:gd name="T60" fmla="*/ 473673 w 491332"/>
                      <a:gd name="T61" fmla="*/ 319928 h 415981"/>
                      <a:gd name="T62" fmla="*/ 480623 w 491332"/>
                      <a:gd name="T63" fmla="*/ 414492 h 415981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491332" h="415981">
                        <a:moveTo>
                          <a:pt x="477148" y="415981"/>
                        </a:moveTo>
                        <a:cubicBezTo>
                          <a:pt x="470199" y="415981"/>
                          <a:pt x="463994" y="411265"/>
                          <a:pt x="462753" y="404812"/>
                        </a:cubicBezTo>
                        <a:cubicBezTo>
                          <a:pt x="457789" y="377759"/>
                          <a:pt x="451832" y="350953"/>
                          <a:pt x="444634" y="324892"/>
                        </a:cubicBezTo>
                        <a:lnTo>
                          <a:pt x="443145" y="318936"/>
                        </a:lnTo>
                        <a:cubicBezTo>
                          <a:pt x="437437" y="297342"/>
                          <a:pt x="431232" y="275004"/>
                          <a:pt x="419566" y="256389"/>
                        </a:cubicBezTo>
                        <a:cubicBezTo>
                          <a:pt x="409638" y="240753"/>
                          <a:pt x="395243" y="231321"/>
                          <a:pt x="377621" y="228839"/>
                        </a:cubicBezTo>
                        <a:cubicBezTo>
                          <a:pt x="373898" y="228343"/>
                          <a:pt x="370175" y="228095"/>
                          <a:pt x="366452" y="228095"/>
                        </a:cubicBezTo>
                        <a:cubicBezTo>
                          <a:pt x="352305" y="228095"/>
                          <a:pt x="336420" y="231321"/>
                          <a:pt x="319294" y="237774"/>
                        </a:cubicBezTo>
                        <a:cubicBezTo>
                          <a:pt x="302168" y="244228"/>
                          <a:pt x="284298" y="254404"/>
                          <a:pt x="263449" y="269792"/>
                        </a:cubicBezTo>
                        <a:cubicBezTo>
                          <a:pt x="246572" y="282202"/>
                          <a:pt x="229446" y="296349"/>
                          <a:pt x="212568" y="311738"/>
                        </a:cubicBezTo>
                        <a:cubicBezTo>
                          <a:pt x="206612" y="317198"/>
                          <a:pt x="204378" y="321169"/>
                          <a:pt x="204626" y="325885"/>
                        </a:cubicBezTo>
                        <a:cubicBezTo>
                          <a:pt x="204626" y="330849"/>
                          <a:pt x="206860" y="336310"/>
                          <a:pt x="210831" y="341274"/>
                        </a:cubicBezTo>
                        <a:cubicBezTo>
                          <a:pt x="218525" y="350705"/>
                          <a:pt x="231432" y="355669"/>
                          <a:pt x="249550" y="355917"/>
                        </a:cubicBezTo>
                        <a:lnTo>
                          <a:pt x="251039" y="355917"/>
                        </a:lnTo>
                        <a:cubicBezTo>
                          <a:pt x="259230" y="355917"/>
                          <a:pt x="267420" y="355173"/>
                          <a:pt x="275611" y="354428"/>
                        </a:cubicBezTo>
                        <a:cubicBezTo>
                          <a:pt x="283801" y="353683"/>
                          <a:pt x="292488" y="352939"/>
                          <a:pt x="300927" y="352939"/>
                        </a:cubicBezTo>
                        <a:cubicBezTo>
                          <a:pt x="303409" y="352939"/>
                          <a:pt x="305643" y="352939"/>
                          <a:pt x="307877" y="353187"/>
                        </a:cubicBezTo>
                        <a:cubicBezTo>
                          <a:pt x="332200" y="354428"/>
                          <a:pt x="351064" y="361874"/>
                          <a:pt x="363722" y="375525"/>
                        </a:cubicBezTo>
                        <a:cubicBezTo>
                          <a:pt x="367941" y="379992"/>
                          <a:pt x="368934" y="385701"/>
                          <a:pt x="366700" y="391161"/>
                        </a:cubicBezTo>
                        <a:cubicBezTo>
                          <a:pt x="364218" y="396870"/>
                          <a:pt x="358758" y="400593"/>
                          <a:pt x="353049" y="400593"/>
                        </a:cubicBezTo>
                        <a:cubicBezTo>
                          <a:pt x="349326" y="400593"/>
                          <a:pt x="345851" y="399104"/>
                          <a:pt x="343121" y="396125"/>
                        </a:cubicBezTo>
                        <a:cubicBezTo>
                          <a:pt x="334186" y="386694"/>
                          <a:pt x="320783" y="382226"/>
                          <a:pt x="301175" y="382226"/>
                        </a:cubicBezTo>
                        <a:cubicBezTo>
                          <a:pt x="297204" y="382226"/>
                          <a:pt x="292737" y="382474"/>
                          <a:pt x="287773" y="382723"/>
                        </a:cubicBezTo>
                        <a:cubicBezTo>
                          <a:pt x="284546" y="382971"/>
                          <a:pt x="281071" y="383219"/>
                          <a:pt x="277596" y="383467"/>
                        </a:cubicBezTo>
                        <a:cubicBezTo>
                          <a:pt x="268661" y="384212"/>
                          <a:pt x="259726" y="384956"/>
                          <a:pt x="250543" y="384956"/>
                        </a:cubicBezTo>
                        <a:cubicBezTo>
                          <a:pt x="236395" y="384956"/>
                          <a:pt x="225227" y="382971"/>
                          <a:pt x="214802" y="379000"/>
                        </a:cubicBezTo>
                        <a:cubicBezTo>
                          <a:pt x="195691" y="371554"/>
                          <a:pt x="180551" y="354428"/>
                          <a:pt x="176332" y="335813"/>
                        </a:cubicBezTo>
                        <a:cubicBezTo>
                          <a:pt x="174098" y="325389"/>
                          <a:pt x="175091" y="315213"/>
                          <a:pt x="179558" y="306277"/>
                        </a:cubicBezTo>
                        <a:cubicBezTo>
                          <a:pt x="184274" y="296846"/>
                          <a:pt x="192216" y="290144"/>
                          <a:pt x="199662" y="283691"/>
                        </a:cubicBezTo>
                        <a:cubicBezTo>
                          <a:pt x="200903" y="282698"/>
                          <a:pt x="202144" y="281706"/>
                          <a:pt x="203385" y="280465"/>
                        </a:cubicBezTo>
                        <a:cubicBezTo>
                          <a:pt x="212072" y="273019"/>
                          <a:pt x="222248" y="264332"/>
                          <a:pt x="232921" y="255893"/>
                        </a:cubicBezTo>
                        <a:cubicBezTo>
                          <a:pt x="232424" y="255397"/>
                          <a:pt x="231928" y="254652"/>
                          <a:pt x="231183" y="254156"/>
                        </a:cubicBezTo>
                        <a:lnTo>
                          <a:pt x="107084" y="94316"/>
                        </a:lnTo>
                        <a:cubicBezTo>
                          <a:pt x="103361" y="89352"/>
                          <a:pt x="99390" y="84388"/>
                          <a:pt x="95667" y="79424"/>
                        </a:cubicBezTo>
                        <a:cubicBezTo>
                          <a:pt x="87476" y="68751"/>
                          <a:pt x="79037" y="57582"/>
                          <a:pt x="70350" y="47158"/>
                        </a:cubicBezTo>
                        <a:cubicBezTo>
                          <a:pt x="58189" y="32514"/>
                          <a:pt x="49254" y="29287"/>
                          <a:pt x="44290" y="29287"/>
                        </a:cubicBezTo>
                        <a:cubicBezTo>
                          <a:pt x="42304" y="29287"/>
                          <a:pt x="40318" y="29784"/>
                          <a:pt x="38333" y="30777"/>
                        </a:cubicBezTo>
                        <a:cubicBezTo>
                          <a:pt x="24682" y="37478"/>
                          <a:pt x="30639" y="59568"/>
                          <a:pt x="32624" y="66269"/>
                        </a:cubicBezTo>
                        <a:cubicBezTo>
                          <a:pt x="38581" y="84636"/>
                          <a:pt x="48509" y="102010"/>
                          <a:pt x="57692" y="116653"/>
                        </a:cubicBezTo>
                        <a:cubicBezTo>
                          <a:pt x="66131" y="130056"/>
                          <a:pt x="75314" y="143459"/>
                          <a:pt x="84250" y="156365"/>
                        </a:cubicBezTo>
                        <a:cubicBezTo>
                          <a:pt x="86732" y="160088"/>
                          <a:pt x="89214" y="163811"/>
                          <a:pt x="91696" y="167286"/>
                        </a:cubicBezTo>
                        <a:lnTo>
                          <a:pt x="161688" y="270040"/>
                        </a:lnTo>
                        <a:cubicBezTo>
                          <a:pt x="163673" y="273019"/>
                          <a:pt x="164418" y="276742"/>
                          <a:pt x="163425" y="280713"/>
                        </a:cubicBezTo>
                        <a:cubicBezTo>
                          <a:pt x="162432" y="284684"/>
                          <a:pt x="159950" y="288407"/>
                          <a:pt x="156476" y="290393"/>
                        </a:cubicBezTo>
                        <a:cubicBezTo>
                          <a:pt x="154242" y="291634"/>
                          <a:pt x="151760" y="292378"/>
                          <a:pt x="149278" y="292378"/>
                        </a:cubicBezTo>
                        <a:cubicBezTo>
                          <a:pt x="144314" y="292378"/>
                          <a:pt x="139598" y="289896"/>
                          <a:pt x="136620" y="285429"/>
                        </a:cubicBezTo>
                        <a:cubicBezTo>
                          <a:pt x="136620" y="285429"/>
                          <a:pt x="70350" y="188135"/>
                          <a:pt x="51984" y="161081"/>
                        </a:cubicBezTo>
                        <a:cubicBezTo>
                          <a:pt x="40815" y="144700"/>
                          <a:pt x="28157" y="125837"/>
                          <a:pt x="17981" y="105981"/>
                        </a:cubicBezTo>
                        <a:cubicBezTo>
                          <a:pt x="8301" y="86870"/>
                          <a:pt x="-1131" y="66517"/>
                          <a:pt x="110" y="45420"/>
                        </a:cubicBezTo>
                        <a:cubicBezTo>
                          <a:pt x="1848" y="21097"/>
                          <a:pt x="17981" y="2482"/>
                          <a:pt x="39326" y="248"/>
                        </a:cubicBezTo>
                        <a:cubicBezTo>
                          <a:pt x="40815" y="0"/>
                          <a:pt x="42304" y="0"/>
                          <a:pt x="44041" y="0"/>
                        </a:cubicBezTo>
                        <a:cubicBezTo>
                          <a:pt x="60671" y="0"/>
                          <a:pt x="77300" y="9432"/>
                          <a:pt x="91944" y="27302"/>
                        </a:cubicBezTo>
                        <a:cubicBezTo>
                          <a:pt x="101624" y="38967"/>
                          <a:pt x="111055" y="51377"/>
                          <a:pt x="119990" y="63043"/>
                        </a:cubicBezTo>
                        <a:cubicBezTo>
                          <a:pt x="124210" y="68503"/>
                          <a:pt x="128429" y="73963"/>
                          <a:pt x="132649" y="79424"/>
                        </a:cubicBezTo>
                        <a:lnTo>
                          <a:pt x="255507" y="237774"/>
                        </a:lnTo>
                        <a:cubicBezTo>
                          <a:pt x="255507" y="238023"/>
                          <a:pt x="255755" y="238023"/>
                          <a:pt x="255755" y="238271"/>
                        </a:cubicBezTo>
                        <a:cubicBezTo>
                          <a:pt x="281319" y="220649"/>
                          <a:pt x="304650" y="209480"/>
                          <a:pt x="328726" y="203275"/>
                        </a:cubicBezTo>
                        <a:cubicBezTo>
                          <a:pt x="342128" y="199800"/>
                          <a:pt x="354787" y="198063"/>
                          <a:pt x="366452" y="198063"/>
                        </a:cubicBezTo>
                        <a:cubicBezTo>
                          <a:pt x="377373" y="198063"/>
                          <a:pt x="387797" y="199552"/>
                          <a:pt x="397228" y="202530"/>
                        </a:cubicBezTo>
                        <a:cubicBezTo>
                          <a:pt x="419070" y="209480"/>
                          <a:pt x="437188" y="225613"/>
                          <a:pt x="449350" y="249192"/>
                        </a:cubicBezTo>
                        <a:cubicBezTo>
                          <a:pt x="460519" y="270537"/>
                          <a:pt x="466724" y="294116"/>
                          <a:pt x="472929" y="316950"/>
                        </a:cubicBezTo>
                        <a:lnTo>
                          <a:pt x="473673" y="319928"/>
                        </a:lnTo>
                        <a:cubicBezTo>
                          <a:pt x="480375" y="344997"/>
                          <a:pt x="486332" y="370809"/>
                          <a:pt x="491047" y="396870"/>
                        </a:cubicBezTo>
                        <a:cubicBezTo>
                          <a:pt x="492537" y="405061"/>
                          <a:pt x="488069" y="412258"/>
                          <a:pt x="480623" y="414492"/>
                        </a:cubicBezTo>
                        <a:cubicBezTo>
                          <a:pt x="479382" y="415733"/>
                          <a:pt x="478141" y="415981"/>
                          <a:pt x="477148" y="415981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8" name="Freeform: Shape 99">
                    <a:extLst>
                      <a:ext uri="{FF2B5EF4-FFF2-40B4-BE49-F238E27FC236}">
                        <a16:creationId xmlns:a16="http://schemas.microsoft.com/office/drawing/2014/main" id="{D2BBF26B-F715-4616-859F-981C28B9164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05699" y="3610184"/>
                    <a:ext cx="254999" cy="346485"/>
                  </a:xfrm>
                  <a:custGeom>
                    <a:avLst/>
                    <a:gdLst>
                      <a:gd name="T0" fmla="*/ 168866 w 254999"/>
                      <a:gd name="T1" fmla="*/ 343755 h 346485"/>
                      <a:gd name="T2" fmla="*/ 104830 w 254999"/>
                      <a:gd name="T3" fmla="*/ 327871 h 346485"/>
                      <a:gd name="T4" fmla="*/ 49730 w 254999"/>
                      <a:gd name="T5" fmla="*/ 251426 h 346485"/>
                      <a:gd name="T6" fmla="*/ 4062 w 254999"/>
                      <a:gd name="T7" fmla="*/ 183171 h 346485"/>
                      <a:gd name="T8" fmla="*/ 16224 w 254999"/>
                      <a:gd name="T9" fmla="*/ 120873 h 346485"/>
                      <a:gd name="T10" fmla="*/ 66360 w 254999"/>
                      <a:gd name="T11" fmla="*/ 745 h 346485"/>
                      <a:gd name="T12" fmla="*/ 84478 w 254999"/>
                      <a:gd name="T13" fmla="*/ 12162 h 346485"/>
                      <a:gd name="T14" fmla="*/ 31116 w 254999"/>
                      <a:gd name="T15" fmla="*/ 64284 h 346485"/>
                      <a:gd name="T16" fmla="*/ 86216 w 254999"/>
                      <a:gd name="T17" fmla="*/ 117150 h 346485"/>
                      <a:gd name="T18" fmla="*/ 116248 w 254999"/>
                      <a:gd name="T19" fmla="*/ 118143 h 346485"/>
                      <a:gd name="T20" fmla="*/ 180531 w 254999"/>
                      <a:gd name="T21" fmla="*/ 109952 h 346485"/>
                      <a:gd name="T22" fmla="*/ 185743 w 254999"/>
                      <a:gd name="T23" fmla="*/ 90841 h 346485"/>
                      <a:gd name="T24" fmla="*/ 209571 w 254999"/>
                      <a:gd name="T25" fmla="*/ 85380 h 346485"/>
                      <a:gd name="T26" fmla="*/ 205599 w 254999"/>
                      <a:gd name="T27" fmla="*/ 129063 h 346485"/>
                      <a:gd name="T28" fmla="*/ 114510 w 254999"/>
                      <a:gd name="T29" fmla="*/ 147430 h 346485"/>
                      <a:gd name="T30" fmla="*/ 85223 w 254999"/>
                      <a:gd name="T31" fmla="*/ 146685 h 346485"/>
                      <a:gd name="T32" fmla="*/ 60403 w 254999"/>
                      <a:gd name="T33" fmla="*/ 147678 h 346485"/>
                      <a:gd name="T34" fmla="*/ 122453 w 254999"/>
                      <a:gd name="T35" fmla="*/ 235044 h 346485"/>
                      <a:gd name="T36" fmla="*/ 179787 w 254999"/>
                      <a:gd name="T37" fmla="*/ 238023 h 346485"/>
                      <a:gd name="T38" fmla="*/ 212301 w 254999"/>
                      <a:gd name="T39" fmla="*/ 221890 h 346485"/>
                      <a:gd name="T40" fmla="*/ 210811 w 254999"/>
                      <a:gd name="T41" fmla="*/ 188135 h 346485"/>
                      <a:gd name="T42" fmla="*/ 236376 w 254999"/>
                      <a:gd name="T43" fmla="*/ 187638 h 346485"/>
                      <a:gd name="T44" fmla="*/ 205103 w 254999"/>
                      <a:gd name="T45" fmla="*/ 264084 h 346485"/>
                      <a:gd name="T46" fmla="*/ 164150 w 254999"/>
                      <a:gd name="T47" fmla="*/ 266814 h 346485"/>
                      <a:gd name="T48" fmla="*/ 116248 w 254999"/>
                      <a:gd name="T49" fmla="*/ 264084 h 346485"/>
                      <a:gd name="T50" fmla="*/ 79018 w 254999"/>
                      <a:gd name="T51" fmla="*/ 261353 h 346485"/>
                      <a:gd name="T52" fmla="*/ 84478 w 254999"/>
                      <a:gd name="T53" fmla="*/ 286173 h 346485"/>
                      <a:gd name="T54" fmla="*/ 126672 w 254999"/>
                      <a:gd name="T55" fmla="*/ 304788 h 346485"/>
                      <a:gd name="T56" fmla="*/ 199643 w 254999"/>
                      <a:gd name="T57" fmla="*/ 317198 h 346485"/>
                      <a:gd name="T58" fmla="*/ 217513 w 254999"/>
                      <a:gd name="T59" fmla="*/ 313227 h 346485"/>
                      <a:gd name="T60" fmla="*/ 224959 w 254999"/>
                      <a:gd name="T61" fmla="*/ 277735 h 346485"/>
                      <a:gd name="T62" fmla="*/ 238113 w 254999"/>
                      <a:gd name="T63" fmla="*/ 269296 h 346485"/>
                      <a:gd name="T64" fmla="*/ 230916 w 254999"/>
                      <a:gd name="T65" fmla="*/ 339288 h 346485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254999" h="346485">
                        <a:moveTo>
                          <a:pt x="198153" y="346485"/>
                        </a:moveTo>
                        <a:cubicBezTo>
                          <a:pt x="188225" y="346485"/>
                          <a:pt x="178049" y="344996"/>
                          <a:pt x="168866" y="343755"/>
                        </a:cubicBezTo>
                        <a:lnTo>
                          <a:pt x="166136" y="343259"/>
                        </a:lnTo>
                        <a:cubicBezTo>
                          <a:pt x="145535" y="340529"/>
                          <a:pt x="124935" y="335317"/>
                          <a:pt x="104830" y="327871"/>
                        </a:cubicBezTo>
                        <a:cubicBezTo>
                          <a:pt x="86712" y="321169"/>
                          <a:pt x="61892" y="312234"/>
                          <a:pt x="50971" y="291137"/>
                        </a:cubicBezTo>
                        <a:cubicBezTo>
                          <a:pt x="44270" y="278479"/>
                          <a:pt x="44022" y="263339"/>
                          <a:pt x="49730" y="251426"/>
                        </a:cubicBezTo>
                        <a:cubicBezTo>
                          <a:pt x="47497" y="250433"/>
                          <a:pt x="45511" y="249440"/>
                          <a:pt x="43525" y="248447"/>
                        </a:cubicBezTo>
                        <a:cubicBezTo>
                          <a:pt x="18706" y="235541"/>
                          <a:pt x="3317" y="209976"/>
                          <a:pt x="4062" y="183171"/>
                        </a:cubicBezTo>
                        <a:cubicBezTo>
                          <a:pt x="4558" y="163563"/>
                          <a:pt x="13990" y="145196"/>
                          <a:pt x="29130" y="132290"/>
                        </a:cubicBezTo>
                        <a:cubicBezTo>
                          <a:pt x="24414" y="129063"/>
                          <a:pt x="19947" y="125340"/>
                          <a:pt x="16224" y="120873"/>
                        </a:cubicBezTo>
                        <a:cubicBezTo>
                          <a:pt x="-406" y="101017"/>
                          <a:pt x="-4625" y="73715"/>
                          <a:pt x="5303" y="49392"/>
                        </a:cubicBezTo>
                        <a:cubicBezTo>
                          <a:pt x="14486" y="27302"/>
                          <a:pt x="34838" y="10921"/>
                          <a:pt x="66360" y="745"/>
                        </a:cubicBezTo>
                        <a:cubicBezTo>
                          <a:pt x="67849" y="248"/>
                          <a:pt x="69586" y="0"/>
                          <a:pt x="71075" y="0"/>
                        </a:cubicBezTo>
                        <a:cubicBezTo>
                          <a:pt x="77777" y="0"/>
                          <a:pt x="83237" y="4964"/>
                          <a:pt x="84478" y="12162"/>
                        </a:cubicBezTo>
                        <a:cubicBezTo>
                          <a:pt x="85471" y="18615"/>
                          <a:pt x="82741" y="26061"/>
                          <a:pt x="74550" y="28791"/>
                        </a:cubicBezTo>
                        <a:cubicBezTo>
                          <a:pt x="50227" y="36982"/>
                          <a:pt x="35831" y="48399"/>
                          <a:pt x="31116" y="64284"/>
                        </a:cubicBezTo>
                        <a:cubicBezTo>
                          <a:pt x="26648" y="79175"/>
                          <a:pt x="30619" y="94812"/>
                          <a:pt x="41788" y="105236"/>
                        </a:cubicBezTo>
                        <a:cubicBezTo>
                          <a:pt x="53205" y="115661"/>
                          <a:pt x="70083" y="116405"/>
                          <a:pt x="86216" y="117150"/>
                        </a:cubicBezTo>
                        <a:cubicBezTo>
                          <a:pt x="87705" y="117150"/>
                          <a:pt x="89442" y="117398"/>
                          <a:pt x="90931" y="117398"/>
                        </a:cubicBezTo>
                        <a:cubicBezTo>
                          <a:pt x="100859" y="117894"/>
                          <a:pt x="108802" y="118143"/>
                          <a:pt x="116248" y="118143"/>
                        </a:cubicBezTo>
                        <a:cubicBezTo>
                          <a:pt x="129402" y="118143"/>
                          <a:pt x="141068" y="117398"/>
                          <a:pt x="151492" y="116157"/>
                        </a:cubicBezTo>
                        <a:cubicBezTo>
                          <a:pt x="162661" y="114668"/>
                          <a:pt x="172093" y="112682"/>
                          <a:pt x="180531" y="109952"/>
                        </a:cubicBezTo>
                        <a:cubicBezTo>
                          <a:pt x="183013" y="109207"/>
                          <a:pt x="186736" y="106974"/>
                          <a:pt x="188225" y="105484"/>
                        </a:cubicBezTo>
                        <a:cubicBezTo>
                          <a:pt x="184502" y="101265"/>
                          <a:pt x="183758" y="96053"/>
                          <a:pt x="185743" y="90841"/>
                        </a:cubicBezTo>
                        <a:cubicBezTo>
                          <a:pt x="187977" y="85132"/>
                          <a:pt x="193686" y="81161"/>
                          <a:pt x="199643" y="81161"/>
                        </a:cubicBezTo>
                        <a:cubicBezTo>
                          <a:pt x="203366" y="81161"/>
                          <a:pt x="206840" y="82650"/>
                          <a:pt x="209571" y="85380"/>
                        </a:cubicBezTo>
                        <a:cubicBezTo>
                          <a:pt x="215031" y="90841"/>
                          <a:pt x="217761" y="98287"/>
                          <a:pt x="217513" y="105981"/>
                        </a:cubicBezTo>
                        <a:cubicBezTo>
                          <a:pt x="217016" y="114668"/>
                          <a:pt x="212549" y="123355"/>
                          <a:pt x="205599" y="129063"/>
                        </a:cubicBezTo>
                        <a:cubicBezTo>
                          <a:pt x="193438" y="138991"/>
                          <a:pt x="176064" y="141721"/>
                          <a:pt x="162165" y="143955"/>
                        </a:cubicBezTo>
                        <a:cubicBezTo>
                          <a:pt x="147769" y="146189"/>
                          <a:pt x="132132" y="147430"/>
                          <a:pt x="114510" y="147430"/>
                        </a:cubicBezTo>
                        <a:cubicBezTo>
                          <a:pt x="114510" y="147430"/>
                          <a:pt x="114510" y="147430"/>
                          <a:pt x="114510" y="147430"/>
                        </a:cubicBezTo>
                        <a:cubicBezTo>
                          <a:pt x="105575" y="147430"/>
                          <a:pt x="96143" y="147182"/>
                          <a:pt x="85223" y="146685"/>
                        </a:cubicBezTo>
                        <a:cubicBezTo>
                          <a:pt x="79266" y="146437"/>
                          <a:pt x="72316" y="145941"/>
                          <a:pt x="65367" y="144948"/>
                        </a:cubicBezTo>
                        <a:cubicBezTo>
                          <a:pt x="63878" y="146189"/>
                          <a:pt x="62140" y="147182"/>
                          <a:pt x="60403" y="147678"/>
                        </a:cubicBezTo>
                        <a:cubicBezTo>
                          <a:pt x="42036" y="153883"/>
                          <a:pt x="30371" y="173243"/>
                          <a:pt x="33598" y="192106"/>
                        </a:cubicBezTo>
                        <a:cubicBezTo>
                          <a:pt x="40547" y="230577"/>
                          <a:pt x="87953" y="233059"/>
                          <a:pt x="122453" y="235044"/>
                        </a:cubicBezTo>
                        <a:lnTo>
                          <a:pt x="167129" y="237526"/>
                        </a:lnTo>
                        <a:cubicBezTo>
                          <a:pt x="171348" y="237775"/>
                          <a:pt x="175567" y="238023"/>
                          <a:pt x="179787" y="238023"/>
                        </a:cubicBezTo>
                        <a:cubicBezTo>
                          <a:pt x="186736" y="238023"/>
                          <a:pt x="192197" y="237278"/>
                          <a:pt x="197161" y="235789"/>
                        </a:cubicBezTo>
                        <a:cubicBezTo>
                          <a:pt x="204110" y="233803"/>
                          <a:pt x="209571" y="228591"/>
                          <a:pt x="212301" y="221890"/>
                        </a:cubicBezTo>
                        <a:cubicBezTo>
                          <a:pt x="214783" y="215437"/>
                          <a:pt x="214286" y="208239"/>
                          <a:pt x="211060" y="202282"/>
                        </a:cubicBezTo>
                        <a:cubicBezTo>
                          <a:pt x="208330" y="197814"/>
                          <a:pt x="208330" y="192602"/>
                          <a:pt x="210811" y="188135"/>
                        </a:cubicBezTo>
                        <a:cubicBezTo>
                          <a:pt x="213542" y="183419"/>
                          <a:pt x="218754" y="180440"/>
                          <a:pt x="224214" y="180440"/>
                        </a:cubicBezTo>
                        <a:cubicBezTo>
                          <a:pt x="229178" y="180440"/>
                          <a:pt x="233646" y="183171"/>
                          <a:pt x="236376" y="187638"/>
                        </a:cubicBezTo>
                        <a:cubicBezTo>
                          <a:pt x="244070" y="200793"/>
                          <a:pt x="245311" y="217422"/>
                          <a:pt x="240099" y="231818"/>
                        </a:cubicBezTo>
                        <a:cubicBezTo>
                          <a:pt x="234142" y="247703"/>
                          <a:pt x="221732" y="259120"/>
                          <a:pt x="205103" y="264084"/>
                        </a:cubicBezTo>
                        <a:cubicBezTo>
                          <a:pt x="197905" y="266317"/>
                          <a:pt x="189963" y="267310"/>
                          <a:pt x="180283" y="267310"/>
                        </a:cubicBezTo>
                        <a:cubicBezTo>
                          <a:pt x="174823" y="267310"/>
                          <a:pt x="169362" y="267062"/>
                          <a:pt x="164150" y="266814"/>
                        </a:cubicBezTo>
                        <a:lnTo>
                          <a:pt x="147273" y="265821"/>
                        </a:lnTo>
                        <a:cubicBezTo>
                          <a:pt x="136848" y="265325"/>
                          <a:pt x="126672" y="264828"/>
                          <a:pt x="116248" y="264084"/>
                        </a:cubicBezTo>
                        <a:cubicBezTo>
                          <a:pt x="104582" y="263339"/>
                          <a:pt x="92420" y="262594"/>
                          <a:pt x="80259" y="260609"/>
                        </a:cubicBezTo>
                        <a:cubicBezTo>
                          <a:pt x="80011" y="260857"/>
                          <a:pt x="79514" y="261105"/>
                          <a:pt x="79018" y="261353"/>
                        </a:cubicBezTo>
                        <a:cubicBezTo>
                          <a:pt x="75047" y="263587"/>
                          <a:pt x="74798" y="268551"/>
                          <a:pt x="75047" y="271530"/>
                        </a:cubicBezTo>
                        <a:cubicBezTo>
                          <a:pt x="75543" y="276742"/>
                          <a:pt x="78521" y="281706"/>
                          <a:pt x="84478" y="286173"/>
                        </a:cubicBezTo>
                        <a:cubicBezTo>
                          <a:pt x="95647" y="295108"/>
                          <a:pt x="111284" y="299824"/>
                          <a:pt x="124935" y="304292"/>
                        </a:cubicBezTo>
                        <a:lnTo>
                          <a:pt x="126672" y="304788"/>
                        </a:lnTo>
                        <a:cubicBezTo>
                          <a:pt x="143550" y="310000"/>
                          <a:pt x="159931" y="313723"/>
                          <a:pt x="175319" y="315461"/>
                        </a:cubicBezTo>
                        <a:cubicBezTo>
                          <a:pt x="184751" y="316453"/>
                          <a:pt x="192445" y="316950"/>
                          <a:pt x="199643" y="317198"/>
                        </a:cubicBezTo>
                        <a:lnTo>
                          <a:pt x="200139" y="317198"/>
                        </a:lnTo>
                        <a:cubicBezTo>
                          <a:pt x="206344" y="317198"/>
                          <a:pt x="212797" y="316702"/>
                          <a:pt x="217513" y="313227"/>
                        </a:cubicBezTo>
                        <a:cubicBezTo>
                          <a:pt x="224959" y="307767"/>
                          <a:pt x="227689" y="297342"/>
                          <a:pt x="224214" y="288159"/>
                        </a:cubicBezTo>
                        <a:cubicBezTo>
                          <a:pt x="222973" y="284932"/>
                          <a:pt x="223221" y="281209"/>
                          <a:pt x="224959" y="277735"/>
                        </a:cubicBezTo>
                        <a:cubicBezTo>
                          <a:pt x="226944" y="274012"/>
                          <a:pt x="230667" y="270785"/>
                          <a:pt x="234390" y="269792"/>
                        </a:cubicBezTo>
                        <a:cubicBezTo>
                          <a:pt x="235631" y="269544"/>
                          <a:pt x="236872" y="269296"/>
                          <a:pt x="238113" y="269296"/>
                        </a:cubicBezTo>
                        <a:cubicBezTo>
                          <a:pt x="244070" y="269296"/>
                          <a:pt x="249530" y="273267"/>
                          <a:pt x="252012" y="279720"/>
                        </a:cubicBezTo>
                        <a:cubicBezTo>
                          <a:pt x="260203" y="301065"/>
                          <a:pt x="251020" y="327126"/>
                          <a:pt x="230916" y="339288"/>
                        </a:cubicBezTo>
                        <a:cubicBezTo>
                          <a:pt x="221980" y="344004"/>
                          <a:pt x="211308" y="346485"/>
                          <a:pt x="198153" y="34648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9" name="Freeform: Shape 100">
                    <a:extLst>
                      <a:ext uri="{FF2B5EF4-FFF2-40B4-BE49-F238E27FC236}">
                        <a16:creationId xmlns:a16="http://schemas.microsoft.com/office/drawing/2014/main" id="{C84D0B70-F2FD-4575-A327-D26788E2345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729416" y="3946108"/>
                    <a:ext cx="93804" cy="79822"/>
                  </a:xfrm>
                  <a:custGeom>
                    <a:avLst/>
                    <a:gdLst>
                      <a:gd name="T0" fmla="*/ 4964 w 93804"/>
                      <a:gd name="T1" fmla="*/ 17760 h 79822"/>
                      <a:gd name="T2" fmla="*/ 75701 w 93804"/>
                      <a:gd name="T3" fmla="*/ 75094 h 79822"/>
                      <a:gd name="T4" fmla="*/ 88855 w 93804"/>
                      <a:gd name="T5" fmla="*/ 78569 h 79822"/>
                      <a:gd name="T6" fmla="*/ 92330 w 93804"/>
                      <a:gd name="T7" fmla="*/ 65414 h 79822"/>
                      <a:gd name="T8" fmla="*/ 14396 w 93804"/>
                      <a:gd name="T9" fmla="*/ 1131 h 79822"/>
                      <a:gd name="T10" fmla="*/ 1241 w 93804"/>
                      <a:gd name="T11" fmla="*/ 4854 h 79822"/>
                      <a:gd name="T12" fmla="*/ 4964 w 93804"/>
                      <a:gd name="T13" fmla="*/ 17760 h 79822"/>
                      <a:gd name="T14" fmla="*/ 4964 w 93804"/>
                      <a:gd name="T15" fmla="*/ 17760 h 7982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93804" h="79822">
                        <a:moveTo>
                          <a:pt x="4964" y="17760"/>
                        </a:moveTo>
                        <a:cubicBezTo>
                          <a:pt x="32762" y="30666"/>
                          <a:pt x="57334" y="50274"/>
                          <a:pt x="75701" y="75094"/>
                        </a:cubicBezTo>
                        <a:cubicBezTo>
                          <a:pt x="78927" y="79313"/>
                          <a:pt x="84139" y="81299"/>
                          <a:pt x="88855" y="78569"/>
                        </a:cubicBezTo>
                        <a:cubicBezTo>
                          <a:pt x="93075" y="76087"/>
                          <a:pt x="95557" y="69634"/>
                          <a:pt x="92330" y="65414"/>
                        </a:cubicBezTo>
                        <a:cubicBezTo>
                          <a:pt x="71978" y="37864"/>
                          <a:pt x="45420" y="15526"/>
                          <a:pt x="14396" y="1131"/>
                        </a:cubicBezTo>
                        <a:cubicBezTo>
                          <a:pt x="9680" y="-1103"/>
                          <a:pt x="3971" y="-110"/>
                          <a:pt x="1241" y="4854"/>
                        </a:cubicBezTo>
                        <a:cubicBezTo>
                          <a:pt x="-1241" y="8825"/>
                          <a:pt x="0" y="15526"/>
                          <a:pt x="4964" y="17760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80" name="Freeform: Shape 91">
                  <a:extLst>
                    <a:ext uri="{FF2B5EF4-FFF2-40B4-BE49-F238E27FC236}">
                      <a16:creationId xmlns:a16="http://schemas.microsoft.com/office/drawing/2014/main" id="{FE2CF89A-2939-442B-842A-33FA5729DF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1534" y="3756360"/>
                  <a:ext cx="1571931" cy="968981"/>
                </a:xfrm>
                <a:custGeom>
                  <a:avLst/>
                  <a:gdLst>
                    <a:gd name="T0" fmla="*/ 1548516 w 1571931"/>
                    <a:gd name="T1" fmla="*/ 394898 h 968981"/>
                    <a:gd name="T2" fmla="*/ 813847 w 1571931"/>
                    <a:gd name="T3" fmla="*/ 299838 h 968981"/>
                    <a:gd name="T4" fmla="*/ 159099 w 1571931"/>
                    <a:gd name="T5" fmla="*/ 3737 h 968981"/>
                    <a:gd name="T6" fmla="*/ 19363 w 1571931"/>
                    <a:gd name="T7" fmla="*/ 340046 h 968981"/>
                    <a:gd name="T8" fmla="*/ 1386194 w 1571931"/>
                    <a:gd name="T9" fmla="*/ 968982 h 968981"/>
                    <a:gd name="T10" fmla="*/ 1548516 w 1571931"/>
                    <a:gd name="T11" fmla="*/ 394898 h 9689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71931" h="968981">
                      <a:moveTo>
                        <a:pt x="1548516" y="394898"/>
                      </a:moveTo>
                      <a:cubicBezTo>
                        <a:pt x="1548516" y="394898"/>
                        <a:pt x="953832" y="343521"/>
                        <a:pt x="813847" y="299838"/>
                      </a:cubicBezTo>
                      <a:cubicBezTo>
                        <a:pt x="673863" y="256155"/>
                        <a:pt x="330605" y="115178"/>
                        <a:pt x="159099" y="3737"/>
                      </a:cubicBezTo>
                      <a:cubicBezTo>
                        <a:pt x="94567" y="-38209"/>
                        <a:pt x="-52614" y="285690"/>
                        <a:pt x="19363" y="340046"/>
                      </a:cubicBezTo>
                      <a:cubicBezTo>
                        <a:pt x="633407" y="802937"/>
                        <a:pt x="1386194" y="968982"/>
                        <a:pt x="1386194" y="968982"/>
                      </a:cubicBezTo>
                      <a:cubicBezTo>
                        <a:pt x="1386194" y="968982"/>
                        <a:pt x="1650526" y="430887"/>
                        <a:pt x="1548516" y="394898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: Shape 92">
                  <a:extLst>
                    <a:ext uri="{FF2B5EF4-FFF2-40B4-BE49-F238E27FC236}">
                      <a16:creationId xmlns:a16="http://schemas.microsoft.com/office/drawing/2014/main" id="{DE3CA8AB-4A58-4CB6-865A-5FFCED5696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73843" y="3741298"/>
                  <a:ext cx="1655918" cy="421325"/>
                </a:xfrm>
                <a:custGeom>
                  <a:avLst/>
                  <a:gdLst>
                    <a:gd name="T0" fmla="*/ 1639603 w 1655918"/>
                    <a:gd name="T1" fmla="*/ 279904 h 421325"/>
                    <a:gd name="T2" fmla="*/ 1472317 w 1655918"/>
                    <a:gd name="T3" fmla="*/ 386877 h 421325"/>
                    <a:gd name="T4" fmla="*/ 1467849 w 1655918"/>
                    <a:gd name="T5" fmla="*/ 386133 h 421325"/>
                    <a:gd name="T6" fmla="*/ 930747 w 1655918"/>
                    <a:gd name="T7" fmla="*/ 324331 h 421325"/>
                    <a:gd name="T8" fmla="*/ 417968 w 1655918"/>
                    <a:gd name="T9" fmla="*/ 152578 h 421325"/>
                    <a:gd name="T10" fmla="*/ 149665 w 1655918"/>
                    <a:gd name="T11" fmla="*/ 10360 h 421325"/>
                    <a:gd name="T12" fmla="*/ 148424 w 1655918"/>
                    <a:gd name="T13" fmla="*/ 9615 h 421325"/>
                    <a:gd name="T14" fmla="*/ 122860 w 1655918"/>
                    <a:gd name="T15" fmla="*/ 4900 h 421325"/>
                    <a:gd name="T16" fmla="*/ 1 w 1655918"/>
                    <a:gd name="T17" fmla="*/ 304227 h 421325"/>
                    <a:gd name="T18" fmla="*/ 32267 w 1655918"/>
                    <a:gd name="T19" fmla="*/ 304227 h 421325"/>
                    <a:gd name="T20" fmla="*/ 135022 w 1655918"/>
                    <a:gd name="T21" fmla="*/ 39151 h 421325"/>
                    <a:gd name="T22" fmla="*/ 627944 w 1655918"/>
                    <a:gd name="T23" fmla="*/ 271465 h 421325"/>
                    <a:gd name="T24" fmla="*/ 1160331 w 1655918"/>
                    <a:gd name="T25" fmla="*/ 397302 h 421325"/>
                    <a:gd name="T26" fmla="*/ 1463630 w 1655918"/>
                    <a:gd name="T27" fmla="*/ 418399 h 421325"/>
                    <a:gd name="T28" fmla="*/ 1480259 w 1655918"/>
                    <a:gd name="T29" fmla="*/ 419143 h 421325"/>
                    <a:gd name="T30" fmla="*/ 1646304 w 1655918"/>
                    <a:gd name="T31" fmla="*/ 317630 h 421325"/>
                    <a:gd name="T32" fmla="*/ 1639603 w 1655918"/>
                    <a:gd name="T33" fmla="*/ 279904 h 421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655918" h="421325">
                      <a:moveTo>
                        <a:pt x="1639603" y="279904"/>
                      </a:moveTo>
                      <a:cubicBezTo>
                        <a:pt x="1586488" y="319367"/>
                        <a:pt x="1530643" y="355108"/>
                        <a:pt x="1472317" y="386877"/>
                      </a:cubicBezTo>
                      <a:cubicBezTo>
                        <a:pt x="1470827" y="386381"/>
                        <a:pt x="1469338" y="386381"/>
                        <a:pt x="1467849" y="386133"/>
                      </a:cubicBezTo>
                      <a:cubicBezTo>
                        <a:pt x="1287160" y="384395"/>
                        <a:pt x="1106968" y="363795"/>
                        <a:pt x="930747" y="324331"/>
                      </a:cubicBezTo>
                      <a:cubicBezTo>
                        <a:pt x="754526" y="284868"/>
                        <a:pt x="582276" y="227534"/>
                        <a:pt x="417968" y="152578"/>
                      </a:cubicBezTo>
                      <a:cubicBezTo>
                        <a:pt x="325887" y="110384"/>
                        <a:pt x="236287" y="62978"/>
                        <a:pt x="149665" y="10360"/>
                      </a:cubicBezTo>
                      <a:cubicBezTo>
                        <a:pt x="149169" y="10112"/>
                        <a:pt x="148921" y="9864"/>
                        <a:pt x="148424" y="9615"/>
                      </a:cubicBezTo>
                      <a:cubicBezTo>
                        <a:pt x="143957" y="680"/>
                        <a:pt x="131795" y="-4284"/>
                        <a:pt x="122860" y="4900"/>
                      </a:cubicBezTo>
                      <a:cubicBezTo>
                        <a:pt x="45918" y="85068"/>
                        <a:pt x="1739" y="193034"/>
                        <a:pt x="1" y="304227"/>
                      </a:cubicBezTo>
                      <a:cubicBezTo>
                        <a:pt x="-247" y="325076"/>
                        <a:pt x="32019" y="325076"/>
                        <a:pt x="32267" y="304227"/>
                      </a:cubicBezTo>
                      <a:cubicBezTo>
                        <a:pt x="33756" y="206933"/>
                        <a:pt x="70490" y="111873"/>
                        <a:pt x="135022" y="39151"/>
                      </a:cubicBezTo>
                      <a:cubicBezTo>
                        <a:pt x="290642" y="133466"/>
                        <a:pt x="456191" y="211401"/>
                        <a:pt x="627944" y="271465"/>
                      </a:cubicBezTo>
                      <a:cubicBezTo>
                        <a:pt x="800443" y="331777"/>
                        <a:pt x="979146" y="373723"/>
                        <a:pt x="1160331" y="397302"/>
                      </a:cubicBezTo>
                      <a:cubicBezTo>
                        <a:pt x="1260851" y="410208"/>
                        <a:pt x="1362117" y="417406"/>
                        <a:pt x="1463630" y="418399"/>
                      </a:cubicBezTo>
                      <a:cubicBezTo>
                        <a:pt x="1468097" y="421625"/>
                        <a:pt x="1474054" y="422618"/>
                        <a:pt x="1480259" y="419143"/>
                      </a:cubicBezTo>
                      <a:cubicBezTo>
                        <a:pt x="1541316" y="386133"/>
                        <a:pt x="1590459" y="359079"/>
                        <a:pt x="1646304" y="317630"/>
                      </a:cubicBezTo>
                      <a:cubicBezTo>
                        <a:pt x="1662933" y="305716"/>
                        <a:pt x="1656232" y="267494"/>
                        <a:pt x="1639603" y="27990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: Shape 93">
                  <a:extLst>
                    <a:ext uri="{FF2B5EF4-FFF2-40B4-BE49-F238E27FC236}">
                      <a16:creationId xmlns:a16="http://schemas.microsoft.com/office/drawing/2014/main" id="{7F2FB52A-298A-44FB-A958-DB71806F44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51990" y="4119473"/>
                  <a:ext cx="1238073" cy="1694220"/>
                </a:xfrm>
                <a:custGeom>
                  <a:avLst/>
                  <a:gdLst>
                    <a:gd name="T0" fmla="*/ 1174513 w 1238073"/>
                    <a:gd name="T1" fmla="*/ 1088367 h 1694220"/>
                    <a:gd name="T2" fmla="*/ 1133312 w 1238073"/>
                    <a:gd name="T3" fmla="*/ 1587991 h 1694220"/>
                    <a:gd name="T4" fmla="*/ 1123136 w 1238073"/>
                    <a:gd name="T5" fmla="*/ 1694220 h 1694220"/>
                    <a:gd name="T6" fmla="*/ 1155402 w 1238073"/>
                    <a:gd name="T7" fmla="*/ 1694220 h 1694220"/>
                    <a:gd name="T8" fmla="*/ 1184689 w 1238073"/>
                    <a:gd name="T9" fmla="*/ 1369080 h 1694220"/>
                    <a:gd name="T10" fmla="*/ 1221422 w 1238073"/>
                    <a:gd name="T11" fmla="*/ 869207 h 1694220"/>
                    <a:gd name="T12" fmla="*/ 1237307 w 1238073"/>
                    <a:gd name="T13" fmla="*/ 596189 h 1694220"/>
                    <a:gd name="T14" fmla="*/ 1237555 w 1238073"/>
                    <a:gd name="T15" fmla="*/ 593459 h 1694220"/>
                    <a:gd name="T16" fmla="*/ 1238052 w 1238073"/>
                    <a:gd name="T17" fmla="*/ 585516 h 1694220"/>
                    <a:gd name="T18" fmla="*/ 1210750 w 1238073"/>
                    <a:gd name="T19" fmla="*/ 574347 h 1694220"/>
                    <a:gd name="T20" fmla="*/ 734208 w 1238073"/>
                    <a:gd name="T21" fmla="*/ 403835 h 1694220"/>
                    <a:gd name="T22" fmla="*/ 270325 w 1238073"/>
                    <a:gd name="T23" fmla="*/ 164819 h 1694220"/>
                    <a:gd name="T24" fmla="*/ 23367 w 1238073"/>
                    <a:gd name="T25" fmla="*/ 2994 h 1694220"/>
                    <a:gd name="T26" fmla="*/ 6986 w 1238073"/>
                    <a:gd name="T27" fmla="*/ 30792 h 1694220"/>
                    <a:gd name="T28" fmla="*/ 455481 w 1238073"/>
                    <a:gd name="T29" fmla="*/ 306044 h 1694220"/>
                    <a:gd name="T30" fmla="*/ 934505 w 1238073"/>
                    <a:gd name="T31" fmla="*/ 518254 h 1694220"/>
                    <a:gd name="T32" fmla="*/ 1204545 w 1238073"/>
                    <a:gd name="T33" fmla="*/ 606117 h 1694220"/>
                    <a:gd name="T34" fmla="*/ 1174513 w 1238073"/>
                    <a:gd name="T35" fmla="*/ 1088367 h 169422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238073" h="1694220">
                      <a:moveTo>
                        <a:pt x="1174513" y="1088367"/>
                      </a:moveTo>
                      <a:cubicBezTo>
                        <a:pt x="1162351" y="1254909"/>
                        <a:pt x="1148700" y="1421450"/>
                        <a:pt x="1133312" y="1587991"/>
                      </a:cubicBezTo>
                      <a:cubicBezTo>
                        <a:pt x="1130085" y="1623484"/>
                        <a:pt x="1126611" y="1658728"/>
                        <a:pt x="1123136" y="1694220"/>
                      </a:cubicBezTo>
                      <a:lnTo>
                        <a:pt x="1155402" y="1694220"/>
                      </a:lnTo>
                      <a:cubicBezTo>
                        <a:pt x="1165826" y="1586005"/>
                        <a:pt x="1175754" y="1477543"/>
                        <a:pt x="1184689" y="1369080"/>
                      </a:cubicBezTo>
                      <a:cubicBezTo>
                        <a:pt x="1198588" y="1202538"/>
                        <a:pt x="1210998" y="1035997"/>
                        <a:pt x="1221422" y="869207"/>
                      </a:cubicBezTo>
                      <a:cubicBezTo>
                        <a:pt x="1227131" y="778367"/>
                        <a:pt x="1232591" y="687278"/>
                        <a:pt x="1237307" y="596189"/>
                      </a:cubicBezTo>
                      <a:cubicBezTo>
                        <a:pt x="1237307" y="595196"/>
                        <a:pt x="1237555" y="594451"/>
                        <a:pt x="1237555" y="593459"/>
                      </a:cubicBezTo>
                      <a:cubicBezTo>
                        <a:pt x="1237803" y="590728"/>
                        <a:pt x="1237803" y="588246"/>
                        <a:pt x="1238052" y="585516"/>
                      </a:cubicBezTo>
                      <a:cubicBezTo>
                        <a:pt x="1238796" y="569631"/>
                        <a:pt x="1220181" y="565908"/>
                        <a:pt x="1210750" y="574347"/>
                      </a:cubicBezTo>
                      <a:cubicBezTo>
                        <a:pt x="1048428" y="527934"/>
                        <a:pt x="889084" y="471097"/>
                        <a:pt x="734208" y="403835"/>
                      </a:cubicBezTo>
                      <a:cubicBezTo>
                        <a:pt x="574368" y="334587"/>
                        <a:pt x="419244" y="254667"/>
                        <a:pt x="270325" y="164819"/>
                      </a:cubicBezTo>
                      <a:cubicBezTo>
                        <a:pt x="185937" y="113938"/>
                        <a:pt x="103535" y="60079"/>
                        <a:pt x="23367" y="2994"/>
                      </a:cubicBezTo>
                      <a:cubicBezTo>
                        <a:pt x="6489" y="-9168"/>
                        <a:pt x="-9644" y="18878"/>
                        <a:pt x="6986" y="30792"/>
                      </a:cubicBezTo>
                      <a:cubicBezTo>
                        <a:pt x="150196" y="132553"/>
                        <a:pt x="300109" y="224635"/>
                        <a:pt x="455481" y="306044"/>
                      </a:cubicBezTo>
                      <a:cubicBezTo>
                        <a:pt x="610109" y="387205"/>
                        <a:pt x="770445" y="458190"/>
                        <a:pt x="934505" y="518254"/>
                      </a:cubicBezTo>
                      <a:cubicBezTo>
                        <a:pt x="1023360" y="550768"/>
                        <a:pt x="1113456" y="580056"/>
                        <a:pt x="1204545" y="606117"/>
                      </a:cubicBezTo>
                      <a:cubicBezTo>
                        <a:pt x="1196106" y="766949"/>
                        <a:pt x="1185930" y="927782"/>
                        <a:pt x="1174513" y="1088367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" name="Graphic 4">
                <a:extLst>
                  <a:ext uri="{FF2B5EF4-FFF2-40B4-BE49-F238E27FC236}">
                    <a16:creationId xmlns:a16="http://schemas.microsoft.com/office/drawing/2014/main" id="{F5FD339D-FA37-4961-B264-D30B2FDE31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35854" y="2992117"/>
                <a:ext cx="2029993" cy="751396"/>
                <a:chOff x="9635854" y="2992117"/>
                <a:chExt cx="2029993" cy="751396"/>
              </a:xfrm>
            </p:grpSpPr>
            <p:grpSp>
              <p:nvGrpSpPr>
                <p:cNvPr id="73" name="Graphic 4">
                  <a:extLst>
                    <a:ext uri="{FF2B5EF4-FFF2-40B4-BE49-F238E27FC236}">
                      <a16:creationId xmlns:a16="http://schemas.microsoft.com/office/drawing/2014/main" id="{EE81336F-D9DE-45E1-8492-3B55120E9CA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35854" y="3377070"/>
                  <a:ext cx="399749" cy="366442"/>
                  <a:chOff x="9635854" y="3377070"/>
                  <a:chExt cx="399749" cy="366442"/>
                </a:xfrm>
              </p:grpSpPr>
              <p:sp>
                <p:nvSpPr>
                  <p:cNvPr id="77" name="Freeform: Shape 88">
                    <a:extLst>
                      <a:ext uri="{FF2B5EF4-FFF2-40B4-BE49-F238E27FC236}">
                        <a16:creationId xmlns:a16="http://schemas.microsoft.com/office/drawing/2014/main" id="{2D99CF0D-B9A4-4568-9F61-FB3864B0E8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635854" y="3377070"/>
                    <a:ext cx="399749" cy="366442"/>
                  </a:xfrm>
                  <a:custGeom>
                    <a:avLst/>
                    <a:gdLst>
                      <a:gd name="T0" fmla="*/ 365333 w 399749"/>
                      <a:gd name="T1" fmla="*/ 350512 h 366442"/>
                      <a:gd name="T2" fmla="*/ 2963 w 399749"/>
                      <a:gd name="T3" fmla="*/ 143514 h 366442"/>
                      <a:gd name="T4" fmla="*/ 115893 w 399749"/>
                      <a:gd name="T5" fmla="*/ 8990 h 366442"/>
                      <a:gd name="T6" fmla="*/ 397103 w 399749"/>
                      <a:gd name="T7" fmla="*/ 179255 h 366442"/>
                      <a:gd name="T8" fmla="*/ 365333 w 399749"/>
                      <a:gd name="T9" fmla="*/ 350512 h 366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99749" h="366442">
                        <a:moveTo>
                          <a:pt x="365333" y="350512"/>
                        </a:moveTo>
                        <a:cubicBezTo>
                          <a:pt x="205741" y="414299"/>
                          <a:pt x="40441" y="274563"/>
                          <a:pt x="2963" y="143514"/>
                        </a:cubicBezTo>
                        <a:cubicBezTo>
                          <a:pt x="-13915" y="80223"/>
                          <a:pt x="43667" y="27853"/>
                          <a:pt x="115893" y="8990"/>
                        </a:cubicBezTo>
                        <a:cubicBezTo>
                          <a:pt x="264813" y="-32211"/>
                          <a:pt x="406534" y="75756"/>
                          <a:pt x="397103" y="179255"/>
                        </a:cubicBezTo>
                        <a:cubicBezTo>
                          <a:pt x="402563" y="243538"/>
                          <a:pt x="402811" y="333138"/>
                          <a:pt x="365333" y="3505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8" name="Freeform: Shape 89">
                    <a:extLst>
                      <a:ext uri="{FF2B5EF4-FFF2-40B4-BE49-F238E27FC236}">
                        <a16:creationId xmlns:a16="http://schemas.microsoft.com/office/drawing/2014/main" id="{0A4D6705-E834-4466-BD19-D29D22A7124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778223" y="3392514"/>
                    <a:ext cx="187852" cy="253914"/>
                  </a:xfrm>
                  <a:custGeom>
                    <a:avLst/>
                    <a:gdLst>
                      <a:gd name="T0" fmla="*/ 148504 w 187852"/>
                      <a:gd name="T1" fmla="*/ 217422 h 253914"/>
                      <a:gd name="T2" fmla="*/ 95886 w 187852"/>
                      <a:gd name="T3" fmla="*/ 253163 h 253914"/>
                      <a:gd name="T4" fmla="*/ 55678 w 187852"/>
                      <a:gd name="T5" fmla="*/ 151153 h 253914"/>
                      <a:gd name="T6" fmla="*/ 4053 w 187852"/>
                      <a:gd name="T7" fmla="*/ 114420 h 253914"/>
                      <a:gd name="T8" fmla="*/ 131875 w 187852"/>
                      <a:gd name="T9" fmla="*/ 73467 h 253914"/>
                      <a:gd name="T10" fmla="*/ 125918 w 187852"/>
                      <a:gd name="T11" fmla="*/ 0 h 253914"/>
                      <a:gd name="T12" fmla="*/ 185486 w 187852"/>
                      <a:gd name="T13" fmla="*/ 32762 h 253914"/>
                      <a:gd name="T14" fmla="*/ 148504 w 187852"/>
                      <a:gd name="T15" fmla="*/ 217422 h 25391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87852" h="253914">
                        <a:moveTo>
                          <a:pt x="148504" y="217422"/>
                        </a:moveTo>
                        <a:cubicBezTo>
                          <a:pt x="149497" y="225364"/>
                          <a:pt x="124926" y="259368"/>
                          <a:pt x="95886" y="253163"/>
                        </a:cubicBezTo>
                        <a:cubicBezTo>
                          <a:pt x="55430" y="231818"/>
                          <a:pt x="86703" y="173243"/>
                          <a:pt x="55678" y="151153"/>
                        </a:cubicBezTo>
                        <a:cubicBezTo>
                          <a:pt x="26639" y="145196"/>
                          <a:pt x="-12825" y="131545"/>
                          <a:pt x="4053" y="114420"/>
                        </a:cubicBezTo>
                        <a:cubicBezTo>
                          <a:pt x="38056" y="79920"/>
                          <a:pt x="120458" y="138743"/>
                          <a:pt x="131875" y="73467"/>
                        </a:cubicBezTo>
                        <a:cubicBezTo>
                          <a:pt x="135846" y="50633"/>
                          <a:pt x="134605" y="24323"/>
                          <a:pt x="125918" y="0"/>
                        </a:cubicBezTo>
                        <a:cubicBezTo>
                          <a:pt x="148008" y="8191"/>
                          <a:pt x="168112" y="19359"/>
                          <a:pt x="185486" y="32762"/>
                        </a:cubicBezTo>
                        <a:cubicBezTo>
                          <a:pt x="195662" y="93819"/>
                          <a:pt x="171090" y="161826"/>
                          <a:pt x="148504" y="217422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4" name="Graphic 4">
                  <a:extLst>
                    <a:ext uri="{FF2B5EF4-FFF2-40B4-BE49-F238E27FC236}">
                      <a16:creationId xmlns:a16="http://schemas.microsoft.com/office/drawing/2014/main" id="{3A8EEF9D-52F1-481C-9B3C-B5B4327BE04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305110" y="2992117"/>
                  <a:ext cx="360737" cy="419012"/>
                  <a:chOff x="11305110" y="2992117"/>
                  <a:chExt cx="360737" cy="419012"/>
                </a:xfrm>
              </p:grpSpPr>
              <p:sp>
                <p:nvSpPr>
                  <p:cNvPr id="75" name="Freeform: Shape 86">
                    <a:extLst>
                      <a:ext uri="{FF2B5EF4-FFF2-40B4-BE49-F238E27FC236}">
                        <a16:creationId xmlns:a16="http://schemas.microsoft.com/office/drawing/2014/main" id="{A86285CA-CAB4-4D71-9EED-EC3957018F0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1305110" y="2992117"/>
                    <a:ext cx="360737" cy="419012"/>
                  </a:xfrm>
                  <a:custGeom>
                    <a:avLst/>
                    <a:gdLst>
                      <a:gd name="T0" fmla="*/ 117263 w 360737"/>
                      <a:gd name="T1" fmla="*/ 419012 h 419012"/>
                      <a:gd name="T2" fmla="*/ 357519 w 360737"/>
                      <a:gd name="T3" fmla="*/ 77738 h 419012"/>
                      <a:gd name="T4" fmla="*/ 198176 w 360737"/>
                      <a:gd name="T5" fmla="*/ 3775 h 419012"/>
                      <a:gd name="T6" fmla="*/ 15750 w 360737"/>
                      <a:gd name="T7" fmla="*/ 277290 h 419012"/>
                      <a:gd name="T8" fmla="*/ 117263 w 360737"/>
                      <a:gd name="T9" fmla="*/ 419012 h 4190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0737" h="419012">
                        <a:moveTo>
                          <a:pt x="117263" y="419012"/>
                        </a:moveTo>
                        <a:cubicBezTo>
                          <a:pt x="289017" y="409084"/>
                          <a:pt x="379361" y="212262"/>
                          <a:pt x="357519" y="77738"/>
                        </a:cubicBezTo>
                        <a:cubicBezTo>
                          <a:pt x="345854" y="13207"/>
                          <a:pt x="271643" y="-9876"/>
                          <a:pt x="198176" y="3775"/>
                        </a:cubicBezTo>
                        <a:cubicBezTo>
                          <a:pt x="46030" y="29588"/>
                          <a:pt x="-36620" y="187442"/>
                          <a:pt x="15750" y="277290"/>
                        </a:cubicBezTo>
                        <a:cubicBezTo>
                          <a:pt x="38336" y="338099"/>
                          <a:pt x="76062" y="419260"/>
                          <a:pt x="117263" y="4190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" name="Freeform: Shape 87">
                    <a:extLst>
                      <a:ext uri="{FF2B5EF4-FFF2-40B4-BE49-F238E27FC236}">
                        <a16:creationId xmlns:a16="http://schemas.microsoft.com/office/drawing/2014/main" id="{BA19B974-B49E-42D9-B575-3BAC8EE70C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1327809" y="3066877"/>
                    <a:ext cx="207440" cy="223465"/>
                  </a:xfrm>
                  <a:custGeom>
                    <a:avLst/>
                    <a:gdLst>
                      <a:gd name="T0" fmla="*/ 112186 w 207440"/>
                      <a:gd name="T1" fmla="*/ 206253 h 223465"/>
                      <a:gd name="T2" fmla="*/ 175229 w 207440"/>
                      <a:gd name="T3" fmla="*/ 216429 h 223465"/>
                      <a:gd name="T4" fmla="*/ 168279 w 207440"/>
                      <a:gd name="T5" fmla="*/ 106974 h 223465"/>
                      <a:gd name="T6" fmla="*/ 199304 w 207440"/>
                      <a:gd name="T7" fmla="*/ 51874 h 223465"/>
                      <a:gd name="T8" fmla="*/ 66021 w 207440"/>
                      <a:gd name="T9" fmla="*/ 68999 h 223465"/>
                      <a:gd name="T10" fmla="*/ 40208 w 207440"/>
                      <a:gd name="T11" fmla="*/ 0 h 223465"/>
                      <a:gd name="T12" fmla="*/ 0 w 207440"/>
                      <a:gd name="T13" fmla="*/ 54852 h 223465"/>
                      <a:gd name="T14" fmla="*/ 112186 w 207440"/>
                      <a:gd name="T15" fmla="*/ 206253 h 223465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07440" h="223465">
                        <a:moveTo>
                          <a:pt x="112186" y="206253"/>
                        </a:moveTo>
                        <a:cubicBezTo>
                          <a:pt x="114668" y="213947"/>
                          <a:pt x="151401" y="234052"/>
                          <a:pt x="175229" y="216429"/>
                        </a:cubicBezTo>
                        <a:cubicBezTo>
                          <a:pt x="202778" y="179944"/>
                          <a:pt x="149664" y="140232"/>
                          <a:pt x="168279" y="106974"/>
                        </a:cubicBezTo>
                        <a:cubicBezTo>
                          <a:pt x="192106" y="89103"/>
                          <a:pt x="222138" y="60312"/>
                          <a:pt x="199304" y="51874"/>
                        </a:cubicBezTo>
                        <a:cubicBezTo>
                          <a:pt x="153883" y="34996"/>
                          <a:pt x="104243" y="123355"/>
                          <a:pt x="66021" y="68999"/>
                        </a:cubicBezTo>
                        <a:cubicBezTo>
                          <a:pt x="52618" y="50136"/>
                          <a:pt x="42690" y="25565"/>
                          <a:pt x="40208" y="0"/>
                        </a:cubicBezTo>
                        <a:cubicBezTo>
                          <a:pt x="23827" y="16878"/>
                          <a:pt x="10176" y="35493"/>
                          <a:pt x="0" y="54852"/>
                        </a:cubicBezTo>
                        <a:cubicBezTo>
                          <a:pt x="17125" y="114420"/>
                          <a:pt x="68255" y="165301"/>
                          <a:pt x="112186" y="206253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4" name="Freeform: Shape 35">
                <a:extLst>
                  <a:ext uri="{FF2B5EF4-FFF2-40B4-BE49-F238E27FC236}">
                    <a16:creationId xmlns:a16="http://schemas.microsoft.com/office/drawing/2014/main" id="{5FF2F9E8-D69E-4AEC-95F6-8D351138E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9193" y="2163838"/>
                <a:ext cx="1717291" cy="1797609"/>
              </a:xfrm>
              <a:custGeom>
                <a:avLst/>
                <a:gdLst>
                  <a:gd name="T0" fmla="*/ 1710234 w 1717291"/>
                  <a:gd name="T1" fmla="*/ 731782 h 1797609"/>
                  <a:gd name="T2" fmla="*/ 1676479 w 1717291"/>
                  <a:gd name="T3" fmla="*/ 1213039 h 1797609"/>
                  <a:gd name="T4" fmla="*/ 1494549 w 1717291"/>
                  <a:gd name="T5" fmla="*/ 1525025 h 1797609"/>
                  <a:gd name="T6" fmla="*/ 1074349 w 1717291"/>
                  <a:gd name="T7" fmla="*/ 1790101 h 1797609"/>
                  <a:gd name="T8" fmla="*/ 610465 w 1717291"/>
                  <a:gd name="T9" fmla="*/ 1756843 h 1797609"/>
                  <a:gd name="T10" fmla="*/ 278623 w 1717291"/>
                  <a:gd name="T11" fmla="*/ 1539917 h 1797609"/>
                  <a:gd name="T12" fmla="*/ 49536 w 1717291"/>
                  <a:gd name="T13" fmla="*/ 1101350 h 1797609"/>
                  <a:gd name="T14" fmla="*/ 42338 w 1717291"/>
                  <a:gd name="T15" fmla="*/ 541661 h 1797609"/>
                  <a:gd name="T16" fmla="*/ 681946 w 1717291"/>
                  <a:gd name="T17" fmla="*/ 22429 h 1797609"/>
                  <a:gd name="T18" fmla="*/ 1448880 w 1717291"/>
                  <a:gd name="T19" fmla="*/ 194431 h 1797609"/>
                  <a:gd name="T20" fmla="*/ 1710234 w 1717291"/>
                  <a:gd name="T21" fmla="*/ 731782 h 17976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17291" h="1797609">
                    <a:moveTo>
                      <a:pt x="1710234" y="731782"/>
                    </a:moveTo>
                    <a:cubicBezTo>
                      <a:pt x="1730834" y="823863"/>
                      <a:pt x="1702292" y="1049228"/>
                      <a:pt x="1676479" y="1213039"/>
                    </a:cubicBezTo>
                    <a:cubicBezTo>
                      <a:pt x="1657120" y="1336146"/>
                      <a:pt x="1592091" y="1447339"/>
                      <a:pt x="1494549" y="1525025"/>
                    </a:cubicBezTo>
                    <a:cubicBezTo>
                      <a:pt x="1362011" y="1630261"/>
                      <a:pt x="1174621" y="1767764"/>
                      <a:pt x="1074349" y="1790101"/>
                    </a:cubicBezTo>
                    <a:cubicBezTo>
                      <a:pt x="979040" y="1811198"/>
                      <a:pt x="770553" y="1783896"/>
                      <a:pt x="610465" y="1756843"/>
                    </a:cubicBezTo>
                    <a:cubicBezTo>
                      <a:pt x="474452" y="1733760"/>
                      <a:pt x="354324" y="1655081"/>
                      <a:pt x="278623" y="1539917"/>
                    </a:cubicBezTo>
                    <a:cubicBezTo>
                      <a:pt x="187534" y="1401174"/>
                      <a:pt x="74604" y="1213536"/>
                      <a:pt x="49536" y="1101350"/>
                    </a:cubicBezTo>
                    <a:cubicBezTo>
                      <a:pt x="6597" y="908996"/>
                      <a:pt x="-32866" y="709692"/>
                      <a:pt x="42338" y="541661"/>
                    </a:cubicBezTo>
                    <a:cubicBezTo>
                      <a:pt x="155765" y="288002"/>
                      <a:pt x="386341" y="88202"/>
                      <a:pt x="681946" y="22429"/>
                    </a:cubicBezTo>
                    <a:cubicBezTo>
                      <a:pt x="962659" y="-40117"/>
                      <a:pt x="1241387" y="31613"/>
                      <a:pt x="1448880" y="194431"/>
                    </a:cubicBezTo>
                    <a:cubicBezTo>
                      <a:pt x="1604501" y="317041"/>
                      <a:pt x="1664317" y="524784"/>
                      <a:pt x="1710234" y="731782"/>
                    </a:cubicBezTo>
                    <a:close/>
                  </a:path>
                </a:pathLst>
              </a:custGeom>
              <a:solidFill>
                <a:srgbClr val="FAE3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5" name="Graphic 4">
                <a:extLst>
                  <a:ext uri="{FF2B5EF4-FFF2-40B4-BE49-F238E27FC236}">
                    <a16:creationId xmlns:a16="http://schemas.microsoft.com/office/drawing/2014/main" id="{CF9AEFE5-8C2E-4C6F-98C3-6E2D781F70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879743" y="2828220"/>
                <a:ext cx="1476782" cy="856672"/>
                <a:chOff x="9879743" y="2828220"/>
                <a:chExt cx="1476782" cy="856672"/>
              </a:xfrm>
            </p:grpSpPr>
            <p:grpSp>
              <p:nvGrpSpPr>
                <p:cNvPr id="52" name="Graphic 4">
                  <a:extLst>
                    <a:ext uri="{FF2B5EF4-FFF2-40B4-BE49-F238E27FC236}">
                      <a16:creationId xmlns:a16="http://schemas.microsoft.com/office/drawing/2014/main" id="{99D3E847-DC01-42C5-B14B-BAC5503BE545}"/>
                    </a:ext>
                  </a:extLst>
                </p:cNvPr>
                <p:cNvGrpSpPr/>
                <p:nvPr/>
              </p:nvGrpSpPr>
              <p:grpSpPr>
                <a:xfrm>
                  <a:off x="9879743" y="2828220"/>
                  <a:ext cx="1476782" cy="697584"/>
                  <a:chOff x="9879743" y="2828220"/>
                  <a:chExt cx="1476782" cy="697584"/>
                </a:xfrm>
                <a:solidFill>
                  <a:srgbClr val="201D29"/>
                </a:solidFill>
              </p:grpSpPr>
              <p:pic>
                <p:nvPicPr>
                  <p:cNvPr id="67" name="Picture 66">
                    <a:extLst>
                      <a:ext uri="{FF2B5EF4-FFF2-40B4-BE49-F238E27FC236}">
                        <a16:creationId xmlns:a16="http://schemas.microsoft.com/office/drawing/2014/main" id="{E559EBCB-D88A-4E2B-A8B1-20B9A5B6A3F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9879743" y="2962393"/>
                    <a:ext cx="1476782" cy="563411"/>
                  </a:xfrm>
                  <a:custGeom>
                    <a:avLst/>
                    <a:gdLst>
                      <a:gd name="connsiteX0" fmla="*/ 1720 w 1476782"/>
                      <a:gd name="connsiteY0" fmla="*/ 778 h 563411"/>
                      <a:gd name="connsiteX1" fmla="*/ 1478503 w 1476782"/>
                      <a:gd name="connsiteY1" fmla="*/ 778 h 563411"/>
                      <a:gd name="connsiteX2" fmla="*/ 1478503 w 1476782"/>
                      <a:gd name="connsiteY2" fmla="*/ 564189 h 563411"/>
                      <a:gd name="connsiteX3" fmla="*/ 1720 w 1476782"/>
                      <a:gd name="connsiteY3" fmla="*/ 564189 h 563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6782" h="563411">
                        <a:moveTo>
                          <a:pt x="1720" y="778"/>
                        </a:moveTo>
                        <a:lnTo>
                          <a:pt x="1478503" y="778"/>
                        </a:lnTo>
                        <a:lnTo>
                          <a:pt x="1478503" y="564189"/>
                        </a:lnTo>
                        <a:lnTo>
                          <a:pt x="1720" y="564189"/>
                        </a:lnTo>
                        <a:close/>
                      </a:path>
                    </a:pathLst>
                  </a:custGeom>
                </p:spPr>
              </p:pic>
              <p:grpSp>
                <p:nvGrpSpPr>
                  <p:cNvPr id="68" name="Graphic 4">
                    <a:extLst>
                      <a:ext uri="{FF2B5EF4-FFF2-40B4-BE49-F238E27FC236}">
                        <a16:creationId xmlns:a16="http://schemas.microsoft.com/office/drawing/2014/main" id="{F6A580D6-8935-4B24-AE10-AA24C9599217}"/>
                      </a:ext>
                    </a:extLst>
                  </p:cNvPr>
                  <p:cNvGrpSpPr/>
                  <p:nvPr/>
                </p:nvGrpSpPr>
                <p:grpSpPr>
                  <a:xfrm>
                    <a:off x="10121718" y="2828220"/>
                    <a:ext cx="898324" cy="433217"/>
                    <a:chOff x="10121718" y="2828220"/>
                    <a:chExt cx="898324" cy="433217"/>
                  </a:xfrm>
                  <a:solidFill>
                    <a:srgbClr val="201D29"/>
                  </a:solidFill>
                </p:grpSpPr>
                <p:sp>
                  <p:nvSpPr>
                    <p:cNvPr id="69" name="Freeform: Shape 68">
                      <a:extLst>
                        <a:ext uri="{FF2B5EF4-FFF2-40B4-BE49-F238E27FC236}">
                          <a16:creationId xmlns:a16="http://schemas.microsoft.com/office/drawing/2014/main" id="{270467B0-E388-4D03-BA6E-C602BC7D8B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88835" y="2981779"/>
                      <a:ext cx="120364" cy="146376"/>
                    </a:xfrm>
                    <a:custGeom>
                      <a:avLst/>
                      <a:gdLst>
                        <a:gd name="connsiteX0" fmla="*/ 1896 w 120364"/>
                        <a:gd name="connsiteY0" fmla="*/ 84354 h 146376"/>
                        <a:gd name="connsiteX1" fmla="*/ 74122 w 120364"/>
                        <a:gd name="connsiteY1" fmla="*/ 145411 h 146376"/>
                        <a:gd name="connsiteX2" fmla="*/ 118550 w 120364"/>
                        <a:gd name="connsiteY2" fmla="*/ 62016 h 146376"/>
                        <a:gd name="connsiteX3" fmla="*/ 46324 w 120364"/>
                        <a:gd name="connsiteY3" fmla="*/ 959 h 146376"/>
                        <a:gd name="connsiteX4" fmla="*/ 1896 w 120364"/>
                        <a:gd name="connsiteY4" fmla="*/ 84354 h 1463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364" h="146376">
                          <a:moveTo>
                            <a:pt x="1896" y="84354"/>
                          </a:moveTo>
                          <a:cubicBezTo>
                            <a:pt x="10087" y="127540"/>
                            <a:pt x="41856" y="151615"/>
                            <a:pt x="74122" y="145411"/>
                          </a:cubicBezTo>
                          <a:cubicBezTo>
                            <a:pt x="106388" y="139206"/>
                            <a:pt x="126740" y="104954"/>
                            <a:pt x="118550" y="62016"/>
                          </a:cubicBezTo>
                          <a:cubicBezTo>
                            <a:pt x="110360" y="19077"/>
                            <a:pt x="78590" y="-5246"/>
                            <a:pt x="46324" y="959"/>
                          </a:cubicBezTo>
                          <a:cubicBezTo>
                            <a:pt x="14058" y="7164"/>
                            <a:pt x="-6542" y="41415"/>
                            <a:pt x="1896" y="84354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: Shape 69">
                      <a:extLst>
                        <a:ext uri="{FF2B5EF4-FFF2-40B4-BE49-F238E27FC236}">
                          <a16:creationId xmlns:a16="http://schemas.microsoft.com/office/drawing/2014/main" id="{209B52C0-2FB0-45A2-9981-0726B6EE55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4208" y="3115054"/>
                      <a:ext cx="120283" cy="146383"/>
                    </a:xfrm>
                    <a:custGeom>
                      <a:avLst/>
                      <a:gdLst>
                        <a:gd name="connsiteX0" fmla="*/ 118469 w 120283"/>
                        <a:gd name="connsiteY0" fmla="*/ 62023 h 146383"/>
                        <a:gd name="connsiteX1" fmla="*/ 74041 w 120283"/>
                        <a:gd name="connsiteY1" fmla="*/ 145418 h 146383"/>
                        <a:gd name="connsiteX2" fmla="*/ 1815 w 120283"/>
                        <a:gd name="connsiteY2" fmla="*/ 84361 h 146383"/>
                        <a:gd name="connsiteX3" fmla="*/ 46243 w 120283"/>
                        <a:gd name="connsiteY3" fmla="*/ 966 h 146383"/>
                        <a:gd name="connsiteX4" fmla="*/ 118469 w 120283"/>
                        <a:gd name="connsiteY4" fmla="*/ 62023 h 14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3" h="146383">
                          <a:moveTo>
                            <a:pt x="118469" y="62023"/>
                          </a:moveTo>
                          <a:cubicBezTo>
                            <a:pt x="126659" y="105210"/>
                            <a:pt x="106307" y="139461"/>
                            <a:pt x="74041" y="145418"/>
                          </a:cubicBezTo>
                          <a:cubicBezTo>
                            <a:pt x="41775" y="151623"/>
                            <a:pt x="10254" y="127547"/>
                            <a:pt x="1815" y="84361"/>
                          </a:cubicBezTo>
                          <a:cubicBezTo>
                            <a:pt x="-6375" y="41174"/>
                            <a:pt x="13977" y="6923"/>
                            <a:pt x="46243" y="966"/>
                          </a:cubicBezTo>
                          <a:cubicBezTo>
                            <a:pt x="78509" y="-5239"/>
                            <a:pt x="110278" y="18836"/>
                            <a:pt x="118469" y="62023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1" name="Freeform: Shape 70">
                      <a:extLst>
                        <a:ext uri="{FF2B5EF4-FFF2-40B4-BE49-F238E27FC236}">
                          <a16:creationId xmlns:a16="http://schemas.microsoft.com/office/drawing/2014/main" id="{B954C2AD-FCF6-4054-9D29-72B2068B7D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8178" y="2828220"/>
                      <a:ext cx="181864" cy="91270"/>
                    </a:xfrm>
                    <a:custGeom>
                      <a:avLst/>
                      <a:gdLst>
                        <a:gd name="connsiteX0" fmla="*/ 176901 w 181864"/>
                        <a:gd name="connsiteY0" fmla="*/ 90482 h 91270"/>
                        <a:gd name="connsiteX1" fmla="*/ 146372 w 181864"/>
                        <a:gd name="connsiteY1" fmla="*/ 78321 h 91270"/>
                        <a:gd name="connsiteX2" fmla="*/ 141160 w 181864"/>
                        <a:gd name="connsiteY2" fmla="*/ 75094 h 91270"/>
                        <a:gd name="connsiteX3" fmla="*/ 135203 w 181864"/>
                        <a:gd name="connsiteY3" fmla="*/ 71867 h 91270"/>
                        <a:gd name="connsiteX4" fmla="*/ 122545 w 181864"/>
                        <a:gd name="connsiteY4" fmla="*/ 65414 h 91270"/>
                        <a:gd name="connsiteX5" fmla="*/ 92265 w 181864"/>
                        <a:gd name="connsiteY5" fmla="*/ 54494 h 91270"/>
                        <a:gd name="connsiteX6" fmla="*/ 60744 w 181864"/>
                        <a:gd name="connsiteY6" fmla="*/ 49033 h 91270"/>
                        <a:gd name="connsiteX7" fmla="*/ 46596 w 181864"/>
                        <a:gd name="connsiteY7" fmla="*/ 48289 h 91270"/>
                        <a:gd name="connsiteX8" fmla="*/ 39895 w 181864"/>
                        <a:gd name="connsiteY8" fmla="*/ 48040 h 91270"/>
                        <a:gd name="connsiteX9" fmla="*/ 33690 w 181864"/>
                        <a:gd name="connsiteY9" fmla="*/ 48289 h 91270"/>
                        <a:gd name="connsiteX10" fmla="*/ 1176 w 181864"/>
                        <a:gd name="connsiteY10" fmla="*/ 43821 h 91270"/>
                        <a:gd name="connsiteX11" fmla="*/ 2913 w 181864"/>
                        <a:gd name="connsiteY11" fmla="*/ 30915 h 91270"/>
                        <a:gd name="connsiteX12" fmla="*/ 5892 w 181864"/>
                        <a:gd name="connsiteY12" fmla="*/ 26447 h 91270"/>
                        <a:gd name="connsiteX13" fmla="*/ 10111 w 181864"/>
                        <a:gd name="connsiteY13" fmla="*/ 22228 h 91270"/>
                        <a:gd name="connsiteX14" fmla="*/ 22025 w 181864"/>
                        <a:gd name="connsiteY14" fmla="*/ 13292 h 91270"/>
                        <a:gd name="connsiteX15" fmla="*/ 29719 w 181864"/>
                        <a:gd name="connsiteY15" fmla="*/ 9073 h 91270"/>
                        <a:gd name="connsiteX16" fmla="*/ 38406 w 181864"/>
                        <a:gd name="connsiteY16" fmla="*/ 5598 h 91270"/>
                        <a:gd name="connsiteX17" fmla="*/ 58510 w 181864"/>
                        <a:gd name="connsiteY17" fmla="*/ 882 h 91270"/>
                        <a:gd name="connsiteX18" fmla="*/ 105668 w 181864"/>
                        <a:gd name="connsiteY18" fmla="*/ 3861 h 91270"/>
                        <a:gd name="connsiteX19" fmla="*/ 148109 w 181864"/>
                        <a:gd name="connsiteY19" fmla="*/ 24461 h 91270"/>
                        <a:gd name="connsiteX20" fmla="*/ 163250 w 181864"/>
                        <a:gd name="connsiteY20" fmla="*/ 38609 h 91270"/>
                        <a:gd name="connsiteX21" fmla="*/ 169206 w 181864"/>
                        <a:gd name="connsiteY21" fmla="*/ 45807 h 91270"/>
                        <a:gd name="connsiteX22" fmla="*/ 173922 w 181864"/>
                        <a:gd name="connsiteY22" fmla="*/ 53253 h 91270"/>
                        <a:gd name="connsiteX23" fmla="*/ 179879 w 181864"/>
                        <a:gd name="connsiteY23" fmla="*/ 66903 h 91270"/>
                        <a:gd name="connsiteX24" fmla="*/ 181368 w 181864"/>
                        <a:gd name="connsiteY24" fmla="*/ 72860 h 91270"/>
                        <a:gd name="connsiteX25" fmla="*/ 181865 w 181864"/>
                        <a:gd name="connsiteY25" fmla="*/ 78321 h 91270"/>
                        <a:gd name="connsiteX26" fmla="*/ 176901 w 181864"/>
                        <a:gd name="connsiteY26" fmla="*/ 90482 h 91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181864" h="91270">
                          <a:moveTo>
                            <a:pt x="176901" y="90482"/>
                          </a:moveTo>
                          <a:cubicBezTo>
                            <a:pt x="169951" y="93709"/>
                            <a:pt x="160023" y="86511"/>
                            <a:pt x="146372" y="78321"/>
                          </a:cubicBezTo>
                          <a:cubicBezTo>
                            <a:pt x="144635" y="77328"/>
                            <a:pt x="142898" y="76335"/>
                            <a:pt x="141160" y="75094"/>
                          </a:cubicBezTo>
                          <a:cubicBezTo>
                            <a:pt x="139422" y="74101"/>
                            <a:pt x="137189" y="73108"/>
                            <a:pt x="135203" y="71867"/>
                          </a:cubicBezTo>
                          <a:cubicBezTo>
                            <a:pt x="131480" y="69634"/>
                            <a:pt x="126765" y="67648"/>
                            <a:pt x="122545" y="65414"/>
                          </a:cubicBezTo>
                          <a:cubicBezTo>
                            <a:pt x="113362" y="61443"/>
                            <a:pt x="103434" y="57472"/>
                            <a:pt x="92265" y="54494"/>
                          </a:cubicBezTo>
                          <a:cubicBezTo>
                            <a:pt x="81344" y="51763"/>
                            <a:pt x="70672" y="50026"/>
                            <a:pt x="60744" y="49033"/>
                          </a:cubicBezTo>
                          <a:cubicBezTo>
                            <a:pt x="55780" y="48785"/>
                            <a:pt x="51064" y="48289"/>
                            <a:pt x="46596" y="48289"/>
                          </a:cubicBezTo>
                          <a:cubicBezTo>
                            <a:pt x="44363" y="48289"/>
                            <a:pt x="42129" y="48040"/>
                            <a:pt x="39895" y="48040"/>
                          </a:cubicBezTo>
                          <a:cubicBezTo>
                            <a:pt x="37909" y="48040"/>
                            <a:pt x="35676" y="48289"/>
                            <a:pt x="33690" y="48289"/>
                          </a:cubicBezTo>
                          <a:cubicBezTo>
                            <a:pt x="17805" y="48537"/>
                            <a:pt x="5395" y="49778"/>
                            <a:pt x="1176" y="43821"/>
                          </a:cubicBezTo>
                          <a:cubicBezTo>
                            <a:pt x="-810" y="40843"/>
                            <a:pt x="-313" y="36623"/>
                            <a:pt x="2913" y="30915"/>
                          </a:cubicBezTo>
                          <a:cubicBezTo>
                            <a:pt x="3658" y="29425"/>
                            <a:pt x="4651" y="27936"/>
                            <a:pt x="5892" y="26447"/>
                          </a:cubicBezTo>
                          <a:cubicBezTo>
                            <a:pt x="7133" y="24958"/>
                            <a:pt x="8622" y="23717"/>
                            <a:pt x="10111" y="22228"/>
                          </a:cubicBezTo>
                          <a:cubicBezTo>
                            <a:pt x="13338" y="19249"/>
                            <a:pt x="17309" y="15774"/>
                            <a:pt x="22025" y="13292"/>
                          </a:cubicBezTo>
                          <a:cubicBezTo>
                            <a:pt x="24507" y="12051"/>
                            <a:pt x="26989" y="10562"/>
                            <a:pt x="29719" y="9073"/>
                          </a:cubicBezTo>
                          <a:cubicBezTo>
                            <a:pt x="32449" y="7832"/>
                            <a:pt x="35427" y="6839"/>
                            <a:pt x="38406" y="5598"/>
                          </a:cubicBezTo>
                          <a:cubicBezTo>
                            <a:pt x="44611" y="3116"/>
                            <a:pt x="51312" y="2123"/>
                            <a:pt x="58510" y="882"/>
                          </a:cubicBezTo>
                          <a:cubicBezTo>
                            <a:pt x="72906" y="-855"/>
                            <a:pt x="89286" y="-110"/>
                            <a:pt x="105668" y="3861"/>
                          </a:cubicBezTo>
                          <a:cubicBezTo>
                            <a:pt x="121801" y="8328"/>
                            <a:pt x="136444" y="15774"/>
                            <a:pt x="148109" y="24461"/>
                          </a:cubicBezTo>
                          <a:cubicBezTo>
                            <a:pt x="153818" y="29177"/>
                            <a:pt x="159031" y="33645"/>
                            <a:pt x="163250" y="38609"/>
                          </a:cubicBezTo>
                          <a:cubicBezTo>
                            <a:pt x="165236" y="41091"/>
                            <a:pt x="167469" y="43325"/>
                            <a:pt x="169206" y="45807"/>
                          </a:cubicBezTo>
                          <a:cubicBezTo>
                            <a:pt x="170944" y="48289"/>
                            <a:pt x="172433" y="50771"/>
                            <a:pt x="173922" y="53253"/>
                          </a:cubicBezTo>
                          <a:cubicBezTo>
                            <a:pt x="176901" y="57720"/>
                            <a:pt x="178390" y="62684"/>
                            <a:pt x="179879" y="66903"/>
                          </a:cubicBezTo>
                          <a:cubicBezTo>
                            <a:pt x="180624" y="68889"/>
                            <a:pt x="181120" y="70875"/>
                            <a:pt x="181368" y="72860"/>
                          </a:cubicBezTo>
                          <a:cubicBezTo>
                            <a:pt x="181616" y="74846"/>
                            <a:pt x="181865" y="76583"/>
                            <a:pt x="181865" y="78321"/>
                          </a:cubicBezTo>
                          <a:cubicBezTo>
                            <a:pt x="181865" y="84774"/>
                            <a:pt x="180127" y="88993"/>
                            <a:pt x="176901" y="90482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: Shape 71">
                      <a:extLst>
                        <a:ext uri="{FF2B5EF4-FFF2-40B4-BE49-F238E27FC236}">
                          <a16:creationId xmlns:a16="http://schemas.microsoft.com/office/drawing/2014/main" id="{6E4EC24C-2A7D-4D8D-BC5B-136E26D3F7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1718" y="2995524"/>
                      <a:ext cx="167626" cy="106766"/>
                    </a:xfrm>
                    <a:custGeom>
                      <a:avLst/>
                      <a:gdLst>
                        <a:gd name="connsiteX0" fmla="*/ 167379 w 167626"/>
                        <a:gd name="connsiteY0" fmla="*/ 24195 h 106766"/>
                        <a:gd name="connsiteX1" fmla="*/ 138836 w 167626"/>
                        <a:gd name="connsiteY1" fmla="*/ 39584 h 106766"/>
                        <a:gd name="connsiteX2" fmla="*/ 132879 w 167626"/>
                        <a:gd name="connsiteY2" fmla="*/ 41321 h 106766"/>
                        <a:gd name="connsiteX3" fmla="*/ 126674 w 167626"/>
                        <a:gd name="connsiteY3" fmla="*/ 43307 h 106766"/>
                        <a:gd name="connsiteX4" fmla="*/ 113272 w 167626"/>
                        <a:gd name="connsiteY4" fmla="*/ 47774 h 106766"/>
                        <a:gd name="connsiteX5" fmla="*/ 84232 w 167626"/>
                        <a:gd name="connsiteY5" fmla="*/ 60432 h 106766"/>
                        <a:gd name="connsiteX6" fmla="*/ 56931 w 167626"/>
                        <a:gd name="connsiteY6" fmla="*/ 76565 h 106766"/>
                        <a:gd name="connsiteX7" fmla="*/ 45514 w 167626"/>
                        <a:gd name="connsiteY7" fmla="*/ 84756 h 106766"/>
                        <a:gd name="connsiteX8" fmla="*/ 40053 w 167626"/>
                        <a:gd name="connsiteY8" fmla="*/ 88479 h 106766"/>
                        <a:gd name="connsiteX9" fmla="*/ 35089 w 167626"/>
                        <a:gd name="connsiteY9" fmla="*/ 92202 h 106766"/>
                        <a:gd name="connsiteX10" fmla="*/ 5802 w 167626"/>
                        <a:gd name="connsiteY10" fmla="*/ 106101 h 106766"/>
                        <a:gd name="connsiteX11" fmla="*/ 93 w 167626"/>
                        <a:gd name="connsiteY11" fmla="*/ 94684 h 106766"/>
                        <a:gd name="connsiteX12" fmla="*/ 838 w 167626"/>
                        <a:gd name="connsiteY12" fmla="*/ 84011 h 106766"/>
                        <a:gd name="connsiteX13" fmla="*/ 5057 w 167626"/>
                        <a:gd name="connsiteY13" fmla="*/ 70609 h 106766"/>
                        <a:gd name="connsiteX14" fmla="*/ 8532 w 167626"/>
                        <a:gd name="connsiteY14" fmla="*/ 63163 h 106766"/>
                        <a:gd name="connsiteX15" fmla="*/ 13000 w 167626"/>
                        <a:gd name="connsiteY15" fmla="*/ 55717 h 106766"/>
                        <a:gd name="connsiteX16" fmla="*/ 24913 w 167626"/>
                        <a:gd name="connsiteY16" fmla="*/ 40328 h 106766"/>
                        <a:gd name="connsiteX17" fmla="*/ 60405 w 167626"/>
                        <a:gd name="connsiteY17" fmla="*/ 13771 h 106766"/>
                        <a:gd name="connsiteX18" fmla="*/ 102847 w 167626"/>
                        <a:gd name="connsiteY18" fmla="*/ 865 h 106766"/>
                        <a:gd name="connsiteX19" fmla="*/ 122207 w 167626"/>
                        <a:gd name="connsiteY19" fmla="*/ 368 h 106766"/>
                        <a:gd name="connsiteX20" fmla="*/ 130894 w 167626"/>
                        <a:gd name="connsiteY20" fmla="*/ 1113 h 106766"/>
                        <a:gd name="connsiteX21" fmla="*/ 138836 w 167626"/>
                        <a:gd name="connsiteY21" fmla="*/ 2602 h 106766"/>
                        <a:gd name="connsiteX22" fmla="*/ 151991 w 167626"/>
                        <a:gd name="connsiteY22" fmla="*/ 7070 h 106766"/>
                        <a:gd name="connsiteX23" fmla="*/ 161174 w 167626"/>
                        <a:gd name="connsiteY23" fmla="*/ 12778 h 106766"/>
                        <a:gd name="connsiteX24" fmla="*/ 167379 w 167626"/>
                        <a:gd name="connsiteY24" fmla="*/ 24195 h 106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7626" h="106766">
                          <a:moveTo>
                            <a:pt x="167379" y="24195"/>
                          </a:moveTo>
                          <a:cubicBezTo>
                            <a:pt x="165642" y="31393"/>
                            <a:pt x="153976" y="34868"/>
                            <a:pt x="138836" y="39584"/>
                          </a:cubicBezTo>
                          <a:cubicBezTo>
                            <a:pt x="136851" y="40080"/>
                            <a:pt x="134865" y="40825"/>
                            <a:pt x="132879" y="41321"/>
                          </a:cubicBezTo>
                          <a:cubicBezTo>
                            <a:pt x="130894" y="41818"/>
                            <a:pt x="128660" y="42810"/>
                            <a:pt x="126674" y="43307"/>
                          </a:cubicBezTo>
                          <a:cubicBezTo>
                            <a:pt x="122455" y="44548"/>
                            <a:pt x="117987" y="46285"/>
                            <a:pt x="113272" y="47774"/>
                          </a:cubicBezTo>
                          <a:cubicBezTo>
                            <a:pt x="104088" y="51249"/>
                            <a:pt x="94160" y="55468"/>
                            <a:pt x="84232" y="60432"/>
                          </a:cubicBezTo>
                          <a:cubicBezTo>
                            <a:pt x="74305" y="65645"/>
                            <a:pt x="65121" y="71105"/>
                            <a:pt x="56931" y="76565"/>
                          </a:cubicBezTo>
                          <a:cubicBezTo>
                            <a:pt x="52960" y="79544"/>
                            <a:pt x="48988" y="82026"/>
                            <a:pt x="45514" y="84756"/>
                          </a:cubicBezTo>
                          <a:cubicBezTo>
                            <a:pt x="43776" y="85997"/>
                            <a:pt x="41791" y="87238"/>
                            <a:pt x="40053" y="88479"/>
                          </a:cubicBezTo>
                          <a:cubicBezTo>
                            <a:pt x="38316" y="89720"/>
                            <a:pt x="36827" y="90961"/>
                            <a:pt x="35089" y="92202"/>
                          </a:cubicBezTo>
                          <a:cubicBezTo>
                            <a:pt x="22431" y="101633"/>
                            <a:pt x="12751" y="109079"/>
                            <a:pt x="5802" y="106101"/>
                          </a:cubicBezTo>
                          <a:cubicBezTo>
                            <a:pt x="2575" y="104612"/>
                            <a:pt x="590" y="100889"/>
                            <a:pt x="93" y="94684"/>
                          </a:cubicBezTo>
                          <a:cubicBezTo>
                            <a:pt x="-155" y="91457"/>
                            <a:pt x="93" y="87982"/>
                            <a:pt x="838" y="84011"/>
                          </a:cubicBezTo>
                          <a:cubicBezTo>
                            <a:pt x="1831" y="80040"/>
                            <a:pt x="2823" y="75324"/>
                            <a:pt x="5057" y="70609"/>
                          </a:cubicBezTo>
                          <a:cubicBezTo>
                            <a:pt x="6050" y="68127"/>
                            <a:pt x="7291" y="65893"/>
                            <a:pt x="8532" y="63163"/>
                          </a:cubicBezTo>
                          <a:cubicBezTo>
                            <a:pt x="9773" y="60681"/>
                            <a:pt x="11510" y="58199"/>
                            <a:pt x="13000" y="55717"/>
                          </a:cubicBezTo>
                          <a:cubicBezTo>
                            <a:pt x="16226" y="50504"/>
                            <a:pt x="20446" y="45541"/>
                            <a:pt x="24913" y="40328"/>
                          </a:cubicBezTo>
                          <a:cubicBezTo>
                            <a:pt x="34345" y="30400"/>
                            <a:pt x="46258" y="20969"/>
                            <a:pt x="60405" y="13771"/>
                          </a:cubicBezTo>
                          <a:cubicBezTo>
                            <a:pt x="74553" y="6573"/>
                            <a:pt x="89196" y="2602"/>
                            <a:pt x="102847" y="865"/>
                          </a:cubicBezTo>
                          <a:cubicBezTo>
                            <a:pt x="109797" y="120"/>
                            <a:pt x="116250" y="-376"/>
                            <a:pt x="122207" y="368"/>
                          </a:cubicBezTo>
                          <a:cubicBezTo>
                            <a:pt x="125185" y="616"/>
                            <a:pt x="128164" y="616"/>
                            <a:pt x="130894" y="1113"/>
                          </a:cubicBezTo>
                          <a:cubicBezTo>
                            <a:pt x="133624" y="1609"/>
                            <a:pt x="136354" y="2106"/>
                            <a:pt x="138836" y="2602"/>
                          </a:cubicBezTo>
                          <a:cubicBezTo>
                            <a:pt x="143800" y="3595"/>
                            <a:pt x="148268" y="5580"/>
                            <a:pt x="151991" y="7070"/>
                          </a:cubicBezTo>
                          <a:cubicBezTo>
                            <a:pt x="155714" y="8559"/>
                            <a:pt x="158940" y="10793"/>
                            <a:pt x="161174" y="12778"/>
                          </a:cubicBezTo>
                          <a:cubicBezTo>
                            <a:pt x="166386" y="16998"/>
                            <a:pt x="168372" y="20721"/>
                            <a:pt x="167379" y="24195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3" name="Graphic 4">
                  <a:extLst>
                    <a:ext uri="{FF2B5EF4-FFF2-40B4-BE49-F238E27FC236}">
                      <a16:creationId xmlns:a16="http://schemas.microsoft.com/office/drawing/2014/main" id="{B816BD1C-52D5-457C-9588-793FD75FF3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005654" y="3276357"/>
                  <a:ext cx="408535" cy="408535"/>
                  <a:chOff x="10005654" y="3276357"/>
                  <a:chExt cx="408535" cy="408535"/>
                </a:xfrm>
              </p:grpSpPr>
              <p:sp>
                <p:nvSpPr>
                  <p:cNvPr id="63" name="Freeform: Shape 74">
                    <a:extLst>
                      <a:ext uri="{FF2B5EF4-FFF2-40B4-BE49-F238E27FC236}">
                        <a16:creationId xmlns:a16="http://schemas.microsoft.com/office/drawing/2014/main" id="{5BDF64AB-2696-49A4-94CE-20C4258143E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05654" y="3276357"/>
                    <a:ext cx="408535" cy="408535"/>
                  </a:xfrm>
                  <a:custGeom>
                    <a:avLst/>
                    <a:gdLst>
                      <a:gd name="T0" fmla="*/ 408535 w 408535"/>
                      <a:gd name="T1" fmla="*/ 204268 h 408535"/>
                      <a:gd name="T2" fmla="*/ 204268 w 408535"/>
                      <a:gd name="T3" fmla="*/ 408535 h 408535"/>
                      <a:gd name="T4" fmla="*/ 0 w 408535"/>
                      <a:gd name="T5" fmla="*/ 204268 h 408535"/>
                      <a:gd name="T6" fmla="*/ 204268 w 408535"/>
                      <a:gd name="T7" fmla="*/ 0 h 408535"/>
                      <a:gd name="T8" fmla="*/ 408535 w 408535"/>
                      <a:gd name="T9" fmla="*/ 204268 h 4085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4" y="408535"/>
                          <a:pt x="0" y="317082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1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4" name="Graphic 4">
                    <a:extLst>
                      <a:ext uri="{FF2B5EF4-FFF2-40B4-BE49-F238E27FC236}">
                        <a16:creationId xmlns:a16="http://schemas.microsoft.com/office/drawing/2014/main" id="{26BA707E-BD56-453F-9157-DE725E4E2CAB}"/>
                      </a:ext>
                    </a:extLst>
                  </p:cNvPr>
                  <p:cNvGrpSpPr/>
                  <p:nvPr/>
                </p:nvGrpSpPr>
                <p:grpSpPr>
                  <a:xfrm>
                    <a:off x="10120136" y="3358194"/>
                    <a:ext cx="140329" cy="178839"/>
                    <a:chOff x="10120136" y="3358194"/>
                    <a:chExt cx="140329" cy="178839"/>
                  </a:xfrm>
                  <a:solidFill>
                    <a:srgbClr val="ED866D"/>
                  </a:solidFill>
                </p:grpSpPr>
                <p:sp>
                  <p:nvSpPr>
                    <p:cNvPr id="65" name="Freeform: Shape 64">
                      <a:extLst>
                        <a:ext uri="{FF2B5EF4-FFF2-40B4-BE49-F238E27FC236}">
                          <a16:creationId xmlns:a16="http://schemas.microsoft.com/office/drawing/2014/main" id="{52CD46A6-A37A-49C5-9A45-0F0180C236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0136" y="3418412"/>
                      <a:ext cx="44055" cy="100073"/>
                    </a:xfrm>
                    <a:custGeom>
                      <a:avLst/>
                      <a:gdLst>
                        <a:gd name="connsiteX0" fmla="*/ 19049 w 44055"/>
                        <a:gd name="connsiteY0" fmla="*/ 8353 h 100073"/>
                        <a:gd name="connsiteX1" fmla="*/ 682 w 44055"/>
                        <a:gd name="connsiteY1" fmla="*/ 82813 h 100073"/>
                        <a:gd name="connsiteX2" fmla="*/ 1179 w 44055"/>
                        <a:gd name="connsiteY2" fmla="*/ 92741 h 100073"/>
                        <a:gd name="connsiteX3" fmla="*/ 8377 w 44055"/>
                        <a:gd name="connsiteY3" fmla="*/ 99442 h 100073"/>
                        <a:gd name="connsiteX4" fmla="*/ 25006 w 44055"/>
                        <a:gd name="connsiteY4" fmla="*/ 91748 h 100073"/>
                        <a:gd name="connsiteX5" fmla="*/ 43373 w 44055"/>
                        <a:gd name="connsiteY5" fmla="*/ 17289 h 100073"/>
                        <a:gd name="connsiteX6" fmla="*/ 42876 w 44055"/>
                        <a:gd name="connsiteY6" fmla="*/ 7361 h 100073"/>
                        <a:gd name="connsiteX7" fmla="*/ 35679 w 44055"/>
                        <a:gd name="connsiteY7" fmla="*/ 659 h 100073"/>
                        <a:gd name="connsiteX8" fmla="*/ 19049 w 44055"/>
                        <a:gd name="connsiteY8" fmla="*/ 8353 h 100073"/>
                        <a:gd name="connsiteX9" fmla="*/ 19049 w 44055"/>
                        <a:gd name="connsiteY9" fmla="*/ 8353 h 100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055" h="100073">
                          <a:moveTo>
                            <a:pt x="19049" y="8353"/>
                          </a:moveTo>
                          <a:cubicBezTo>
                            <a:pt x="12844" y="33173"/>
                            <a:pt x="6887" y="57993"/>
                            <a:pt x="682" y="82813"/>
                          </a:cubicBezTo>
                          <a:cubicBezTo>
                            <a:pt x="-62" y="86288"/>
                            <a:pt x="-559" y="89266"/>
                            <a:pt x="1179" y="92741"/>
                          </a:cubicBezTo>
                          <a:cubicBezTo>
                            <a:pt x="2420" y="95719"/>
                            <a:pt x="5398" y="98450"/>
                            <a:pt x="8377" y="99442"/>
                          </a:cubicBezTo>
                          <a:cubicBezTo>
                            <a:pt x="14333" y="101428"/>
                            <a:pt x="23269" y="98698"/>
                            <a:pt x="25006" y="91748"/>
                          </a:cubicBezTo>
                          <a:cubicBezTo>
                            <a:pt x="31211" y="66928"/>
                            <a:pt x="37168" y="42108"/>
                            <a:pt x="43373" y="17289"/>
                          </a:cubicBezTo>
                          <a:cubicBezTo>
                            <a:pt x="44117" y="13814"/>
                            <a:pt x="44614" y="10835"/>
                            <a:pt x="42876" y="7361"/>
                          </a:cubicBezTo>
                          <a:cubicBezTo>
                            <a:pt x="41635" y="4382"/>
                            <a:pt x="38657" y="1652"/>
                            <a:pt x="35679" y="659"/>
                          </a:cubicBezTo>
                          <a:cubicBezTo>
                            <a:pt x="29722" y="-1326"/>
                            <a:pt x="20787" y="1156"/>
                            <a:pt x="19049" y="8353"/>
                          </a:cubicBezTo>
                          <a:lnTo>
                            <a:pt x="19049" y="835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" name="Freeform: Shape 65">
                      <a:extLst>
                        <a:ext uri="{FF2B5EF4-FFF2-40B4-BE49-F238E27FC236}">
                          <a16:creationId xmlns:a16="http://schemas.microsoft.com/office/drawing/2014/main" id="{36B881E3-EC2C-4C77-B367-D4387668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07777" y="3358194"/>
                      <a:ext cx="52688" cy="178839"/>
                    </a:xfrm>
                    <a:custGeom>
                      <a:avLst/>
                      <a:gdLst>
                        <a:gd name="connsiteX0" fmla="*/ 26717 w 52688"/>
                        <a:gd name="connsiteY0" fmla="*/ 11733 h 178839"/>
                        <a:gd name="connsiteX1" fmla="*/ 159 w 52688"/>
                        <a:gd name="connsiteY1" fmla="*/ 164624 h 178839"/>
                        <a:gd name="connsiteX2" fmla="*/ 11825 w 52688"/>
                        <a:gd name="connsiteY2" fmla="*/ 178771 h 178839"/>
                        <a:gd name="connsiteX3" fmla="*/ 25972 w 52688"/>
                        <a:gd name="connsiteY3" fmla="*/ 167106 h 178839"/>
                        <a:gd name="connsiteX4" fmla="*/ 52529 w 52688"/>
                        <a:gd name="connsiteY4" fmla="*/ 14215 h 178839"/>
                        <a:gd name="connsiteX5" fmla="*/ 40864 w 52688"/>
                        <a:gd name="connsiteY5" fmla="*/ 68 h 178839"/>
                        <a:gd name="connsiteX6" fmla="*/ 26717 w 52688"/>
                        <a:gd name="connsiteY6" fmla="*/ 11733 h 178839"/>
                        <a:gd name="connsiteX7" fmla="*/ 26717 w 52688"/>
                        <a:gd name="connsiteY7" fmla="*/ 11733 h 178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2688" h="178839">
                          <a:moveTo>
                            <a:pt x="26717" y="11733"/>
                          </a:moveTo>
                          <a:cubicBezTo>
                            <a:pt x="17781" y="62614"/>
                            <a:pt x="9094" y="113743"/>
                            <a:pt x="159" y="164624"/>
                          </a:cubicBezTo>
                          <a:cubicBezTo>
                            <a:pt x="-1082" y="171573"/>
                            <a:pt x="5123" y="178027"/>
                            <a:pt x="11825" y="178771"/>
                          </a:cubicBezTo>
                          <a:cubicBezTo>
                            <a:pt x="19271" y="179516"/>
                            <a:pt x="24731" y="174055"/>
                            <a:pt x="25972" y="167106"/>
                          </a:cubicBezTo>
                          <a:cubicBezTo>
                            <a:pt x="34907" y="116225"/>
                            <a:pt x="43594" y="65096"/>
                            <a:pt x="52529" y="14215"/>
                          </a:cubicBezTo>
                          <a:cubicBezTo>
                            <a:pt x="53770" y="7266"/>
                            <a:pt x="47565" y="813"/>
                            <a:pt x="40864" y="68"/>
                          </a:cubicBezTo>
                          <a:cubicBezTo>
                            <a:pt x="33418" y="-677"/>
                            <a:pt x="27958" y="4784"/>
                            <a:pt x="26717" y="11733"/>
                          </a:cubicBezTo>
                          <a:lnTo>
                            <a:pt x="26717" y="1173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4" name="Graphic 4">
                  <a:extLst>
                    <a:ext uri="{FF2B5EF4-FFF2-40B4-BE49-F238E27FC236}">
                      <a16:creationId xmlns:a16="http://schemas.microsoft.com/office/drawing/2014/main" id="{C8E8E54C-BD82-4B20-91C7-5F2E815E169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905127" y="3090208"/>
                  <a:ext cx="408535" cy="408535"/>
                  <a:chOff x="10905127" y="3090208"/>
                  <a:chExt cx="408535" cy="408535"/>
                </a:xfrm>
              </p:grpSpPr>
              <p:sp>
                <p:nvSpPr>
                  <p:cNvPr id="59" name="Freeform: Shape 70">
                    <a:extLst>
                      <a:ext uri="{FF2B5EF4-FFF2-40B4-BE49-F238E27FC236}">
                        <a16:creationId xmlns:a16="http://schemas.microsoft.com/office/drawing/2014/main" id="{8E28FB03-2208-4A13-84C9-13805F5292E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905127" y="3090208"/>
                    <a:ext cx="408535" cy="408535"/>
                  </a:xfrm>
                  <a:custGeom>
                    <a:avLst/>
                    <a:gdLst>
                      <a:gd name="T0" fmla="*/ 408535 w 408535"/>
                      <a:gd name="T1" fmla="*/ 204268 h 408535"/>
                      <a:gd name="T2" fmla="*/ 204268 w 408535"/>
                      <a:gd name="T3" fmla="*/ 408535 h 408535"/>
                      <a:gd name="T4" fmla="*/ 0 w 408535"/>
                      <a:gd name="T5" fmla="*/ 204268 h 408535"/>
                      <a:gd name="T6" fmla="*/ 204268 w 408535"/>
                      <a:gd name="T7" fmla="*/ 0 h 408535"/>
                      <a:gd name="T8" fmla="*/ 408535 w 408535"/>
                      <a:gd name="T9" fmla="*/ 204268 h 4085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3" y="408535"/>
                          <a:pt x="0" y="317081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2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0" name="Graphic 4">
                    <a:extLst>
                      <a:ext uri="{FF2B5EF4-FFF2-40B4-BE49-F238E27FC236}">
                        <a16:creationId xmlns:a16="http://schemas.microsoft.com/office/drawing/2014/main" id="{FF21918C-4C8D-4500-9D34-310948E66DE3}"/>
                      </a:ext>
                    </a:extLst>
                  </p:cNvPr>
                  <p:cNvGrpSpPr/>
                  <p:nvPr/>
                </p:nvGrpSpPr>
                <p:grpSpPr>
                  <a:xfrm>
                    <a:off x="11031599" y="3210302"/>
                    <a:ext cx="143478" cy="146291"/>
                    <a:chOff x="11031599" y="3210302"/>
                    <a:chExt cx="143478" cy="146291"/>
                  </a:xfrm>
                  <a:solidFill>
                    <a:srgbClr val="ED866D"/>
                  </a:solidFill>
                </p:grpSpPr>
                <p:sp>
                  <p:nvSpPr>
                    <p:cNvPr id="61" name="Freeform: Shape 60">
                      <a:extLst>
                        <a:ext uri="{FF2B5EF4-FFF2-40B4-BE49-F238E27FC236}">
                          <a16:creationId xmlns:a16="http://schemas.microsoft.com/office/drawing/2014/main" id="{816413B0-2956-4C85-952A-1B08CA0050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1599" y="3216758"/>
                      <a:ext cx="43900" cy="139835"/>
                    </a:xfrm>
                    <a:custGeom>
                      <a:avLst/>
                      <a:gdLst>
                        <a:gd name="connsiteX0" fmla="*/ 17979 w 43900"/>
                        <a:gd name="connsiteY0" fmla="*/ 11697 h 139835"/>
                        <a:gd name="connsiteX1" fmla="*/ 109 w 43900"/>
                        <a:gd name="connsiteY1" fmla="*/ 125620 h 139835"/>
                        <a:gd name="connsiteX2" fmla="*/ 11774 w 43900"/>
                        <a:gd name="connsiteY2" fmla="*/ 139767 h 139835"/>
                        <a:gd name="connsiteX3" fmla="*/ 25922 w 43900"/>
                        <a:gd name="connsiteY3" fmla="*/ 128102 h 139835"/>
                        <a:gd name="connsiteX4" fmla="*/ 43792 w 43900"/>
                        <a:gd name="connsiteY4" fmla="*/ 14179 h 139835"/>
                        <a:gd name="connsiteX5" fmla="*/ 32127 w 43900"/>
                        <a:gd name="connsiteY5" fmla="*/ 31 h 139835"/>
                        <a:gd name="connsiteX6" fmla="*/ 17979 w 43900"/>
                        <a:gd name="connsiteY6" fmla="*/ 11697 h 139835"/>
                        <a:gd name="connsiteX7" fmla="*/ 17979 w 43900"/>
                        <a:gd name="connsiteY7" fmla="*/ 11697 h 139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900" h="139835">
                          <a:moveTo>
                            <a:pt x="17979" y="11697"/>
                          </a:moveTo>
                          <a:cubicBezTo>
                            <a:pt x="12022" y="49671"/>
                            <a:pt x="6066" y="87646"/>
                            <a:pt x="109" y="125620"/>
                          </a:cubicBezTo>
                          <a:cubicBezTo>
                            <a:pt x="-884" y="132570"/>
                            <a:pt x="5073" y="139023"/>
                            <a:pt x="11774" y="139767"/>
                          </a:cubicBezTo>
                          <a:cubicBezTo>
                            <a:pt x="18972" y="140512"/>
                            <a:pt x="24681" y="135052"/>
                            <a:pt x="25922" y="128102"/>
                          </a:cubicBezTo>
                          <a:cubicBezTo>
                            <a:pt x="31878" y="90128"/>
                            <a:pt x="37835" y="52153"/>
                            <a:pt x="43792" y="14179"/>
                          </a:cubicBezTo>
                          <a:cubicBezTo>
                            <a:pt x="44784" y="7229"/>
                            <a:pt x="38828" y="776"/>
                            <a:pt x="32127" y="31"/>
                          </a:cubicBezTo>
                          <a:cubicBezTo>
                            <a:pt x="24929" y="-465"/>
                            <a:pt x="19220" y="4995"/>
                            <a:pt x="17979" y="11697"/>
                          </a:cubicBezTo>
                          <a:lnTo>
                            <a:pt x="17979" y="11697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2" name="Freeform: Shape 61">
                      <a:extLst>
                        <a:ext uri="{FF2B5EF4-FFF2-40B4-BE49-F238E27FC236}">
                          <a16:creationId xmlns:a16="http://schemas.microsoft.com/office/drawing/2014/main" id="{E8610F64-DFE0-4E1A-B4E5-0493DFA73B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5792" y="3210302"/>
                      <a:ext cx="39285" cy="102326"/>
                    </a:xfrm>
                    <a:custGeom>
                      <a:avLst/>
                      <a:gdLst>
                        <a:gd name="connsiteX0" fmla="*/ 13314 w 39285"/>
                        <a:gd name="connsiteY0" fmla="*/ 11699 h 102326"/>
                        <a:gd name="connsiteX1" fmla="*/ 159 w 39285"/>
                        <a:gd name="connsiteY1" fmla="*/ 88145 h 102326"/>
                        <a:gd name="connsiteX2" fmla="*/ 11825 w 39285"/>
                        <a:gd name="connsiteY2" fmla="*/ 102292 h 102326"/>
                        <a:gd name="connsiteX3" fmla="*/ 25972 w 39285"/>
                        <a:gd name="connsiteY3" fmla="*/ 90627 h 102326"/>
                        <a:gd name="connsiteX4" fmla="*/ 39126 w 39285"/>
                        <a:gd name="connsiteY4" fmla="*/ 14181 h 102326"/>
                        <a:gd name="connsiteX5" fmla="*/ 27461 w 39285"/>
                        <a:gd name="connsiteY5" fmla="*/ 34 h 102326"/>
                        <a:gd name="connsiteX6" fmla="*/ 13314 w 39285"/>
                        <a:gd name="connsiteY6" fmla="*/ 11699 h 102326"/>
                        <a:gd name="connsiteX7" fmla="*/ 13314 w 39285"/>
                        <a:gd name="connsiteY7" fmla="*/ 11699 h 1023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9285" h="102326">
                          <a:moveTo>
                            <a:pt x="13314" y="11699"/>
                          </a:moveTo>
                          <a:cubicBezTo>
                            <a:pt x="8846" y="37264"/>
                            <a:pt x="4627" y="62828"/>
                            <a:pt x="159" y="88145"/>
                          </a:cubicBezTo>
                          <a:cubicBezTo>
                            <a:pt x="-1082" y="94846"/>
                            <a:pt x="5123" y="101796"/>
                            <a:pt x="11825" y="102292"/>
                          </a:cubicBezTo>
                          <a:cubicBezTo>
                            <a:pt x="19271" y="102788"/>
                            <a:pt x="24731" y="97824"/>
                            <a:pt x="25972" y="90627"/>
                          </a:cubicBezTo>
                          <a:cubicBezTo>
                            <a:pt x="30440" y="65062"/>
                            <a:pt x="34659" y="39498"/>
                            <a:pt x="39126" y="14181"/>
                          </a:cubicBezTo>
                          <a:cubicBezTo>
                            <a:pt x="40367" y="7480"/>
                            <a:pt x="34163" y="530"/>
                            <a:pt x="27461" y="34"/>
                          </a:cubicBezTo>
                          <a:cubicBezTo>
                            <a:pt x="20015" y="-462"/>
                            <a:pt x="14555" y="4502"/>
                            <a:pt x="13314" y="11699"/>
                          </a:cubicBezTo>
                          <a:lnTo>
                            <a:pt x="13314" y="11699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5" name="Freeform: Shape 66">
                  <a:extLst>
                    <a:ext uri="{FF2B5EF4-FFF2-40B4-BE49-F238E27FC236}">
                      <a16:creationId xmlns:a16="http://schemas.microsoft.com/office/drawing/2014/main" id="{90ACE9D3-FF08-4333-8BB2-2BB8085EED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41465" y="3186211"/>
                  <a:ext cx="96026" cy="69612"/>
                </a:xfrm>
                <a:custGeom>
                  <a:avLst/>
                  <a:gdLst>
                    <a:gd name="T0" fmla="*/ 1292 w 96026"/>
                    <a:gd name="T1" fmla="*/ 9233 h 69612"/>
                    <a:gd name="T2" fmla="*/ 51 w 96026"/>
                    <a:gd name="T3" fmla="*/ 15438 h 69612"/>
                    <a:gd name="T4" fmla="*/ 32813 w 96026"/>
                    <a:gd name="T5" fmla="*/ 66567 h 69612"/>
                    <a:gd name="T6" fmla="*/ 94118 w 96026"/>
                    <a:gd name="T7" fmla="*/ 44725 h 69612"/>
                    <a:gd name="T8" fmla="*/ 91884 w 96026"/>
                    <a:gd name="T9" fmla="*/ 29585 h 69612"/>
                    <a:gd name="T10" fmla="*/ 76744 w 96026"/>
                    <a:gd name="T11" fmla="*/ 31819 h 69612"/>
                    <a:gd name="T12" fmla="*/ 73021 w 96026"/>
                    <a:gd name="T13" fmla="*/ 37279 h 69612"/>
                    <a:gd name="T14" fmla="*/ 42493 w 96026"/>
                    <a:gd name="T15" fmla="*/ 40258 h 69612"/>
                    <a:gd name="T16" fmla="*/ 24871 w 96026"/>
                    <a:gd name="T17" fmla="*/ 21147 h 69612"/>
                    <a:gd name="T18" fmla="*/ 21148 w 96026"/>
                    <a:gd name="T19" fmla="*/ 4021 h 69612"/>
                    <a:gd name="T20" fmla="*/ 7000 w 96026"/>
                    <a:gd name="T21" fmla="*/ 1787 h 69612"/>
                    <a:gd name="T22" fmla="*/ 1292 w 96026"/>
                    <a:gd name="T23" fmla="*/ 9233 h 696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96026" h="69612">
                      <a:moveTo>
                        <a:pt x="1292" y="9233"/>
                      </a:moveTo>
                      <a:cubicBezTo>
                        <a:pt x="547" y="11219"/>
                        <a:pt x="51" y="13204"/>
                        <a:pt x="51" y="15438"/>
                      </a:cubicBezTo>
                      <a:cubicBezTo>
                        <a:pt x="-942" y="36783"/>
                        <a:pt x="12709" y="59121"/>
                        <a:pt x="32813" y="66567"/>
                      </a:cubicBezTo>
                      <a:cubicBezTo>
                        <a:pt x="54903" y="75006"/>
                        <a:pt x="82701" y="65326"/>
                        <a:pt x="94118" y="44725"/>
                      </a:cubicBezTo>
                      <a:cubicBezTo>
                        <a:pt x="96848" y="39513"/>
                        <a:pt x="97097" y="33308"/>
                        <a:pt x="91884" y="29585"/>
                      </a:cubicBezTo>
                      <a:cubicBezTo>
                        <a:pt x="87665" y="26359"/>
                        <a:pt x="79723" y="26607"/>
                        <a:pt x="76744" y="31819"/>
                      </a:cubicBezTo>
                      <a:cubicBezTo>
                        <a:pt x="75751" y="33805"/>
                        <a:pt x="74510" y="35542"/>
                        <a:pt x="73021" y="37279"/>
                      </a:cubicBezTo>
                      <a:cubicBezTo>
                        <a:pt x="64334" y="47456"/>
                        <a:pt x="55151" y="45222"/>
                        <a:pt x="42493" y="40258"/>
                      </a:cubicBezTo>
                      <a:cubicBezTo>
                        <a:pt x="32068" y="36287"/>
                        <a:pt x="26856" y="28841"/>
                        <a:pt x="24871" y="21147"/>
                      </a:cubicBezTo>
                      <a:cubicBezTo>
                        <a:pt x="23133" y="14445"/>
                        <a:pt x="24871" y="9978"/>
                        <a:pt x="21148" y="4021"/>
                      </a:cubicBezTo>
                      <a:cubicBezTo>
                        <a:pt x="18169" y="-447"/>
                        <a:pt x="11468" y="-1191"/>
                        <a:pt x="7000" y="1787"/>
                      </a:cubicBezTo>
                      <a:cubicBezTo>
                        <a:pt x="4270" y="3276"/>
                        <a:pt x="2285" y="6006"/>
                        <a:pt x="1292" y="9233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56" name="Graphic 4">
                  <a:extLst>
                    <a:ext uri="{FF2B5EF4-FFF2-40B4-BE49-F238E27FC236}">
                      <a16:creationId xmlns:a16="http://schemas.microsoft.com/office/drawing/2014/main" id="{01063CA1-6CFB-4E63-8A41-1562D07E80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44022" y="3251788"/>
                  <a:ext cx="347239" cy="279569"/>
                  <a:chOff x="10444022" y="3251788"/>
                  <a:chExt cx="347239" cy="279569"/>
                </a:xfrm>
              </p:grpSpPr>
              <p:sp>
                <p:nvSpPr>
                  <p:cNvPr id="57" name="Freeform: Shape 68">
                    <a:extLst>
                      <a:ext uri="{FF2B5EF4-FFF2-40B4-BE49-F238E27FC236}">
                        <a16:creationId xmlns:a16="http://schemas.microsoft.com/office/drawing/2014/main" id="{38F3DEC3-E248-4738-9933-37DFD2CD58B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9167" y="3267670"/>
                    <a:ext cx="331623" cy="262281"/>
                  </a:xfrm>
                  <a:custGeom>
                    <a:avLst/>
                    <a:gdLst>
                      <a:gd name="T0" fmla="*/ 321436 w 331623"/>
                      <a:gd name="T1" fmla="*/ 155372 h 262281"/>
                      <a:gd name="T2" fmla="*/ 302822 w 331623"/>
                      <a:gd name="T3" fmla="*/ 0 h 262281"/>
                      <a:gd name="T4" fmla="*/ 2501 w 331623"/>
                      <a:gd name="T5" fmla="*/ 66766 h 262281"/>
                      <a:gd name="T6" fmla="*/ 98058 w 331623"/>
                      <a:gd name="T7" fmla="*/ 248447 h 262281"/>
                      <a:gd name="T8" fmla="*/ 293638 w 331623"/>
                      <a:gd name="T9" fmla="*/ 204019 h 262281"/>
                      <a:gd name="T10" fmla="*/ 321436 w 331623"/>
                      <a:gd name="T11" fmla="*/ 155372 h 26228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31623" h="262281">
                        <a:moveTo>
                          <a:pt x="321436" y="155372"/>
                        </a:moveTo>
                        <a:cubicBezTo>
                          <a:pt x="339555" y="104988"/>
                          <a:pt x="333598" y="44179"/>
                          <a:pt x="302822" y="0"/>
                        </a:cubicBezTo>
                        <a:cubicBezTo>
                          <a:pt x="202549" y="21841"/>
                          <a:pt x="102773" y="45172"/>
                          <a:pt x="2501" y="66766"/>
                        </a:cubicBezTo>
                        <a:cubicBezTo>
                          <a:pt x="-10902" y="139488"/>
                          <a:pt x="30796" y="218167"/>
                          <a:pt x="98058" y="248447"/>
                        </a:cubicBezTo>
                        <a:cubicBezTo>
                          <a:pt x="163582" y="277983"/>
                          <a:pt x="247473" y="258871"/>
                          <a:pt x="293638" y="204019"/>
                        </a:cubicBezTo>
                        <a:cubicBezTo>
                          <a:pt x="305800" y="189872"/>
                          <a:pt x="314983" y="173243"/>
                          <a:pt x="321436" y="155372"/>
                        </a:cubicBezTo>
                        <a:close/>
                      </a:path>
                    </a:pathLst>
                  </a:custGeom>
                  <a:solidFill>
                    <a:srgbClr val="E879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" name="Freeform: Shape 69">
                    <a:extLst>
                      <a:ext uri="{FF2B5EF4-FFF2-40B4-BE49-F238E27FC236}">
                        <a16:creationId xmlns:a16="http://schemas.microsoft.com/office/drawing/2014/main" id="{3DF94CDE-118D-4E00-8FD1-FE96916BDA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4022" y="3251788"/>
                    <a:ext cx="347239" cy="279569"/>
                  </a:xfrm>
                  <a:custGeom>
                    <a:avLst/>
                    <a:gdLst>
                      <a:gd name="T0" fmla="*/ 328071 w 347239"/>
                      <a:gd name="T1" fmla="*/ 42687 h 279569"/>
                      <a:gd name="T2" fmla="*/ 300521 w 347239"/>
                      <a:gd name="T3" fmla="*/ 57331 h 279569"/>
                      <a:gd name="T4" fmla="*/ 253859 w 347239"/>
                      <a:gd name="T5" fmla="*/ 229333 h 279569"/>
                      <a:gd name="T6" fmla="*/ 67462 w 347239"/>
                      <a:gd name="T7" fmla="*/ 193840 h 279569"/>
                      <a:gd name="T8" fmla="*/ 31473 w 347239"/>
                      <a:gd name="T9" fmla="*/ 93816 h 279569"/>
                      <a:gd name="T10" fmla="*/ 302258 w 347239"/>
                      <a:gd name="T11" fmla="*/ 30774 h 279569"/>
                      <a:gd name="T12" fmla="*/ 295557 w 347239"/>
                      <a:gd name="T13" fmla="*/ 493 h 279569"/>
                      <a:gd name="T14" fmla="*/ 11617 w 347239"/>
                      <a:gd name="T15" fmla="*/ 66514 h 279569"/>
                      <a:gd name="T16" fmla="*/ 448 w 347239"/>
                      <a:gd name="T17" fmla="*/ 85129 h 279569"/>
                      <a:gd name="T18" fmla="*/ 133731 w 347239"/>
                      <a:gd name="T19" fmla="*/ 273512 h 279569"/>
                      <a:gd name="T20" fmla="*/ 337254 w 347239"/>
                      <a:gd name="T21" fmla="*/ 173736 h 279569"/>
                      <a:gd name="T22" fmla="*/ 328071 w 347239"/>
                      <a:gd name="T23" fmla="*/ 42687 h 279569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347239" h="279569">
                        <a:moveTo>
                          <a:pt x="328071" y="42687"/>
                        </a:moveTo>
                        <a:cubicBezTo>
                          <a:pt x="318391" y="25313"/>
                          <a:pt x="290841" y="39709"/>
                          <a:pt x="300521" y="57331"/>
                        </a:cubicBezTo>
                        <a:cubicBezTo>
                          <a:pt x="333035" y="115906"/>
                          <a:pt x="311938" y="195578"/>
                          <a:pt x="253859" y="229333"/>
                        </a:cubicBezTo>
                        <a:cubicBezTo>
                          <a:pt x="191810" y="265570"/>
                          <a:pt x="112138" y="248941"/>
                          <a:pt x="67462" y="193840"/>
                        </a:cubicBezTo>
                        <a:cubicBezTo>
                          <a:pt x="44628" y="165546"/>
                          <a:pt x="32218" y="129805"/>
                          <a:pt x="31473" y="93816"/>
                        </a:cubicBezTo>
                        <a:cubicBezTo>
                          <a:pt x="121818" y="72719"/>
                          <a:pt x="211914" y="51871"/>
                          <a:pt x="302258" y="30774"/>
                        </a:cubicBezTo>
                        <a:cubicBezTo>
                          <a:pt x="321618" y="26306"/>
                          <a:pt x="314916" y="-4222"/>
                          <a:pt x="295557" y="493"/>
                        </a:cubicBezTo>
                        <a:cubicBezTo>
                          <a:pt x="200993" y="22583"/>
                          <a:pt x="106181" y="44673"/>
                          <a:pt x="11617" y="66514"/>
                        </a:cubicBezTo>
                        <a:cubicBezTo>
                          <a:pt x="1937" y="68748"/>
                          <a:pt x="-1289" y="77683"/>
                          <a:pt x="448" y="85129"/>
                        </a:cubicBezTo>
                        <a:cubicBezTo>
                          <a:pt x="-1289" y="168276"/>
                          <a:pt x="51329" y="251422"/>
                          <a:pt x="133731" y="273512"/>
                        </a:cubicBezTo>
                        <a:cubicBezTo>
                          <a:pt x="216629" y="295602"/>
                          <a:pt x="307222" y="256138"/>
                          <a:pt x="337254" y="173736"/>
                        </a:cubicBezTo>
                        <a:cubicBezTo>
                          <a:pt x="352891" y="131046"/>
                          <a:pt x="350409" y="82399"/>
                          <a:pt x="328071" y="42687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6" name="Freeform: Shape 37">
                <a:extLst>
                  <a:ext uri="{FF2B5EF4-FFF2-40B4-BE49-F238E27FC236}">
                    <a16:creationId xmlns:a16="http://schemas.microsoft.com/office/drawing/2014/main" id="{38FAACA2-4E0C-491A-9393-D1CDCFA633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1091" y="2013028"/>
                <a:ext cx="1398042" cy="1171860"/>
              </a:xfrm>
              <a:custGeom>
                <a:avLst/>
                <a:gdLst>
                  <a:gd name="T0" fmla="*/ 50632 w 1398042"/>
                  <a:gd name="T1" fmla="*/ 740871 h 1171860"/>
                  <a:gd name="T2" fmla="*/ 110945 w 1398042"/>
                  <a:gd name="T3" fmla="*/ 494409 h 1171860"/>
                  <a:gd name="T4" fmla="*/ 543059 w 1398042"/>
                  <a:gd name="T5" fmla="*/ 47155 h 1171860"/>
                  <a:gd name="T6" fmla="*/ 1142459 w 1398042"/>
                  <a:gd name="T7" fmla="*/ 90590 h 1171860"/>
                  <a:gd name="T8" fmla="*/ 1352683 w 1398042"/>
                  <a:gd name="T9" fmla="*/ 296347 h 1171860"/>
                  <a:gd name="T10" fmla="*/ 1376014 w 1398042"/>
                  <a:gd name="T11" fmla="*/ 593689 h 1171860"/>
                  <a:gd name="T12" fmla="*/ 667655 w 1398042"/>
                  <a:gd name="T13" fmla="*/ 606843 h 1171860"/>
                  <a:gd name="T14" fmla="*/ 480265 w 1398042"/>
                  <a:gd name="T15" fmla="*/ 919574 h 1171860"/>
                  <a:gd name="T16" fmla="*/ 236781 w 1398042"/>
                  <a:gd name="T17" fmla="*/ 1146179 h 1171860"/>
                  <a:gd name="T18" fmla="*/ 0 w 1398042"/>
                  <a:gd name="T19" fmla="*/ 1138237 h 1171860"/>
                  <a:gd name="T20" fmla="*/ 29287 w 1398042"/>
                  <a:gd name="T21" fmla="*/ 915354 h 1171860"/>
                  <a:gd name="T22" fmla="*/ 50632 w 1398042"/>
                  <a:gd name="T23" fmla="*/ 740871 h 11718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398042" h="1171860">
                    <a:moveTo>
                      <a:pt x="50632" y="740871"/>
                    </a:moveTo>
                    <a:cubicBezTo>
                      <a:pt x="63291" y="656483"/>
                      <a:pt x="80913" y="573336"/>
                      <a:pt x="110945" y="494409"/>
                    </a:cubicBezTo>
                    <a:cubicBezTo>
                      <a:pt x="188383" y="289645"/>
                      <a:pt x="349464" y="122856"/>
                      <a:pt x="543059" y="47155"/>
                    </a:cubicBezTo>
                    <a:cubicBezTo>
                      <a:pt x="736654" y="-28546"/>
                      <a:pt x="960033" y="-12413"/>
                      <a:pt x="1142459" y="90590"/>
                    </a:cubicBezTo>
                    <a:cubicBezTo>
                      <a:pt x="1227591" y="138740"/>
                      <a:pt x="1305277" y="206747"/>
                      <a:pt x="1352683" y="296347"/>
                    </a:cubicBezTo>
                    <a:cubicBezTo>
                      <a:pt x="1400337" y="385946"/>
                      <a:pt x="1414237" y="499125"/>
                      <a:pt x="1376014" y="593689"/>
                    </a:cubicBezTo>
                    <a:cubicBezTo>
                      <a:pt x="1188624" y="394881"/>
                      <a:pt x="848840" y="402576"/>
                      <a:pt x="667655" y="606843"/>
                    </a:cubicBezTo>
                    <a:cubicBezTo>
                      <a:pt x="587735" y="696939"/>
                      <a:pt x="540081" y="813096"/>
                      <a:pt x="480265" y="919574"/>
                    </a:cubicBezTo>
                    <a:cubicBezTo>
                      <a:pt x="420697" y="1026051"/>
                      <a:pt x="347975" y="1110439"/>
                      <a:pt x="236781" y="1146179"/>
                    </a:cubicBezTo>
                    <a:cubicBezTo>
                      <a:pt x="161577" y="1170255"/>
                      <a:pt x="56341" y="1192592"/>
                      <a:pt x="0" y="1138237"/>
                    </a:cubicBezTo>
                    <a:cubicBezTo>
                      <a:pt x="6949" y="1071968"/>
                      <a:pt x="22338" y="981623"/>
                      <a:pt x="29287" y="915354"/>
                    </a:cubicBezTo>
                    <a:cubicBezTo>
                      <a:pt x="35740" y="857276"/>
                      <a:pt x="41945" y="798701"/>
                      <a:pt x="50632" y="740871"/>
                    </a:cubicBez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38">
                <a:extLst>
                  <a:ext uri="{FF2B5EF4-FFF2-40B4-BE49-F238E27FC236}">
                    <a16:creationId xmlns:a16="http://schemas.microsoft.com/office/drawing/2014/main" id="{4C321181-1E80-429F-B2D4-4479CF867F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87705" y="2091912"/>
                <a:ext cx="798520" cy="1364801"/>
              </a:xfrm>
              <a:custGeom>
                <a:avLst/>
                <a:gdLst>
                  <a:gd name="T0" fmla="*/ 0 w 798520"/>
                  <a:gd name="T1" fmla="*/ 65068 h 1364801"/>
                  <a:gd name="T2" fmla="*/ 364604 w 798520"/>
                  <a:gd name="T3" fmla="*/ 47694 h 1364801"/>
                  <a:gd name="T4" fmla="*/ 614044 w 798520"/>
                  <a:gd name="T5" fmla="*/ 323443 h 1364801"/>
                  <a:gd name="T6" fmla="*/ 797959 w 798520"/>
                  <a:gd name="T7" fmla="*/ 894797 h 1364801"/>
                  <a:gd name="T8" fmla="*/ 769168 w 798520"/>
                  <a:gd name="T9" fmla="*/ 1349001 h 1364801"/>
                  <a:gd name="T10" fmla="*/ 601634 w 798520"/>
                  <a:gd name="T11" fmla="*/ 740914 h 1364801"/>
                  <a:gd name="T12" fmla="*/ 369320 w 798520"/>
                  <a:gd name="T13" fmla="*/ 646598 h 1364801"/>
                  <a:gd name="T14" fmla="*/ 82402 w 798520"/>
                  <a:gd name="T15" fmla="*/ 356702 h 1364801"/>
                  <a:gd name="T16" fmla="*/ 0 w 798520"/>
                  <a:gd name="T17" fmla="*/ 65068 h 13648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98520" h="1364801">
                    <a:moveTo>
                      <a:pt x="0" y="65068"/>
                    </a:moveTo>
                    <a:cubicBezTo>
                      <a:pt x="89848" y="-22049"/>
                      <a:pt x="256638" y="-15348"/>
                      <a:pt x="364604" y="47694"/>
                    </a:cubicBezTo>
                    <a:cubicBezTo>
                      <a:pt x="472571" y="110737"/>
                      <a:pt x="546782" y="217711"/>
                      <a:pt x="614044" y="323443"/>
                    </a:cubicBezTo>
                    <a:cubicBezTo>
                      <a:pt x="723003" y="494700"/>
                      <a:pt x="791258" y="680105"/>
                      <a:pt x="797959" y="894797"/>
                    </a:cubicBezTo>
                    <a:cubicBezTo>
                      <a:pt x="803420" y="1065558"/>
                      <a:pt x="767182" y="1446791"/>
                      <a:pt x="769168" y="1349001"/>
                    </a:cubicBezTo>
                    <a:lnTo>
                      <a:pt x="601634" y="740914"/>
                    </a:lnTo>
                    <a:cubicBezTo>
                      <a:pt x="601634" y="740914"/>
                      <a:pt x="444772" y="682835"/>
                      <a:pt x="369320" y="646598"/>
                    </a:cubicBezTo>
                    <a:cubicBezTo>
                      <a:pt x="210969" y="570649"/>
                      <a:pt x="82402" y="356702"/>
                      <a:pt x="82402" y="356702"/>
                    </a:cubicBezTo>
                    <a:lnTo>
                      <a:pt x="0" y="65068"/>
                    </a:ln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39">
                <a:extLst>
                  <a:ext uri="{FF2B5EF4-FFF2-40B4-BE49-F238E27FC236}">
                    <a16:creationId xmlns:a16="http://schemas.microsoft.com/office/drawing/2014/main" id="{839142BA-B644-43F9-BA3A-063088A37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4008" y="2408385"/>
                <a:ext cx="1075313" cy="1458932"/>
              </a:xfrm>
              <a:custGeom>
                <a:avLst/>
                <a:gdLst>
                  <a:gd name="T0" fmla="*/ 4833 w 1075313"/>
                  <a:gd name="T1" fmla="*/ 516274 h 1458932"/>
                  <a:gd name="T2" fmla="*/ 232679 w 1075313"/>
                  <a:gd name="T3" fmla="*/ 1458933 h 1458932"/>
                  <a:gd name="T4" fmla="*/ 299196 w 1075313"/>
                  <a:gd name="T5" fmla="*/ 653776 h 1458932"/>
                  <a:gd name="T6" fmla="*/ 385321 w 1075313"/>
                  <a:gd name="T7" fmla="*/ 550525 h 1458932"/>
                  <a:gd name="T8" fmla="*/ 635506 w 1075313"/>
                  <a:gd name="T9" fmla="*/ 187907 h 1458932"/>
                  <a:gd name="T10" fmla="*/ 1075314 w 1075313"/>
                  <a:gd name="T11" fmla="*/ 44448 h 1458932"/>
                  <a:gd name="T12" fmla="*/ 630790 w 1075313"/>
                  <a:gd name="T13" fmla="*/ 5481 h 1458932"/>
                  <a:gd name="T14" fmla="*/ 4833 w 1075313"/>
                  <a:gd name="T15" fmla="*/ 516274 h 14589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75313" h="1458932">
                    <a:moveTo>
                      <a:pt x="4833" y="516274"/>
                    </a:moveTo>
                    <a:cubicBezTo>
                      <a:pt x="-29419" y="854569"/>
                      <a:pt x="125953" y="1145706"/>
                      <a:pt x="232679" y="1458933"/>
                    </a:cubicBezTo>
                    <a:cubicBezTo>
                      <a:pt x="215305" y="1189141"/>
                      <a:pt x="238139" y="917115"/>
                      <a:pt x="299196" y="653776"/>
                    </a:cubicBezTo>
                    <a:cubicBezTo>
                      <a:pt x="331462" y="622255"/>
                      <a:pt x="360501" y="586762"/>
                      <a:pt x="385321" y="550525"/>
                    </a:cubicBezTo>
                    <a:cubicBezTo>
                      <a:pt x="468964" y="429404"/>
                      <a:pt x="528780" y="289420"/>
                      <a:pt x="635506" y="187907"/>
                    </a:cubicBezTo>
                    <a:cubicBezTo>
                      <a:pt x="750918" y="77955"/>
                      <a:pt x="917211" y="23847"/>
                      <a:pt x="1075314" y="44448"/>
                    </a:cubicBezTo>
                    <a:cubicBezTo>
                      <a:pt x="1075314" y="44448"/>
                      <a:pt x="787155" y="-18595"/>
                      <a:pt x="630790" y="5481"/>
                    </a:cubicBezTo>
                    <a:cubicBezTo>
                      <a:pt x="474425" y="29804"/>
                      <a:pt x="4833" y="516274"/>
                      <a:pt x="4833" y="516274"/>
                    </a:cubicBez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40">
                <a:extLst>
                  <a:ext uri="{FF2B5EF4-FFF2-40B4-BE49-F238E27FC236}">
                    <a16:creationId xmlns:a16="http://schemas.microsoft.com/office/drawing/2014/main" id="{36EBE44C-AB48-47FB-8FD2-6D9063AC5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40404" y="2720912"/>
                <a:ext cx="93283" cy="358188"/>
              </a:xfrm>
              <a:custGeom>
                <a:avLst/>
                <a:gdLst>
                  <a:gd name="T0" fmla="*/ 31088 w 93283"/>
                  <a:gd name="T1" fmla="*/ 8166 h 358188"/>
                  <a:gd name="T2" fmla="*/ 8006 w 93283"/>
                  <a:gd name="T3" fmla="*/ 2209 h 358188"/>
                  <a:gd name="T4" fmla="*/ 2049 w 93283"/>
                  <a:gd name="T5" fmla="*/ 25292 h 358188"/>
                  <a:gd name="T6" fmla="*/ 58887 w 93283"/>
                  <a:gd name="T7" fmla="*/ 341994 h 358188"/>
                  <a:gd name="T8" fmla="*/ 92641 w 93283"/>
                  <a:gd name="T9" fmla="*/ 341994 h 358188"/>
                  <a:gd name="T10" fmla="*/ 31088 w 93283"/>
                  <a:gd name="T11" fmla="*/ 8166 h 3581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3283" h="358188">
                    <a:moveTo>
                      <a:pt x="31088" y="8166"/>
                    </a:moveTo>
                    <a:cubicBezTo>
                      <a:pt x="27613" y="-273"/>
                      <a:pt x="15203" y="-2010"/>
                      <a:pt x="8006" y="2209"/>
                    </a:cubicBezTo>
                    <a:cubicBezTo>
                      <a:pt x="-681" y="7173"/>
                      <a:pt x="-1674" y="16853"/>
                      <a:pt x="2049" y="25292"/>
                    </a:cubicBezTo>
                    <a:cubicBezTo>
                      <a:pt x="44491" y="125068"/>
                      <a:pt x="63602" y="233779"/>
                      <a:pt x="58887" y="341994"/>
                    </a:cubicBezTo>
                    <a:cubicBezTo>
                      <a:pt x="57893" y="363587"/>
                      <a:pt x="91649" y="363587"/>
                      <a:pt x="92641" y="341994"/>
                    </a:cubicBezTo>
                    <a:cubicBezTo>
                      <a:pt x="97357" y="227078"/>
                      <a:pt x="76012" y="113403"/>
                      <a:pt x="31088" y="816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41">
                <a:extLst>
                  <a:ext uri="{FF2B5EF4-FFF2-40B4-BE49-F238E27FC236}">
                    <a16:creationId xmlns:a16="http://schemas.microsoft.com/office/drawing/2014/main" id="{C0655771-7FAB-4BA3-8A1E-D33C7774C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1771" y="2271971"/>
                <a:ext cx="259449" cy="202433"/>
              </a:xfrm>
              <a:custGeom>
                <a:avLst/>
                <a:gdLst>
                  <a:gd name="T0" fmla="*/ 256839 w 259449"/>
                  <a:gd name="T1" fmla="*/ 177387 h 202433"/>
                  <a:gd name="T2" fmla="*/ 20801 w 259449"/>
                  <a:gd name="T3" fmla="*/ 669 h 202433"/>
                  <a:gd name="T4" fmla="*/ 11867 w 259449"/>
                  <a:gd name="T5" fmla="*/ 33184 h 202433"/>
                  <a:gd name="T6" fmla="*/ 227800 w 259449"/>
                  <a:gd name="T7" fmla="*/ 194513 h 202433"/>
                  <a:gd name="T8" fmla="*/ 256839 w 259449"/>
                  <a:gd name="T9" fmla="*/ 177387 h 2024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9449" h="202433">
                    <a:moveTo>
                      <a:pt x="256839" y="177387"/>
                    </a:moveTo>
                    <a:cubicBezTo>
                      <a:pt x="203972" y="91014"/>
                      <a:pt x="118592" y="26979"/>
                      <a:pt x="20801" y="669"/>
                    </a:cubicBezTo>
                    <a:cubicBezTo>
                      <a:pt x="-47" y="-5039"/>
                      <a:pt x="-8982" y="27475"/>
                      <a:pt x="11867" y="33184"/>
                    </a:cubicBezTo>
                    <a:cubicBezTo>
                      <a:pt x="101466" y="57259"/>
                      <a:pt x="179401" y="115337"/>
                      <a:pt x="227800" y="194513"/>
                    </a:cubicBezTo>
                    <a:cubicBezTo>
                      <a:pt x="239216" y="212879"/>
                      <a:pt x="268255" y="196002"/>
                      <a:pt x="256839" y="177387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42">
                <a:extLst>
                  <a:ext uri="{FF2B5EF4-FFF2-40B4-BE49-F238E27FC236}">
                    <a16:creationId xmlns:a16="http://schemas.microsoft.com/office/drawing/2014/main" id="{38F6B8B2-5C58-4CD0-9D55-2A9FAA5A9C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8716" y="1992570"/>
                <a:ext cx="150160" cy="133636"/>
              </a:xfrm>
              <a:custGeom>
                <a:avLst/>
                <a:gdLst>
                  <a:gd name="T0" fmla="*/ 118060 w 150160"/>
                  <a:gd name="T1" fmla="*/ 29886 h 133636"/>
                  <a:gd name="T2" fmla="*/ 92247 w 150160"/>
                  <a:gd name="T3" fmla="*/ 98389 h 133636"/>
                  <a:gd name="T4" fmla="*/ 28212 w 150160"/>
                  <a:gd name="T5" fmla="*/ 4074 h 133636"/>
                  <a:gd name="T6" fmla="*/ 5378 w 150160"/>
                  <a:gd name="T7" fmla="*/ 26908 h 133636"/>
                  <a:gd name="T8" fmla="*/ 65690 w 150160"/>
                  <a:gd name="T9" fmla="*/ 122216 h 133636"/>
                  <a:gd name="T10" fmla="*/ 95722 w 150160"/>
                  <a:gd name="T11" fmla="*/ 124946 h 133636"/>
                  <a:gd name="T12" fmla="*/ 120046 w 150160"/>
                  <a:gd name="T13" fmla="*/ 116011 h 133636"/>
                  <a:gd name="T14" fmla="*/ 149085 w 150160"/>
                  <a:gd name="T15" fmla="*/ 38325 h 133636"/>
                  <a:gd name="T16" fmla="*/ 118060 w 150160"/>
                  <a:gd name="T17" fmla="*/ 29886 h 1336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0160" h="133636">
                    <a:moveTo>
                      <a:pt x="118060" y="29886"/>
                    </a:moveTo>
                    <a:cubicBezTo>
                      <a:pt x="109373" y="52721"/>
                      <a:pt x="100934" y="75555"/>
                      <a:pt x="92247" y="98389"/>
                    </a:cubicBezTo>
                    <a:cubicBezTo>
                      <a:pt x="79837" y="61904"/>
                      <a:pt x="57748" y="29142"/>
                      <a:pt x="28212" y="4074"/>
                    </a:cubicBezTo>
                    <a:cubicBezTo>
                      <a:pt x="12328" y="-9329"/>
                      <a:pt x="-10507" y="13505"/>
                      <a:pt x="5378" y="26908"/>
                    </a:cubicBezTo>
                    <a:cubicBezTo>
                      <a:pt x="35162" y="51976"/>
                      <a:pt x="56010" y="84490"/>
                      <a:pt x="65690" y="122216"/>
                    </a:cubicBezTo>
                    <a:cubicBezTo>
                      <a:pt x="69661" y="137853"/>
                      <a:pt x="89517" y="136115"/>
                      <a:pt x="95722" y="124946"/>
                    </a:cubicBezTo>
                    <a:cubicBezTo>
                      <a:pt x="103913" y="128918"/>
                      <a:pt x="115826" y="126932"/>
                      <a:pt x="120046" y="116011"/>
                    </a:cubicBezTo>
                    <a:cubicBezTo>
                      <a:pt x="129726" y="90199"/>
                      <a:pt x="139405" y="64138"/>
                      <a:pt x="149085" y="38325"/>
                    </a:cubicBezTo>
                    <a:cubicBezTo>
                      <a:pt x="156283" y="19214"/>
                      <a:pt x="125258" y="10775"/>
                      <a:pt x="118060" y="2988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43">
                <a:extLst>
                  <a:ext uri="{FF2B5EF4-FFF2-40B4-BE49-F238E27FC236}">
                    <a16:creationId xmlns:a16="http://schemas.microsoft.com/office/drawing/2014/main" id="{9EDBDE21-454F-4972-8C44-4BADC0F068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6606" y="2155228"/>
                <a:ext cx="1006303" cy="547190"/>
              </a:xfrm>
              <a:custGeom>
                <a:avLst/>
                <a:gdLst>
                  <a:gd name="T0" fmla="*/ 994070 w 1006303"/>
                  <a:gd name="T1" fmla="*/ 66781 h 547190"/>
                  <a:gd name="T2" fmla="*/ 513805 w 1006303"/>
                  <a:gd name="T3" fmla="*/ 34515 h 547190"/>
                  <a:gd name="T4" fmla="*/ 332372 w 1006303"/>
                  <a:gd name="T5" fmla="*/ 174251 h 547190"/>
                  <a:gd name="T6" fmla="*/ 198592 w 1006303"/>
                  <a:gd name="T7" fmla="*/ 357918 h 547190"/>
                  <a:gd name="T8" fmla="*/ 10954 w 1006303"/>
                  <a:gd name="T9" fmla="*/ 515028 h 547190"/>
                  <a:gd name="T10" fmla="*/ 19641 w 1006303"/>
                  <a:gd name="T11" fmla="*/ 546053 h 547190"/>
                  <a:gd name="T12" fmla="*/ 323685 w 1006303"/>
                  <a:gd name="T13" fmla="*/ 237790 h 547190"/>
                  <a:gd name="T14" fmla="*/ 486503 w 1006303"/>
                  <a:gd name="T15" fmla="*/ 83162 h 547190"/>
                  <a:gd name="T16" fmla="*/ 711371 w 1006303"/>
                  <a:gd name="T17" fmla="*/ 32281 h 547190"/>
                  <a:gd name="T18" fmla="*/ 985879 w 1006303"/>
                  <a:gd name="T19" fmla="*/ 98054 h 547190"/>
                  <a:gd name="T20" fmla="*/ 1005735 w 1006303"/>
                  <a:gd name="T21" fmla="*/ 86885 h 547190"/>
                  <a:gd name="T22" fmla="*/ 994070 w 1006303"/>
                  <a:gd name="T23" fmla="*/ 66781 h 54719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06303" h="547190">
                    <a:moveTo>
                      <a:pt x="994070" y="66781"/>
                    </a:moveTo>
                    <a:cubicBezTo>
                      <a:pt x="843909" y="3490"/>
                      <a:pt x="669674" y="-29272"/>
                      <a:pt x="513805" y="34515"/>
                    </a:cubicBezTo>
                    <a:cubicBezTo>
                      <a:pt x="441083" y="64299"/>
                      <a:pt x="382011" y="113938"/>
                      <a:pt x="332372" y="174251"/>
                    </a:cubicBezTo>
                    <a:cubicBezTo>
                      <a:pt x="284221" y="232826"/>
                      <a:pt x="244509" y="297606"/>
                      <a:pt x="198592" y="357918"/>
                    </a:cubicBezTo>
                    <a:cubicBezTo>
                      <a:pt x="148953" y="422946"/>
                      <a:pt x="89137" y="485492"/>
                      <a:pt x="10954" y="515028"/>
                    </a:cubicBezTo>
                    <a:cubicBezTo>
                      <a:pt x="-8405" y="522226"/>
                      <a:pt x="33" y="553499"/>
                      <a:pt x="19641" y="546053"/>
                    </a:cubicBezTo>
                    <a:cubicBezTo>
                      <a:pt x="162356" y="492193"/>
                      <a:pt x="238056" y="353947"/>
                      <a:pt x="323685" y="237790"/>
                    </a:cubicBezTo>
                    <a:cubicBezTo>
                      <a:pt x="368361" y="176981"/>
                      <a:pt x="419489" y="119647"/>
                      <a:pt x="486503" y="83162"/>
                    </a:cubicBezTo>
                    <a:cubicBezTo>
                      <a:pt x="554758" y="45684"/>
                      <a:pt x="633933" y="30544"/>
                      <a:pt x="711371" y="32281"/>
                    </a:cubicBezTo>
                    <a:cubicBezTo>
                      <a:pt x="806431" y="34267"/>
                      <a:pt x="898761" y="61320"/>
                      <a:pt x="985879" y="98054"/>
                    </a:cubicBezTo>
                    <a:cubicBezTo>
                      <a:pt x="994070" y="101529"/>
                      <a:pt x="1003501" y="94331"/>
                      <a:pt x="1005735" y="86885"/>
                    </a:cubicBezTo>
                    <a:cubicBezTo>
                      <a:pt x="1008217" y="77205"/>
                      <a:pt x="1002260" y="70007"/>
                      <a:pt x="994070" y="66781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44">
                <a:extLst>
                  <a:ext uri="{FF2B5EF4-FFF2-40B4-BE49-F238E27FC236}">
                    <a16:creationId xmlns:a16="http://schemas.microsoft.com/office/drawing/2014/main" id="{EEC76D95-8795-402C-9B10-2BF0ED9A3E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90715" y="2296659"/>
                <a:ext cx="304756" cy="62193"/>
              </a:xfrm>
              <a:custGeom>
                <a:avLst/>
                <a:gdLst>
                  <a:gd name="T0" fmla="*/ 293787 w 304756"/>
                  <a:gd name="T1" fmla="*/ 22643 h 62193"/>
                  <a:gd name="T2" fmla="*/ 8359 w 304756"/>
                  <a:gd name="T3" fmla="*/ 32819 h 62193"/>
                  <a:gd name="T4" fmla="*/ 24740 w 304756"/>
                  <a:gd name="T5" fmla="*/ 60618 h 62193"/>
                  <a:gd name="T6" fmla="*/ 285348 w 304756"/>
                  <a:gd name="T7" fmla="*/ 53668 h 62193"/>
                  <a:gd name="T8" fmla="*/ 293787 w 304756"/>
                  <a:gd name="T9" fmla="*/ 22643 h 62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756" h="62193">
                    <a:moveTo>
                      <a:pt x="293787" y="22643"/>
                    </a:moveTo>
                    <a:cubicBezTo>
                      <a:pt x="201209" y="-11112"/>
                      <a:pt x="98455" y="-6644"/>
                      <a:pt x="8359" y="32819"/>
                    </a:cubicBezTo>
                    <a:cubicBezTo>
                      <a:pt x="-10505" y="41258"/>
                      <a:pt x="5877" y="69056"/>
                      <a:pt x="24740" y="60618"/>
                    </a:cubicBezTo>
                    <a:cubicBezTo>
                      <a:pt x="106894" y="24629"/>
                      <a:pt x="201209" y="22891"/>
                      <a:pt x="285348" y="53668"/>
                    </a:cubicBezTo>
                    <a:cubicBezTo>
                      <a:pt x="304708" y="60866"/>
                      <a:pt x="313146" y="29593"/>
                      <a:pt x="293787" y="2264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45">
                <a:extLst>
                  <a:ext uri="{FF2B5EF4-FFF2-40B4-BE49-F238E27FC236}">
                    <a16:creationId xmlns:a16="http://schemas.microsoft.com/office/drawing/2014/main" id="{259D79F4-8594-40C8-BDC0-348D3F631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9252" y="2005716"/>
                <a:ext cx="1708636" cy="1925375"/>
              </a:xfrm>
              <a:custGeom>
                <a:avLst/>
                <a:gdLst>
                  <a:gd name="T0" fmla="*/ 1314210 w 1708636"/>
                  <a:gd name="T1" fmla="*/ 569479 h 1925375"/>
                  <a:gd name="T2" fmla="*/ 1213193 w 1708636"/>
                  <a:gd name="T3" fmla="*/ 457045 h 1925375"/>
                  <a:gd name="T4" fmla="*/ 831960 w 1708636"/>
                  <a:gd name="T5" fmla="*/ 543170 h 1925375"/>
                  <a:gd name="T6" fmla="*/ 397116 w 1708636"/>
                  <a:gd name="T7" fmla="*/ 1037334 h 1925375"/>
                  <a:gd name="T8" fmla="*/ 442784 w 1708636"/>
                  <a:gd name="T9" fmla="*/ 971561 h 1925375"/>
                  <a:gd name="T10" fmla="*/ 245962 w 1708636"/>
                  <a:gd name="T11" fmla="*/ 1124204 h 1925375"/>
                  <a:gd name="T12" fmla="*/ 157356 w 1708636"/>
                  <a:gd name="T13" fmla="*/ 1151009 h 1925375"/>
                  <a:gd name="T14" fmla="*/ 93320 w 1708636"/>
                  <a:gd name="T15" fmla="*/ 773995 h 1925375"/>
                  <a:gd name="T16" fmla="*/ 686515 w 1708636"/>
                  <a:gd name="T17" fmla="*/ 51985 h 1925375"/>
                  <a:gd name="T18" fmla="*/ 1087853 w 1708636"/>
                  <a:gd name="T19" fmla="*/ 36100 h 1925375"/>
                  <a:gd name="T20" fmla="*/ 193096 w 1708636"/>
                  <a:gd name="T21" fmla="*/ 371168 h 1925375"/>
                  <a:gd name="T22" fmla="*/ 246 w 1708636"/>
                  <a:gd name="T23" fmla="*/ 1147038 h 1925375"/>
                  <a:gd name="T24" fmla="*/ 159341 w 1708636"/>
                  <a:gd name="T25" fmla="*/ 1183275 h 1925375"/>
                  <a:gd name="T26" fmla="*/ 196819 w 1708636"/>
                  <a:gd name="T27" fmla="*/ 1364460 h 1925375"/>
                  <a:gd name="T28" fmla="*/ 64033 w 1708636"/>
                  <a:gd name="T29" fmla="*/ 1559048 h 1925375"/>
                  <a:gd name="T30" fmla="*/ 335562 w 1708636"/>
                  <a:gd name="T31" fmla="*/ 1750409 h 1925375"/>
                  <a:gd name="T32" fmla="*/ 412256 w 1708636"/>
                  <a:gd name="T33" fmla="*/ 1853163 h 1925375"/>
                  <a:gd name="T34" fmla="*/ 411015 w 1708636"/>
                  <a:gd name="T35" fmla="*/ 1808984 h 1925375"/>
                  <a:gd name="T36" fmla="*/ 430622 w 1708636"/>
                  <a:gd name="T37" fmla="*/ 1735269 h 1925375"/>
                  <a:gd name="T38" fmla="*/ 766932 w 1708636"/>
                  <a:gd name="T39" fmla="*/ 1894116 h 1925375"/>
                  <a:gd name="T40" fmla="*/ 431863 w 1708636"/>
                  <a:gd name="T41" fmla="*/ 1700770 h 1925375"/>
                  <a:gd name="T42" fmla="*/ 398605 w 1708636"/>
                  <a:gd name="T43" fmla="*/ 1274612 h 1925375"/>
                  <a:gd name="T44" fmla="*/ 435338 w 1708636"/>
                  <a:gd name="T45" fmla="*/ 1108567 h 1925375"/>
                  <a:gd name="T46" fmla="*/ 346731 w 1708636"/>
                  <a:gd name="T47" fmla="*/ 1663043 h 1925375"/>
                  <a:gd name="T48" fmla="*/ 307764 w 1708636"/>
                  <a:gd name="T49" fmla="*/ 1380096 h 1925375"/>
                  <a:gd name="T50" fmla="*/ 306771 w 1708636"/>
                  <a:gd name="T51" fmla="*/ 1221498 h 1925375"/>
                  <a:gd name="T52" fmla="*/ 281207 w 1708636"/>
                  <a:gd name="T53" fmla="*/ 1496998 h 1925375"/>
                  <a:gd name="T54" fmla="*/ 259117 w 1708636"/>
                  <a:gd name="T55" fmla="*/ 1153987 h 1925375"/>
                  <a:gd name="T56" fmla="*/ 388925 w 1708636"/>
                  <a:gd name="T57" fmla="*/ 1068607 h 1925375"/>
                  <a:gd name="T58" fmla="*/ 680062 w 1708636"/>
                  <a:gd name="T59" fmla="*/ 784419 h 1925375"/>
                  <a:gd name="T60" fmla="*/ 1194578 w 1708636"/>
                  <a:gd name="T61" fmla="*/ 478142 h 1925375"/>
                  <a:gd name="T62" fmla="*/ 1206740 w 1708636"/>
                  <a:gd name="T63" fmla="*/ 480128 h 1925375"/>
                  <a:gd name="T64" fmla="*/ 1688245 w 1708636"/>
                  <a:gd name="T65" fmla="*/ 852674 h 1925375"/>
                  <a:gd name="T66" fmla="*/ 295106 w 1708636"/>
                  <a:gd name="T67" fmla="*/ 1595781 h 1925375"/>
                  <a:gd name="T68" fmla="*/ 181431 w 1708636"/>
                  <a:gd name="T69" fmla="*/ 1665029 h 1925375"/>
                  <a:gd name="T70" fmla="*/ 95802 w 1708636"/>
                  <a:gd name="T71" fmla="*/ 1458527 h 1925375"/>
                  <a:gd name="T72" fmla="*/ 213697 w 1708636"/>
                  <a:gd name="T73" fmla="*/ 1390273 h 1925375"/>
                  <a:gd name="T74" fmla="*/ 295106 w 1708636"/>
                  <a:gd name="T75" fmla="*/ 1595781 h 192537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708636" h="1925375">
                    <a:moveTo>
                      <a:pt x="1696932" y="819912"/>
                    </a:moveTo>
                    <a:cubicBezTo>
                      <a:pt x="1549254" y="773995"/>
                      <a:pt x="1415972" y="686133"/>
                      <a:pt x="1314210" y="569479"/>
                    </a:cubicBezTo>
                    <a:cubicBezTo>
                      <a:pt x="1285171" y="535972"/>
                      <a:pt x="1258862" y="500232"/>
                      <a:pt x="1235531" y="462754"/>
                    </a:cubicBezTo>
                    <a:cubicBezTo>
                      <a:pt x="1230071" y="453819"/>
                      <a:pt x="1220391" y="453322"/>
                      <a:pt x="1213193" y="457045"/>
                    </a:cubicBezTo>
                    <a:cubicBezTo>
                      <a:pt x="1211704" y="452578"/>
                      <a:pt x="1208477" y="448606"/>
                      <a:pt x="1202769" y="446869"/>
                    </a:cubicBezTo>
                    <a:cubicBezTo>
                      <a:pt x="1072216" y="403931"/>
                      <a:pt x="932977" y="458783"/>
                      <a:pt x="831960" y="543170"/>
                    </a:cubicBezTo>
                    <a:cubicBezTo>
                      <a:pt x="718781" y="637734"/>
                      <a:pt x="649782" y="773250"/>
                      <a:pt x="574081" y="896853"/>
                    </a:cubicBezTo>
                    <a:cubicBezTo>
                      <a:pt x="537844" y="955925"/>
                      <a:pt x="482992" y="1060665"/>
                      <a:pt x="397116" y="1037334"/>
                    </a:cubicBezTo>
                    <a:cubicBezTo>
                      <a:pt x="395875" y="1037086"/>
                      <a:pt x="394882" y="1036838"/>
                      <a:pt x="393641" y="1036838"/>
                    </a:cubicBezTo>
                    <a:cubicBezTo>
                      <a:pt x="410766" y="1015492"/>
                      <a:pt x="426899" y="993403"/>
                      <a:pt x="442784" y="971561"/>
                    </a:cubicBezTo>
                    <a:cubicBezTo>
                      <a:pt x="454946" y="954684"/>
                      <a:pt x="426899" y="938551"/>
                      <a:pt x="414986" y="955180"/>
                    </a:cubicBezTo>
                    <a:cubicBezTo>
                      <a:pt x="368325" y="1019712"/>
                      <a:pt x="318933" y="1087222"/>
                      <a:pt x="245962" y="1124204"/>
                    </a:cubicBezTo>
                    <a:cubicBezTo>
                      <a:pt x="225610" y="1134628"/>
                      <a:pt x="204017" y="1142074"/>
                      <a:pt x="181927" y="1146790"/>
                    </a:cubicBezTo>
                    <a:cubicBezTo>
                      <a:pt x="174978" y="1140585"/>
                      <a:pt x="162816" y="1143067"/>
                      <a:pt x="157356" y="1151009"/>
                    </a:cubicBezTo>
                    <a:cubicBezTo>
                      <a:pt x="116651" y="1156221"/>
                      <a:pt x="74705" y="1152250"/>
                      <a:pt x="35242" y="1139592"/>
                    </a:cubicBezTo>
                    <a:cubicBezTo>
                      <a:pt x="54105" y="1017726"/>
                      <a:pt x="71479" y="895364"/>
                      <a:pt x="93320" y="773995"/>
                    </a:cubicBezTo>
                    <a:cubicBezTo>
                      <a:pt x="114417" y="657093"/>
                      <a:pt x="142464" y="539447"/>
                      <a:pt x="197067" y="433218"/>
                    </a:cubicBezTo>
                    <a:cubicBezTo>
                      <a:pt x="295354" y="242353"/>
                      <a:pt x="477035" y="99887"/>
                      <a:pt x="686515" y="51985"/>
                    </a:cubicBezTo>
                    <a:cubicBezTo>
                      <a:pt x="816075" y="22201"/>
                      <a:pt x="952336" y="28158"/>
                      <a:pt x="1078917" y="68614"/>
                    </a:cubicBezTo>
                    <a:cubicBezTo>
                      <a:pt x="1099518" y="75315"/>
                      <a:pt x="1108453" y="42801"/>
                      <a:pt x="1087853" y="36100"/>
                    </a:cubicBezTo>
                    <a:cubicBezTo>
                      <a:pt x="861247" y="-36126"/>
                      <a:pt x="606347" y="1104"/>
                      <a:pt x="411759" y="138110"/>
                    </a:cubicBezTo>
                    <a:cubicBezTo>
                      <a:pt x="323897" y="199911"/>
                      <a:pt x="248941" y="279335"/>
                      <a:pt x="193096" y="371168"/>
                    </a:cubicBezTo>
                    <a:cubicBezTo>
                      <a:pt x="130302" y="474667"/>
                      <a:pt x="95058" y="592065"/>
                      <a:pt x="71230" y="710208"/>
                    </a:cubicBezTo>
                    <a:cubicBezTo>
                      <a:pt x="41943" y="854660"/>
                      <a:pt x="22832" y="1001345"/>
                      <a:pt x="246" y="1147038"/>
                    </a:cubicBezTo>
                    <a:cubicBezTo>
                      <a:pt x="-1740" y="1159448"/>
                      <a:pt x="8684" y="1167638"/>
                      <a:pt x="18116" y="1168135"/>
                    </a:cubicBezTo>
                    <a:cubicBezTo>
                      <a:pt x="63288" y="1184268"/>
                      <a:pt x="111935" y="1188983"/>
                      <a:pt x="159341" y="1183275"/>
                    </a:cubicBezTo>
                    <a:cubicBezTo>
                      <a:pt x="172992" y="1244084"/>
                      <a:pt x="188380" y="1304396"/>
                      <a:pt x="205506" y="1364460"/>
                    </a:cubicBezTo>
                    <a:cubicBezTo>
                      <a:pt x="203024" y="1363715"/>
                      <a:pt x="200046" y="1363715"/>
                      <a:pt x="196819" y="1364460"/>
                    </a:cubicBezTo>
                    <a:cubicBezTo>
                      <a:pt x="154129" y="1375629"/>
                      <a:pt x="107468" y="1389528"/>
                      <a:pt x="78925" y="1425765"/>
                    </a:cubicBezTo>
                    <a:cubicBezTo>
                      <a:pt x="49141" y="1463739"/>
                      <a:pt x="49141" y="1514869"/>
                      <a:pt x="64033" y="1559048"/>
                    </a:cubicBezTo>
                    <a:cubicBezTo>
                      <a:pt x="94065" y="1648151"/>
                      <a:pt x="173985" y="1718640"/>
                      <a:pt x="264577" y="1741474"/>
                    </a:cubicBezTo>
                    <a:cubicBezTo>
                      <a:pt x="287660" y="1747431"/>
                      <a:pt x="311735" y="1750161"/>
                      <a:pt x="335562" y="1750409"/>
                    </a:cubicBezTo>
                    <a:cubicBezTo>
                      <a:pt x="349461" y="1791114"/>
                      <a:pt x="366091" y="1830825"/>
                      <a:pt x="384457" y="1869545"/>
                    </a:cubicBezTo>
                    <a:cubicBezTo>
                      <a:pt x="393393" y="1888160"/>
                      <a:pt x="421191" y="1872027"/>
                      <a:pt x="412256" y="1853163"/>
                    </a:cubicBezTo>
                    <a:cubicBezTo>
                      <a:pt x="408284" y="1844725"/>
                      <a:pt x="404313" y="1836286"/>
                      <a:pt x="400590" y="1827847"/>
                    </a:cubicBezTo>
                    <a:cubicBezTo>
                      <a:pt x="408036" y="1825365"/>
                      <a:pt x="413745" y="1818415"/>
                      <a:pt x="411015" y="1808984"/>
                    </a:cubicBezTo>
                    <a:cubicBezTo>
                      <a:pt x="404810" y="1787887"/>
                      <a:pt x="399101" y="1766294"/>
                      <a:pt x="394137" y="1744949"/>
                    </a:cubicBezTo>
                    <a:cubicBezTo>
                      <a:pt x="406547" y="1742467"/>
                      <a:pt x="418709" y="1739240"/>
                      <a:pt x="430622" y="1735269"/>
                    </a:cubicBezTo>
                    <a:cubicBezTo>
                      <a:pt x="512032" y="1835541"/>
                      <a:pt x="630671" y="1904293"/>
                      <a:pt x="758245" y="1925141"/>
                    </a:cubicBezTo>
                    <a:cubicBezTo>
                      <a:pt x="778597" y="1928368"/>
                      <a:pt x="787284" y="1897343"/>
                      <a:pt x="766932" y="1894116"/>
                    </a:cubicBezTo>
                    <a:cubicBezTo>
                      <a:pt x="640847" y="1873516"/>
                      <a:pt x="526179" y="1805509"/>
                      <a:pt x="447500" y="1704989"/>
                    </a:cubicBezTo>
                    <a:cubicBezTo>
                      <a:pt x="444273" y="1701018"/>
                      <a:pt x="436579" y="1699032"/>
                      <a:pt x="431863" y="1700770"/>
                    </a:cubicBezTo>
                    <a:cubicBezTo>
                      <a:pt x="417468" y="1706230"/>
                      <a:pt x="402576" y="1710449"/>
                      <a:pt x="387684" y="1713179"/>
                    </a:cubicBezTo>
                    <a:cubicBezTo>
                      <a:pt x="359638" y="1568479"/>
                      <a:pt x="363112" y="1418071"/>
                      <a:pt x="398605" y="1274612"/>
                    </a:cubicBezTo>
                    <a:cubicBezTo>
                      <a:pt x="411015" y="1224724"/>
                      <a:pt x="426899" y="1176077"/>
                      <a:pt x="446507" y="1128423"/>
                    </a:cubicBezTo>
                    <a:cubicBezTo>
                      <a:pt x="449982" y="1120232"/>
                      <a:pt x="442784" y="1110801"/>
                      <a:pt x="435338" y="1108567"/>
                    </a:cubicBezTo>
                    <a:cubicBezTo>
                      <a:pt x="426155" y="1105837"/>
                      <a:pt x="418709" y="1111794"/>
                      <a:pt x="415482" y="1119736"/>
                    </a:cubicBezTo>
                    <a:cubicBezTo>
                      <a:pt x="344746" y="1290745"/>
                      <a:pt x="321663" y="1479872"/>
                      <a:pt x="346731" y="1663043"/>
                    </a:cubicBezTo>
                    <a:cubicBezTo>
                      <a:pt x="348220" y="1673219"/>
                      <a:pt x="349710" y="1683396"/>
                      <a:pt x="351447" y="1693324"/>
                    </a:cubicBezTo>
                    <a:cubicBezTo>
                      <a:pt x="321663" y="1591810"/>
                      <a:pt x="306771" y="1486077"/>
                      <a:pt x="307764" y="1380096"/>
                    </a:cubicBezTo>
                    <a:cubicBezTo>
                      <a:pt x="308012" y="1333683"/>
                      <a:pt x="311487" y="1287270"/>
                      <a:pt x="317940" y="1241353"/>
                    </a:cubicBezTo>
                    <a:cubicBezTo>
                      <a:pt x="319181" y="1232666"/>
                      <a:pt x="315706" y="1224228"/>
                      <a:pt x="306771" y="1221498"/>
                    </a:cubicBezTo>
                    <a:cubicBezTo>
                      <a:pt x="299325" y="1219264"/>
                      <a:pt x="288156" y="1224228"/>
                      <a:pt x="286915" y="1232666"/>
                    </a:cubicBezTo>
                    <a:cubicBezTo>
                      <a:pt x="274505" y="1320281"/>
                      <a:pt x="272768" y="1409136"/>
                      <a:pt x="281207" y="1496998"/>
                    </a:cubicBezTo>
                    <a:cubicBezTo>
                      <a:pt x="245962" y="1392258"/>
                      <a:pt x="216179" y="1285533"/>
                      <a:pt x="191855" y="1177814"/>
                    </a:cubicBezTo>
                    <a:cubicBezTo>
                      <a:pt x="215186" y="1172602"/>
                      <a:pt x="237772" y="1164660"/>
                      <a:pt x="259117" y="1153987"/>
                    </a:cubicBezTo>
                    <a:cubicBezTo>
                      <a:pt x="306027" y="1131153"/>
                      <a:pt x="344001" y="1095909"/>
                      <a:pt x="377756" y="1056693"/>
                    </a:cubicBezTo>
                    <a:cubicBezTo>
                      <a:pt x="378749" y="1061906"/>
                      <a:pt x="382224" y="1066870"/>
                      <a:pt x="388925" y="1068607"/>
                    </a:cubicBezTo>
                    <a:cubicBezTo>
                      <a:pt x="464874" y="1089208"/>
                      <a:pt x="525434" y="1030136"/>
                      <a:pt x="564402" y="972554"/>
                    </a:cubicBezTo>
                    <a:cubicBezTo>
                      <a:pt x="605602" y="911497"/>
                      <a:pt x="641343" y="846965"/>
                      <a:pt x="680062" y="784419"/>
                    </a:cubicBezTo>
                    <a:cubicBezTo>
                      <a:pt x="754274" y="664539"/>
                      <a:pt x="843377" y="545652"/>
                      <a:pt x="978397" y="491048"/>
                    </a:cubicBezTo>
                    <a:cubicBezTo>
                      <a:pt x="1047396" y="463002"/>
                      <a:pt x="1123097" y="454563"/>
                      <a:pt x="1194578" y="478142"/>
                    </a:cubicBezTo>
                    <a:cubicBezTo>
                      <a:pt x="1198798" y="479631"/>
                      <a:pt x="1202521" y="479135"/>
                      <a:pt x="1205499" y="477894"/>
                    </a:cubicBezTo>
                    <a:cubicBezTo>
                      <a:pt x="1205747" y="478638"/>
                      <a:pt x="1206244" y="479383"/>
                      <a:pt x="1206740" y="480128"/>
                    </a:cubicBezTo>
                    <a:cubicBezTo>
                      <a:pt x="1291872" y="617382"/>
                      <a:pt x="1415723" y="730064"/>
                      <a:pt x="1560672" y="801793"/>
                    </a:cubicBezTo>
                    <a:cubicBezTo>
                      <a:pt x="1601624" y="822146"/>
                      <a:pt x="1644314" y="839271"/>
                      <a:pt x="1688245" y="852674"/>
                    </a:cubicBezTo>
                    <a:cubicBezTo>
                      <a:pt x="1708598" y="858879"/>
                      <a:pt x="1717533" y="826365"/>
                      <a:pt x="1696932" y="819912"/>
                    </a:cubicBezTo>
                    <a:close/>
                    <a:moveTo>
                      <a:pt x="295106" y="1595781"/>
                    </a:moveTo>
                    <a:cubicBezTo>
                      <a:pt x="302800" y="1636486"/>
                      <a:pt x="312728" y="1676942"/>
                      <a:pt x="325138" y="1716654"/>
                    </a:cubicBezTo>
                    <a:cubicBezTo>
                      <a:pt x="273761" y="1714172"/>
                      <a:pt x="223624" y="1697047"/>
                      <a:pt x="181431" y="1665029"/>
                    </a:cubicBezTo>
                    <a:cubicBezTo>
                      <a:pt x="149910" y="1640953"/>
                      <a:pt x="123849" y="1609680"/>
                      <a:pt x="105978" y="1574436"/>
                    </a:cubicBezTo>
                    <a:cubicBezTo>
                      <a:pt x="88604" y="1540185"/>
                      <a:pt x="77435" y="1494764"/>
                      <a:pt x="95802" y="1458527"/>
                    </a:cubicBezTo>
                    <a:cubicBezTo>
                      <a:pt x="116403" y="1417823"/>
                      <a:pt x="165546" y="1405413"/>
                      <a:pt x="206002" y="1394740"/>
                    </a:cubicBezTo>
                    <a:cubicBezTo>
                      <a:pt x="209477" y="1393747"/>
                      <a:pt x="211959" y="1392258"/>
                      <a:pt x="213697" y="1390273"/>
                    </a:cubicBezTo>
                    <a:cubicBezTo>
                      <a:pt x="233056" y="1455797"/>
                      <a:pt x="254401" y="1520577"/>
                      <a:pt x="277980" y="1584860"/>
                    </a:cubicBezTo>
                    <a:cubicBezTo>
                      <a:pt x="280958" y="1593051"/>
                      <a:pt x="288156" y="1596278"/>
                      <a:pt x="295106" y="1595781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46">
                <a:extLst>
                  <a:ext uri="{FF2B5EF4-FFF2-40B4-BE49-F238E27FC236}">
                    <a16:creationId xmlns:a16="http://schemas.microsoft.com/office/drawing/2014/main" id="{CA940BCF-A595-4849-A145-8403CC214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7809" y="3928658"/>
                <a:ext cx="30528" cy="204136"/>
              </a:xfrm>
              <a:custGeom>
                <a:avLst/>
                <a:gdLst>
                  <a:gd name="T0" fmla="*/ 0 w 30528"/>
                  <a:gd name="T1" fmla="*/ 14609 h 204136"/>
                  <a:gd name="T2" fmla="*/ 0 w 30528"/>
                  <a:gd name="T3" fmla="*/ 187604 h 204136"/>
                  <a:gd name="T4" fmla="*/ 30528 w 30528"/>
                  <a:gd name="T5" fmla="*/ 189341 h 204136"/>
                  <a:gd name="T6" fmla="*/ 30528 w 30528"/>
                  <a:gd name="T7" fmla="*/ 16347 h 204136"/>
                  <a:gd name="T8" fmla="*/ 0 w 30528"/>
                  <a:gd name="T9" fmla="*/ 14609 h 204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528" h="204136">
                    <a:moveTo>
                      <a:pt x="0" y="14609"/>
                    </a:moveTo>
                    <a:lnTo>
                      <a:pt x="0" y="187604"/>
                    </a:lnTo>
                    <a:cubicBezTo>
                      <a:pt x="0" y="208453"/>
                      <a:pt x="30528" y="210190"/>
                      <a:pt x="30528" y="189341"/>
                    </a:cubicBezTo>
                    <a:lnTo>
                      <a:pt x="30528" y="16347"/>
                    </a:lnTo>
                    <a:cubicBezTo>
                      <a:pt x="30528" y="-4254"/>
                      <a:pt x="0" y="-5991"/>
                      <a:pt x="0" y="14609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47">
                <a:extLst>
                  <a:ext uri="{FF2B5EF4-FFF2-40B4-BE49-F238E27FC236}">
                    <a16:creationId xmlns:a16="http://schemas.microsoft.com/office/drawing/2014/main" id="{272096A8-C97D-4252-AB12-7E2B48E1E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8608" y="4137575"/>
                <a:ext cx="523644" cy="1045101"/>
              </a:xfrm>
              <a:custGeom>
                <a:avLst/>
                <a:gdLst>
                  <a:gd name="T0" fmla="*/ 490882 w 523644"/>
                  <a:gd name="T1" fmla="*/ 15668 h 1045101"/>
                  <a:gd name="T2" fmla="*/ 490385 w 523644"/>
                  <a:gd name="T3" fmla="*/ 45948 h 1045101"/>
                  <a:gd name="T4" fmla="*/ 487407 w 523644"/>
                  <a:gd name="T5" fmla="*/ 54387 h 1045101"/>
                  <a:gd name="T6" fmla="*/ 334765 w 523644"/>
                  <a:gd name="T7" fmla="*/ 243514 h 1045101"/>
                  <a:gd name="T8" fmla="*/ 92523 w 523644"/>
                  <a:gd name="T9" fmla="*/ 167069 h 1045101"/>
                  <a:gd name="T10" fmla="*/ 40153 w 523644"/>
                  <a:gd name="T11" fmla="*/ 44955 h 1045101"/>
                  <a:gd name="T12" fmla="*/ 8632 w 523644"/>
                  <a:gd name="T13" fmla="*/ 28326 h 1045101"/>
                  <a:gd name="T14" fmla="*/ 16326 w 523644"/>
                  <a:gd name="T15" fmla="*/ 700200 h 1045101"/>
                  <a:gd name="T16" fmla="*/ 51570 w 523644"/>
                  <a:gd name="T17" fmla="*/ 865749 h 1045101"/>
                  <a:gd name="T18" fmla="*/ 105677 w 523644"/>
                  <a:gd name="T19" fmla="*/ 983643 h 1045101"/>
                  <a:gd name="T20" fmla="*/ 215629 w 523644"/>
                  <a:gd name="T21" fmla="*/ 1044948 h 1045101"/>
                  <a:gd name="T22" fmla="*/ 342956 w 523644"/>
                  <a:gd name="T23" fmla="*/ 993075 h 1045101"/>
                  <a:gd name="T24" fmla="*/ 484925 w 523644"/>
                  <a:gd name="T25" fmla="*/ 677614 h 1045101"/>
                  <a:gd name="T26" fmla="*/ 457127 w 523644"/>
                  <a:gd name="T27" fmla="*/ 661233 h 1045101"/>
                  <a:gd name="T28" fmla="*/ 348664 w 523644"/>
                  <a:gd name="T29" fmla="*/ 935989 h 1045101"/>
                  <a:gd name="T30" fmla="*/ 239456 w 523644"/>
                  <a:gd name="T31" fmla="*/ 1011193 h 1045101"/>
                  <a:gd name="T32" fmla="*/ 135461 w 523644"/>
                  <a:gd name="T33" fmla="*/ 969248 h 1045101"/>
                  <a:gd name="T34" fmla="*/ 83588 w 523644"/>
                  <a:gd name="T35" fmla="*/ 859295 h 1045101"/>
                  <a:gd name="T36" fmla="*/ 49833 w 523644"/>
                  <a:gd name="T37" fmla="*/ 705164 h 1045101"/>
                  <a:gd name="T38" fmla="*/ 30473 w 523644"/>
                  <a:gd name="T39" fmla="*/ 384987 h 1045101"/>
                  <a:gd name="T40" fmla="*/ 42138 w 523644"/>
                  <a:gd name="T41" fmla="*/ 144979 h 1045101"/>
                  <a:gd name="T42" fmla="*/ 171698 w 523644"/>
                  <a:gd name="T43" fmla="*/ 266597 h 1045101"/>
                  <a:gd name="T44" fmla="*/ 453652 w 523644"/>
                  <a:gd name="T45" fmla="*/ 203802 h 1045101"/>
                  <a:gd name="T46" fmla="*/ 489144 w 523644"/>
                  <a:gd name="T47" fmla="*/ 153914 h 1045101"/>
                  <a:gd name="T48" fmla="*/ 482939 w 523644"/>
                  <a:gd name="T49" fmla="*/ 564932 h 1045101"/>
                  <a:gd name="T50" fmla="*/ 515205 w 523644"/>
                  <a:gd name="T51" fmla="*/ 564932 h 1045101"/>
                  <a:gd name="T52" fmla="*/ 523644 w 523644"/>
                  <a:gd name="T53" fmla="*/ 15419 h 1045101"/>
                  <a:gd name="T54" fmla="*/ 490882 w 523644"/>
                  <a:gd name="T55" fmla="*/ 15668 h 104510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23644" h="1045101">
                    <a:moveTo>
                      <a:pt x="490882" y="15668"/>
                    </a:moveTo>
                    <a:cubicBezTo>
                      <a:pt x="490634" y="25844"/>
                      <a:pt x="490634" y="35772"/>
                      <a:pt x="490385" y="45948"/>
                    </a:cubicBezTo>
                    <a:cubicBezTo>
                      <a:pt x="488648" y="48182"/>
                      <a:pt x="487656" y="50912"/>
                      <a:pt x="487407" y="54387"/>
                    </a:cubicBezTo>
                    <a:cubicBezTo>
                      <a:pt x="478969" y="140015"/>
                      <a:pt x="417415" y="217950"/>
                      <a:pt x="334765" y="243514"/>
                    </a:cubicBezTo>
                    <a:cubicBezTo>
                      <a:pt x="247151" y="270568"/>
                      <a:pt x="147871" y="241032"/>
                      <a:pt x="92523" y="167069"/>
                    </a:cubicBezTo>
                    <a:cubicBezTo>
                      <a:pt x="68696" y="135051"/>
                      <a:pt x="44869" y="84419"/>
                      <a:pt x="40153" y="44955"/>
                    </a:cubicBezTo>
                    <a:cubicBezTo>
                      <a:pt x="40153" y="6236"/>
                      <a:pt x="8632" y="279"/>
                      <a:pt x="8632" y="28326"/>
                    </a:cubicBezTo>
                    <a:cubicBezTo>
                      <a:pt x="8632" y="38750"/>
                      <a:pt x="-15195" y="487742"/>
                      <a:pt x="16326" y="700200"/>
                    </a:cubicBezTo>
                    <a:cubicBezTo>
                      <a:pt x="24516" y="756045"/>
                      <a:pt x="36182" y="811393"/>
                      <a:pt x="51570" y="865749"/>
                    </a:cubicBezTo>
                    <a:cubicBezTo>
                      <a:pt x="63483" y="907198"/>
                      <a:pt x="79120" y="949143"/>
                      <a:pt x="105677" y="983643"/>
                    </a:cubicBezTo>
                    <a:cubicBezTo>
                      <a:pt x="132483" y="1018639"/>
                      <a:pt x="170706" y="1042714"/>
                      <a:pt x="215629" y="1044948"/>
                    </a:cubicBezTo>
                    <a:cubicBezTo>
                      <a:pt x="262787" y="1047182"/>
                      <a:pt x="309200" y="1024844"/>
                      <a:pt x="342956" y="993075"/>
                    </a:cubicBezTo>
                    <a:cubicBezTo>
                      <a:pt x="430570" y="909928"/>
                      <a:pt x="454645" y="786821"/>
                      <a:pt x="484925" y="677614"/>
                    </a:cubicBezTo>
                    <a:cubicBezTo>
                      <a:pt x="490385" y="657510"/>
                      <a:pt x="461346" y="640880"/>
                      <a:pt x="457127" y="661233"/>
                    </a:cubicBezTo>
                    <a:cubicBezTo>
                      <a:pt x="432803" y="776397"/>
                      <a:pt x="404509" y="853339"/>
                      <a:pt x="348664" y="935989"/>
                    </a:cubicBezTo>
                    <a:cubicBezTo>
                      <a:pt x="323347" y="973467"/>
                      <a:pt x="285125" y="1003995"/>
                      <a:pt x="239456" y="1011193"/>
                    </a:cubicBezTo>
                    <a:cubicBezTo>
                      <a:pt x="198504" y="1017646"/>
                      <a:pt x="161522" y="1000272"/>
                      <a:pt x="135461" y="969248"/>
                    </a:cubicBezTo>
                    <a:cubicBezTo>
                      <a:pt x="109152" y="938223"/>
                      <a:pt x="94757" y="897766"/>
                      <a:pt x="83588" y="859295"/>
                    </a:cubicBezTo>
                    <a:cubicBezTo>
                      <a:pt x="68944" y="808663"/>
                      <a:pt x="58023" y="757286"/>
                      <a:pt x="49833" y="705164"/>
                    </a:cubicBezTo>
                    <a:cubicBezTo>
                      <a:pt x="33203" y="599431"/>
                      <a:pt x="28736" y="491961"/>
                      <a:pt x="30473" y="384987"/>
                    </a:cubicBezTo>
                    <a:cubicBezTo>
                      <a:pt x="31714" y="304819"/>
                      <a:pt x="36430" y="224899"/>
                      <a:pt x="42138" y="144979"/>
                    </a:cubicBezTo>
                    <a:cubicBezTo>
                      <a:pt x="69192" y="198838"/>
                      <a:pt x="114613" y="243266"/>
                      <a:pt x="171698" y="266597"/>
                    </a:cubicBezTo>
                    <a:cubicBezTo>
                      <a:pt x="268247" y="306060"/>
                      <a:pt x="383412" y="281489"/>
                      <a:pt x="453652" y="203802"/>
                    </a:cubicBezTo>
                    <a:cubicBezTo>
                      <a:pt x="467551" y="188414"/>
                      <a:pt x="479465" y="171785"/>
                      <a:pt x="489144" y="153914"/>
                    </a:cubicBezTo>
                    <a:cubicBezTo>
                      <a:pt x="487159" y="290920"/>
                      <a:pt x="484925" y="427926"/>
                      <a:pt x="482939" y="564932"/>
                    </a:cubicBezTo>
                    <a:cubicBezTo>
                      <a:pt x="482692" y="585780"/>
                      <a:pt x="514957" y="585780"/>
                      <a:pt x="515205" y="564932"/>
                    </a:cubicBezTo>
                    <a:cubicBezTo>
                      <a:pt x="517936" y="381761"/>
                      <a:pt x="520914" y="198590"/>
                      <a:pt x="523644" y="15419"/>
                    </a:cubicBezTo>
                    <a:cubicBezTo>
                      <a:pt x="523396" y="-5181"/>
                      <a:pt x="491130" y="-5181"/>
                      <a:pt x="490882" y="15668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7" name="Graphic 4">
                <a:extLst>
                  <a:ext uri="{FF2B5EF4-FFF2-40B4-BE49-F238E27FC236}">
                    <a16:creationId xmlns:a16="http://schemas.microsoft.com/office/drawing/2014/main" id="{BCC0598F-DA01-4083-81DF-15D2923709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59780" y="4436934"/>
                <a:ext cx="1039758" cy="1174386"/>
                <a:chOff x="10359780" y="4436934"/>
                <a:chExt cx="1039758" cy="1174386"/>
              </a:xfrm>
            </p:grpSpPr>
            <p:sp>
              <p:nvSpPr>
                <p:cNvPr id="49" name="Freeform: Shape 60">
                  <a:extLst>
                    <a:ext uri="{FF2B5EF4-FFF2-40B4-BE49-F238E27FC236}">
                      <a16:creationId xmlns:a16="http://schemas.microsoft.com/office/drawing/2014/main" id="{5C4CE040-7AA0-454F-848C-E4ABF92B71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1778638">
                  <a:off x="10527982" y="4634421"/>
                  <a:ext cx="689980" cy="862723"/>
                </a:xfrm>
                <a:custGeom>
                  <a:avLst/>
                  <a:gdLst>
                    <a:gd name="T0" fmla="*/ 0 w 689980"/>
                    <a:gd name="T1" fmla="*/ 0 h 862723"/>
                    <a:gd name="T2" fmla="*/ 689980 w 689980"/>
                    <a:gd name="T3" fmla="*/ 0 h 862723"/>
                    <a:gd name="T4" fmla="*/ 689980 w 689980"/>
                    <a:gd name="T5" fmla="*/ 862723 h 862723"/>
                    <a:gd name="T6" fmla="*/ 0 w 689980"/>
                    <a:gd name="T7" fmla="*/ 862723 h 8627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89980" h="862723">
                      <a:moveTo>
                        <a:pt x="0" y="0"/>
                      </a:moveTo>
                      <a:lnTo>
                        <a:pt x="689980" y="0"/>
                      </a:lnTo>
                      <a:lnTo>
                        <a:pt x="689980" y="862723"/>
                      </a:lnTo>
                      <a:lnTo>
                        <a:pt x="0" y="8627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46B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61">
                  <a:extLst>
                    <a:ext uri="{FF2B5EF4-FFF2-40B4-BE49-F238E27FC236}">
                      <a16:creationId xmlns:a16="http://schemas.microsoft.com/office/drawing/2014/main" id="{1BCB1204-1391-4DCC-8D82-5C85E3ACFA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59483" y="4436934"/>
                  <a:ext cx="440055" cy="832955"/>
                </a:xfrm>
                <a:custGeom>
                  <a:avLst/>
                  <a:gdLst>
                    <a:gd name="T0" fmla="*/ 0 w 440055"/>
                    <a:gd name="T1" fmla="*/ 83147 h 832955"/>
                    <a:gd name="T2" fmla="*/ 18615 w 440055"/>
                    <a:gd name="T3" fmla="*/ 0 h 832955"/>
                    <a:gd name="T4" fmla="*/ 440056 w 440055"/>
                    <a:gd name="T5" fmla="*/ 735165 h 832955"/>
                    <a:gd name="T6" fmla="*/ 426653 w 440055"/>
                    <a:gd name="T7" fmla="*/ 832955 h 83295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0055" h="832955">
                      <a:moveTo>
                        <a:pt x="0" y="83147"/>
                      </a:moveTo>
                      <a:lnTo>
                        <a:pt x="18615" y="0"/>
                      </a:lnTo>
                      <a:lnTo>
                        <a:pt x="440056" y="735165"/>
                      </a:lnTo>
                      <a:lnTo>
                        <a:pt x="426653" y="832955"/>
                      </a:lnTo>
                      <a:lnTo>
                        <a:pt x="0" y="83147"/>
                      </a:lnTo>
                      <a:close/>
                    </a:path>
                  </a:pathLst>
                </a:custGeom>
                <a:solidFill>
                  <a:srgbClr val="B75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62">
                  <a:extLst>
                    <a:ext uri="{FF2B5EF4-FFF2-40B4-BE49-F238E27FC236}">
                      <a16:creationId xmlns:a16="http://schemas.microsoft.com/office/drawing/2014/main" id="{96B6CC9B-F1DA-400E-B142-F83A408D3A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60082" y="4436934"/>
                  <a:ext cx="618015" cy="424419"/>
                </a:xfrm>
                <a:custGeom>
                  <a:avLst/>
                  <a:gdLst>
                    <a:gd name="T0" fmla="*/ 618015 w 618015"/>
                    <a:gd name="T1" fmla="*/ 0 h 424419"/>
                    <a:gd name="T2" fmla="*/ 29784 w 618015"/>
                    <a:gd name="T3" fmla="*/ 329608 h 424419"/>
                    <a:gd name="T4" fmla="*/ 0 w 618015"/>
                    <a:gd name="T5" fmla="*/ 424420 h 424419"/>
                    <a:gd name="T6" fmla="*/ 599400 w 618015"/>
                    <a:gd name="T7" fmla="*/ 83147 h 4244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18015" h="424419">
                      <a:moveTo>
                        <a:pt x="618015" y="0"/>
                      </a:moveTo>
                      <a:lnTo>
                        <a:pt x="29784" y="329608"/>
                      </a:lnTo>
                      <a:lnTo>
                        <a:pt x="0" y="424420"/>
                      </a:lnTo>
                      <a:lnTo>
                        <a:pt x="599400" y="83147"/>
                      </a:lnTo>
                      <a:lnTo>
                        <a:pt x="618015" y="0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8" name="Freeform: Shape 49">
                <a:extLst>
                  <a:ext uri="{FF2B5EF4-FFF2-40B4-BE49-F238E27FC236}">
                    <a16:creationId xmlns:a16="http://schemas.microsoft.com/office/drawing/2014/main" id="{F0D4E779-3B20-4052-898B-DCFEDFB09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0476" y="4119494"/>
                <a:ext cx="731067" cy="1007824"/>
              </a:xfrm>
              <a:custGeom>
                <a:avLst/>
                <a:gdLst>
                  <a:gd name="T0" fmla="*/ 1913 w 731067"/>
                  <a:gd name="T1" fmla="*/ 23076 h 1007824"/>
                  <a:gd name="T2" fmla="*/ 350880 w 731067"/>
                  <a:gd name="T3" fmla="*/ 141467 h 1007824"/>
                  <a:gd name="T4" fmla="*/ 728887 w 731067"/>
                  <a:gd name="T5" fmla="*/ 901452 h 1007824"/>
                  <a:gd name="T6" fmla="*/ 399031 w 731067"/>
                  <a:gd name="T7" fmla="*/ 919570 h 1007824"/>
                  <a:gd name="T8" fmla="*/ 94242 w 731067"/>
                  <a:gd name="T9" fmla="*/ 449233 h 1007824"/>
                  <a:gd name="T10" fmla="*/ 1913 w 731067"/>
                  <a:gd name="T11" fmla="*/ 23076 h 10078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31067" h="1007824">
                    <a:moveTo>
                      <a:pt x="1913" y="23076"/>
                    </a:moveTo>
                    <a:cubicBezTo>
                      <a:pt x="19287" y="-39718"/>
                      <a:pt x="283618" y="34245"/>
                      <a:pt x="350880" y="141467"/>
                    </a:cubicBezTo>
                    <a:cubicBezTo>
                      <a:pt x="418390" y="249185"/>
                      <a:pt x="691905" y="729202"/>
                      <a:pt x="728887" y="901452"/>
                    </a:cubicBezTo>
                    <a:cubicBezTo>
                      <a:pt x="755444" y="1024807"/>
                      <a:pt x="533306" y="1053598"/>
                      <a:pt x="399031" y="919570"/>
                    </a:cubicBezTo>
                    <a:cubicBezTo>
                      <a:pt x="344675" y="865215"/>
                      <a:pt x="94242" y="449233"/>
                      <a:pt x="94242" y="449233"/>
                    </a:cubicBezTo>
                    <a:cubicBezTo>
                      <a:pt x="94242" y="449233"/>
                      <a:pt x="-15710" y="85871"/>
                      <a:pt x="1913" y="23076"/>
                    </a:cubicBezTo>
                    <a:close/>
                  </a:path>
                </a:pathLst>
              </a:custGeom>
              <a:solidFill>
                <a:srgbClr val="A88F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9" name="Graphic 4">
                <a:extLst>
                  <a:ext uri="{FF2B5EF4-FFF2-40B4-BE49-F238E27FC236}">
                    <a16:creationId xmlns:a16="http://schemas.microsoft.com/office/drawing/2014/main" id="{CBBBC081-7F3A-4BB5-B932-93A9FE148A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26167" y="4902574"/>
                <a:ext cx="1283977" cy="728388"/>
                <a:chOff x="10426167" y="4902574"/>
                <a:chExt cx="1283977" cy="728388"/>
              </a:xfrm>
            </p:grpSpPr>
            <p:grpSp>
              <p:nvGrpSpPr>
                <p:cNvPr id="45" name="Graphic 4">
                  <a:extLst>
                    <a:ext uri="{FF2B5EF4-FFF2-40B4-BE49-F238E27FC236}">
                      <a16:creationId xmlns:a16="http://schemas.microsoft.com/office/drawing/2014/main" id="{6EB10E7D-C128-48AB-88F5-B7DBEC8ABE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26167" y="5056265"/>
                  <a:ext cx="515768" cy="574697"/>
                  <a:chOff x="10426167" y="5056265"/>
                  <a:chExt cx="515768" cy="574697"/>
                </a:xfrm>
              </p:grpSpPr>
              <p:sp>
                <p:nvSpPr>
                  <p:cNvPr id="47" name="Freeform: Shape 58">
                    <a:extLst>
                      <a:ext uri="{FF2B5EF4-FFF2-40B4-BE49-F238E27FC236}">
                        <a16:creationId xmlns:a16="http://schemas.microsoft.com/office/drawing/2014/main" id="{1BE579D9-E601-478D-A3BE-454855D164E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7975" y="5069214"/>
                    <a:ext cx="475876" cy="444521"/>
                  </a:xfrm>
                  <a:custGeom>
                    <a:avLst/>
                    <a:gdLst>
                      <a:gd name="T0" fmla="*/ 439033 w 475876"/>
                      <a:gd name="T1" fmla="*/ 142597 h 444521"/>
                      <a:gd name="T2" fmla="*/ 344966 w 475876"/>
                      <a:gd name="T3" fmla="*/ 80547 h 444521"/>
                      <a:gd name="T4" fmla="*/ 283412 w 475876"/>
                      <a:gd name="T5" fmla="*/ 45799 h 444521"/>
                      <a:gd name="T6" fmla="*/ 253381 w 475876"/>
                      <a:gd name="T7" fmla="*/ 25199 h 444521"/>
                      <a:gd name="T8" fmla="*/ 224837 w 475876"/>
                      <a:gd name="T9" fmla="*/ 5591 h 444521"/>
                      <a:gd name="T10" fmla="*/ 193564 w 475876"/>
                      <a:gd name="T11" fmla="*/ 1620 h 444521"/>
                      <a:gd name="T12" fmla="*/ 172964 w 475876"/>
                      <a:gd name="T13" fmla="*/ 22469 h 444521"/>
                      <a:gd name="T14" fmla="*/ 194557 w 475876"/>
                      <a:gd name="T15" fmla="*/ 85015 h 444521"/>
                      <a:gd name="T16" fmla="*/ 212427 w 475876"/>
                      <a:gd name="T17" fmla="*/ 133910 h 444521"/>
                      <a:gd name="T18" fmla="*/ 172468 w 475876"/>
                      <a:gd name="T19" fmla="*/ 167168 h 444521"/>
                      <a:gd name="T20" fmla="*/ 42908 w 475876"/>
                      <a:gd name="T21" fmla="*/ 230707 h 444521"/>
                      <a:gd name="T22" fmla="*/ 5926 w 475876"/>
                      <a:gd name="T23" fmla="*/ 259250 h 444521"/>
                      <a:gd name="T24" fmla="*/ 3196 w 475876"/>
                      <a:gd name="T25" fmla="*/ 295735 h 444521"/>
                      <a:gd name="T26" fmla="*/ 25286 w 475876"/>
                      <a:gd name="T27" fmla="*/ 321300 h 444521"/>
                      <a:gd name="T28" fmla="*/ 18584 w 475876"/>
                      <a:gd name="T29" fmla="*/ 339418 h 444521"/>
                      <a:gd name="T30" fmla="*/ 44645 w 475876"/>
                      <a:gd name="T31" fmla="*/ 369699 h 444521"/>
                      <a:gd name="T32" fmla="*/ 92299 w 475876"/>
                      <a:gd name="T33" fmla="*/ 367465 h 444521"/>
                      <a:gd name="T34" fmla="*/ 88080 w 475876"/>
                      <a:gd name="T35" fmla="*/ 391292 h 444521"/>
                      <a:gd name="T36" fmla="*/ 133749 w 475876"/>
                      <a:gd name="T37" fmla="*/ 409162 h 444521"/>
                      <a:gd name="T38" fmla="*/ 150130 w 475876"/>
                      <a:gd name="T39" fmla="*/ 403702 h 444521"/>
                      <a:gd name="T40" fmla="*/ 137968 w 475876"/>
                      <a:gd name="T41" fmla="*/ 424551 h 444521"/>
                      <a:gd name="T42" fmla="*/ 143180 w 475876"/>
                      <a:gd name="T43" fmla="*/ 439194 h 444521"/>
                      <a:gd name="T44" fmla="*/ 200514 w 475876"/>
                      <a:gd name="T45" fmla="*/ 435223 h 444521"/>
                      <a:gd name="T46" fmla="*/ 271499 w 475876"/>
                      <a:gd name="T47" fmla="*/ 408666 h 444521"/>
                      <a:gd name="T48" fmla="*/ 414461 w 475876"/>
                      <a:gd name="T49" fmla="*/ 355055 h 444521"/>
                      <a:gd name="T50" fmla="*/ 466335 w 475876"/>
                      <a:gd name="T51" fmla="*/ 318073 h 444521"/>
                      <a:gd name="T52" fmla="*/ 475519 w 475876"/>
                      <a:gd name="T53" fmla="*/ 266944 h 444521"/>
                      <a:gd name="T54" fmla="*/ 464597 w 475876"/>
                      <a:gd name="T55" fmla="*/ 211100 h 444521"/>
                      <a:gd name="T56" fmla="*/ 439033 w 475876"/>
                      <a:gd name="T57" fmla="*/ 142597 h 444521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75876" h="444521">
                        <a:moveTo>
                          <a:pt x="439033" y="142597"/>
                        </a:moveTo>
                        <a:cubicBezTo>
                          <a:pt x="420170" y="107849"/>
                          <a:pt x="384926" y="79802"/>
                          <a:pt x="344966" y="80547"/>
                        </a:cubicBezTo>
                        <a:cubicBezTo>
                          <a:pt x="323869" y="69875"/>
                          <a:pt x="303268" y="58457"/>
                          <a:pt x="283412" y="45799"/>
                        </a:cubicBezTo>
                        <a:cubicBezTo>
                          <a:pt x="273236" y="39346"/>
                          <a:pt x="263060" y="32397"/>
                          <a:pt x="253381" y="25199"/>
                        </a:cubicBezTo>
                        <a:cubicBezTo>
                          <a:pt x="243949" y="18497"/>
                          <a:pt x="235014" y="10803"/>
                          <a:pt x="224837" y="5591"/>
                        </a:cubicBezTo>
                        <a:cubicBezTo>
                          <a:pt x="215158" y="627"/>
                          <a:pt x="204237" y="-1855"/>
                          <a:pt x="193564" y="1620"/>
                        </a:cubicBezTo>
                        <a:cubicBezTo>
                          <a:pt x="183636" y="4847"/>
                          <a:pt x="176191" y="13037"/>
                          <a:pt x="172964" y="22469"/>
                        </a:cubicBezTo>
                        <a:cubicBezTo>
                          <a:pt x="164277" y="46792"/>
                          <a:pt x="178176" y="67889"/>
                          <a:pt x="194557" y="85015"/>
                        </a:cubicBezTo>
                        <a:cubicBezTo>
                          <a:pt x="207215" y="98169"/>
                          <a:pt x="226823" y="115791"/>
                          <a:pt x="212427" y="133910"/>
                        </a:cubicBezTo>
                        <a:cubicBezTo>
                          <a:pt x="200762" y="148553"/>
                          <a:pt x="188849" y="159722"/>
                          <a:pt x="172468" y="167168"/>
                        </a:cubicBezTo>
                        <a:cubicBezTo>
                          <a:pt x="130522" y="186776"/>
                          <a:pt x="84109" y="204647"/>
                          <a:pt x="42908" y="230707"/>
                        </a:cubicBezTo>
                        <a:cubicBezTo>
                          <a:pt x="31739" y="237657"/>
                          <a:pt x="14117" y="249074"/>
                          <a:pt x="5926" y="259250"/>
                        </a:cubicBezTo>
                        <a:cubicBezTo>
                          <a:pt x="-2761" y="269923"/>
                          <a:pt x="-279" y="281588"/>
                          <a:pt x="3196" y="295735"/>
                        </a:cubicBezTo>
                        <a:cubicBezTo>
                          <a:pt x="5926" y="306904"/>
                          <a:pt x="14861" y="316336"/>
                          <a:pt x="25286" y="321300"/>
                        </a:cubicBezTo>
                        <a:cubicBezTo>
                          <a:pt x="23796" y="324775"/>
                          <a:pt x="19081" y="335447"/>
                          <a:pt x="18584" y="339418"/>
                        </a:cubicBezTo>
                        <a:cubicBezTo>
                          <a:pt x="16102" y="356048"/>
                          <a:pt x="29009" y="363990"/>
                          <a:pt x="44645" y="369699"/>
                        </a:cubicBezTo>
                        <a:cubicBezTo>
                          <a:pt x="60282" y="375407"/>
                          <a:pt x="76663" y="371436"/>
                          <a:pt x="92299" y="367465"/>
                        </a:cubicBezTo>
                        <a:cubicBezTo>
                          <a:pt x="87832" y="374414"/>
                          <a:pt x="85598" y="382357"/>
                          <a:pt x="88080" y="391292"/>
                        </a:cubicBezTo>
                        <a:cubicBezTo>
                          <a:pt x="93540" y="411396"/>
                          <a:pt x="116871" y="414126"/>
                          <a:pt x="133749" y="409162"/>
                        </a:cubicBezTo>
                        <a:cubicBezTo>
                          <a:pt x="139209" y="407425"/>
                          <a:pt x="144669" y="405688"/>
                          <a:pt x="150130" y="403702"/>
                        </a:cubicBezTo>
                        <a:cubicBezTo>
                          <a:pt x="145166" y="409907"/>
                          <a:pt x="140946" y="416608"/>
                          <a:pt x="137968" y="424551"/>
                        </a:cubicBezTo>
                        <a:cubicBezTo>
                          <a:pt x="135734" y="430508"/>
                          <a:pt x="137720" y="435968"/>
                          <a:pt x="143180" y="439194"/>
                        </a:cubicBezTo>
                        <a:cubicBezTo>
                          <a:pt x="161299" y="450115"/>
                          <a:pt x="182644" y="441925"/>
                          <a:pt x="200514" y="435223"/>
                        </a:cubicBezTo>
                        <a:cubicBezTo>
                          <a:pt x="224093" y="426288"/>
                          <a:pt x="247920" y="417353"/>
                          <a:pt x="271499" y="408666"/>
                        </a:cubicBezTo>
                        <a:cubicBezTo>
                          <a:pt x="319153" y="390796"/>
                          <a:pt x="366807" y="372925"/>
                          <a:pt x="414461" y="355055"/>
                        </a:cubicBezTo>
                        <a:cubicBezTo>
                          <a:pt x="435062" y="347361"/>
                          <a:pt x="454918" y="337929"/>
                          <a:pt x="466335" y="318073"/>
                        </a:cubicBezTo>
                        <a:cubicBezTo>
                          <a:pt x="475022" y="302685"/>
                          <a:pt x="476759" y="284070"/>
                          <a:pt x="475519" y="266944"/>
                        </a:cubicBezTo>
                        <a:cubicBezTo>
                          <a:pt x="474278" y="248081"/>
                          <a:pt x="469314" y="229466"/>
                          <a:pt x="464597" y="211100"/>
                        </a:cubicBezTo>
                        <a:cubicBezTo>
                          <a:pt x="457896" y="187273"/>
                          <a:pt x="450699" y="164190"/>
                          <a:pt x="439033" y="142597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" name="Freeform: Shape 59">
                    <a:extLst>
                      <a:ext uri="{FF2B5EF4-FFF2-40B4-BE49-F238E27FC236}">
                        <a16:creationId xmlns:a16="http://schemas.microsoft.com/office/drawing/2014/main" id="{CE24B307-F8AA-49E3-AC4B-FA9D92DB9D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26167" y="5056265"/>
                    <a:ext cx="515768" cy="574697"/>
                  </a:xfrm>
                  <a:custGeom>
                    <a:avLst/>
                    <a:gdLst>
                      <a:gd name="T0" fmla="*/ 467543 w 515768"/>
                      <a:gd name="T1" fmla="*/ 128740 h 574697"/>
                      <a:gd name="T2" fmla="*/ 449425 w 515768"/>
                      <a:gd name="T3" fmla="*/ 141399 h 574697"/>
                      <a:gd name="T4" fmla="*/ 492860 w 515768"/>
                      <a:gd name="T5" fmla="*/ 289077 h 574697"/>
                      <a:gd name="T6" fmla="*/ 452899 w 515768"/>
                      <a:gd name="T7" fmla="*/ 343432 h 574697"/>
                      <a:gd name="T8" fmla="*/ 368512 w 515768"/>
                      <a:gd name="T9" fmla="*/ 378925 h 574697"/>
                      <a:gd name="T10" fmla="*/ 222074 w 515768"/>
                      <a:gd name="T11" fmla="*/ 430302 h 574697"/>
                      <a:gd name="T12" fmla="*/ 173428 w 515768"/>
                      <a:gd name="T13" fmla="*/ 435762 h 574697"/>
                      <a:gd name="T14" fmla="*/ 193035 w 515768"/>
                      <a:gd name="T15" fmla="*/ 416651 h 574697"/>
                      <a:gd name="T16" fmla="*/ 326566 w 515768"/>
                      <a:gd name="T17" fmla="*/ 372968 h 574697"/>
                      <a:gd name="T18" fmla="*/ 211898 w 515768"/>
                      <a:gd name="T19" fmla="*/ 388108 h 574697"/>
                      <a:gd name="T20" fmla="*/ 172683 w 515768"/>
                      <a:gd name="T21" fmla="*/ 399277 h 574697"/>
                      <a:gd name="T22" fmla="*/ 120065 w 515768"/>
                      <a:gd name="T23" fmla="*/ 400022 h 574697"/>
                      <a:gd name="T24" fmla="*/ 135205 w 515768"/>
                      <a:gd name="T25" fmla="*/ 376195 h 574697"/>
                      <a:gd name="T26" fmla="*/ 317631 w 515768"/>
                      <a:gd name="T27" fmla="*/ 310174 h 574697"/>
                      <a:gd name="T28" fmla="*/ 197006 w 515768"/>
                      <a:gd name="T29" fmla="*/ 330278 h 574697"/>
                      <a:gd name="T30" fmla="*/ 128752 w 515768"/>
                      <a:gd name="T31" fmla="*/ 355098 h 574697"/>
                      <a:gd name="T32" fmla="*/ 85069 w 515768"/>
                      <a:gd name="T33" fmla="*/ 370982 h 574697"/>
                      <a:gd name="T34" fmla="*/ 50569 w 515768"/>
                      <a:gd name="T35" fmla="*/ 336235 h 574697"/>
                      <a:gd name="T36" fmla="*/ 153323 w 515768"/>
                      <a:gd name="T37" fmla="*/ 294537 h 574697"/>
                      <a:gd name="T38" fmla="*/ 275189 w 515768"/>
                      <a:gd name="T39" fmla="*/ 219581 h 574697"/>
                      <a:gd name="T40" fmla="*/ 146870 w 515768"/>
                      <a:gd name="T41" fmla="*/ 273192 h 574697"/>
                      <a:gd name="T42" fmla="*/ 34933 w 515768"/>
                      <a:gd name="T43" fmla="*/ 320846 h 574697"/>
                      <a:gd name="T44" fmla="*/ 25005 w 515768"/>
                      <a:gd name="T45" fmla="*/ 283368 h 574697"/>
                      <a:gd name="T46" fmla="*/ 150097 w 515768"/>
                      <a:gd name="T47" fmla="*/ 208909 h 574697"/>
                      <a:gd name="T48" fmla="*/ 218848 w 515768"/>
                      <a:gd name="T49" fmla="*/ 172920 h 574697"/>
                      <a:gd name="T50" fmla="*/ 202219 w 515768"/>
                      <a:gd name="T51" fmla="*/ 49069 h 574697"/>
                      <a:gd name="T52" fmla="*/ 236222 w 515768"/>
                      <a:gd name="T53" fmla="*/ 23256 h 574697"/>
                      <a:gd name="T54" fmla="*/ 423364 w 515768"/>
                      <a:gd name="T55" fmla="*/ 117572 h 574697"/>
                      <a:gd name="T56" fmla="*/ 427583 w 515768"/>
                      <a:gd name="T57" fmla="*/ 95978 h 574697"/>
                      <a:gd name="T58" fmla="*/ 245405 w 515768"/>
                      <a:gd name="T59" fmla="*/ 3152 h 574697"/>
                      <a:gd name="T60" fmla="*/ 201226 w 515768"/>
                      <a:gd name="T61" fmla="*/ 95234 h 574697"/>
                      <a:gd name="T62" fmla="*/ 223812 w 515768"/>
                      <a:gd name="T63" fmla="*/ 126010 h 574697"/>
                      <a:gd name="T64" fmla="*/ 179136 w 515768"/>
                      <a:gd name="T65" fmla="*/ 170438 h 574697"/>
                      <a:gd name="T66" fmla="*/ 61242 w 515768"/>
                      <a:gd name="T67" fmla="*/ 227027 h 574697"/>
                      <a:gd name="T68" fmla="*/ 22026 w 515768"/>
                      <a:gd name="T69" fmla="*/ 338965 h 574697"/>
                      <a:gd name="T70" fmla="*/ 59753 w 515768"/>
                      <a:gd name="T71" fmla="*/ 396547 h 574697"/>
                      <a:gd name="T72" fmla="*/ 96982 w 515768"/>
                      <a:gd name="T73" fmla="*/ 392576 h 574697"/>
                      <a:gd name="T74" fmla="*/ 151834 w 515768"/>
                      <a:gd name="T75" fmla="*/ 427820 h 574697"/>
                      <a:gd name="T76" fmla="*/ 216862 w 515768"/>
                      <a:gd name="T77" fmla="*/ 455370 h 574697"/>
                      <a:gd name="T78" fmla="*/ 337983 w 515768"/>
                      <a:gd name="T79" fmla="*/ 567556 h 574697"/>
                      <a:gd name="T80" fmla="*/ 303484 w 515768"/>
                      <a:gd name="T81" fmla="*/ 427075 h 574697"/>
                      <a:gd name="T82" fmla="*/ 409217 w 515768"/>
                      <a:gd name="T83" fmla="*/ 386619 h 574697"/>
                      <a:gd name="T84" fmla="*/ 496334 w 515768"/>
                      <a:gd name="T85" fmla="*/ 340950 h 574697"/>
                      <a:gd name="T86" fmla="*/ 514949 w 515768"/>
                      <a:gd name="T87" fmla="*/ 256315 h 574697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15768" h="574697">
                        <a:moveTo>
                          <a:pt x="514949" y="256315"/>
                        </a:moveTo>
                        <a:cubicBezTo>
                          <a:pt x="510730" y="210398"/>
                          <a:pt x="490625" y="167956"/>
                          <a:pt x="467543" y="128740"/>
                        </a:cubicBezTo>
                        <a:cubicBezTo>
                          <a:pt x="464565" y="123528"/>
                          <a:pt x="456871" y="122784"/>
                          <a:pt x="452155" y="126010"/>
                        </a:cubicBezTo>
                        <a:cubicBezTo>
                          <a:pt x="446943" y="129733"/>
                          <a:pt x="446446" y="136186"/>
                          <a:pt x="449425" y="141399"/>
                        </a:cubicBezTo>
                        <a:cubicBezTo>
                          <a:pt x="467046" y="171431"/>
                          <a:pt x="482932" y="203696"/>
                          <a:pt x="489881" y="237948"/>
                        </a:cubicBezTo>
                        <a:cubicBezTo>
                          <a:pt x="493356" y="254577"/>
                          <a:pt x="494597" y="272200"/>
                          <a:pt x="492860" y="289077"/>
                        </a:cubicBezTo>
                        <a:cubicBezTo>
                          <a:pt x="491122" y="303969"/>
                          <a:pt x="487399" y="320102"/>
                          <a:pt x="475486" y="330278"/>
                        </a:cubicBezTo>
                        <a:cubicBezTo>
                          <a:pt x="468784" y="335986"/>
                          <a:pt x="460842" y="339709"/>
                          <a:pt x="452899" y="343432"/>
                        </a:cubicBezTo>
                        <a:cubicBezTo>
                          <a:pt x="443716" y="347652"/>
                          <a:pt x="434533" y="351623"/>
                          <a:pt x="425101" y="355594"/>
                        </a:cubicBezTo>
                        <a:cubicBezTo>
                          <a:pt x="406486" y="363785"/>
                          <a:pt x="387623" y="371479"/>
                          <a:pt x="368512" y="378925"/>
                        </a:cubicBezTo>
                        <a:cubicBezTo>
                          <a:pt x="331034" y="393817"/>
                          <a:pt x="292811" y="407468"/>
                          <a:pt x="254340" y="420126"/>
                        </a:cubicBezTo>
                        <a:cubicBezTo>
                          <a:pt x="243668" y="423601"/>
                          <a:pt x="232747" y="427075"/>
                          <a:pt x="222074" y="430302"/>
                        </a:cubicBezTo>
                        <a:cubicBezTo>
                          <a:pt x="211898" y="433280"/>
                          <a:pt x="201722" y="437003"/>
                          <a:pt x="191546" y="439237"/>
                        </a:cubicBezTo>
                        <a:cubicBezTo>
                          <a:pt x="187078" y="440230"/>
                          <a:pt x="175413" y="441967"/>
                          <a:pt x="173428" y="435762"/>
                        </a:cubicBezTo>
                        <a:cubicBezTo>
                          <a:pt x="171442" y="429557"/>
                          <a:pt x="178391" y="423352"/>
                          <a:pt x="183107" y="419381"/>
                        </a:cubicBezTo>
                        <a:cubicBezTo>
                          <a:pt x="186334" y="418388"/>
                          <a:pt x="189809" y="417644"/>
                          <a:pt x="193035" y="416651"/>
                        </a:cubicBezTo>
                        <a:cubicBezTo>
                          <a:pt x="214132" y="410694"/>
                          <a:pt x="235229" y="404241"/>
                          <a:pt x="256078" y="397540"/>
                        </a:cubicBezTo>
                        <a:cubicBezTo>
                          <a:pt x="279656" y="389846"/>
                          <a:pt x="303235" y="381655"/>
                          <a:pt x="326566" y="372968"/>
                        </a:cubicBezTo>
                        <a:cubicBezTo>
                          <a:pt x="339969" y="368004"/>
                          <a:pt x="332523" y="347155"/>
                          <a:pt x="319120" y="352119"/>
                        </a:cubicBezTo>
                        <a:cubicBezTo>
                          <a:pt x="283628" y="365274"/>
                          <a:pt x="247887" y="377187"/>
                          <a:pt x="211898" y="388108"/>
                        </a:cubicBezTo>
                        <a:cubicBezTo>
                          <a:pt x="200978" y="391335"/>
                          <a:pt x="190057" y="394561"/>
                          <a:pt x="178888" y="397540"/>
                        </a:cubicBezTo>
                        <a:cubicBezTo>
                          <a:pt x="176654" y="397291"/>
                          <a:pt x="174420" y="397788"/>
                          <a:pt x="172683" y="399277"/>
                        </a:cubicBezTo>
                        <a:cubicBezTo>
                          <a:pt x="167719" y="400518"/>
                          <a:pt x="163003" y="402007"/>
                          <a:pt x="158039" y="403248"/>
                        </a:cubicBezTo>
                        <a:cubicBezTo>
                          <a:pt x="147615" y="405978"/>
                          <a:pt x="127014" y="412432"/>
                          <a:pt x="120065" y="400022"/>
                        </a:cubicBezTo>
                        <a:cubicBezTo>
                          <a:pt x="117831" y="396050"/>
                          <a:pt x="119072" y="391831"/>
                          <a:pt x="121802" y="388108"/>
                        </a:cubicBezTo>
                        <a:cubicBezTo>
                          <a:pt x="125277" y="383144"/>
                          <a:pt x="130241" y="379421"/>
                          <a:pt x="135205" y="376195"/>
                        </a:cubicBezTo>
                        <a:cubicBezTo>
                          <a:pt x="150345" y="370734"/>
                          <a:pt x="165237" y="365274"/>
                          <a:pt x="180377" y="359814"/>
                        </a:cubicBezTo>
                        <a:cubicBezTo>
                          <a:pt x="226046" y="343184"/>
                          <a:pt x="271714" y="326555"/>
                          <a:pt x="317631" y="310174"/>
                        </a:cubicBezTo>
                        <a:cubicBezTo>
                          <a:pt x="331034" y="305210"/>
                          <a:pt x="323588" y="284361"/>
                          <a:pt x="310185" y="289325"/>
                        </a:cubicBezTo>
                        <a:cubicBezTo>
                          <a:pt x="272459" y="302976"/>
                          <a:pt x="234733" y="316627"/>
                          <a:pt x="197006" y="330278"/>
                        </a:cubicBezTo>
                        <a:cubicBezTo>
                          <a:pt x="178391" y="336979"/>
                          <a:pt x="159528" y="343929"/>
                          <a:pt x="140914" y="350630"/>
                        </a:cubicBezTo>
                        <a:cubicBezTo>
                          <a:pt x="136942" y="352119"/>
                          <a:pt x="132971" y="353609"/>
                          <a:pt x="128752" y="355098"/>
                        </a:cubicBezTo>
                        <a:cubicBezTo>
                          <a:pt x="127759" y="355346"/>
                          <a:pt x="126766" y="355842"/>
                          <a:pt x="125773" y="356339"/>
                        </a:cubicBezTo>
                        <a:cubicBezTo>
                          <a:pt x="112123" y="361303"/>
                          <a:pt x="98720" y="366515"/>
                          <a:pt x="85069" y="370982"/>
                        </a:cubicBezTo>
                        <a:cubicBezTo>
                          <a:pt x="72411" y="374954"/>
                          <a:pt x="55285" y="378428"/>
                          <a:pt x="44861" y="367756"/>
                        </a:cubicBezTo>
                        <a:cubicBezTo>
                          <a:pt x="35677" y="358573"/>
                          <a:pt x="42627" y="343681"/>
                          <a:pt x="50569" y="336235"/>
                        </a:cubicBezTo>
                        <a:cubicBezTo>
                          <a:pt x="63476" y="324569"/>
                          <a:pt x="82835" y="320598"/>
                          <a:pt x="98968" y="315138"/>
                        </a:cubicBezTo>
                        <a:cubicBezTo>
                          <a:pt x="117335" y="308685"/>
                          <a:pt x="135453" y="301983"/>
                          <a:pt x="153323" y="294537"/>
                        </a:cubicBezTo>
                        <a:cubicBezTo>
                          <a:pt x="194276" y="277412"/>
                          <a:pt x="234236" y="257556"/>
                          <a:pt x="272459" y="234970"/>
                        </a:cubicBezTo>
                        <a:cubicBezTo>
                          <a:pt x="277671" y="231991"/>
                          <a:pt x="278415" y="224297"/>
                          <a:pt x="275189" y="219581"/>
                        </a:cubicBezTo>
                        <a:cubicBezTo>
                          <a:pt x="271466" y="214369"/>
                          <a:pt x="265013" y="213873"/>
                          <a:pt x="259801" y="216851"/>
                        </a:cubicBezTo>
                        <a:cubicBezTo>
                          <a:pt x="223564" y="238196"/>
                          <a:pt x="185837" y="257059"/>
                          <a:pt x="146870" y="273192"/>
                        </a:cubicBezTo>
                        <a:cubicBezTo>
                          <a:pt x="127759" y="281135"/>
                          <a:pt x="108151" y="288581"/>
                          <a:pt x="88544" y="295282"/>
                        </a:cubicBezTo>
                        <a:cubicBezTo>
                          <a:pt x="69681" y="301735"/>
                          <a:pt x="49825" y="307195"/>
                          <a:pt x="34933" y="320846"/>
                        </a:cubicBezTo>
                        <a:cubicBezTo>
                          <a:pt x="28231" y="317868"/>
                          <a:pt x="24756" y="312904"/>
                          <a:pt x="23019" y="305458"/>
                        </a:cubicBezTo>
                        <a:cubicBezTo>
                          <a:pt x="21530" y="298757"/>
                          <a:pt x="22026" y="290318"/>
                          <a:pt x="25005" y="283368"/>
                        </a:cubicBezTo>
                        <a:cubicBezTo>
                          <a:pt x="33940" y="263761"/>
                          <a:pt x="57022" y="253585"/>
                          <a:pt x="75389" y="244649"/>
                        </a:cubicBezTo>
                        <a:cubicBezTo>
                          <a:pt x="100209" y="232736"/>
                          <a:pt x="125277" y="220822"/>
                          <a:pt x="150097" y="208909"/>
                        </a:cubicBezTo>
                        <a:cubicBezTo>
                          <a:pt x="162755" y="202704"/>
                          <a:pt x="175661" y="196747"/>
                          <a:pt x="188319" y="190542"/>
                        </a:cubicBezTo>
                        <a:cubicBezTo>
                          <a:pt x="198744" y="185330"/>
                          <a:pt x="209416" y="180118"/>
                          <a:pt x="218848" y="172920"/>
                        </a:cubicBezTo>
                        <a:cubicBezTo>
                          <a:pt x="238952" y="157531"/>
                          <a:pt x="254340" y="132712"/>
                          <a:pt x="240193" y="108140"/>
                        </a:cubicBezTo>
                        <a:cubicBezTo>
                          <a:pt x="228528" y="88284"/>
                          <a:pt x="204700" y="73889"/>
                          <a:pt x="202219" y="49069"/>
                        </a:cubicBezTo>
                        <a:cubicBezTo>
                          <a:pt x="201474" y="41126"/>
                          <a:pt x="202715" y="32439"/>
                          <a:pt x="208920" y="26731"/>
                        </a:cubicBezTo>
                        <a:cubicBezTo>
                          <a:pt x="216366" y="20029"/>
                          <a:pt x="227287" y="21022"/>
                          <a:pt x="236222" y="23256"/>
                        </a:cubicBezTo>
                        <a:cubicBezTo>
                          <a:pt x="257071" y="28468"/>
                          <a:pt x="275686" y="43112"/>
                          <a:pt x="293060" y="55026"/>
                        </a:cubicBezTo>
                        <a:cubicBezTo>
                          <a:pt x="332771" y="82079"/>
                          <a:pt x="373972" y="112359"/>
                          <a:pt x="423364" y="117572"/>
                        </a:cubicBezTo>
                        <a:cubicBezTo>
                          <a:pt x="429320" y="118316"/>
                          <a:pt x="435029" y="115090"/>
                          <a:pt x="436270" y="108885"/>
                        </a:cubicBezTo>
                        <a:cubicBezTo>
                          <a:pt x="437263" y="103424"/>
                          <a:pt x="433540" y="96475"/>
                          <a:pt x="427583" y="95978"/>
                        </a:cubicBezTo>
                        <a:cubicBezTo>
                          <a:pt x="382659" y="91014"/>
                          <a:pt x="345181" y="63961"/>
                          <a:pt x="308696" y="39141"/>
                        </a:cubicBezTo>
                        <a:cubicBezTo>
                          <a:pt x="288840" y="25490"/>
                          <a:pt x="268736" y="10598"/>
                          <a:pt x="245405" y="3152"/>
                        </a:cubicBezTo>
                        <a:cubicBezTo>
                          <a:pt x="221578" y="-4294"/>
                          <a:pt x="192787" y="670"/>
                          <a:pt x="183107" y="26483"/>
                        </a:cubicBezTo>
                        <a:cubicBezTo>
                          <a:pt x="173924" y="51303"/>
                          <a:pt x="185589" y="75874"/>
                          <a:pt x="201226" y="95234"/>
                        </a:cubicBezTo>
                        <a:cubicBezTo>
                          <a:pt x="205445" y="100198"/>
                          <a:pt x="209664" y="104913"/>
                          <a:pt x="213884" y="109877"/>
                        </a:cubicBezTo>
                        <a:cubicBezTo>
                          <a:pt x="217855" y="114593"/>
                          <a:pt x="222819" y="119805"/>
                          <a:pt x="223812" y="126010"/>
                        </a:cubicBezTo>
                        <a:cubicBezTo>
                          <a:pt x="225301" y="135690"/>
                          <a:pt x="216862" y="145370"/>
                          <a:pt x="210161" y="151327"/>
                        </a:cubicBezTo>
                        <a:cubicBezTo>
                          <a:pt x="201226" y="159517"/>
                          <a:pt x="190057" y="165226"/>
                          <a:pt x="179136" y="170438"/>
                        </a:cubicBezTo>
                        <a:cubicBezTo>
                          <a:pt x="166230" y="176643"/>
                          <a:pt x="153323" y="182848"/>
                          <a:pt x="140665" y="189053"/>
                        </a:cubicBezTo>
                        <a:cubicBezTo>
                          <a:pt x="114108" y="201711"/>
                          <a:pt x="87551" y="214369"/>
                          <a:pt x="61242" y="227027"/>
                        </a:cubicBezTo>
                        <a:cubicBezTo>
                          <a:pt x="36918" y="238941"/>
                          <a:pt x="10361" y="253833"/>
                          <a:pt x="2170" y="281631"/>
                        </a:cubicBezTo>
                        <a:cubicBezTo>
                          <a:pt x="-3786" y="301983"/>
                          <a:pt x="2418" y="328541"/>
                          <a:pt x="22026" y="338965"/>
                        </a:cubicBezTo>
                        <a:cubicBezTo>
                          <a:pt x="18055" y="348645"/>
                          <a:pt x="16814" y="359317"/>
                          <a:pt x="20289" y="369245"/>
                        </a:cubicBezTo>
                        <a:cubicBezTo>
                          <a:pt x="25997" y="385626"/>
                          <a:pt x="42875" y="395306"/>
                          <a:pt x="59753" y="396547"/>
                        </a:cubicBezTo>
                        <a:cubicBezTo>
                          <a:pt x="72659" y="397540"/>
                          <a:pt x="85317" y="394313"/>
                          <a:pt x="97479" y="390094"/>
                        </a:cubicBezTo>
                        <a:cubicBezTo>
                          <a:pt x="97231" y="390838"/>
                          <a:pt x="96982" y="391583"/>
                          <a:pt x="96982" y="392576"/>
                        </a:cubicBezTo>
                        <a:cubicBezTo>
                          <a:pt x="94997" y="412432"/>
                          <a:pt x="111626" y="427324"/>
                          <a:pt x="130489" y="429309"/>
                        </a:cubicBezTo>
                        <a:cubicBezTo>
                          <a:pt x="137687" y="430054"/>
                          <a:pt x="144885" y="429309"/>
                          <a:pt x="151834" y="427820"/>
                        </a:cubicBezTo>
                        <a:cubicBezTo>
                          <a:pt x="150097" y="436011"/>
                          <a:pt x="151090" y="444698"/>
                          <a:pt x="156550" y="451151"/>
                        </a:cubicBezTo>
                        <a:cubicBezTo>
                          <a:pt x="171690" y="469766"/>
                          <a:pt x="197751" y="461079"/>
                          <a:pt x="216862" y="455370"/>
                        </a:cubicBezTo>
                        <a:cubicBezTo>
                          <a:pt x="235725" y="449662"/>
                          <a:pt x="254340" y="443705"/>
                          <a:pt x="273204" y="437500"/>
                        </a:cubicBezTo>
                        <a:cubicBezTo>
                          <a:pt x="288096" y="483913"/>
                          <a:pt x="309937" y="527844"/>
                          <a:pt x="337983" y="567556"/>
                        </a:cubicBezTo>
                        <a:cubicBezTo>
                          <a:pt x="349897" y="584433"/>
                          <a:pt x="377943" y="568301"/>
                          <a:pt x="365782" y="551175"/>
                        </a:cubicBezTo>
                        <a:cubicBezTo>
                          <a:pt x="338728" y="512952"/>
                          <a:pt x="317879" y="471503"/>
                          <a:pt x="303484" y="427075"/>
                        </a:cubicBezTo>
                        <a:cubicBezTo>
                          <a:pt x="317383" y="422111"/>
                          <a:pt x="331282" y="417147"/>
                          <a:pt x="345181" y="411935"/>
                        </a:cubicBezTo>
                        <a:cubicBezTo>
                          <a:pt x="366774" y="403745"/>
                          <a:pt x="388120" y="395306"/>
                          <a:pt x="409217" y="386619"/>
                        </a:cubicBezTo>
                        <a:cubicBezTo>
                          <a:pt x="412691" y="385130"/>
                          <a:pt x="459104" y="365522"/>
                          <a:pt x="470769" y="359565"/>
                        </a:cubicBezTo>
                        <a:cubicBezTo>
                          <a:pt x="480201" y="354850"/>
                          <a:pt x="489137" y="348893"/>
                          <a:pt x="496334" y="340950"/>
                        </a:cubicBezTo>
                        <a:cubicBezTo>
                          <a:pt x="502787" y="333505"/>
                          <a:pt x="507007" y="324569"/>
                          <a:pt x="509985" y="315386"/>
                        </a:cubicBezTo>
                        <a:cubicBezTo>
                          <a:pt x="515942" y="296275"/>
                          <a:pt x="516686" y="275674"/>
                          <a:pt x="514949" y="25631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6" name="Freeform: Shape 57">
                  <a:extLst>
                    <a:ext uri="{FF2B5EF4-FFF2-40B4-BE49-F238E27FC236}">
                      <a16:creationId xmlns:a16="http://schemas.microsoft.com/office/drawing/2014/main" id="{D9E8B924-CE3F-404B-A5F4-A03B7D4F8F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29178" y="4902574"/>
                  <a:ext cx="880966" cy="532863"/>
                </a:xfrm>
                <a:custGeom>
                  <a:avLst/>
                  <a:gdLst>
                    <a:gd name="T0" fmla="*/ 856037 w 880966"/>
                    <a:gd name="T1" fmla="*/ 75930 h 532863"/>
                    <a:gd name="T2" fmla="*/ 832955 w 880966"/>
                    <a:gd name="T3" fmla="*/ 297323 h 532863"/>
                    <a:gd name="T4" fmla="*/ 78679 w 880966"/>
                    <a:gd name="T5" fmla="*/ 532864 h 532863"/>
                    <a:gd name="T6" fmla="*/ 0 w 880966"/>
                    <a:gd name="T7" fmla="*/ 191590 h 532863"/>
                    <a:gd name="T8" fmla="*/ 665917 w 880966"/>
                    <a:gd name="T9" fmla="*/ 3704 h 532863"/>
                    <a:gd name="T10" fmla="*/ 856037 w 880966"/>
                    <a:gd name="T11" fmla="*/ 75930 h 53286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880966" h="532863">
                      <a:moveTo>
                        <a:pt x="856037" y="75930"/>
                      </a:moveTo>
                      <a:cubicBezTo>
                        <a:pt x="856037" y="75930"/>
                        <a:pt x="925285" y="201022"/>
                        <a:pt x="832955" y="297323"/>
                      </a:cubicBezTo>
                      <a:cubicBezTo>
                        <a:pt x="740625" y="393624"/>
                        <a:pt x="78679" y="532864"/>
                        <a:pt x="78679" y="532864"/>
                      </a:cubicBezTo>
                      <a:lnTo>
                        <a:pt x="0" y="191590"/>
                      </a:lnTo>
                      <a:cubicBezTo>
                        <a:pt x="660457" y="2959"/>
                        <a:pt x="568375" y="25297"/>
                        <a:pt x="665917" y="3704"/>
                      </a:cubicBezTo>
                      <a:cubicBezTo>
                        <a:pt x="729952" y="-10692"/>
                        <a:pt x="827246" y="17603"/>
                        <a:pt x="856037" y="75930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0" name="Freeform: Shape 51">
                <a:extLst>
                  <a:ext uri="{FF2B5EF4-FFF2-40B4-BE49-F238E27FC236}">
                    <a16:creationId xmlns:a16="http://schemas.microsoft.com/office/drawing/2014/main" id="{352E7F24-4A03-4ECC-9505-D023B876F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78171" y="3398259"/>
                <a:ext cx="851479" cy="1716065"/>
              </a:xfrm>
              <a:custGeom>
                <a:avLst/>
                <a:gdLst>
                  <a:gd name="T0" fmla="*/ 851224 w 851479"/>
                  <a:gd name="T1" fmla="*/ 1695906 h 1716065"/>
                  <a:gd name="T2" fmla="*/ 643978 w 851479"/>
                  <a:gd name="T3" fmla="*/ 1146146 h 1716065"/>
                  <a:gd name="T4" fmla="*/ 570263 w 851479"/>
                  <a:gd name="T5" fmla="*/ 1015593 h 1716065"/>
                  <a:gd name="T6" fmla="*/ 500768 w 851479"/>
                  <a:gd name="T7" fmla="*/ 900181 h 1716065"/>
                  <a:gd name="T8" fmla="*/ 414891 w 851479"/>
                  <a:gd name="T9" fmla="*/ 800156 h 1716065"/>
                  <a:gd name="T10" fmla="*/ 306179 w 851479"/>
                  <a:gd name="T11" fmla="*/ 738355 h 1716065"/>
                  <a:gd name="T12" fmla="*/ 52769 w 851479"/>
                  <a:gd name="T13" fmla="*/ 636097 h 1716065"/>
                  <a:gd name="T14" fmla="*/ 39614 w 851479"/>
                  <a:gd name="T15" fmla="*/ 631877 h 1716065"/>
                  <a:gd name="T16" fmla="*/ 38125 w 851479"/>
                  <a:gd name="T17" fmla="*/ 613511 h 1716065"/>
                  <a:gd name="T18" fmla="*/ 45074 w 851479"/>
                  <a:gd name="T19" fmla="*/ 522174 h 1716065"/>
                  <a:gd name="T20" fmla="*/ 115066 w 851479"/>
                  <a:gd name="T21" fmla="*/ 466329 h 1716065"/>
                  <a:gd name="T22" fmla="*/ 198461 w 851479"/>
                  <a:gd name="T23" fmla="*/ 431581 h 1716065"/>
                  <a:gd name="T24" fmla="*/ 463289 w 851479"/>
                  <a:gd name="T25" fmla="*/ 199515 h 1716065"/>
                  <a:gd name="T26" fmla="*/ 549910 w 851479"/>
                  <a:gd name="T27" fmla="*/ 19819 h 1716065"/>
                  <a:gd name="T28" fmla="*/ 518886 w 851479"/>
                  <a:gd name="T29" fmla="*/ 11132 h 1716065"/>
                  <a:gd name="T30" fmla="*/ 325787 w 851479"/>
                  <a:gd name="T31" fmla="*/ 307233 h 1716065"/>
                  <a:gd name="T32" fmla="*/ 179102 w 851479"/>
                  <a:gd name="T33" fmla="*/ 405272 h 1716065"/>
                  <a:gd name="T34" fmla="*/ 95707 w 851479"/>
                  <a:gd name="T35" fmla="*/ 439523 h 1716065"/>
                  <a:gd name="T36" fmla="*/ 11071 w 851479"/>
                  <a:gd name="T37" fmla="*/ 500580 h 1716065"/>
                  <a:gd name="T38" fmla="*/ 3873 w 851479"/>
                  <a:gd name="T39" fmla="*/ 714776 h 1716065"/>
                  <a:gd name="T40" fmla="*/ 34898 w 851479"/>
                  <a:gd name="T41" fmla="*/ 723463 h 1716065"/>
                  <a:gd name="T42" fmla="*/ 41848 w 851479"/>
                  <a:gd name="T43" fmla="*/ 668859 h 1716065"/>
                  <a:gd name="T44" fmla="*/ 251824 w 851479"/>
                  <a:gd name="T45" fmla="*/ 754488 h 1716065"/>
                  <a:gd name="T46" fmla="*/ 364506 w 851479"/>
                  <a:gd name="T47" fmla="*/ 802142 h 1716065"/>
                  <a:gd name="T48" fmla="*/ 455099 w 851479"/>
                  <a:gd name="T49" fmla="*/ 890501 h 1716065"/>
                  <a:gd name="T50" fmla="*/ 525587 w 851479"/>
                  <a:gd name="T51" fmla="*/ 1001694 h 1716065"/>
                  <a:gd name="T52" fmla="*/ 597068 w 851479"/>
                  <a:gd name="T53" fmla="*/ 1127034 h 1716065"/>
                  <a:gd name="T54" fmla="*/ 729110 w 851479"/>
                  <a:gd name="T55" fmla="*/ 1390373 h 1716065"/>
                  <a:gd name="T56" fmla="*/ 820447 w 851479"/>
                  <a:gd name="T57" fmla="*/ 1704345 h 1716065"/>
                  <a:gd name="T58" fmla="*/ 840303 w 851479"/>
                  <a:gd name="T59" fmla="*/ 1715514 h 1716065"/>
                  <a:gd name="T60" fmla="*/ 851224 w 851479"/>
                  <a:gd name="T61" fmla="*/ 1695906 h 17160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851479" h="1716065">
                    <a:moveTo>
                      <a:pt x="851224" y="1695906"/>
                    </a:moveTo>
                    <a:cubicBezTo>
                      <a:pt x="822681" y="1500077"/>
                      <a:pt x="738294" y="1318396"/>
                      <a:pt x="643978" y="1146146"/>
                    </a:cubicBezTo>
                    <a:cubicBezTo>
                      <a:pt x="619903" y="1102463"/>
                      <a:pt x="595331" y="1059028"/>
                      <a:pt x="570263" y="1015593"/>
                    </a:cubicBezTo>
                    <a:cubicBezTo>
                      <a:pt x="547925" y="976626"/>
                      <a:pt x="525835" y="937410"/>
                      <a:pt x="500768" y="900181"/>
                    </a:cubicBezTo>
                    <a:cubicBezTo>
                      <a:pt x="476195" y="863695"/>
                      <a:pt x="448397" y="828699"/>
                      <a:pt x="414891" y="800156"/>
                    </a:cubicBezTo>
                    <a:cubicBezTo>
                      <a:pt x="382625" y="772606"/>
                      <a:pt x="345891" y="752999"/>
                      <a:pt x="306179" y="738355"/>
                    </a:cubicBezTo>
                    <a:cubicBezTo>
                      <a:pt x="221544" y="707330"/>
                      <a:pt x="121768" y="699388"/>
                      <a:pt x="52769" y="636097"/>
                    </a:cubicBezTo>
                    <a:cubicBezTo>
                      <a:pt x="48549" y="632374"/>
                      <a:pt x="43833" y="631133"/>
                      <a:pt x="39614" y="631877"/>
                    </a:cubicBezTo>
                    <a:cubicBezTo>
                      <a:pt x="39118" y="625672"/>
                      <a:pt x="38621" y="619716"/>
                      <a:pt x="38125" y="613511"/>
                    </a:cubicBezTo>
                    <a:cubicBezTo>
                      <a:pt x="35395" y="583230"/>
                      <a:pt x="33161" y="550716"/>
                      <a:pt x="45074" y="522174"/>
                    </a:cubicBezTo>
                    <a:cubicBezTo>
                      <a:pt x="57484" y="491893"/>
                      <a:pt x="86027" y="477250"/>
                      <a:pt x="115066" y="466329"/>
                    </a:cubicBezTo>
                    <a:cubicBezTo>
                      <a:pt x="143361" y="455656"/>
                      <a:pt x="171407" y="444984"/>
                      <a:pt x="198461" y="431581"/>
                    </a:cubicBezTo>
                    <a:cubicBezTo>
                      <a:pt x="304938" y="378963"/>
                      <a:pt x="396524" y="297554"/>
                      <a:pt x="463289" y="199515"/>
                    </a:cubicBezTo>
                    <a:cubicBezTo>
                      <a:pt x="500768" y="144415"/>
                      <a:pt x="530055" y="83606"/>
                      <a:pt x="549910" y="19819"/>
                    </a:cubicBezTo>
                    <a:cubicBezTo>
                      <a:pt x="556115" y="-37"/>
                      <a:pt x="524843" y="-8475"/>
                      <a:pt x="518886" y="11132"/>
                    </a:cubicBezTo>
                    <a:cubicBezTo>
                      <a:pt x="483394" y="125304"/>
                      <a:pt x="415387" y="228058"/>
                      <a:pt x="325787" y="307233"/>
                    </a:cubicBezTo>
                    <a:cubicBezTo>
                      <a:pt x="281608" y="346449"/>
                      <a:pt x="231968" y="379459"/>
                      <a:pt x="179102" y="405272"/>
                    </a:cubicBezTo>
                    <a:cubicBezTo>
                      <a:pt x="152048" y="418426"/>
                      <a:pt x="123505" y="428106"/>
                      <a:pt x="95707" y="439523"/>
                    </a:cubicBezTo>
                    <a:cubicBezTo>
                      <a:pt x="66916" y="451189"/>
                      <a:pt x="21247" y="470052"/>
                      <a:pt x="11071" y="500580"/>
                    </a:cubicBezTo>
                    <a:cubicBezTo>
                      <a:pt x="-8537" y="559403"/>
                      <a:pt x="3873" y="714776"/>
                      <a:pt x="3873" y="714776"/>
                    </a:cubicBezTo>
                    <a:cubicBezTo>
                      <a:pt x="3873" y="746545"/>
                      <a:pt x="29190" y="743319"/>
                      <a:pt x="34898" y="723463"/>
                    </a:cubicBezTo>
                    <a:cubicBezTo>
                      <a:pt x="40110" y="705344"/>
                      <a:pt x="41848" y="687226"/>
                      <a:pt x="41848" y="668859"/>
                    </a:cubicBezTo>
                    <a:cubicBezTo>
                      <a:pt x="101912" y="717258"/>
                      <a:pt x="179102" y="733391"/>
                      <a:pt x="251824" y="754488"/>
                    </a:cubicBezTo>
                    <a:cubicBezTo>
                      <a:pt x="291040" y="765905"/>
                      <a:pt x="330007" y="779556"/>
                      <a:pt x="364506" y="802142"/>
                    </a:cubicBezTo>
                    <a:cubicBezTo>
                      <a:pt x="399999" y="825224"/>
                      <a:pt x="429782" y="856746"/>
                      <a:pt x="455099" y="890501"/>
                    </a:cubicBezTo>
                    <a:cubicBezTo>
                      <a:pt x="481408" y="925745"/>
                      <a:pt x="503746" y="963471"/>
                      <a:pt x="525587" y="1001694"/>
                    </a:cubicBezTo>
                    <a:cubicBezTo>
                      <a:pt x="549663" y="1043391"/>
                      <a:pt x="573738" y="1085089"/>
                      <a:pt x="597068" y="1127034"/>
                    </a:cubicBezTo>
                    <a:cubicBezTo>
                      <a:pt x="644971" y="1212663"/>
                      <a:pt x="690887" y="1300029"/>
                      <a:pt x="729110" y="1390373"/>
                    </a:cubicBezTo>
                    <a:cubicBezTo>
                      <a:pt x="771800" y="1490894"/>
                      <a:pt x="804563" y="1595882"/>
                      <a:pt x="820447" y="1704345"/>
                    </a:cubicBezTo>
                    <a:cubicBezTo>
                      <a:pt x="821688" y="1713032"/>
                      <a:pt x="832609" y="1717747"/>
                      <a:pt x="840303" y="1715514"/>
                    </a:cubicBezTo>
                    <a:cubicBezTo>
                      <a:pt x="849238" y="1713280"/>
                      <a:pt x="852465" y="1704593"/>
                      <a:pt x="851224" y="169590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52">
                <a:extLst>
                  <a:ext uri="{FF2B5EF4-FFF2-40B4-BE49-F238E27FC236}">
                    <a16:creationId xmlns:a16="http://schemas.microsoft.com/office/drawing/2014/main" id="{8A54AC56-BBB4-4022-A7EC-EE1FF0463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205" y="5144631"/>
                <a:ext cx="956658" cy="489336"/>
              </a:xfrm>
              <a:custGeom>
                <a:avLst/>
                <a:gdLst>
                  <a:gd name="T0" fmla="*/ 926216 w 956658"/>
                  <a:gd name="T1" fmla="*/ 7613 h 489336"/>
                  <a:gd name="T2" fmla="*/ 820980 w 956658"/>
                  <a:gd name="T3" fmla="*/ 90759 h 489336"/>
                  <a:gd name="T4" fmla="*/ 674791 w 956658"/>
                  <a:gd name="T5" fmla="*/ 141640 h 489336"/>
                  <a:gd name="T6" fmla="*/ 332028 w 956658"/>
                  <a:gd name="T7" fmla="*/ 231984 h 489336"/>
                  <a:gd name="T8" fmla="*/ 135703 w 956658"/>
                  <a:gd name="T9" fmla="*/ 269711 h 489336"/>
                  <a:gd name="T10" fmla="*/ 144390 w 956658"/>
                  <a:gd name="T11" fmla="*/ 300735 h 489336"/>
                  <a:gd name="T12" fmla="*/ 366528 w 956658"/>
                  <a:gd name="T13" fmla="*/ 257301 h 489336"/>
                  <a:gd name="T14" fmla="*/ 7880 w 956658"/>
                  <a:gd name="T15" fmla="*/ 459334 h 489336"/>
                  <a:gd name="T16" fmla="*/ 24262 w 956658"/>
                  <a:gd name="T17" fmla="*/ 487133 h 489336"/>
                  <a:gd name="T18" fmla="*/ 450171 w 956658"/>
                  <a:gd name="T19" fmla="*/ 247124 h 489336"/>
                  <a:gd name="T20" fmla="*/ 458113 w 956658"/>
                  <a:gd name="T21" fmla="*/ 235707 h 489336"/>
                  <a:gd name="T22" fmla="*/ 502789 w 956658"/>
                  <a:gd name="T23" fmla="*/ 224290 h 489336"/>
                  <a:gd name="T24" fmla="*/ 676776 w 956658"/>
                  <a:gd name="T25" fmla="*/ 174898 h 489336"/>
                  <a:gd name="T26" fmla="*/ 830659 w 956658"/>
                  <a:gd name="T27" fmla="*/ 121784 h 489336"/>
                  <a:gd name="T28" fmla="*/ 954263 w 956658"/>
                  <a:gd name="T29" fmla="*/ 23994 h 489336"/>
                  <a:gd name="T30" fmla="*/ 926216 w 956658"/>
                  <a:gd name="T31" fmla="*/ 7613 h 4893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56658" h="489336">
                    <a:moveTo>
                      <a:pt x="926216" y="7613"/>
                    </a:moveTo>
                    <a:cubicBezTo>
                      <a:pt x="901645" y="46828"/>
                      <a:pt x="862429" y="72144"/>
                      <a:pt x="820980" y="90759"/>
                    </a:cubicBezTo>
                    <a:cubicBezTo>
                      <a:pt x="774070" y="112104"/>
                      <a:pt x="723934" y="126500"/>
                      <a:pt x="674791" y="141640"/>
                    </a:cubicBezTo>
                    <a:cubicBezTo>
                      <a:pt x="561860" y="176636"/>
                      <a:pt x="447689" y="206916"/>
                      <a:pt x="332028" y="231984"/>
                    </a:cubicBezTo>
                    <a:cubicBezTo>
                      <a:pt x="267000" y="246132"/>
                      <a:pt x="201476" y="258542"/>
                      <a:pt x="135703" y="269711"/>
                    </a:cubicBezTo>
                    <a:cubicBezTo>
                      <a:pt x="115351" y="273185"/>
                      <a:pt x="124038" y="304210"/>
                      <a:pt x="144390" y="300735"/>
                    </a:cubicBezTo>
                    <a:cubicBezTo>
                      <a:pt x="218849" y="288325"/>
                      <a:pt x="292813" y="273930"/>
                      <a:pt x="366528" y="257301"/>
                    </a:cubicBezTo>
                    <a:lnTo>
                      <a:pt x="7880" y="459334"/>
                    </a:lnTo>
                    <a:cubicBezTo>
                      <a:pt x="-10238" y="469511"/>
                      <a:pt x="6143" y="497309"/>
                      <a:pt x="24262" y="487133"/>
                    </a:cubicBezTo>
                    <a:cubicBezTo>
                      <a:pt x="166231" y="407213"/>
                      <a:pt x="308201" y="327293"/>
                      <a:pt x="450171" y="247124"/>
                    </a:cubicBezTo>
                    <a:cubicBezTo>
                      <a:pt x="455135" y="244146"/>
                      <a:pt x="457617" y="239927"/>
                      <a:pt x="458113" y="235707"/>
                    </a:cubicBezTo>
                    <a:cubicBezTo>
                      <a:pt x="473005" y="231984"/>
                      <a:pt x="487897" y="228261"/>
                      <a:pt x="502789" y="224290"/>
                    </a:cubicBezTo>
                    <a:cubicBezTo>
                      <a:pt x="561115" y="209150"/>
                      <a:pt x="619194" y="192521"/>
                      <a:pt x="676776" y="174898"/>
                    </a:cubicBezTo>
                    <a:cubicBezTo>
                      <a:pt x="728402" y="159014"/>
                      <a:pt x="780771" y="143377"/>
                      <a:pt x="830659" y="121784"/>
                    </a:cubicBezTo>
                    <a:cubicBezTo>
                      <a:pt x="879803" y="100439"/>
                      <a:pt x="925471" y="70159"/>
                      <a:pt x="954263" y="23994"/>
                    </a:cubicBezTo>
                    <a:cubicBezTo>
                      <a:pt x="964935" y="6123"/>
                      <a:pt x="937136" y="-10010"/>
                      <a:pt x="926216" y="761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53">
                <a:extLst>
                  <a:ext uri="{FF2B5EF4-FFF2-40B4-BE49-F238E27FC236}">
                    <a16:creationId xmlns:a16="http://schemas.microsoft.com/office/drawing/2014/main" id="{E3DB5BCD-EC7D-413D-8236-43F4EDDAE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4826" y="4421282"/>
                <a:ext cx="1015905" cy="829572"/>
              </a:xfrm>
              <a:custGeom>
                <a:avLst/>
                <a:gdLst>
                  <a:gd name="T0" fmla="*/ 995889 w 1015905"/>
                  <a:gd name="T1" fmla="*/ 528431 h 829572"/>
                  <a:gd name="T2" fmla="*/ 980750 w 1015905"/>
                  <a:gd name="T3" fmla="*/ 532154 h 829572"/>
                  <a:gd name="T4" fmla="*/ 911006 w 1015905"/>
                  <a:gd name="T5" fmla="*/ 421954 h 829572"/>
                  <a:gd name="T6" fmla="*/ 884945 w 1015905"/>
                  <a:gd name="T7" fmla="*/ 428655 h 829572"/>
                  <a:gd name="T8" fmla="*/ 648411 w 1015905"/>
                  <a:gd name="T9" fmla="*/ 7958 h 829572"/>
                  <a:gd name="T10" fmla="*/ 618380 w 1015905"/>
                  <a:gd name="T11" fmla="*/ 14659 h 829572"/>
                  <a:gd name="T12" fmla="*/ 165168 w 1015905"/>
                  <a:gd name="T13" fmla="*/ 251938 h 829572"/>
                  <a:gd name="T14" fmla="*/ 44296 w 1015905"/>
                  <a:gd name="T15" fmla="*/ 315229 h 829572"/>
                  <a:gd name="T16" fmla="*/ 36353 w 1015905"/>
                  <a:gd name="T17" fmla="*/ 319448 h 829572"/>
                  <a:gd name="T18" fmla="*/ 35609 w 1015905"/>
                  <a:gd name="T19" fmla="*/ 319696 h 829572"/>
                  <a:gd name="T20" fmla="*/ 28659 w 1015905"/>
                  <a:gd name="T21" fmla="*/ 338311 h 829572"/>
                  <a:gd name="T22" fmla="*/ 3343 w 1015905"/>
                  <a:gd name="T23" fmla="*/ 423939 h 829572"/>
                  <a:gd name="T24" fmla="*/ 2598 w 1015905"/>
                  <a:gd name="T25" fmla="*/ 430393 h 829572"/>
                  <a:gd name="T26" fmla="*/ 2102 w 1015905"/>
                  <a:gd name="T27" fmla="*/ 446525 h 829572"/>
                  <a:gd name="T28" fmla="*/ 210837 w 1015905"/>
                  <a:gd name="T29" fmla="*/ 821802 h 829572"/>
                  <a:gd name="T30" fmla="*/ 238635 w 1015905"/>
                  <a:gd name="T31" fmla="*/ 805421 h 829572"/>
                  <a:gd name="T32" fmla="*/ 41069 w 1015905"/>
                  <a:gd name="T33" fmla="*/ 451241 h 829572"/>
                  <a:gd name="T34" fmla="*/ 477402 w 1015905"/>
                  <a:gd name="T35" fmla="*/ 200312 h 829572"/>
                  <a:gd name="T36" fmla="*/ 597779 w 1015905"/>
                  <a:gd name="T37" fmla="*/ 131065 h 829572"/>
                  <a:gd name="T38" fmla="*/ 852927 w 1015905"/>
                  <a:gd name="T39" fmla="*/ 563924 h 829572"/>
                  <a:gd name="T40" fmla="*/ 489564 w 1015905"/>
                  <a:gd name="T41" fmla="*/ 655261 h 829572"/>
                  <a:gd name="T42" fmla="*/ 464248 w 1015905"/>
                  <a:gd name="T43" fmla="*/ 671890 h 829572"/>
                  <a:gd name="T44" fmla="*/ 487330 w 1015905"/>
                  <a:gd name="T45" fmla="*/ 741138 h 829572"/>
                  <a:gd name="T46" fmla="*/ 518355 w 1015905"/>
                  <a:gd name="T47" fmla="*/ 732451 h 829572"/>
                  <a:gd name="T48" fmla="*/ 502470 w 1015905"/>
                  <a:gd name="T49" fmla="*/ 685293 h 829572"/>
                  <a:gd name="T50" fmla="*/ 1003832 w 1015905"/>
                  <a:gd name="T51" fmla="*/ 559208 h 829572"/>
                  <a:gd name="T52" fmla="*/ 995889 w 1015905"/>
                  <a:gd name="T53" fmla="*/ 528431 h 829572"/>
                  <a:gd name="T54" fmla="*/ 885689 w 1015905"/>
                  <a:gd name="T55" fmla="*/ 556230 h 829572"/>
                  <a:gd name="T56" fmla="*/ 618627 w 1015905"/>
                  <a:gd name="T57" fmla="*/ 103515 h 829572"/>
                  <a:gd name="T58" fmla="*/ 596786 w 1015905"/>
                  <a:gd name="T59" fmla="*/ 98303 h 829572"/>
                  <a:gd name="T60" fmla="*/ 587602 w 1015905"/>
                  <a:gd name="T61" fmla="*/ 100537 h 829572"/>
                  <a:gd name="T62" fmla="*/ 141093 w 1015905"/>
                  <a:gd name="T63" fmla="*/ 357422 h 829572"/>
                  <a:gd name="T64" fmla="*/ 40076 w 1015905"/>
                  <a:gd name="T65" fmla="*/ 415501 h 829572"/>
                  <a:gd name="T66" fmla="*/ 61421 w 1015905"/>
                  <a:gd name="T67" fmla="*/ 343027 h 829572"/>
                  <a:gd name="T68" fmla="*/ 510909 w 1015905"/>
                  <a:gd name="T69" fmla="*/ 107486 h 829572"/>
                  <a:gd name="T70" fmla="*/ 631782 w 1015905"/>
                  <a:gd name="T71" fmla="*/ 44195 h 829572"/>
                  <a:gd name="T72" fmla="*/ 915473 w 1015905"/>
                  <a:gd name="T73" fmla="*/ 548784 h 829572"/>
                  <a:gd name="T74" fmla="*/ 885689 w 1015905"/>
                  <a:gd name="T75" fmla="*/ 556230 h 829572"/>
                  <a:gd name="T76" fmla="*/ 946002 w 1015905"/>
                  <a:gd name="T77" fmla="*/ 541089 h 829572"/>
                  <a:gd name="T78" fmla="*/ 943768 w 1015905"/>
                  <a:gd name="T79" fmla="*/ 533395 h 829572"/>
                  <a:gd name="T80" fmla="*/ 909268 w 1015905"/>
                  <a:gd name="T81" fmla="*/ 472090 h 829572"/>
                  <a:gd name="T82" fmla="*/ 948980 w 1015905"/>
                  <a:gd name="T83" fmla="*/ 540345 h 829572"/>
                  <a:gd name="T84" fmla="*/ 946002 w 1015905"/>
                  <a:gd name="T85" fmla="*/ 541089 h 82957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015905" h="829572">
                    <a:moveTo>
                      <a:pt x="995889" y="528431"/>
                    </a:moveTo>
                    <a:lnTo>
                      <a:pt x="980750" y="532154"/>
                    </a:lnTo>
                    <a:cubicBezTo>
                      <a:pt x="963127" y="491946"/>
                      <a:pt x="939548" y="455212"/>
                      <a:pt x="911006" y="421954"/>
                    </a:cubicBezTo>
                    <a:cubicBezTo>
                      <a:pt x="901822" y="411281"/>
                      <a:pt x="888668" y="418231"/>
                      <a:pt x="884945" y="428655"/>
                    </a:cubicBezTo>
                    <a:cubicBezTo>
                      <a:pt x="806017" y="288423"/>
                      <a:pt x="727339" y="148191"/>
                      <a:pt x="648411" y="7958"/>
                    </a:cubicBezTo>
                    <a:cubicBezTo>
                      <a:pt x="640221" y="-6934"/>
                      <a:pt x="620117" y="1257"/>
                      <a:pt x="618380" y="14659"/>
                    </a:cubicBezTo>
                    <a:cubicBezTo>
                      <a:pt x="467226" y="93835"/>
                      <a:pt x="316321" y="173010"/>
                      <a:pt x="165168" y="251938"/>
                    </a:cubicBezTo>
                    <a:cubicBezTo>
                      <a:pt x="124960" y="273035"/>
                      <a:pt x="84752" y="294132"/>
                      <a:pt x="44296" y="315229"/>
                    </a:cubicBezTo>
                    <a:cubicBezTo>
                      <a:pt x="41317" y="315725"/>
                      <a:pt x="38587" y="317214"/>
                      <a:pt x="36353" y="319448"/>
                    </a:cubicBezTo>
                    <a:cubicBezTo>
                      <a:pt x="36105" y="319448"/>
                      <a:pt x="35857" y="319696"/>
                      <a:pt x="35609" y="319696"/>
                    </a:cubicBezTo>
                    <a:cubicBezTo>
                      <a:pt x="27418" y="323915"/>
                      <a:pt x="26177" y="331858"/>
                      <a:pt x="28659" y="338311"/>
                    </a:cubicBezTo>
                    <a:cubicBezTo>
                      <a:pt x="20220" y="366854"/>
                      <a:pt x="11781" y="395397"/>
                      <a:pt x="3343" y="423939"/>
                    </a:cubicBezTo>
                    <a:cubicBezTo>
                      <a:pt x="2598" y="426173"/>
                      <a:pt x="2598" y="428407"/>
                      <a:pt x="2598" y="430393"/>
                    </a:cubicBezTo>
                    <a:cubicBezTo>
                      <a:pt x="-380" y="434860"/>
                      <a:pt x="-1125" y="440569"/>
                      <a:pt x="2102" y="446525"/>
                    </a:cubicBezTo>
                    <a:cubicBezTo>
                      <a:pt x="68619" y="573355"/>
                      <a:pt x="138363" y="698447"/>
                      <a:pt x="210837" y="821802"/>
                    </a:cubicBezTo>
                    <a:cubicBezTo>
                      <a:pt x="221261" y="839672"/>
                      <a:pt x="249308" y="823540"/>
                      <a:pt x="238635" y="805421"/>
                    </a:cubicBezTo>
                    <a:cubicBezTo>
                      <a:pt x="170132" y="688768"/>
                      <a:pt x="104111" y="570625"/>
                      <a:pt x="41069" y="451241"/>
                    </a:cubicBezTo>
                    <a:cubicBezTo>
                      <a:pt x="186513" y="367598"/>
                      <a:pt x="331958" y="283955"/>
                      <a:pt x="477402" y="200312"/>
                    </a:cubicBezTo>
                    <a:cubicBezTo>
                      <a:pt x="517611" y="177230"/>
                      <a:pt x="557819" y="154147"/>
                      <a:pt x="597779" y="131065"/>
                    </a:cubicBezTo>
                    <a:cubicBezTo>
                      <a:pt x="689116" y="271545"/>
                      <a:pt x="774248" y="415997"/>
                      <a:pt x="852927" y="563924"/>
                    </a:cubicBezTo>
                    <a:cubicBezTo>
                      <a:pt x="731806" y="594452"/>
                      <a:pt x="610685" y="624980"/>
                      <a:pt x="489564" y="655261"/>
                    </a:cubicBezTo>
                    <a:cubicBezTo>
                      <a:pt x="478643" y="647318"/>
                      <a:pt x="458788" y="655757"/>
                      <a:pt x="464248" y="671890"/>
                    </a:cubicBezTo>
                    <a:cubicBezTo>
                      <a:pt x="471942" y="694973"/>
                      <a:pt x="479636" y="718055"/>
                      <a:pt x="487330" y="741138"/>
                    </a:cubicBezTo>
                    <a:cubicBezTo>
                      <a:pt x="493783" y="760745"/>
                      <a:pt x="525057" y="752307"/>
                      <a:pt x="518355" y="732451"/>
                    </a:cubicBezTo>
                    <a:cubicBezTo>
                      <a:pt x="513143" y="716814"/>
                      <a:pt x="507931" y="700929"/>
                      <a:pt x="502470" y="685293"/>
                    </a:cubicBezTo>
                    <a:lnTo>
                      <a:pt x="1003832" y="559208"/>
                    </a:lnTo>
                    <a:cubicBezTo>
                      <a:pt x="1024681" y="554492"/>
                      <a:pt x="1016242" y="523467"/>
                      <a:pt x="995889" y="528431"/>
                    </a:cubicBezTo>
                    <a:close/>
                    <a:moveTo>
                      <a:pt x="885689" y="556230"/>
                    </a:moveTo>
                    <a:cubicBezTo>
                      <a:pt x="803535" y="401353"/>
                      <a:pt x="714432" y="250448"/>
                      <a:pt x="618627" y="103515"/>
                    </a:cubicBezTo>
                    <a:cubicBezTo>
                      <a:pt x="613167" y="95076"/>
                      <a:pt x="603735" y="94580"/>
                      <a:pt x="596786" y="98303"/>
                    </a:cubicBezTo>
                    <a:cubicBezTo>
                      <a:pt x="593807" y="98055"/>
                      <a:pt x="590829" y="98799"/>
                      <a:pt x="587602" y="100537"/>
                    </a:cubicBezTo>
                    <a:cubicBezTo>
                      <a:pt x="438683" y="186165"/>
                      <a:pt x="290012" y="271794"/>
                      <a:pt x="141093" y="357422"/>
                    </a:cubicBezTo>
                    <a:cubicBezTo>
                      <a:pt x="107338" y="376782"/>
                      <a:pt x="73831" y="396141"/>
                      <a:pt x="40076" y="415501"/>
                    </a:cubicBezTo>
                    <a:cubicBezTo>
                      <a:pt x="47274" y="391425"/>
                      <a:pt x="54224" y="367102"/>
                      <a:pt x="61421" y="343027"/>
                    </a:cubicBezTo>
                    <a:cubicBezTo>
                      <a:pt x="211333" y="264596"/>
                      <a:pt x="360997" y="186165"/>
                      <a:pt x="510909" y="107486"/>
                    </a:cubicBezTo>
                    <a:cubicBezTo>
                      <a:pt x="551117" y="86389"/>
                      <a:pt x="591574" y="65292"/>
                      <a:pt x="631782" y="44195"/>
                    </a:cubicBezTo>
                    <a:cubicBezTo>
                      <a:pt x="726346" y="212474"/>
                      <a:pt x="820909" y="380505"/>
                      <a:pt x="915473" y="548784"/>
                    </a:cubicBezTo>
                    <a:cubicBezTo>
                      <a:pt x="905545" y="551266"/>
                      <a:pt x="895617" y="553748"/>
                      <a:pt x="885689" y="556230"/>
                    </a:cubicBezTo>
                    <a:close/>
                    <a:moveTo>
                      <a:pt x="946002" y="541089"/>
                    </a:moveTo>
                    <a:cubicBezTo>
                      <a:pt x="946002" y="538607"/>
                      <a:pt x="945257" y="536125"/>
                      <a:pt x="943768" y="533395"/>
                    </a:cubicBezTo>
                    <a:lnTo>
                      <a:pt x="909268" y="472090"/>
                    </a:lnTo>
                    <a:cubicBezTo>
                      <a:pt x="924657" y="493435"/>
                      <a:pt x="937811" y="516270"/>
                      <a:pt x="948980" y="540345"/>
                    </a:cubicBezTo>
                    <a:cubicBezTo>
                      <a:pt x="947987" y="540593"/>
                      <a:pt x="946994" y="540841"/>
                      <a:pt x="946002" y="541089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54">
                <a:extLst>
                  <a:ext uri="{FF2B5EF4-FFF2-40B4-BE49-F238E27FC236}">
                    <a16:creationId xmlns:a16="http://schemas.microsoft.com/office/drawing/2014/main" id="{57B29102-1F0F-4F5C-A369-8451904893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6261" y="2077553"/>
                <a:ext cx="688416" cy="917897"/>
              </a:xfrm>
              <a:custGeom>
                <a:avLst/>
                <a:gdLst>
                  <a:gd name="T0" fmla="*/ 688162 w 688416"/>
                  <a:gd name="T1" fmla="*/ 897738 h 917897"/>
                  <a:gd name="T2" fmla="*/ 564807 w 688416"/>
                  <a:gd name="T3" fmla="*/ 395880 h 917897"/>
                  <a:gd name="T4" fmla="*/ 263990 w 688416"/>
                  <a:gd name="T5" fmla="*/ 55351 h 917897"/>
                  <a:gd name="T6" fmla="*/ 15544 w 688416"/>
                  <a:gd name="T7" fmla="*/ 996 h 917897"/>
                  <a:gd name="T8" fmla="*/ 15544 w 688416"/>
                  <a:gd name="T9" fmla="*/ 33262 h 917897"/>
                  <a:gd name="T10" fmla="*/ 406705 w 688416"/>
                  <a:gd name="T11" fmla="*/ 206505 h 917897"/>
                  <a:gd name="T12" fmla="*/ 605016 w 688416"/>
                  <a:gd name="T13" fmla="*/ 620252 h 917897"/>
                  <a:gd name="T14" fmla="*/ 656889 w 688416"/>
                  <a:gd name="T15" fmla="*/ 906177 h 917897"/>
                  <a:gd name="T16" fmla="*/ 676745 w 688416"/>
                  <a:gd name="T17" fmla="*/ 917346 h 917897"/>
                  <a:gd name="T18" fmla="*/ 688162 w 688416"/>
                  <a:gd name="T19" fmla="*/ 897738 h 9178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88416" h="917897">
                    <a:moveTo>
                      <a:pt x="688162" y="897738"/>
                    </a:moveTo>
                    <a:cubicBezTo>
                      <a:pt x="662102" y="727226"/>
                      <a:pt x="635296" y="554728"/>
                      <a:pt x="564807" y="395880"/>
                    </a:cubicBezTo>
                    <a:cubicBezTo>
                      <a:pt x="502261" y="255152"/>
                      <a:pt x="403230" y="126585"/>
                      <a:pt x="263990" y="55351"/>
                    </a:cubicBezTo>
                    <a:cubicBezTo>
                      <a:pt x="187545" y="16136"/>
                      <a:pt x="101669" y="-4961"/>
                      <a:pt x="15544" y="996"/>
                    </a:cubicBezTo>
                    <a:cubicBezTo>
                      <a:pt x="-5057" y="2485"/>
                      <a:pt x="-5305" y="34751"/>
                      <a:pt x="15544" y="33262"/>
                    </a:cubicBezTo>
                    <a:cubicBezTo>
                      <a:pt x="165456" y="23086"/>
                      <a:pt x="307921" y="97297"/>
                      <a:pt x="406705" y="206505"/>
                    </a:cubicBezTo>
                    <a:cubicBezTo>
                      <a:pt x="511197" y="321917"/>
                      <a:pt x="569027" y="470836"/>
                      <a:pt x="605016" y="620252"/>
                    </a:cubicBezTo>
                    <a:cubicBezTo>
                      <a:pt x="627602" y="714568"/>
                      <a:pt x="642246" y="810372"/>
                      <a:pt x="656889" y="906177"/>
                    </a:cubicBezTo>
                    <a:cubicBezTo>
                      <a:pt x="658130" y="914864"/>
                      <a:pt x="669051" y="919580"/>
                      <a:pt x="676745" y="917346"/>
                    </a:cubicBezTo>
                    <a:cubicBezTo>
                      <a:pt x="686177" y="915360"/>
                      <a:pt x="689403" y="906425"/>
                      <a:pt x="688162" y="897738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55">
                <a:extLst>
                  <a:ext uri="{FF2B5EF4-FFF2-40B4-BE49-F238E27FC236}">
                    <a16:creationId xmlns:a16="http://schemas.microsoft.com/office/drawing/2014/main" id="{3A95582B-E69F-4E07-A9B6-CCB21729D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66977" y="2978886"/>
                <a:ext cx="200404" cy="450204"/>
              </a:xfrm>
              <a:custGeom>
                <a:avLst/>
                <a:gdLst>
                  <a:gd name="T0" fmla="*/ 156189 w 200404"/>
                  <a:gd name="T1" fmla="*/ 35373 h 450204"/>
                  <a:gd name="T2" fmla="*/ 42762 w 200404"/>
                  <a:gd name="T3" fmla="*/ 5837 h 450204"/>
                  <a:gd name="T4" fmla="*/ 51449 w 200404"/>
                  <a:gd name="T5" fmla="*/ 36862 h 450204"/>
                  <a:gd name="T6" fmla="*/ 131120 w 200404"/>
                  <a:gd name="T7" fmla="*/ 55725 h 450204"/>
                  <a:gd name="T8" fmla="*/ 167358 w 200404"/>
                  <a:gd name="T9" fmla="*/ 147807 h 450204"/>
                  <a:gd name="T10" fmla="*/ 152217 w 200404"/>
                  <a:gd name="T11" fmla="*/ 258752 h 450204"/>
                  <a:gd name="T12" fmla="*/ 103571 w 200404"/>
                  <a:gd name="T13" fmla="*/ 357783 h 450204"/>
                  <a:gd name="T14" fmla="*/ 11489 w 200404"/>
                  <a:gd name="T15" fmla="*/ 418592 h 450204"/>
                  <a:gd name="T16" fmla="*/ 20176 w 200404"/>
                  <a:gd name="T17" fmla="*/ 449617 h 450204"/>
                  <a:gd name="T18" fmla="*/ 181257 w 200404"/>
                  <a:gd name="T19" fmla="*/ 275878 h 450204"/>
                  <a:gd name="T20" fmla="*/ 156189 w 200404"/>
                  <a:gd name="T21" fmla="*/ 35373 h 45020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00404" h="450204">
                    <a:moveTo>
                      <a:pt x="156189" y="35373"/>
                    </a:moveTo>
                    <a:cubicBezTo>
                      <a:pt x="126901" y="6582"/>
                      <a:pt x="82474" y="-9303"/>
                      <a:pt x="42762" y="5837"/>
                    </a:cubicBezTo>
                    <a:cubicBezTo>
                      <a:pt x="23651" y="13035"/>
                      <a:pt x="31841" y="44308"/>
                      <a:pt x="51449" y="36862"/>
                    </a:cubicBezTo>
                    <a:cubicBezTo>
                      <a:pt x="79495" y="26190"/>
                      <a:pt x="109527" y="35869"/>
                      <a:pt x="131120" y="55725"/>
                    </a:cubicBezTo>
                    <a:cubicBezTo>
                      <a:pt x="156685" y="79304"/>
                      <a:pt x="166117" y="114052"/>
                      <a:pt x="167358" y="147807"/>
                    </a:cubicBezTo>
                    <a:cubicBezTo>
                      <a:pt x="168599" y="185037"/>
                      <a:pt x="162145" y="223011"/>
                      <a:pt x="152217" y="258752"/>
                    </a:cubicBezTo>
                    <a:cubicBezTo>
                      <a:pt x="142289" y="294244"/>
                      <a:pt x="127149" y="329240"/>
                      <a:pt x="103571" y="357783"/>
                    </a:cubicBezTo>
                    <a:cubicBezTo>
                      <a:pt x="79495" y="386823"/>
                      <a:pt x="48222" y="409161"/>
                      <a:pt x="11489" y="418592"/>
                    </a:cubicBezTo>
                    <a:cubicBezTo>
                      <a:pt x="-8615" y="423804"/>
                      <a:pt x="-177" y="454829"/>
                      <a:pt x="20176" y="449617"/>
                    </a:cubicBezTo>
                    <a:cubicBezTo>
                      <a:pt x="103322" y="428520"/>
                      <a:pt x="157181" y="354557"/>
                      <a:pt x="181257" y="275878"/>
                    </a:cubicBezTo>
                    <a:cubicBezTo>
                      <a:pt x="203595" y="201170"/>
                      <a:pt x="217990" y="95934"/>
                      <a:pt x="156189" y="3537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4" name="Freeform: Shape 25">
              <a:extLst>
                <a:ext uri="{FF2B5EF4-FFF2-40B4-BE49-F238E27FC236}">
                  <a16:creationId xmlns:a16="http://schemas.microsoft.com/office/drawing/2014/main" id="{218D476F-6C97-4941-B40B-A880F4C15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252" y="5779887"/>
              <a:ext cx="2264314" cy="45719"/>
            </a:xfrm>
            <a:custGeom>
              <a:avLst/>
              <a:gdLst>
                <a:gd name="T0" fmla="*/ 1000682 w 2967464"/>
                <a:gd name="T1" fmla="*/ 0 h 32265"/>
                <a:gd name="T2" fmla="*/ 5302 w 2967464"/>
                <a:gd name="T3" fmla="*/ 0 h 32265"/>
                <a:gd name="T4" fmla="*/ 5302 w 2967464"/>
                <a:gd name="T5" fmla="*/ 130078 h 32265"/>
                <a:gd name="T6" fmla="*/ 1000682 w 2967464"/>
                <a:gd name="T7" fmla="*/ 130078 h 32265"/>
                <a:gd name="T8" fmla="*/ 1000682 w 2967464"/>
                <a:gd name="T9" fmla="*/ 0 h 32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7464" h="32265">
                  <a:moveTo>
                    <a:pt x="2951828" y="0"/>
                  </a:moveTo>
                  <a:lnTo>
                    <a:pt x="15637" y="0"/>
                  </a:lnTo>
                  <a:cubicBezTo>
                    <a:pt x="-5212" y="0"/>
                    <a:pt x="-5212" y="32266"/>
                    <a:pt x="15637" y="32266"/>
                  </a:cubicBezTo>
                  <a:lnTo>
                    <a:pt x="2951828" y="32266"/>
                  </a:lnTo>
                  <a:cubicBezTo>
                    <a:pt x="2972677" y="32266"/>
                    <a:pt x="2972677" y="0"/>
                    <a:pt x="2951828" y="0"/>
                  </a:cubicBezTo>
                  <a:close/>
                </a:path>
              </a:pathLst>
            </a:custGeom>
            <a:solidFill>
              <a:srgbClr val="201D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1BAE51C6-C55D-743C-CEE1-52AAC0B0B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304" y="214066"/>
            <a:ext cx="3438442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102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B87786-87C0-48C9-BDCE-3BBA82B054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2553" y="1704168"/>
            <a:ext cx="5252794" cy="12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77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857501" y="1752023"/>
            <a:ext cx="6524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6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Chia </a:t>
            </a:r>
            <a:r>
              <a:rPr lang="en-US" sz="60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sẻ</a:t>
            </a:r>
            <a:r>
              <a:rPr lang="en-US" sz="6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6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việc</a:t>
            </a:r>
            <a:r>
              <a:rPr lang="en-US" sz="6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sz="6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6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6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3529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A24B2A6C-1642-86A3-3DB5-E8ECC16BBB15}"/>
              </a:ext>
            </a:extLst>
          </p:cNvPr>
          <p:cNvSpPr/>
          <p:nvPr/>
        </p:nvSpPr>
        <p:spPr>
          <a:xfrm>
            <a:off x="267118" y="484651"/>
            <a:ext cx="11530362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A0EA4D-D19D-605E-1779-6FEBEF77A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72" y="2888271"/>
            <a:ext cx="4032736" cy="32745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60F5041-6B9E-5C4F-B9F7-69FD1060DD73}"/>
              </a:ext>
            </a:extLst>
          </p:cNvPr>
          <p:cNvGrpSpPr/>
          <p:nvPr/>
        </p:nvGrpSpPr>
        <p:grpSpPr>
          <a:xfrm>
            <a:off x="2047738" y="1162050"/>
            <a:ext cx="8744087" cy="1476751"/>
            <a:chOff x="4804552" y="1790768"/>
            <a:chExt cx="4409954" cy="1739510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FC42761F-7845-7304-F2B6-0ACB6FD7E37F}"/>
                </a:ext>
              </a:extLst>
            </p:cNvPr>
            <p:cNvSpPr/>
            <p:nvPr/>
          </p:nvSpPr>
          <p:spPr>
            <a:xfrm rot="10800000" flipV="1">
              <a:off x="4804552" y="1790768"/>
              <a:ext cx="4409954" cy="1739510"/>
            </a:xfrm>
            <a:custGeom>
              <a:avLst/>
              <a:gdLst>
                <a:gd name="connsiteX0" fmla="*/ 0 w 4409954"/>
                <a:gd name="connsiteY0" fmla="*/ 289924 h 1739510"/>
                <a:gd name="connsiteX1" fmla="*/ 289924 w 4409954"/>
                <a:gd name="connsiteY1" fmla="*/ 0 h 1739510"/>
                <a:gd name="connsiteX2" fmla="*/ 837736 w 4409954"/>
                <a:gd name="connsiteY2" fmla="*/ 0 h 1739510"/>
                <a:gd name="connsiteX3" fmla="*/ 1431199 w 4409954"/>
                <a:gd name="connsiteY3" fmla="*/ 0 h 1739510"/>
                <a:gd name="connsiteX4" fmla="*/ 2047487 w 4409954"/>
                <a:gd name="connsiteY4" fmla="*/ 0 h 1739510"/>
                <a:gd name="connsiteX5" fmla="*/ 2572473 w 4409954"/>
                <a:gd name="connsiteY5" fmla="*/ 0 h 1739510"/>
                <a:gd name="connsiteX6" fmla="*/ 2572473 w 4409954"/>
                <a:gd name="connsiteY6" fmla="*/ 0 h 1739510"/>
                <a:gd name="connsiteX7" fmla="*/ 3101668 w 4409954"/>
                <a:gd name="connsiteY7" fmla="*/ 0 h 1739510"/>
                <a:gd name="connsiteX8" fmla="*/ 3674962 w 4409954"/>
                <a:gd name="connsiteY8" fmla="*/ 0 h 1739510"/>
                <a:gd name="connsiteX9" fmla="*/ 4120030 w 4409954"/>
                <a:gd name="connsiteY9" fmla="*/ 0 h 1739510"/>
                <a:gd name="connsiteX10" fmla="*/ 4409954 w 4409954"/>
                <a:gd name="connsiteY10" fmla="*/ 289924 h 1739510"/>
                <a:gd name="connsiteX11" fmla="*/ 4409954 w 4409954"/>
                <a:gd name="connsiteY11" fmla="*/ 630575 h 1739510"/>
                <a:gd name="connsiteX12" fmla="*/ 4409954 w 4409954"/>
                <a:gd name="connsiteY12" fmla="*/ 1014714 h 1739510"/>
                <a:gd name="connsiteX13" fmla="*/ 4409954 w 4409954"/>
                <a:gd name="connsiteY13" fmla="*/ 1014714 h 1739510"/>
                <a:gd name="connsiteX14" fmla="*/ 4409954 w 4409954"/>
                <a:gd name="connsiteY14" fmla="*/ 1449592 h 1739510"/>
                <a:gd name="connsiteX15" fmla="*/ 4409954 w 4409954"/>
                <a:gd name="connsiteY15" fmla="*/ 1449586 h 1739510"/>
                <a:gd name="connsiteX16" fmla="*/ 4120030 w 4409954"/>
                <a:gd name="connsiteY16" fmla="*/ 1739510 h 1739510"/>
                <a:gd name="connsiteX17" fmla="*/ 3674962 w 4409954"/>
                <a:gd name="connsiteY17" fmla="*/ 1739510 h 1739510"/>
                <a:gd name="connsiteX18" fmla="*/ 3944792 w 4409954"/>
                <a:gd name="connsiteY18" fmla="*/ 2166403 h 1739510"/>
                <a:gd name="connsiteX19" fmla="*/ 3487352 w 4409954"/>
                <a:gd name="connsiteY19" fmla="*/ 2024105 h 1739510"/>
                <a:gd name="connsiteX20" fmla="*/ 3057359 w 4409954"/>
                <a:gd name="connsiteY20" fmla="*/ 1890346 h 1739510"/>
                <a:gd name="connsiteX21" fmla="*/ 2572473 w 4409954"/>
                <a:gd name="connsiteY21" fmla="*/ 1739510 h 1739510"/>
                <a:gd name="connsiteX22" fmla="*/ 2070312 w 4409954"/>
                <a:gd name="connsiteY22" fmla="*/ 1739510 h 1739510"/>
                <a:gd name="connsiteX23" fmla="*/ 1454024 w 4409954"/>
                <a:gd name="connsiteY23" fmla="*/ 1739510 h 1739510"/>
                <a:gd name="connsiteX24" fmla="*/ 906212 w 4409954"/>
                <a:gd name="connsiteY24" fmla="*/ 1739510 h 1739510"/>
                <a:gd name="connsiteX25" fmla="*/ 289924 w 4409954"/>
                <a:gd name="connsiteY25" fmla="*/ 1739510 h 1739510"/>
                <a:gd name="connsiteX26" fmla="*/ 0 w 4409954"/>
                <a:gd name="connsiteY26" fmla="*/ 1449586 h 1739510"/>
                <a:gd name="connsiteX27" fmla="*/ 0 w 4409954"/>
                <a:gd name="connsiteY27" fmla="*/ 1449592 h 1739510"/>
                <a:gd name="connsiteX28" fmla="*/ 0 w 4409954"/>
                <a:gd name="connsiteY28" fmla="*/ 1014714 h 1739510"/>
                <a:gd name="connsiteX29" fmla="*/ 0 w 4409954"/>
                <a:gd name="connsiteY29" fmla="*/ 1014714 h 1739510"/>
                <a:gd name="connsiteX30" fmla="*/ 0 w 4409954"/>
                <a:gd name="connsiteY30" fmla="*/ 659567 h 1739510"/>
                <a:gd name="connsiteX31" fmla="*/ 0 w 4409954"/>
                <a:gd name="connsiteY31" fmla="*/ 289924 h 173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409954" h="1739510" fill="none" extrusionOk="0">
                  <a:moveTo>
                    <a:pt x="0" y="289924"/>
                  </a:moveTo>
                  <a:cubicBezTo>
                    <a:pt x="-27010" y="129689"/>
                    <a:pt x="132342" y="-5208"/>
                    <a:pt x="289924" y="0"/>
                  </a:cubicBezTo>
                  <a:cubicBezTo>
                    <a:pt x="460330" y="18544"/>
                    <a:pt x="616704" y="-13259"/>
                    <a:pt x="837736" y="0"/>
                  </a:cubicBezTo>
                  <a:cubicBezTo>
                    <a:pt x="1058768" y="13259"/>
                    <a:pt x="1200299" y="-22195"/>
                    <a:pt x="1431199" y="0"/>
                  </a:cubicBezTo>
                  <a:cubicBezTo>
                    <a:pt x="1662099" y="22195"/>
                    <a:pt x="1788014" y="-7219"/>
                    <a:pt x="2047487" y="0"/>
                  </a:cubicBezTo>
                  <a:cubicBezTo>
                    <a:pt x="2306960" y="7219"/>
                    <a:pt x="2417083" y="-12299"/>
                    <a:pt x="2572473" y="0"/>
                  </a:cubicBezTo>
                  <a:lnTo>
                    <a:pt x="2572473" y="0"/>
                  </a:lnTo>
                  <a:cubicBezTo>
                    <a:pt x="2819925" y="-15394"/>
                    <a:pt x="2849607" y="23663"/>
                    <a:pt x="3101668" y="0"/>
                  </a:cubicBezTo>
                  <a:cubicBezTo>
                    <a:pt x="3353730" y="-23663"/>
                    <a:pt x="3438775" y="418"/>
                    <a:pt x="3674962" y="0"/>
                  </a:cubicBezTo>
                  <a:cubicBezTo>
                    <a:pt x="3819723" y="16127"/>
                    <a:pt x="3961572" y="-11160"/>
                    <a:pt x="4120030" y="0"/>
                  </a:cubicBezTo>
                  <a:cubicBezTo>
                    <a:pt x="4267931" y="11871"/>
                    <a:pt x="4394105" y="164627"/>
                    <a:pt x="4409954" y="289924"/>
                  </a:cubicBezTo>
                  <a:cubicBezTo>
                    <a:pt x="4401129" y="372661"/>
                    <a:pt x="4426602" y="523629"/>
                    <a:pt x="4409954" y="630575"/>
                  </a:cubicBezTo>
                  <a:cubicBezTo>
                    <a:pt x="4393306" y="737521"/>
                    <a:pt x="4402154" y="879752"/>
                    <a:pt x="4409954" y="1014714"/>
                  </a:cubicBezTo>
                  <a:lnTo>
                    <a:pt x="4409954" y="1014714"/>
                  </a:lnTo>
                  <a:cubicBezTo>
                    <a:pt x="4401598" y="1224662"/>
                    <a:pt x="4427730" y="1256594"/>
                    <a:pt x="4409954" y="1449592"/>
                  </a:cubicBezTo>
                  <a:lnTo>
                    <a:pt x="4409954" y="1449586"/>
                  </a:lnTo>
                  <a:cubicBezTo>
                    <a:pt x="4414981" y="1622464"/>
                    <a:pt x="4276460" y="1700386"/>
                    <a:pt x="4120030" y="1739510"/>
                  </a:cubicBezTo>
                  <a:cubicBezTo>
                    <a:pt x="4003679" y="1761224"/>
                    <a:pt x="3797387" y="1739755"/>
                    <a:pt x="3674962" y="1739510"/>
                  </a:cubicBezTo>
                  <a:cubicBezTo>
                    <a:pt x="3776825" y="1924108"/>
                    <a:pt x="3810072" y="1972321"/>
                    <a:pt x="3944792" y="2166403"/>
                  </a:cubicBezTo>
                  <a:cubicBezTo>
                    <a:pt x="3737245" y="2085477"/>
                    <a:pt x="3691700" y="2072278"/>
                    <a:pt x="3487352" y="2024105"/>
                  </a:cubicBezTo>
                  <a:cubicBezTo>
                    <a:pt x="3283004" y="1975932"/>
                    <a:pt x="3169293" y="1924863"/>
                    <a:pt x="3057359" y="1890346"/>
                  </a:cubicBezTo>
                  <a:cubicBezTo>
                    <a:pt x="2945425" y="1855829"/>
                    <a:pt x="2667900" y="1794843"/>
                    <a:pt x="2572473" y="1739510"/>
                  </a:cubicBezTo>
                  <a:cubicBezTo>
                    <a:pt x="2387458" y="1742675"/>
                    <a:pt x="2319763" y="1751914"/>
                    <a:pt x="2070312" y="1739510"/>
                  </a:cubicBezTo>
                  <a:cubicBezTo>
                    <a:pt x="1820861" y="1727106"/>
                    <a:pt x="1667951" y="1738054"/>
                    <a:pt x="1454024" y="1739510"/>
                  </a:cubicBezTo>
                  <a:cubicBezTo>
                    <a:pt x="1240097" y="1740966"/>
                    <a:pt x="1081330" y="1731128"/>
                    <a:pt x="906212" y="1739510"/>
                  </a:cubicBezTo>
                  <a:cubicBezTo>
                    <a:pt x="731094" y="1747892"/>
                    <a:pt x="579209" y="1719113"/>
                    <a:pt x="289924" y="1739510"/>
                  </a:cubicBezTo>
                  <a:cubicBezTo>
                    <a:pt x="130677" y="1743667"/>
                    <a:pt x="-8272" y="1633454"/>
                    <a:pt x="0" y="1449586"/>
                  </a:cubicBezTo>
                  <a:lnTo>
                    <a:pt x="0" y="1449592"/>
                  </a:lnTo>
                  <a:cubicBezTo>
                    <a:pt x="5690" y="1317748"/>
                    <a:pt x="-5005" y="1145457"/>
                    <a:pt x="0" y="1014714"/>
                  </a:cubicBezTo>
                  <a:lnTo>
                    <a:pt x="0" y="1014714"/>
                  </a:lnTo>
                  <a:cubicBezTo>
                    <a:pt x="16135" y="903159"/>
                    <a:pt x="773" y="803717"/>
                    <a:pt x="0" y="659567"/>
                  </a:cubicBezTo>
                  <a:cubicBezTo>
                    <a:pt x="-773" y="515417"/>
                    <a:pt x="-7820" y="388794"/>
                    <a:pt x="0" y="289924"/>
                  </a:cubicBezTo>
                  <a:close/>
                </a:path>
                <a:path w="4409954" h="1739510" stroke="0" extrusionOk="0">
                  <a:moveTo>
                    <a:pt x="0" y="289924"/>
                  </a:moveTo>
                  <a:cubicBezTo>
                    <a:pt x="-15078" y="155587"/>
                    <a:pt x="160075" y="-20472"/>
                    <a:pt x="289924" y="0"/>
                  </a:cubicBezTo>
                  <a:cubicBezTo>
                    <a:pt x="536403" y="-1688"/>
                    <a:pt x="596917" y="19108"/>
                    <a:pt x="883387" y="0"/>
                  </a:cubicBezTo>
                  <a:cubicBezTo>
                    <a:pt x="1169857" y="-19108"/>
                    <a:pt x="1226505" y="-24804"/>
                    <a:pt x="1454024" y="0"/>
                  </a:cubicBezTo>
                  <a:cubicBezTo>
                    <a:pt x="1681543" y="24804"/>
                    <a:pt x="1865292" y="-28292"/>
                    <a:pt x="2024661" y="0"/>
                  </a:cubicBezTo>
                  <a:cubicBezTo>
                    <a:pt x="2184030" y="28292"/>
                    <a:pt x="2418535" y="26155"/>
                    <a:pt x="2572473" y="0"/>
                  </a:cubicBezTo>
                  <a:lnTo>
                    <a:pt x="2572473" y="0"/>
                  </a:lnTo>
                  <a:cubicBezTo>
                    <a:pt x="2841855" y="1824"/>
                    <a:pt x="2878002" y="6247"/>
                    <a:pt x="3123718" y="0"/>
                  </a:cubicBezTo>
                  <a:cubicBezTo>
                    <a:pt x="3369434" y="-6247"/>
                    <a:pt x="3424704" y="-27135"/>
                    <a:pt x="3674962" y="0"/>
                  </a:cubicBezTo>
                  <a:cubicBezTo>
                    <a:pt x="3820828" y="-9461"/>
                    <a:pt x="4025948" y="22187"/>
                    <a:pt x="4120030" y="0"/>
                  </a:cubicBezTo>
                  <a:cubicBezTo>
                    <a:pt x="4277863" y="15549"/>
                    <a:pt x="4399596" y="98132"/>
                    <a:pt x="4409954" y="289924"/>
                  </a:cubicBezTo>
                  <a:cubicBezTo>
                    <a:pt x="4399691" y="470755"/>
                    <a:pt x="4397849" y="483401"/>
                    <a:pt x="4409954" y="659567"/>
                  </a:cubicBezTo>
                  <a:cubicBezTo>
                    <a:pt x="4422059" y="835733"/>
                    <a:pt x="4413022" y="839194"/>
                    <a:pt x="4409954" y="1014714"/>
                  </a:cubicBezTo>
                  <a:lnTo>
                    <a:pt x="4409954" y="1014714"/>
                  </a:lnTo>
                  <a:cubicBezTo>
                    <a:pt x="4388998" y="1131007"/>
                    <a:pt x="4397927" y="1282395"/>
                    <a:pt x="4409954" y="1449592"/>
                  </a:cubicBezTo>
                  <a:lnTo>
                    <a:pt x="4409954" y="1449586"/>
                  </a:lnTo>
                  <a:cubicBezTo>
                    <a:pt x="4398991" y="1612145"/>
                    <a:pt x="4284165" y="1736372"/>
                    <a:pt x="4120030" y="1739510"/>
                  </a:cubicBezTo>
                  <a:cubicBezTo>
                    <a:pt x="3912162" y="1757358"/>
                    <a:pt x="3896829" y="1723330"/>
                    <a:pt x="3674962" y="1739510"/>
                  </a:cubicBezTo>
                  <a:cubicBezTo>
                    <a:pt x="3778067" y="1924282"/>
                    <a:pt x="3842179" y="1992021"/>
                    <a:pt x="3944792" y="2166403"/>
                  </a:cubicBezTo>
                  <a:cubicBezTo>
                    <a:pt x="3784702" y="2102769"/>
                    <a:pt x="3608562" y="2064649"/>
                    <a:pt x="3514799" y="2032643"/>
                  </a:cubicBezTo>
                  <a:cubicBezTo>
                    <a:pt x="3421036" y="2000637"/>
                    <a:pt x="3268578" y="1975910"/>
                    <a:pt x="3071082" y="1894614"/>
                  </a:cubicBezTo>
                  <a:cubicBezTo>
                    <a:pt x="2873586" y="1813318"/>
                    <a:pt x="2791510" y="1831459"/>
                    <a:pt x="2572473" y="1739510"/>
                  </a:cubicBezTo>
                  <a:cubicBezTo>
                    <a:pt x="2301765" y="1762107"/>
                    <a:pt x="2140487" y="1736435"/>
                    <a:pt x="2024661" y="1739510"/>
                  </a:cubicBezTo>
                  <a:cubicBezTo>
                    <a:pt x="1908835" y="1742585"/>
                    <a:pt x="1701563" y="1725420"/>
                    <a:pt x="1476849" y="1739510"/>
                  </a:cubicBezTo>
                  <a:cubicBezTo>
                    <a:pt x="1252135" y="1753600"/>
                    <a:pt x="1158661" y="1717291"/>
                    <a:pt x="906212" y="1739510"/>
                  </a:cubicBezTo>
                  <a:cubicBezTo>
                    <a:pt x="653763" y="1761729"/>
                    <a:pt x="512542" y="1765933"/>
                    <a:pt x="289924" y="1739510"/>
                  </a:cubicBezTo>
                  <a:cubicBezTo>
                    <a:pt x="118170" y="1735276"/>
                    <a:pt x="17968" y="1616694"/>
                    <a:pt x="0" y="1449586"/>
                  </a:cubicBezTo>
                  <a:lnTo>
                    <a:pt x="0" y="1449592"/>
                  </a:lnTo>
                  <a:cubicBezTo>
                    <a:pt x="-17757" y="1266251"/>
                    <a:pt x="-17745" y="1163714"/>
                    <a:pt x="0" y="1014714"/>
                  </a:cubicBezTo>
                  <a:lnTo>
                    <a:pt x="0" y="1014714"/>
                  </a:lnTo>
                  <a:cubicBezTo>
                    <a:pt x="-11986" y="913277"/>
                    <a:pt x="11373" y="734091"/>
                    <a:pt x="0" y="652319"/>
                  </a:cubicBezTo>
                  <a:cubicBezTo>
                    <a:pt x="-11373" y="570548"/>
                    <a:pt x="2459" y="455861"/>
                    <a:pt x="0" y="289924"/>
                  </a:cubicBezTo>
                  <a:close/>
                </a:path>
              </a:pathLst>
            </a:custGeom>
            <a:solidFill>
              <a:srgbClr val="FFF4E1"/>
            </a:solidFill>
            <a:ln w="38100">
              <a:solidFill>
                <a:srgbClr val="FF6600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39452"/>
                        <a:gd name="adj2" fmla="val 74541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C44065-9586-CBD1-462B-77E32FD9298D}"/>
                </a:ext>
              </a:extLst>
            </p:cNvPr>
            <p:cNvSpPr/>
            <p:nvPr/>
          </p:nvSpPr>
          <p:spPr>
            <a:xfrm>
              <a:off x="4904468" y="1968024"/>
              <a:ext cx="4210121" cy="15589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</a:t>
              </a:r>
              <a:r>
                <a:rPr lang="vi-VN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ể ra những việc em đã làm thường xuyên mà không cần ai nhắc. </a:t>
              </a:r>
              <a:endPara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014177-DB24-0951-A3F9-4EA9CE059830}"/>
              </a:ext>
            </a:extLst>
          </p:cNvPr>
          <p:cNvGrpSpPr/>
          <p:nvPr/>
        </p:nvGrpSpPr>
        <p:grpSpPr>
          <a:xfrm>
            <a:off x="4162289" y="3228975"/>
            <a:ext cx="7591562" cy="1476751"/>
            <a:chOff x="4804552" y="1790768"/>
            <a:chExt cx="4409954" cy="1739510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4583FE84-7A6A-699A-928F-3E149A8D3F48}"/>
                </a:ext>
              </a:extLst>
            </p:cNvPr>
            <p:cNvSpPr/>
            <p:nvPr/>
          </p:nvSpPr>
          <p:spPr>
            <a:xfrm rot="10800000" flipV="1">
              <a:off x="4804552" y="1790768"/>
              <a:ext cx="4409954" cy="1739510"/>
            </a:xfrm>
            <a:custGeom>
              <a:avLst/>
              <a:gdLst>
                <a:gd name="connsiteX0" fmla="*/ 0 w 4409954"/>
                <a:gd name="connsiteY0" fmla="*/ 289924 h 1739510"/>
                <a:gd name="connsiteX1" fmla="*/ 289924 w 4409954"/>
                <a:gd name="connsiteY1" fmla="*/ 0 h 1739510"/>
                <a:gd name="connsiteX2" fmla="*/ 837736 w 4409954"/>
                <a:gd name="connsiteY2" fmla="*/ 0 h 1739510"/>
                <a:gd name="connsiteX3" fmla="*/ 1431199 w 4409954"/>
                <a:gd name="connsiteY3" fmla="*/ 0 h 1739510"/>
                <a:gd name="connsiteX4" fmla="*/ 2047487 w 4409954"/>
                <a:gd name="connsiteY4" fmla="*/ 0 h 1739510"/>
                <a:gd name="connsiteX5" fmla="*/ 2572473 w 4409954"/>
                <a:gd name="connsiteY5" fmla="*/ 0 h 1739510"/>
                <a:gd name="connsiteX6" fmla="*/ 2572473 w 4409954"/>
                <a:gd name="connsiteY6" fmla="*/ 0 h 1739510"/>
                <a:gd name="connsiteX7" fmla="*/ 3101668 w 4409954"/>
                <a:gd name="connsiteY7" fmla="*/ 0 h 1739510"/>
                <a:gd name="connsiteX8" fmla="*/ 3674962 w 4409954"/>
                <a:gd name="connsiteY8" fmla="*/ 0 h 1739510"/>
                <a:gd name="connsiteX9" fmla="*/ 4120030 w 4409954"/>
                <a:gd name="connsiteY9" fmla="*/ 0 h 1739510"/>
                <a:gd name="connsiteX10" fmla="*/ 4409954 w 4409954"/>
                <a:gd name="connsiteY10" fmla="*/ 289924 h 1739510"/>
                <a:gd name="connsiteX11" fmla="*/ 4409954 w 4409954"/>
                <a:gd name="connsiteY11" fmla="*/ 630575 h 1739510"/>
                <a:gd name="connsiteX12" fmla="*/ 4409954 w 4409954"/>
                <a:gd name="connsiteY12" fmla="*/ 1014714 h 1739510"/>
                <a:gd name="connsiteX13" fmla="*/ 4409954 w 4409954"/>
                <a:gd name="connsiteY13" fmla="*/ 1014714 h 1739510"/>
                <a:gd name="connsiteX14" fmla="*/ 4409954 w 4409954"/>
                <a:gd name="connsiteY14" fmla="*/ 1449592 h 1739510"/>
                <a:gd name="connsiteX15" fmla="*/ 4409954 w 4409954"/>
                <a:gd name="connsiteY15" fmla="*/ 1449586 h 1739510"/>
                <a:gd name="connsiteX16" fmla="*/ 4120030 w 4409954"/>
                <a:gd name="connsiteY16" fmla="*/ 1739510 h 1739510"/>
                <a:gd name="connsiteX17" fmla="*/ 3674962 w 4409954"/>
                <a:gd name="connsiteY17" fmla="*/ 1739510 h 1739510"/>
                <a:gd name="connsiteX18" fmla="*/ 3944792 w 4409954"/>
                <a:gd name="connsiteY18" fmla="*/ 2166403 h 1739510"/>
                <a:gd name="connsiteX19" fmla="*/ 3487352 w 4409954"/>
                <a:gd name="connsiteY19" fmla="*/ 2024105 h 1739510"/>
                <a:gd name="connsiteX20" fmla="*/ 3057359 w 4409954"/>
                <a:gd name="connsiteY20" fmla="*/ 1890346 h 1739510"/>
                <a:gd name="connsiteX21" fmla="*/ 2572473 w 4409954"/>
                <a:gd name="connsiteY21" fmla="*/ 1739510 h 1739510"/>
                <a:gd name="connsiteX22" fmla="*/ 2070312 w 4409954"/>
                <a:gd name="connsiteY22" fmla="*/ 1739510 h 1739510"/>
                <a:gd name="connsiteX23" fmla="*/ 1454024 w 4409954"/>
                <a:gd name="connsiteY23" fmla="*/ 1739510 h 1739510"/>
                <a:gd name="connsiteX24" fmla="*/ 906212 w 4409954"/>
                <a:gd name="connsiteY24" fmla="*/ 1739510 h 1739510"/>
                <a:gd name="connsiteX25" fmla="*/ 289924 w 4409954"/>
                <a:gd name="connsiteY25" fmla="*/ 1739510 h 1739510"/>
                <a:gd name="connsiteX26" fmla="*/ 0 w 4409954"/>
                <a:gd name="connsiteY26" fmla="*/ 1449586 h 1739510"/>
                <a:gd name="connsiteX27" fmla="*/ 0 w 4409954"/>
                <a:gd name="connsiteY27" fmla="*/ 1449592 h 1739510"/>
                <a:gd name="connsiteX28" fmla="*/ 0 w 4409954"/>
                <a:gd name="connsiteY28" fmla="*/ 1014714 h 1739510"/>
                <a:gd name="connsiteX29" fmla="*/ 0 w 4409954"/>
                <a:gd name="connsiteY29" fmla="*/ 1014714 h 1739510"/>
                <a:gd name="connsiteX30" fmla="*/ 0 w 4409954"/>
                <a:gd name="connsiteY30" fmla="*/ 659567 h 1739510"/>
                <a:gd name="connsiteX31" fmla="*/ 0 w 4409954"/>
                <a:gd name="connsiteY31" fmla="*/ 289924 h 173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409954" h="1739510" fill="none" extrusionOk="0">
                  <a:moveTo>
                    <a:pt x="0" y="289924"/>
                  </a:moveTo>
                  <a:cubicBezTo>
                    <a:pt x="-27010" y="129689"/>
                    <a:pt x="132342" y="-5208"/>
                    <a:pt x="289924" y="0"/>
                  </a:cubicBezTo>
                  <a:cubicBezTo>
                    <a:pt x="460330" y="18544"/>
                    <a:pt x="616704" y="-13259"/>
                    <a:pt x="837736" y="0"/>
                  </a:cubicBezTo>
                  <a:cubicBezTo>
                    <a:pt x="1058768" y="13259"/>
                    <a:pt x="1200299" y="-22195"/>
                    <a:pt x="1431199" y="0"/>
                  </a:cubicBezTo>
                  <a:cubicBezTo>
                    <a:pt x="1662099" y="22195"/>
                    <a:pt x="1788014" y="-7219"/>
                    <a:pt x="2047487" y="0"/>
                  </a:cubicBezTo>
                  <a:cubicBezTo>
                    <a:pt x="2306960" y="7219"/>
                    <a:pt x="2417083" y="-12299"/>
                    <a:pt x="2572473" y="0"/>
                  </a:cubicBezTo>
                  <a:lnTo>
                    <a:pt x="2572473" y="0"/>
                  </a:lnTo>
                  <a:cubicBezTo>
                    <a:pt x="2819925" y="-15394"/>
                    <a:pt x="2849607" y="23663"/>
                    <a:pt x="3101668" y="0"/>
                  </a:cubicBezTo>
                  <a:cubicBezTo>
                    <a:pt x="3353730" y="-23663"/>
                    <a:pt x="3438775" y="418"/>
                    <a:pt x="3674962" y="0"/>
                  </a:cubicBezTo>
                  <a:cubicBezTo>
                    <a:pt x="3819723" y="16127"/>
                    <a:pt x="3961572" y="-11160"/>
                    <a:pt x="4120030" y="0"/>
                  </a:cubicBezTo>
                  <a:cubicBezTo>
                    <a:pt x="4267931" y="11871"/>
                    <a:pt x="4394105" y="164627"/>
                    <a:pt x="4409954" y="289924"/>
                  </a:cubicBezTo>
                  <a:cubicBezTo>
                    <a:pt x="4401129" y="372661"/>
                    <a:pt x="4426602" y="523629"/>
                    <a:pt x="4409954" y="630575"/>
                  </a:cubicBezTo>
                  <a:cubicBezTo>
                    <a:pt x="4393306" y="737521"/>
                    <a:pt x="4402154" y="879752"/>
                    <a:pt x="4409954" y="1014714"/>
                  </a:cubicBezTo>
                  <a:lnTo>
                    <a:pt x="4409954" y="1014714"/>
                  </a:lnTo>
                  <a:cubicBezTo>
                    <a:pt x="4401598" y="1224662"/>
                    <a:pt x="4427730" y="1256594"/>
                    <a:pt x="4409954" y="1449592"/>
                  </a:cubicBezTo>
                  <a:lnTo>
                    <a:pt x="4409954" y="1449586"/>
                  </a:lnTo>
                  <a:cubicBezTo>
                    <a:pt x="4414981" y="1622464"/>
                    <a:pt x="4276460" y="1700386"/>
                    <a:pt x="4120030" y="1739510"/>
                  </a:cubicBezTo>
                  <a:cubicBezTo>
                    <a:pt x="4003679" y="1761224"/>
                    <a:pt x="3797387" y="1739755"/>
                    <a:pt x="3674962" y="1739510"/>
                  </a:cubicBezTo>
                  <a:cubicBezTo>
                    <a:pt x="3776825" y="1924108"/>
                    <a:pt x="3810072" y="1972321"/>
                    <a:pt x="3944792" y="2166403"/>
                  </a:cubicBezTo>
                  <a:cubicBezTo>
                    <a:pt x="3737245" y="2085477"/>
                    <a:pt x="3691700" y="2072278"/>
                    <a:pt x="3487352" y="2024105"/>
                  </a:cubicBezTo>
                  <a:cubicBezTo>
                    <a:pt x="3283004" y="1975932"/>
                    <a:pt x="3169293" y="1924863"/>
                    <a:pt x="3057359" y="1890346"/>
                  </a:cubicBezTo>
                  <a:cubicBezTo>
                    <a:pt x="2945425" y="1855829"/>
                    <a:pt x="2667900" y="1794843"/>
                    <a:pt x="2572473" y="1739510"/>
                  </a:cubicBezTo>
                  <a:cubicBezTo>
                    <a:pt x="2387458" y="1742675"/>
                    <a:pt x="2319763" y="1751914"/>
                    <a:pt x="2070312" y="1739510"/>
                  </a:cubicBezTo>
                  <a:cubicBezTo>
                    <a:pt x="1820861" y="1727106"/>
                    <a:pt x="1667951" y="1738054"/>
                    <a:pt x="1454024" y="1739510"/>
                  </a:cubicBezTo>
                  <a:cubicBezTo>
                    <a:pt x="1240097" y="1740966"/>
                    <a:pt x="1081330" y="1731128"/>
                    <a:pt x="906212" y="1739510"/>
                  </a:cubicBezTo>
                  <a:cubicBezTo>
                    <a:pt x="731094" y="1747892"/>
                    <a:pt x="579209" y="1719113"/>
                    <a:pt x="289924" y="1739510"/>
                  </a:cubicBezTo>
                  <a:cubicBezTo>
                    <a:pt x="130677" y="1743667"/>
                    <a:pt x="-8272" y="1633454"/>
                    <a:pt x="0" y="1449586"/>
                  </a:cubicBezTo>
                  <a:lnTo>
                    <a:pt x="0" y="1449592"/>
                  </a:lnTo>
                  <a:cubicBezTo>
                    <a:pt x="5690" y="1317748"/>
                    <a:pt x="-5005" y="1145457"/>
                    <a:pt x="0" y="1014714"/>
                  </a:cubicBezTo>
                  <a:lnTo>
                    <a:pt x="0" y="1014714"/>
                  </a:lnTo>
                  <a:cubicBezTo>
                    <a:pt x="16135" y="903159"/>
                    <a:pt x="773" y="803717"/>
                    <a:pt x="0" y="659567"/>
                  </a:cubicBezTo>
                  <a:cubicBezTo>
                    <a:pt x="-773" y="515417"/>
                    <a:pt x="-7820" y="388794"/>
                    <a:pt x="0" y="289924"/>
                  </a:cubicBezTo>
                  <a:close/>
                </a:path>
                <a:path w="4409954" h="1739510" stroke="0" extrusionOk="0">
                  <a:moveTo>
                    <a:pt x="0" y="289924"/>
                  </a:moveTo>
                  <a:cubicBezTo>
                    <a:pt x="-15078" y="155587"/>
                    <a:pt x="160075" y="-20472"/>
                    <a:pt x="289924" y="0"/>
                  </a:cubicBezTo>
                  <a:cubicBezTo>
                    <a:pt x="536403" y="-1688"/>
                    <a:pt x="596917" y="19108"/>
                    <a:pt x="883387" y="0"/>
                  </a:cubicBezTo>
                  <a:cubicBezTo>
                    <a:pt x="1169857" y="-19108"/>
                    <a:pt x="1226505" y="-24804"/>
                    <a:pt x="1454024" y="0"/>
                  </a:cubicBezTo>
                  <a:cubicBezTo>
                    <a:pt x="1681543" y="24804"/>
                    <a:pt x="1865292" y="-28292"/>
                    <a:pt x="2024661" y="0"/>
                  </a:cubicBezTo>
                  <a:cubicBezTo>
                    <a:pt x="2184030" y="28292"/>
                    <a:pt x="2418535" y="26155"/>
                    <a:pt x="2572473" y="0"/>
                  </a:cubicBezTo>
                  <a:lnTo>
                    <a:pt x="2572473" y="0"/>
                  </a:lnTo>
                  <a:cubicBezTo>
                    <a:pt x="2841855" y="1824"/>
                    <a:pt x="2878002" y="6247"/>
                    <a:pt x="3123718" y="0"/>
                  </a:cubicBezTo>
                  <a:cubicBezTo>
                    <a:pt x="3369434" y="-6247"/>
                    <a:pt x="3424704" y="-27135"/>
                    <a:pt x="3674962" y="0"/>
                  </a:cubicBezTo>
                  <a:cubicBezTo>
                    <a:pt x="3820828" y="-9461"/>
                    <a:pt x="4025948" y="22187"/>
                    <a:pt x="4120030" y="0"/>
                  </a:cubicBezTo>
                  <a:cubicBezTo>
                    <a:pt x="4277863" y="15549"/>
                    <a:pt x="4399596" y="98132"/>
                    <a:pt x="4409954" y="289924"/>
                  </a:cubicBezTo>
                  <a:cubicBezTo>
                    <a:pt x="4399691" y="470755"/>
                    <a:pt x="4397849" y="483401"/>
                    <a:pt x="4409954" y="659567"/>
                  </a:cubicBezTo>
                  <a:cubicBezTo>
                    <a:pt x="4422059" y="835733"/>
                    <a:pt x="4413022" y="839194"/>
                    <a:pt x="4409954" y="1014714"/>
                  </a:cubicBezTo>
                  <a:lnTo>
                    <a:pt x="4409954" y="1014714"/>
                  </a:lnTo>
                  <a:cubicBezTo>
                    <a:pt x="4388998" y="1131007"/>
                    <a:pt x="4397927" y="1282395"/>
                    <a:pt x="4409954" y="1449592"/>
                  </a:cubicBezTo>
                  <a:lnTo>
                    <a:pt x="4409954" y="1449586"/>
                  </a:lnTo>
                  <a:cubicBezTo>
                    <a:pt x="4398991" y="1612145"/>
                    <a:pt x="4284165" y="1736372"/>
                    <a:pt x="4120030" y="1739510"/>
                  </a:cubicBezTo>
                  <a:cubicBezTo>
                    <a:pt x="3912162" y="1757358"/>
                    <a:pt x="3896829" y="1723330"/>
                    <a:pt x="3674962" y="1739510"/>
                  </a:cubicBezTo>
                  <a:cubicBezTo>
                    <a:pt x="3778067" y="1924282"/>
                    <a:pt x="3842179" y="1992021"/>
                    <a:pt x="3944792" y="2166403"/>
                  </a:cubicBezTo>
                  <a:cubicBezTo>
                    <a:pt x="3784702" y="2102769"/>
                    <a:pt x="3608562" y="2064649"/>
                    <a:pt x="3514799" y="2032643"/>
                  </a:cubicBezTo>
                  <a:cubicBezTo>
                    <a:pt x="3421036" y="2000637"/>
                    <a:pt x="3268578" y="1975910"/>
                    <a:pt x="3071082" y="1894614"/>
                  </a:cubicBezTo>
                  <a:cubicBezTo>
                    <a:pt x="2873586" y="1813318"/>
                    <a:pt x="2791510" y="1831459"/>
                    <a:pt x="2572473" y="1739510"/>
                  </a:cubicBezTo>
                  <a:cubicBezTo>
                    <a:pt x="2301765" y="1762107"/>
                    <a:pt x="2140487" y="1736435"/>
                    <a:pt x="2024661" y="1739510"/>
                  </a:cubicBezTo>
                  <a:cubicBezTo>
                    <a:pt x="1908835" y="1742585"/>
                    <a:pt x="1701563" y="1725420"/>
                    <a:pt x="1476849" y="1739510"/>
                  </a:cubicBezTo>
                  <a:cubicBezTo>
                    <a:pt x="1252135" y="1753600"/>
                    <a:pt x="1158661" y="1717291"/>
                    <a:pt x="906212" y="1739510"/>
                  </a:cubicBezTo>
                  <a:cubicBezTo>
                    <a:pt x="653763" y="1761729"/>
                    <a:pt x="512542" y="1765933"/>
                    <a:pt x="289924" y="1739510"/>
                  </a:cubicBezTo>
                  <a:cubicBezTo>
                    <a:pt x="118170" y="1735276"/>
                    <a:pt x="17968" y="1616694"/>
                    <a:pt x="0" y="1449586"/>
                  </a:cubicBezTo>
                  <a:lnTo>
                    <a:pt x="0" y="1449592"/>
                  </a:lnTo>
                  <a:cubicBezTo>
                    <a:pt x="-17757" y="1266251"/>
                    <a:pt x="-17745" y="1163714"/>
                    <a:pt x="0" y="1014714"/>
                  </a:cubicBezTo>
                  <a:lnTo>
                    <a:pt x="0" y="1014714"/>
                  </a:lnTo>
                  <a:cubicBezTo>
                    <a:pt x="-11986" y="913277"/>
                    <a:pt x="11373" y="734091"/>
                    <a:pt x="0" y="652319"/>
                  </a:cubicBezTo>
                  <a:cubicBezTo>
                    <a:pt x="-11373" y="570548"/>
                    <a:pt x="2459" y="455861"/>
                    <a:pt x="0" y="289924"/>
                  </a:cubicBezTo>
                  <a:close/>
                </a:path>
              </a:pathLst>
            </a:custGeom>
            <a:solidFill>
              <a:srgbClr val="FFF4E1"/>
            </a:solidFill>
            <a:ln w="38100">
              <a:solidFill>
                <a:srgbClr val="FF6600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39452"/>
                        <a:gd name="adj2" fmla="val 74541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45F5B0C-A8BA-D1B7-1B16-51F6E8FDBCAD}"/>
                </a:ext>
              </a:extLst>
            </p:cNvPr>
            <p:cNvSpPr/>
            <p:nvPr/>
          </p:nvSpPr>
          <p:spPr>
            <a:xfrm>
              <a:off x="4904468" y="1968024"/>
              <a:ext cx="4210121" cy="15589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Những</a:t>
              </a: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thấy</a:t>
              </a: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ngại</a:t>
              </a: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hoặc</a:t>
              </a: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hay </a:t>
              </a: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quên</a:t>
              </a:r>
              <a:r>
                <a:rPr lang="en-US" altLang="en-US" sz="40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en-US" sz="40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endPara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01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A24B2A6C-1642-86A3-3DB5-E8ECC16BBB15}"/>
              </a:ext>
            </a:extLst>
          </p:cNvPr>
          <p:cNvSpPr/>
          <p:nvPr/>
        </p:nvSpPr>
        <p:spPr>
          <a:xfrm>
            <a:off x="267118" y="484651"/>
            <a:ext cx="11530362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4663D0-D165-5F92-60FF-8868F0A3695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88" y="202019"/>
            <a:ext cx="11635012" cy="4508204"/>
          </a:xfrm>
          <a:prstGeom prst="rect">
            <a:avLst/>
          </a:prstGeom>
        </p:spPr>
      </p:pic>
      <p:pic>
        <p:nvPicPr>
          <p:cNvPr id="7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6B053595-3DA2-9D63-0F65-7EA1AE3AC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1AEA22-2298-2614-9A4B-42BB22F4055B}"/>
              </a:ext>
            </a:extLst>
          </p:cNvPr>
          <p:cNvSpPr txBox="1"/>
          <p:nvPr/>
        </p:nvSpPr>
        <p:spPr>
          <a:xfrm>
            <a:off x="3366870" y="1729125"/>
            <a:ext cx="68820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en-US" sz="4000" b="1" dirty="0" err="1">
                <a:solidFill>
                  <a:srgbClr val="FF0000"/>
                </a:solidFill>
              </a:rPr>
              <a:t>Nêu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lý</a:t>
            </a:r>
            <a:r>
              <a:rPr lang="en-US" sz="4000" b="1" dirty="0">
                <a:solidFill>
                  <a:srgbClr val="FF0000"/>
                </a:solidFill>
              </a:rPr>
              <a:t> do </a:t>
            </a:r>
            <a:r>
              <a:rPr lang="en-US" sz="4000" b="1" dirty="0" err="1">
                <a:solidFill>
                  <a:srgbClr val="FF0000"/>
                </a:solidFill>
              </a:rPr>
              <a:t>em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tự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làm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việc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cách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ghi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nhớ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công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việc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cách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giúp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em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không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ngại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làm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việc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nhà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DF2FCA-FCFD-BCD1-5FDD-5332E2E08B4A}"/>
              </a:ext>
            </a:extLst>
          </p:cNvPr>
          <p:cNvSpPr txBox="1"/>
          <p:nvPr/>
        </p:nvSpPr>
        <p:spPr>
          <a:xfrm>
            <a:off x="4200525" y="4143375"/>
            <a:ext cx="7429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Ví dụ: Lập phiếu ghi công việc cần làm hằng ngày, làm ngay những công việc đó, không để dồn đọng công việc. </a:t>
            </a:r>
            <a:endParaRPr lang="en-US" sz="3200" b="1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  <a:p>
            <a:pPr algn="just"/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95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4">
            <a:extLst>
              <a:ext uri="{FF2B5EF4-FFF2-40B4-BE49-F238E27FC236}">
                <a16:creationId xmlns:a16="http://schemas.microsoft.com/office/drawing/2014/main" id="{6D5BE564-E8CD-40C7-A8B6-EDEE5CF90595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276350"/>
            <a:ext cx="9669463" cy="3887788"/>
            <a:chOff x="5610688" y="1031736"/>
            <a:chExt cx="5879305" cy="3980523"/>
          </a:xfrm>
        </p:grpSpPr>
        <p:sp>
          <p:nvSpPr>
            <p:cNvPr id="3" name="Freeform: Shape 9">
              <a:extLst>
                <a:ext uri="{FF2B5EF4-FFF2-40B4-BE49-F238E27FC236}">
                  <a16:creationId xmlns:a16="http://schemas.microsoft.com/office/drawing/2014/main" id="{04B59340-A789-45A0-AF02-BB9236C55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165" y="1052247"/>
              <a:ext cx="5842103" cy="3941396"/>
            </a:xfrm>
            <a:custGeom>
              <a:avLst/>
              <a:gdLst>
                <a:gd name="T0" fmla="*/ 5614008 w 5842103"/>
                <a:gd name="T1" fmla="*/ 3941393 h 3941397"/>
                <a:gd name="T2" fmla="*/ 228343 w 5842103"/>
                <a:gd name="T3" fmla="*/ 3941393 h 3941397"/>
                <a:gd name="T4" fmla="*/ 0 w 5842103"/>
                <a:gd name="T5" fmla="*/ 3713050 h 3941397"/>
                <a:gd name="T6" fmla="*/ 0 w 5842103"/>
                <a:gd name="T7" fmla="*/ 228343 h 3941397"/>
                <a:gd name="T8" fmla="*/ 228343 w 5842103"/>
                <a:gd name="T9" fmla="*/ 0 h 3941397"/>
                <a:gd name="T10" fmla="*/ 5613760 w 5842103"/>
                <a:gd name="T11" fmla="*/ 0 h 3941397"/>
                <a:gd name="T12" fmla="*/ 5842103 w 5842103"/>
                <a:gd name="T13" fmla="*/ 228343 h 3941397"/>
                <a:gd name="T14" fmla="*/ 5842103 w 5842103"/>
                <a:gd name="T15" fmla="*/ 3713050 h 3941397"/>
                <a:gd name="T16" fmla="*/ 5614008 w 5842103"/>
                <a:gd name="T17" fmla="*/ 3941393 h 39413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842103" h="3941397">
                  <a:moveTo>
                    <a:pt x="5614008" y="3941397"/>
                  </a:moveTo>
                  <a:lnTo>
                    <a:pt x="228343" y="3941397"/>
                  </a:lnTo>
                  <a:cubicBezTo>
                    <a:pt x="102754" y="3941397"/>
                    <a:pt x="0" y="3838643"/>
                    <a:pt x="0" y="3713054"/>
                  </a:cubicBezTo>
                  <a:lnTo>
                    <a:pt x="0" y="228343"/>
                  </a:lnTo>
                  <a:cubicBezTo>
                    <a:pt x="0" y="102754"/>
                    <a:pt x="102754" y="0"/>
                    <a:pt x="228343" y="0"/>
                  </a:cubicBezTo>
                  <a:lnTo>
                    <a:pt x="5613760" y="0"/>
                  </a:lnTo>
                  <a:cubicBezTo>
                    <a:pt x="5739349" y="0"/>
                    <a:pt x="5842103" y="102754"/>
                    <a:pt x="5842103" y="228343"/>
                  </a:cubicBezTo>
                  <a:lnTo>
                    <a:pt x="5842103" y="3713054"/>
                  </a:lnTo>
                  <a:cubicBezTo>
                    <a:pt x="5842351" y="3838643"/>
                    <a:pt x="5739597" y="3941397"/>
                    <a:pt x="5614008" y="3941397"/>
                  </a:cubicBezTo>
                  <a:close/>
                </a:path>
              </a:pathLst>
            </a:custGeom>
            <a:solidFill>
              <a:srgbClr val="DEB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reeform: Shape 11">
              <a:extLst>
                <a:ext uri="{FF2B5EF4-FFF2-40B4-BE49-F238E27FC236}">
                  <a16:creationId xmlns:a16="http://schemas.microsoft.com/office/drawing/2014/main" id="{EB3FFE27-E549-4B00-B07B-F56A61A18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123" y="1665353"/>
              <a:ext cx="5348435" cy="3081333"/>
            </a:xfrm>
            <a:custGeom>
              <a:avLst/>
              <a:gdLst>
                <a:gd name="T0" fmla="*/ 0 w 5348435"/>
                <a:gd name="T1" fmla="*/ 0 h 3447729"/>
                <a:gd name="T2" fmla="*/ 5348436 w 5348435"/>
                <a:gd name="T3" fmla="*/ 0 h 3447729"/>
                <a:gd name="T4" fmla="*/ 5348436 w 5348435"/>
                <a:gd name="T5" fmla="*/ 3447730 h 3447729"/>
                <a:gd name="T6" fmla="*/ 0 w 5348435"/>
                <a:gd name="T7" fmla="*/ 3447730 h 34477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8435"/>
                <a:gd name="T13" fmla="*/ 0 h 3447729"/>
                <a:gd name="T14" fmla="*/ 5348435 w 5348435"/>
                <a:gd name="T15" fmla="*/ 3447729 h 34477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8435" h="3447729">
                  <a:moveTo>
                    <a:pt x="0" y="0"/>
                  </a:moveTo>
                  <a:lnTo>
                    <a:pt x="5348436" y="0"/>
                  </a:lnTo>
                  <a:lnTo>
                    <a:pt x="5348436" y="3447730"/>
                  </a:lnTo>
                  <a:lnTo>
                    <a:pt x="0" y="3447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 công việc không bị dồn ứ, chúng mình đừng quên việc nhà cần làm ngay và luôn nhé. </a:t>
              </a:r>
              <a:endPara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5" name="Graphic 4">
              <a:extLst>
                <a:ext uri="{FF2B5EF4-FFF2-40B4-BE49-F238E27FC236}">
                  <a16:creationId xmlns:a16="http://schemas.microsoft.com/office/drawing/2014/main" id="{150D7B88-E731-4895-B3F9-51AB7F69F950}"/>
                </a:ext>
              </a:extLst>
            </p:cNvPr>
            <p:cNvGrpSpPr/>
            <p:nvPr/>
          </p:nvGrpSpPr>
          <p:grpSpPr>
            <a:xfrm>
              <a:off x="5610688" y="1031736"/>
              <a:ext cx="5879305" cy="3980523"/>
              <a:chOff x="5610688" y="1031736"/>
              <a:chExt cx="5879305" cy="3980523"/>
            </a:xfrm>
            <a:solidFill>
              <a:srgbClr val="1A1A1A"/>
            </a:solidFill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2B1400ED-4E30-4A50-8AA1-4CBF27D25AF3}"/>
                  </a:ext>
                </a:extLst>
              </p:cNvPr>
              <p:cNvSpPr/>
              <p:nvPr/>
            </p:nvSpPr>
            <p:spPr>
              <a:xfrm>
                <a:off x="6102666" y="1034124"/>
                <a:ext cx="5387327" cy="3714796"/>
              </a:xfrm>
              <a:custGeom>
                <a:avLst/>
                <a:gdLst>
                  <a:gd name="connsiteX0" fmla="*/ 17933 w 5387327"/>
                  <a:gd name="connsiteY0" fmla="*/ 36490 h 3714796"/>
                  <a:gd name="connsiteX1" fmla="*/ 827557 w 5387327"/>
                  <a:gd name="connsiteY1" fmla="*/ 36490 h 3714796"/>
                  <a:gd name="connsiteX2" fmla="*/ 1959344 w 5387327"/>
                  <a:gd name="connsiteY2" fmla="*/ 36490 h 3714796"/>
                  <a:gd name="connsiteX3" fmla="*/ 3176759 w 5387327"/>
                  <a:gd name="connsiteY3" fmla="*/ 36490 h 3714796"/>
                  <a:gd name="connsiteX4" fmla="*/ 4262629 w 5387327"/>
                  <a:gd name="connsiteY4" fmla="*/ 36490 h 3714796"/>
                  <a:gd name="connsiteX5" fmla="*/ 4977937 w 5387327"/>
                  <a:gd name="connsiteY5" fmla="*/ 36490 h 3714796"/>
                  <a:gd name="connsiteX6" fmla="*/ 5128346 w 5387327"/>
                  <a:gd name="connsiteY6" fmla="*/ 36490 h 3714796"/>
                  <a:gd name="connsiteX7" fmla="*/ 5350235 w 5387327"/>
                  <a:gd name="connsiteY7" fmla="*/ 251182 h 3714796"/>
                  <a:gd name="connsiteX8" fmla="*/ 5350235 w 5387327"/>
                  <a:gd name="connsiteY8" fmla="*/ 744850 h 3714796"/>
                  <a:gd name="connsiteX9" fmla="*/ 5350235 w 5387327"/>
                  <a:gd name="connsiteY9" fmla="*/ 1756756 h 3714796"/>
                  <a:gd name="connsiteX10" fmla="*/ 5350235 w 5387327"/>
                  <a:gd name="connsiteY10" fmla="*/ 2851561 h 3714796"/>
                  <a:gd name="connsiteX11" fmla="*/ 5350235 w 5387327"/>
                  <a:gd name="connsiteY11" fmla="*/ 3612539 h 3714796"/>
                  <a:gd name="connsiteX12" fmla="*/ 5350235 w 5387327"/>
                  <a:gd name="connsiteY12" fmla="*/ 3696926 h 3714796"/>
                  <a:gd name="connsiteX13" fmla="*/ 5387217 w 5387327"/>
                  <a:gd name="connsiteY13" fmla="*/ 3696926 h 3714796"/>
                  <a:gd name="connsiteX14" fmla="*/ 5387217 w 5387327"/>
                  <a:gd name="connsiteY14" fmla="*/ 3469824 h 3714796"/>
                  <a:gd name="connsiteX15" fmla="*/ 5387217 w 5387327"/>
                  <a:gd name="connsiteY15" fmla="*/ 3079159 h 3714796"/>
                  <a:gd name="connsiteX16" fmla="*/ 5387217 w 5387327"/>
                  <a:gd name="connsiteY16" fmla="*/ 2575564 h 3714796"/>
                  <a:gd name="connsiteX17" fmla="*/ 5387217 w 5387327"/>
                  <a:gd name="connsiteY17" fmla="*/ 2014883 h 3714796"/>
                  <a:gd name="connsiteX18" fmla="*/ 5387217 w 5387327"/>
                  <a:gd name="connsiteY18" fmla="*/ 1451720 h 3714796"/>
                  <a:gd name="connsiteX19" fmla="*/ 5387217 w 5387327"/>
                  <a:gd name="connsiteY19" fmla="*/ 942912 h 3714796"/>
                  <a:gd name="connsiteX20" fmla="*/ 5387217 w 5387327"/>
                  <a:gd name="connsiteY20" fmla="*/ 537852 h 3714796"/>
                  <a:gd name="connsiteX21" fmla="*/ 5387217 w 5387327"/>
                  <a:gd name="connsiteY21" fmla="*/ 293624 h 3714796"/>
                  <a:gd name="connsiteX22" fmla="*/ 5387217 w 5387327"/>
                  <a:gd name="connsiteY22" fmla="*/ 248948 h 3714796"/>
                  <a:gd name="connsiteX23" fmla="*/ 5263614 w 5387327"/>
                  <a:gd name="connsiteY23" fmla="*/ 33264 h 3714796"/>
                  <a:gd name="connsiteX24" fmla="*/ 5080196 w 5387327"/>
                  <a:gd name="connsiteY24" fmla="*/ 5 h 3714796"/>
                  <a:gd name="connsiteX25" fmla="*/ 4856817 w 5387327"/>
                  <a:gd name="connsiteY25" fmla="*/ 5 h 3714796"/>
                  <a:gd name="connsiteX26" fmla="*/ 4495935 w 5387327"/>
                  <a:gd name="connsiteY26" fmla="*/ 5 h 3714796"/>
                  <a:gd name="connsiteX27" fmla="*/ 4026840 w 5387327"/>
                  <a:gd name="connsiteY27" fmla="*/ 5 h 3714796"/>
                  <a:gd name="connsiteX28" fmla="*/ 3481547 w 5387327"/>
                  <a:gd name="connsiteY28" fmla="*/ 5 h 3714796"/>
                  <a:gd name="connsiteX29" fmla="*/ 2883884 w 5387327"/>
                  <a:gd name="connsiteY29" fmla="*/ 5 h 3714796"/>
                  <a:gd name="connsiteX30" fmla="*/ 2265373 w 5387327"/>
                  <a:gd name="connsiteY30" fmla="*/ 5 h 3714796"/>
                  <a:gd name="connsiteX31" fmla="*/ 1658527 w 5387327"/>
                  <a:gd name="connsiteY31" fmla="*/ 5 h 3714796"/>
                  <a:gd name="connsiteX32" fmla="*/ 1086181 w 5387327"/>
                  <a:gd name="connsiteY32" fmla="*/ 5 h 3714796"/>
                  <a:gd name="connsiteX33" fmla="*/ 580848 w 5387327"/>
                  <a:gd name="connsiteY33" fmla="*/ 5 h 3714796"/>
                  <a:gd name="connsiteX34" fmla="*/ 171816 w 5387327"/>
                  <a:gd name="connsiteY34" fmla="*/ 5 h 3714796"/>
                  <a:gd name="connsiteX35" fmla="*/ 17436 w 5387327"/>
                  <a:gd name="connsiteY35" fmla="*/ 5 h 3714796"/>
                  <a:gd name="connsiteX36" fmla="*/ 17933 w 5387327"/>
                  <a:gd name="connsiteY36" fmla="*/ 36490 h 3714796"/>
                  <a:gd name="connsiteX37" fmla="*/ 17933 w 5387327"/>
                  <a:gd name="connsiteY37" fmla="*/ 36490 h 371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87327" h="3714796">
                    <a:moveTo>
                      <a:pt x="17933" y="36490"/>
                    </a:moveTo>
                    <a:cubicBezTo>
                      <a:pt x="287725" y="36490"/>
                      <a:pt x="557765" y="36490"/>
                      <a:pt x="827557" y="36490"/>
                    </a:cubicBezTo>
                    <a:cubicBezTo>
                      <a:pt x="1204820" y="36490"/>
                      <a:pt x="1582082" y="36490"/>
                      <a:pt x="1959344" y="36490"/>
                    </a:cubicBezTo>
                    <a:cubicBezTo>
                      <a:pt x="2365149" y="36490"/>
                      <a:pt x="2770954" y="36490"/>
                      <a:pt x="3176759" y="36490"/>
                    </a:cubicBezTo>
                    <a:cubicBezTo>
                      <a:pt x="3538633" y="36490"/>
                      <a:pt x="3900755" y="36490"/>
                      <a:pt x="4262629" y="36490"/>
                    </a:cubicBezTo>
                    <a:cubicBezTo>
                      <a:pt x="4501148" y="36490"/>
                      <a:pt x="4739419" y="36490"/>
                      <a:pt x="4977937" y="36490"/>
                    </a:cubicBezTo>
                    <a:cubicBezTo>
                      <a:pt x="5028074" y="36490"/>
                      <a:pt x="5078210" y="36490"/>
                      <a:pt x="5128346" y="36490"/>
                    </a:cubicBezTo>
                    <a:cubicBezTo>
                      <a:pt x="5250708" y="36490"/>
                      <a:pt x="5349491" y="125842"/>
                      <a:pt x="5350235" y="251182"/>
                    </a:cubicBezTo>
                    <a:cubicBezTo>
                      <a:pt x="5350980" y="415738"/>
                      <a:pt x="5350235" y="580294"/>
                      <a:pt x="5350235" y="744850"/>
                    </a:cubicBezTo>
                    <a:cubicBezTo>
                      <a:pt x="5350235" y="1082152"/>
                      <a:pt x="5350235" y="1419454"/>
                      <a:pt x="5350235" y="1756756"/>
                    </a:cubicBezTo>
                    <a:cubicBezTo>
                      <a:pt x="5350235" y="2121609"/>
                      <a:pt x="5350235" y="2486709"/>
                      <a:pt x="5350235" y="2851561"/>
                    </a:cubicBezTo>
                    <a:cubicBezTo>
                      <a:pt x="5350235" y="3105220"/>
                      <a:pt x="5350235" y="3358880"/>
                      <a:pt x="5350235" y="3612539"/>
                    </a:cubicBezTo>
                    <a:cubicBezTo>
                      <a:pt x="5350235" y="3640585"/>
                      <a:pt x="5350235" y="3668880"/>
                      <a:pt x="5350235" y="3696926"/>
                    </a:cubicBezTo>
                    <a:cubicBezTo>
                      <a:pt x="5350235" y="3720753"/>
                      <a:pt x="5387217" y="3720753"/>
                      <a:pt x="5387217" y="3696926"/>
                    </a:cubicBezTo>
                    <a:cubicBezTo>
                      <a:pt x="5387217" y="3621226"/>
                      <a:pt x="5387217" y="3545525"/>
                      <a:pt x="5387217" y="3469824"/>
                    </a:cubicBezTo>
                    <a:cubicBezTo>
                      <a:pt x="5387217" y="3339520"/>
                      <a:pt x="5387217" y="3209464"/>
                      <a:pt x="5387217" y="3079159"/>
                    </a:cubicBezTo>
                    <a:cubicBezTo>
                      <a:pt x="5387217" y="2911377"/>
                      <a:pt x="5387217" y="2743347"/>
                      <a:pt x="5387217" y="2575564"/>
                    </a:cubicBezTo>
                    <a:cubicBezTo>
                      <a:pt x="5387217" y="2388670"/>
                      <a:pt x="5387217" y="2201777"/>
                      <a:pt x="5387217" y="2014883"/>
                    </a:cubicBezTo>
                    <a:cubicBezTo>
                      <a:pt x="5387217" y="1827245"/>
                      <a:pt x="5387217" y="1639358"/>
                      <a:pt x="5387217" y="1451720"/>
                    </a:cubicBezTo>
                    <a:cubicBezTo>
                      <a:pt x="5387217" y="1282200"/>
                      <a:pt x="5387217" y="1112432"/>
                      <a:pt x="5387217" y="942912"/>
                    </a:cubicBezTo>
                    <a:cubicBezTo>
                      <a:pt x="5387217" y="807892"/>
                      <a:pt x="5387217" y="672872"/>
                      <a:pt x="5387217" y="537852"/>
                    </a:cubicBezTo>
                    <a:cubicBezTo>
                      <a:pt x="5387217" y="456443"/>
                      <a:pt x="5387217" y="375033"/>
                      <a:pt x="5387217" y="293624"/>
                    </a:cubicBezTo>
                    <a:cubicBezTo>
                      <a:pt x="5387217" y="278732"/>
                      <a:pt x="5387465" y="263840"/>
                      <a:pt x="5387217" y="248948"/>
                    </a:cubicBezTo>
                    <a:cubicBezTo>
                      <a:pt x="5386224" y="160590"/>
                      <a:pt x="5340804" y="77939"/>
                      <a:pt x="5263614" y="33264"/>
                    </a:cubicBezTo>
                    <a:cubicBezTo>
                      <a:pt x="5205039" y="-740"/>
                      <a:pt x="5144479" y="5"/>
                      <a:pt x="5080196" y="5"/>
                    </a:cubicBezTo>
                    <a:cubicBezTo>
                      <a:pt x="5005736" y="5"/>
                      <a:pt x="4931276" y="5"/>
                      <a:pt x="4856817" y="5"/>
                    </a:cubicBezTo>
                    <a:cubicBezTo>
                      <a:pt x="4736440" y="5"/>
                      <a:pt x="4616312" y="5"/>
                      <a:pt x="4495935" y="5"/>
                    </a:cubicBezTo>
                    <a:cubicBezTo>
                      <a:pt x="4339570" y="5"/>
                      <a:pt x="4183205" y="5"/>
                      <a:pt x="4026840" y="5"/>
                    </a:cubicBezTo>
                    <a:cubicBezTo>
                      <a:pt x="3845158" y="5"/>
                      <a:pt x="3663228" y="5"/>
                      <a:pt x="3481547" y="5"/>
                    </a:cubicBezTo>
                    <a:cubicBezTo>
                      <a:pt x="3282243" y="5"/>
                      <a:pt x="3082940" y="5"/>
                      <a:pt x="2883884" y="5"/>
                    </a:cubicBezTo>
                    <a:cubicBezTo>
                      <a:pt x="2677631" y="5"/>
                      <a:pt x="2471626" y="5"/>
                      <a:pt x="2265373" y="5"/>
                    </a:cubicBezTo>
                    <a:cubicBezTo>
                      <a:pt x="2063091" y="5"/>
                      <a:pt x="1860809" y="5"/>
                      <a:pt x="1658527" y="5"/>
                    </a:cubicBezTo>
                    <a:cubicBezTo>
                      <a:pt x="1467662" y="5"/>
                      <a:pt x="1277045" y="5"/>
                      <a:pt x="1086181" y="5"/>
                    </a:cubicBezTo>
                    <a:cubicBezTo>
                      <a:pt x="917653" y="5"/>
                      <a:pt x="749375" y="5"/>
                      <a:pt x="580848" y="5"/>
                    </a:cubicBezTo>
                    <a:cubicBezTo>
                      <a:pt x="444587" y="5"/>
                      <a:pt x="308077" y="5"/>
                      <a:pt x="171816" y="5"/>
                    </a:cubicBezTo>
                    <a:cubicBezTo>
                      <a:pt x="120439" y="5"/>
                      <a:pt x="68814" y="5"/>
                      <a:pt x="17436" y="5"/>
                    </a:cubicBezTo>
                    <a:cubicBezTo>
                      <a:pt x="-5894" y="-491"/>
                      <a:pt x="-5894" y="36490"/>
                      <a:pt x="17933" y="36490"/>
                    </a:cubicBezTo>
                    <a:lnTo>
                      <a:pt x="17933" y="36490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4AEB58C-C380-45E3-AC47-366E257AB1DC}"/>
                  </a:ext>
                </a:extLst>
              </p:cNvPr>
              <p:cNvSpPr/>
              <p:nvPr/>
            </p:nvSpPr>
            <p:spPr>
              <a:xfrm>
                <a:off x="5610688" y="1031736"/>
                <a:ext cx="5534694" cy="3980523"/>
              </a:xfrm>
              <a:custGeom>
                <a:avLst/>
                <a:gdLst>
                  <a:gd name="connsiteX0" fmla="*/ 5516825 w 5534694"/>
                  <a:gd name="connsiteY0" fmla="*/ 3943294 h 3980523"/>
                  <a:gd name="connsiteX1" fmla="*/ 5215760 w 5534694"/>
                  <a:gd name="connsiteY1" fmla="*/ 3943294 h 3980523"/>
                  <a:gd name="connsiteX2" fmla="*/ 4766272 w 5534694"/>
                  <a:gd name="connsiteY2" fmla="*/ 3943294 h 3980523"/>
                  <a:gd name="connsiteX3" fmla="*/ 4206087 w 5534694"/>
                  <a:gd name="connsiteY3" fmla="*/ 3943294 h 3980523"/>
                  <a:gd name="connsiteX4" fmla="*/ 3572684 w 5534694"/>
                  <a:gd name="connsiteY4" fmla="*/ 3943294 h 3980523"/>
                  <a:gd name="connsiteX5" fmla="*/ 2903788 w 5534694"/>
                  <a:gd name="connsiteY5" fmla="*/ 3943294 h 3980523"/>
                  <a:gd name="connsiteX6" fmla="*/ 2239856 w 5534694"/>
                  <a:gd name="connsiteY6" fmla="*/ 3943294 h 3980523"/>
                  <a:gd name="connsiteX7" fmla="*/ 1612161 w 5534694"/>
                  <a:gd name="connsiteY7" fmla="*/ 3943294 h 3980523"/>
                  <a:gd name="connsiteX8" fmla="*/ 1061408 w 5534694"/>
                  <a:gd name="connsiteY8" fmla="*/ 3943294 h 3980523"/>
                  <a:gd name="connsiteX9" fmla="*/ 625323 w 5534694"/>
                  <a:gd name="connsiteY9" fmla="*/ 3943294 h 3980523"/>
                  <a:gd name="connsiteX10" fmla="*/ 341384 w 5534694"/>
                  <a:gd name="connsiteY10" fmla="*/ 3943294 h 3980523"/>
                  <a:gd name="connsiteX11" fmla="*/ 195939 w 5534694"/>
                  <a:gd name="connsiteY11" fmla="*/ 3937089 h 3980523"/>
                  <a:gd name="connsiteX12" fmla="*/ 36844 w 5534694"/>
                  <a:gd name="connsiteY12" fmla="*/ 3729346 h 3980523"/>
                  <a:gd name="connsiteX13" fmla="*/ 36844 w 5534694"/>
                  <a:gd name="connsiteY13" fmla="*/ 3671268 h 3980523"/>
                  <a:gd name="connsiteX14" fmla="*/ 36844 w 5534694"/>
                  <a:gd name="connsiteY14" fmla="*/ 3382364 h 3980523"/>
                  <a:gd name="connsiteX15" fmla="*/ 36844 w 5534694"/>
                  <a:gd name="connsiteY15" fmla="*/ 2916743 h 3980523"/>
                  <a:gd name="connsiteX16" fmla="*/ 36844 w 5534694"/>
                  <a:gd name="connsiteY16" fmla="*/ 2343404 h 3980523"/>
                  <a:gd name="connsiteX17" fmla="*/ 36844 w 5534694"/>
                  <a:gd name="connsiteY17" fmla="*/ 1730849 h 3980523"/>
                  <a:gd name="connsiteX18" fmla="*/ 36844 w 5534694"/>
                  <a:gd name="connsiteY18" fmla="*/ 1147334 h 3980523"/>
                  <a:gd name="connsiteX19" fmla="*/ 36844 w 5534694"/>
                  <a:gd name="connsiteY19" fmla="*/ 661112 h 3980523"/>
                  <a:gd name="connsiteX20" fmla="*/ 36844 w 5534694"/>
                  <a:gd name="connsiteY20" fmla="*/ 340440 h 3980523"/>
                  <a:gd name="connsiteX21" fmla="*/ 90951 w 5534694"/>
                  <a:gd name="connsiteY21" fmla="*/ 108622 h 3980523"/>
                  <a:gd name="connsiteX22" fmla="*/ 423537 w 5534694"/>
                  <a:gd name="connsiteY22" fmla="*/ 39126 h 3980523"/>
                  <a:gd name="connsiteX23" fmla="*/ 423537 w 5534694"/>
                  <a:gd name="connsiteY23" fmla="*/ 2145 h 3980523"/>
                  <a:gd name="connsiteX24" fmla="*/ 82761 w 5534694"/>
                  <a:gd name="connsiteY24" fmla="*/ 64939 h 3980523"/>
                  <a:gd name="connsiteX25" fmla="*/ 110 w 5534694"/>
                  <a:gd name="connsiteY25" fmla="*/ 257045 h 3980523"/>
                  <a:gd name="connsiteX26" fmla="*/ 110 w 5534694"/>
                  <a:gd name="connsiteY26" fmla="*/ 453122 h 3980523"/>
                  <a:gd name="connsiteX27" fmla="*/ 110 w 5534694"/>
                  <a:gd name="connsiteY27" fmla="*/ 859672 h 3980523"/>
                  <a:gd name="connsiteX28" fmla="*/ 110 w 5534694"/>
                  <a:gd name="connsiteY28" fmla="*/ 1402731 h 3980523"/>
                  <a:gd name="connsiteX29" fmla="*/ 110 w 5534694"/>
                  <a:gd name="connsiteY29" fmla="*/ 2013300 h 3980523"/>
                  <a:gd name="connsiteX30" fmla="*/ 110 w 5534694"/>
                  <a:gd name="connsiteY30" fmla="*/ 2621387 h 3980523"/>
                  <a:gd name="connsiteX31" fmla="*/ 110 w 5534694"/>
                  <a:gd name="connsiteY31" fmla="*/ 3158985 h 3980523"/>
                  <a:gd name="connsiteX32" fmla="*/ 110 w 5534694"/>
                  <a:gd name="connsiteY32" fmla="*/ 3550891 h 3980523"/>
                  <a:gd name="connsiteX33" fmla="*/ 110 w 5534694"/>
                  <a:gd name="connsiteY33" fmla="*/ 3729595 h 3980523"/>
                  <a:gd name="connsiteX34" fmla="*/ 260223 w 5534694"/>
                  <a:gd name="connsiteY34" fmla="*/ 3980524 h 3980523"/>
                  <a:gd name="connsiteX35" fmla="*/ 438429 w 5534694"/>
                  <a:gd name="connsiteY35" fmla="*/ 3980524 h 3980523"/>
                  <a:gd name="connsiteX36" fmla="*/ 795836 w 5534694"/>
                  <a:gd name="connsiteY36" fmla="*/ 3980524 h 3980523"/>
                  <a:gd name="connsiteX37" fmla="*/ 1290496 w 5534694"/>
                  <a:gd name="connsiteY37" fmla="*/ 3980524 h 3980523"/>
                  <a:gd name="connsiteX38" fmla="*/ 1884932 w 5534694"/>
                  <a:gd name="connsiteY38" fmla="*/ 3980524 h 3980523"/>
                  <a:gd name="connsiteX39" fmla="*/ 2540673 w 5534694"/>
                  <a:gd name="connsiteY39" fmla="*/ 3980524 h 3980523"/>
                  <a:gd name="connsiteX40" fmla="*/ 3222227 w 5534694"/>
                  <a:gd name="connsiteY40" fmla="*/ 3980524 h 3980523"/>
                  <a:gd name="connsiteX41" fmla="*/ 3884669 w 5534694"/>
                  <a:gd name="connsiteY41" fmla="*/ 3980524 h 3980523"/>
                  <a:gd name="connsiteX42" fmla="*/ 4492508 w 5534694"/>
                  <a:gd name="connsiteY42" fmla="*/ 3980524 h 3980523"/>
                  <a:gd name="connsiteX43" fmla="*/ 5007025 w 5534694"/>
                  <a:gd name="connsiteY43" fmla="*/ 3980524 h 3980523"/>
                  <a:gd name="connsiteX44" fmla="*/ 5389747 w 5534694"/>
                  <a:gd name="connsiteY44" fmla="*/ 3980524 h 3980523"/>
                  <a:gd name="connsiteX45" fmla="*/ 5516825 w 5534694"/>
                  <a:gd name="connsiteY45" fmla="*/ 3980524 h 3980523"/>
                  <a:gd name="connsiteX46" fmla="*/ 5516825 w 5534694"/>
                  <a:gd name="connsiteY46" fmla="*/ 3943294 h 3980523"/>
                  <a:gd name="connsiteX47" fmla="*/ 5516825 w 5534694"/>
                  <a:gd name="connsiteY47" fmla="*/ 3943294 h 398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534694" h="3980523">
                    <a:moveTo>
                      <a:pt x="5516825" y="3943294"/>
                    </a:moveTo>
                    <a:cubicBezTo>
                      <a:pt x="5416552" y="3943294"/>
                      <a:pt x="5316032" y="3943294"/>
                      <a:pt x="5215760" y="3943294"/>
                    </a:cubicBezTo>
                    <a:cubicBezTo>
                      <a:pt x="5065848" y="3943294"/>
                      <a:pt x="4916184" y="3943294"/>
                      <a:pt x="4766272" y="3943294"/>
                    </a:cubicBezTo>
                    <a:cubicBezTo>
                      <a:pt x="4579626" y="3943294"/>
                      <a:pt x="4392733" y="3943294"/>
                      <a:pt x="4206087" y="3943294"/>
                    </a:cubicBezTo>
                    <a:cubicBezTo>
                      <a:pt x="3994870" y="3943294"/>
                      <a:pt x="3783901" y="3943294"/>
                      <a:pt x="3572684" y="3943294"/>
                    </a:cubicBezTo>
                    <a:cubicBezTo>
                      <a:pt x="3349801" y="3943294"/>
                      <a:pt x="3126671" y="3943294"/>
                      <a:pt x="2903788" y="3943294"/>
                    </a:cubicBezTo>
                    <a:cubicBezTo>
                      <a:pt x="2682395" y="3943294"/>
                      <a:pt x="2461001" y="3943294"/>
                      <a:pt x="2239856" y="3943294"/>
                    </a:cubicBezTo>
                    <a:cubicBezTo>
                      <a:pt x="2030625" y="3943294"/>
                      <a:pt x="1821393" y="3943294"/>
                      <a:pt x="1612161" y="3943294"/>
                    </a:cubicBezTo>
                    <a:cubicBezTo>
                      <a:pt x="1428494" y="3943294"/>
                      <a:pt x="1245075" y="3943294"/>
                      <a:pt x="1061408" y="3943294"/>
                    </a:cubicBezTo>
                    <a:cubicBezTo>
                      <a:pt x="915964" y="3943294"/>
                      <a:pt x="770768" y="3943294"/>
                      <a:pt x="625323" y="3943294"/>
                    </a:cubicBezTo>
                    <a:cubicBezTo>
                      <a:pt x="530759" y="3943294"/>
                      <a:pt x="435947" y="3943294"/>
                      <a:pt x="341384" y="3943294"/>
                    </a:cubicBezTo>
                    <a:cubicBezTo>
                      <a:pt x="294722" y="3943294"/>
                      <a:pt x="241608" y="3948506"/>
                      <a:pt x="195939" y="3937089"/>
                    </a:cubicBezTo>
                    <a:cubicBezTo>
                      <a:pt x="100631" y="3913013"/>
                      <a:pt x="37340" y="3826144"/>
                      <a:pt x="36844" y="3729346"/>
                    </a:cubicBezTo>
                    <a:cubicBezTo>
                      <a:pt x="36844" y="3709987"/>
                      <a:pt x="36844" y="3690627"/>
                      <a:pt x="36844" y="3671268"/>
                    </a:cubicBezTo>
                    <a:cubicBezTo>
                      <a:pt x="36844" y="3574967"/>
                      <a:pt x="36844" y="3478665"/>
                      <a:pt x="36844" y="3382364"/>
                    </a:cubicBezTo>
                    <a:cubicBezTo>
                      <a:pt x="36844" y="3227240"/>
                      <a:pt x="36844" y="3071868"/>
                      <a:pt x="36844" y="2916743"/>
                    </a:cubicBezTo>
                    <a:cubicBezTo>
                      <a:pt x="36844" y="2725630"/>
                      <a:pt x="36844" y="2534517"/>
                      <a:pt x="36844" y="2343404"/>
                    </a:cubicBezTo>
                    <a:cubicBezTo>
                      <a:pt x="36844" y="2139137"/>
                      <a:pt x="36844" y="1935117"/>
                      <a:pt x="36844" y="1730849"/>
                    </a:cubicBezTo>
                    <a:cubicBezTo>
                      <a:pt x="36844" y="1536261"/>
                      <a:pt x="36844" y="1341674"/>
                      <a:pt x="36844" y="1147334"/>
                    </a:cubicBezTo>
                    <a:cubicBezTo>
                      <a:pt x="36844" y="985260"/>
                      <a:pt x="36844" y="823186"/>
                      <a:pt x="36844" y="661112"/>
                    </a:cubicBezTo>
                    <a:cubicBezTo>
                      <a:pt x="36844" y="554139"/>
                      <a:pt x="36844" y="447413"/>
                      <a:pt x="36844" y="340440"/>
                    </a:cubicBezTo>
                    <a:cubicBezTo>
                      <a:pt x="36844" y="257789"/>
                      <a:pt x="29894" y="175636"/>
                      <a:pt x="90951" y="108622"/>
                    </a:cubicBezTo>
                    <a:cubicBezTo>
                      <a:pt x="175339" y="16044"/>
                      <a:pt x="311103" y="39126"/>
                      <a:pt x="423537" y="39126"/>
                    </a:cubicBezTo>
                    <a:cubicBezTo>
                      <a:pt x="447365" y="39126"/>
                      <a:pt x="447365" y="2145"/>
                      <a:pt x="423537" y="2145"/>
                    </a:cubicBezTo>
                    <a:cubicBezTo>
                      <a:pt x="307877" y="2145"/>
                      <a:pt x="176580" y="-17959"/>
                      <a:pt x="82761" y="64939"/>
                    </a:cubicBezTo>
                    <a:cubicBezTo>
                      <a:pt x="27164" y="113586"/>
                      <a:pt x="110" y="183578"/>
                      <a:pt x="110" y="257045"/>
                    </a:cubicBezTo>
                    <a:cubicBezTo>
                      <a:pt x="-138" y="322321"/>
                      <a:pt x="110" y="387846"/>
                      <a:pt x="110" y="453122"/>
                    </a:cubicBezTo>
                    <a:cubicBezTo>
                      <a:pt x="110" y="588638"/>
                      <a:pt x="110" y="724155"/>
                      <a:pt x="110" y="859672"/>
                    </a:cubicBezTo>
                    <a:cubicBezTo>
                      <a:pt x="110" y="1040608"/>
                      <a:pt x="110" y="1221545"/>
                      <a:pt x="110" y="1402731"/>
                    </a:cubicBezTo>
                    <a:cubicBezTo>
                      <a:pt x="110" y="1606254"/>
                      <a:pt x="110" y="1809777"/>
                      <a:pt x="110" y="2013300"/>
                    </a:cubicBezTo>
                    <a:cubicBezTo>
                      <a:pt x="110" y="2216078"/>
                      <a:pt x="110" y="2418608"/>
                      <a:pt x="110" y="2621387"/>
                    </a:cubicBezTo>
                    <a:cubicBezTo>
                      <a:pt x="110" y="2800586"/>
                      <a:pt x="110" y="2979786"/>
                      <a:pt x="110" y="3158985"/>
                    </a:cubicBezTo>
                    <a:cubicBezTo>
                      <a:pt x="110" y="3289538"/>
                      <a:pt x="110" y="3420339"/>
                      <a:pt x="110" y="3550891"/>
                    </a:cubicBezTo>
                    <a:cubicBezTo>
                      <a:pt x="110" y="3610459"/>
                      <a:pt x="-138" y="3670027"/>
                      <a:pt x="110" y="3729595"/>
                    </a:cubicBezTo>
                    <a:cubicBezTo>
                      <a:pt x="855" y="3875535"/>
                      <a:pt x="117757" y="3980524"/>
                      <a:pt x="260223" y="3980524"/>
                    </a:cubicBezTo>
                    <a:cubicBezTo>
                      <a:pt x="319542" y="3980524"/>
                      <a:pt x="379110" y="3980524"/>
                      <a:pt x="438429" y="3980524"/>
                    </a:cubicBezTo>
                    <a:cubicBezTo>
                      <a:pt x="557565" y="3980524"/>
                      <a:pt x="676700" y="3980524"/>
                      <a:pt x="795836" y="3980524"/>
                    </a:cubicBezTo>
                    <a:cubicBezTo>
                      <a:pt x="960640" y="3980524"/>
                      <a:pt x="1125692" y="3980524"/>
                      <a:pt x="1290496" y="3980524"/>
                    </a:cubicBezTo>
                    <a:cubicBezTo>
                      <a:pt x="1488558" y="3980524"/>
                      <a:pt x="1686869" y="3980524"/>
                      <a:pt x="1884932" y="3980524"/>
                    </a:cubicBezTo>
                    <a:cubicBezTo>
                      <a:pt x="2103595" y="3980524"/>
                      <a:pt x="2322258" y="3980524"/>
                      <a:pt x="2540673" y="3980524"/>
                    </a:cubicBezTo>
                    <a:cubicBezTo>
                      <a:pt x="2767775" y="3980524"/>
                      <a:pt x="2995125" y="3980524"/>
                      <a:pt x="3222227" y="3980524"/>
                    </a:cubicBezTo>
                    <a:cubicBezTo>
                      <a:pt x="3443124" y="3980524"/>
                      <a:pt x="3663772" y="3980524"/>
                      <a:pt x="3884669" y="3980524"/>
                    </a:cubicBezTo>
                    <a:cubicBezTo>
                      <a:pt x="4087200" y="3980524"/>
                      <a:pt x="4289978" y="3980524"/>
                      <a:pt x="4492508" y="3980524"/>
                    </a:cubicBezTo>
                    <a:cubicBezTo>
                      <a:pt x="4664014" y="3980524"/>
                      <a:pt x="4835519" y="3980524"/>
                      <a:pt x="5007025" y="3980524"/>
                    </a:cubicBezTo>
                    <a:cubicBezTo>
                      <a:pt x="5134599" y="3980524"/>
                      <a:pt x="5262173" y="3980524"/>
                      <a:pt x="5389747" y="3980524"/>
                    </a:cubicBezTo>
                    <a:cubicBezTo>
                      <a:pt x="5432189" y="3980524"/>
                      <a:pt x="5474383" y="3980524"/>
                      <a:pt x="5516825" y="3980524"/>
                    </a:cubicBezTo>
                    <a:cubicBezTo>
                      <a:pt x="5540652" y="3980275"/>
                      <a:pt x="5540652" y="3943294"/>
                      <a:pt x="5516825" y="3943294"/>
                    </a:cubicBezTo>
                    <a:lnTo>
                      <a:pt x="5516825" y="3943294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06E8251-31D4-43B1-BF34-0E3B5E444DB6}"/>
                  </a:ext>
                </a:extLst>
              </p:cNvPr>
              <p:cNvSpPr/>
              <p:nvPr/>
            </p:nvSpPr>
            <p:spPr>
              <a:xfrm>
                <a:off x="5869422" y="1282576"/>
                <a:ext cx="4037697" cy="40208"/>
              </a:xfrm>
              <a:custGeom>
                <a:avLst/>
                <a:gdLst>
                  <a:gd name="connsiteX0" fmla="*/ 4018338 w 4037697"/>
                  <a:gd name="connsiteY0" fmla="*/ 0 h 40208"/>
                  <a:gd name="connsiteX1" fmla="*/ 19360 w 4037697"/>
                  <a:gd name="connsiteY1" fmla="*/ 0 h 40208"/>
                  <a:gd name="connsiteX2" fmla="*/ 19360 w 4037697"/>
                  <a:gd name="connsiteY2" fmla="*/ 40208 h 40208"/>
                  <a:gd name="connsiteX3" fmla="*/ 4018338 w 4037697"/>
                  <a:gd name="connsiteY3" fmla="*/ 40208 h 40208"/>
                  <a:gd name="connsiteX4" fmla="*/ 4018338 w 4037697"/>
                  <a:gd name="connsiteY4" fmla="*/ 0 h 4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7697" h="40208">
                    <a:moveTo>
                      <a:pt x="4018338" y="0"/>
                    </a:moveTo>
                    <a:lnTo>
                      <a:pt x="19360" y="0"/>
                    </a:lnTo>
                    <a:cubicBezTo>
                      <a:pt x="-6453" y="0"/>
                      <a:pt x="-6453" y="40208"/>
                      <a:pt x="19360" y="40208"/>
                    </a:cubicBezTo>
                    <a:lnTo>
                      <a:pt x="4018338" y="40208"/>
                    </a:lnTo>
                    <a:cubicBezTo>
                      <a:pt x="4044151" y="40208"/>
                      <a:pt x="4044151" y="0"/>
                      <a:pt x="4018338" y="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912C844-205D-42A1-8A9D-D3DE4D37A04E}"/>
                  </a:ext>
                </a:extLst>
              </p:cNvPr>
              <p:cNvSpPr/>
              <p:nvPr/>
            </p:nvSpPr>
            <p:spPr>
              <a:xfrm>
                <a:off x="10147872" y="1276163"/>
                <a:ext cx="1100264" cy="2360826"/>
              </a:xfrm>
              <a:custGeom>
                <a:avLst/>
                <a:gdLst>
                  <a:gd name="connsiteX0" fmla="*/ 1064525 w 1100264"/>
                  <a:gd name="connsiteY0" fmla="*/ 6413 h 2360826"/>
                  <a:gd name="connsiteX1" fmla="*/ 19360 w 1100264"/>
                  <a:gd name="connsiteY1" fmla="*/ 6413 h 2360826"/>
                  <a:gd name="connsiteX2" fmla="*/ 19360 w 1100264"/>
                  <a:gd name="connsiteY2" fmla="*/ 46621 h 2360826"/>
                  <a:gd name="connsiteX3" fmla="*/ 1060057 w 1100264"/>
                  <a:gd name="connsiteY3" fmla="*/ 46621 h 2360826"/>
                  <a:gd name="connsiteX4" fmla="*/ 1060057 w 1100264"/>
                  <a:gd name="connsiteY4" fmla="*/ 2341467 h 2360826"/>
                  <a:gd name="connsiteX5" fmla="*/ 1100265 w 1100264"/>
                  <a:gd name="connsiteY5" fmla="*/ 2341467 h 2360826"/>
                  <a:gd name="connsiteX6" fmla="*/ 1100265 w 1100264"/>
                  <a:gd name="connsiteY6" fmla="*/ 19319 h 2360826"/>
                  <a:gd name="connsiteX7" fmla="*/ 1064525 w 1100264"/>
                  <a:gd name="connsiteY7" fmla="*/ 6413 h 2360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0264" h="2360826">
                    <a:moveTo>
                      <a:pt x="1064525" y="6413"/>
                    </a:moveTo>
                    <a:lnTo>
                      <a:pt x="19360" y="6413"/>
                    </a:lnTo>
                    <a:cubicBezTo>
                      <a:pt x="-6453" y="6413"/>
                      <a:pt x="-6453" y="46621"/>
                      <a:pt x="19360" y="46621"/>
                    </a:cubicBezTo>
                    <a:lnTo>
                      <a:pt x="1060057" y="46621"/>
                    </a:lnTo>
                    <a:lnTo>
                      <a:pt x="1060057" y="2341467"/>
                    </a:lnTo>
                    <a:cubicBezTo>
                      <a:pt x="1060057" y="2367280"/>
                      <a:pt x="1100265" y="2367280"/>
                      <a:pt x="1100265" y="2341467"/>
                    </a:cubicBezTo>
                    <a:lnTo>
                      <a:pt x="1100265" y="19319"/>
                    </a:lnTo>
                    <a:cubicBezTo>
                      <a:pt x="1100017" y="-1033"/>
                      <a:pt x="1075197" y="-5253"/>
                      <a:pt x="1064525" y="641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7745B5F-72AB-456A-9F37-1BAE273E98A2}"/>
                  </a:ext>
                </a:extLst>
              </p:cNvPr>
              <p:cNvSpPr/>
              <p:nvPr/>
            </p:nvSpPr>
            <p:spPr>
              <a:xfrm>
                <a:off x="6471552" y="4257487"/>
                <a:ext cx="4782872" cy="498135"/>
              </a:xfrm>
              <a:custGeom>
                <a:avLst/>
                <a:gdLst>
                  <a:gd name="connsiteX0" fmla="*/ 4776338 w 4782872"/>
                  <a:gd name="connsiteY0" fmla="*/ 462643 h 498135"/>
                  <a:gd name="connsiteX1" fmla="*/ 4776338 w 4782872"/>
                  <a:gd name="connsiteY1" fmla="*/ 19360 h 498135"/>
                  <a:gd name="connsiteX2" fmla="*/ 4736130 w 4782872"/>
                  <a:gd name="connsiteY2" fmla="*/ 19360 h 498135"/>
                  <a:gd name="connsiteX3" fmla="*/ 4736130 w 4782872"/>
                  <a:gd name="connsiteY3" fmla="*/ 457927 h 498135"/>
                  <a:gd name="connsiteX4" fmla="*/ 19360 w 4782872"/>
                  <a:gd name="connsiteY4" fmla="*/ 457927 h 498135"/>
                  <a:gd name="connsiteX5" fmla="*/ 19360 w 4782872"/>
                  <a:gd name="connsiteY5" fmla="*/ 498135 h 498135"/>
                  <a:gd name="connsiteX6" fmla="*/ 4763679 w 4782872"/>
                  <a:gd name="connsiteY6" fmla="*/ 498135 h 498135"/>
                  <a:gd name="connsiteX7" fmla="*/ 4776338 w 4782872"/>
                  <a:gd name="connsiteY7" fmla="*/ 462643 h 49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2872" h="498135">
                    <a:moveTo>
                      <a:pt x="4776338" y="462643"/>
                    </a:moveTo>
                    <a:lnTo>
                      <a:pt x="4776338" y="19360"/>
                    </a:lnTo>
                    <a:cubicBezTo>
                      <a:pt x="4776338" y="-6453"/>
                      <a:pt x="4736130" y="-6453"/>
                      <a:pt x="4736130" y="19360"/>
                    </a:cubicBezTo>
                    <a:lnTo>
                      <a:pt x="4736130" y="457927"/>
                    </a:lnTo>
                    <a:lnTo>
                      <a:pt x="19360" y="457927"/>
                    </a:lnTo>
                    <a:cubicBezTo>
                      <a:pt x="-6453" y="457927"/>
                      <a:pt x="-6453" y="498135"/>
                      <a:pt x="19360" y="498135"/>
                    </a:cubicBezTo>
                    <a:lnTo>
                      <a:pt x="4763679" y="498135"/>
                    </a:lnTo>
                    <a:cubicBezTo>
                      <a:pt x="4783784" y="498135"/>
                      <a:pt x="4788251" y="473067"/>
                      <a:pt x="4776338" y="4626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AF86C127-EC9A-4072-BB9B-EDDAF2EE5031}"/>
                  </a:ext>
                </a:extLst>
              </p:cNvPr>
              <p:cNvSpPr/>
              <p:nvPr/>
            </p:nvSpPr>
            <p:spPr>
              <a:xfrm>
                <a:off x="5854530" y="1670262"/>
                <a:ext cx="40208" cy="2998489"/>
              </a:xfrm>
              <a:custGeom>
                <a:avLst/>
                <a:gdLst>
                  <a:gd name="connsiteX0" fmla="*/ 0 w 40208"/>
                  <a:gd name="connsiteY0" fmla="*/ 19360 h 2998489"/>
                  <a:gd name="connsiteX1" fmla="*/ 0 w 40208"/>
                  <a:gd name="connsiteY1" fmla="*/ 2979130 h 2998489"/>
                  <a:gd name="connsiteX2" fmla="*/ 40208 w 40208"/>
                  <a:gd name="connsiteY2" fmla="*/ 2979130 h 2998489"/>
                  <a:gd name="connsiteX3" fmla="*/ 40208 w 40208"/>
                  <a:gd name="connsiteY3" fmla="*/ 19360 h 2998489"/>
                  <a:gd name="connsiteX4" fmla="*/ 0 w 40208"/>
                  <a:gd name="connsiteY4" fmla="*/ 19360 h 299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08" h="2998489">
                    <a:moveTo>
                      <a:pt x="0" y="19360"/>
                    </a:moveTo>
                    <a:lnTo>
                      <a:pt x="0" y="2979130"/>
                    </a:lnTo>
                    <a:cubicBezTo>
                      <a:pt x="0" y="3004943"/>
                      <a:pt x="40208" y="3004943"/>
                      <a:pt x="40208" y="2979130"/>
                    </a:cubicBezTo>
                    <a:lnTo>
                      <a:pt x="40208" y="19360"/>
                    </a:lnTo>
                    <a:cubicBezTo>
                      <a:pt x="39960" y="-6453"/>
                      <a:pt x="0" y="-6453"/>
                      <a:pt x="0" y="1936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5F14AF-88F0-4E5C-B313-EB36FDA7F118}"/>
              </a:ext>
            </a:extLst>
          </p:cNvPr>
          <p:cNvGrpSpPr>
            <a:grpSpLocks/>
          </p:cNvGrpSpPr>
          <p:nvPr/>
        </p:nvGrpSpPr>
        <p:grpSpPr bwMode="auto">
          <a:xfrm>
            <a:off x="8993188" y="2922588"/>
            <a:ext cx="3286125" cy="3795712"/>
            <a:chOff x="8408633" y="1992570"/>
            <a:chExt cx="3507011" cy="3833036"/>
          </a:xfrm>
        </p:grpSpPr>
        <p:grpSp>
          <p:nvGrpSpPr>
            <p:cNvPr id="13" name="Graphic 4">
              <a:extLst>
                <a:ext uri="{FF2B5EF4-FFF2-40B4-BE49-F238E27FC236}">
                  <a16:creationId xmlns:a16="http://schemas.microsoft.com/office/drawing/2014/main" id="{2DE30CA6-11D8-4D45-91D4-AA7C7C4B7F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08633" y="1992570"/>
              <a:ext cx="3507011" cy="3821123"/>
              <a:chOff x="8408633" y="1992570"/>
              <a:chExt cx="3507011" cy="3821123"/>
            </a:xfrm>
          </p:grpSpPr>
          <p:grpSp>
            <p:nvGrpSpPr>
              <p:cNvPr id="15" name="Graphic 4">
                <a:extLst>
                  <a:ext uri="{FF2B5EF4-FFF2-40B4-BE49-F238E27FC236}">
                    <a16:creationId xmlns:a16="http://schemas.microsoft.com/office/drawing/2014/main" id="{34D4E9F7-B346-45C4-921E-B023CBBFFE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86512" y="3334328"/>
                <a:ext cx="1029133" cy="1810218"/>
                <a:chOff x="10886512" y="3334328"/>
                <a:chExt cx="1029133" cy="1810218"/>
              </a:xfrm>
            </p:grpSpPr>
            <p:sp>
              <p:nvSpPr>
                <p:cNvPr id="90" name="Freeform: Shape 101">
                  <a:extLst>
                    <a:ext uri="{FF2B5EF4-FFF2-40B4-BE49-F238E27FC236}">
                      <a16:creationId xmlns:a16="http://schemas.microsoft.com/office/drawing/2014/main" id="{8C054A12-A78A-469B-ACA7-4165912ACA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86512" y="3341137"/>
                  <a:ext cx="1009155" cy="1797207"/>
                </a:xfrm>
                <a:custGeom>
                  <a:avLst/>
                  <a:gdLst>
                    <a:gd name="T0" fmla="*/ 905678 w 1009155"/>
                    <a:gd name="T1" fmla="*/ 890786 h 1797207"/>
                    <a:gd name="T2" fmla="*/ 495405 w 1009155"/>
                    <a:gd name="T3" fmla="*/ 466862 h 1797207"/>
                    <a:gd name="T4" fmla="*/ 494909 w 1009155"/>
                    <a:gd name="T5" fmla="*/ 0 h 1797207"/>
                    <a:gd name="T6" fmla="*/ 0 w 1009155"/>
                    <a:gd name="T7" fmla="*/ 441546 h 1797207"/>
                    <a:gd name="T8" fmla="*/ 313724 w 1009155"/>
                    <a:gd name="T9" fmla="*/ 555965 h 1797207"/>
                    <a:gd name="T10" fmla="*/ 199304 w 1009155"/>
                    <a:gd name="T11" fmla="*/ 1131042 h 1797207"/>
                    <a:gd name="T12" fmla="*/ 441794 w 1009155"/>
                    <a:gd name="T13" fmla="*/ 1797208 h 1797207"/>
                    <a:gd name="T14" fmla="*/ 545790 w 1009155"/>
                    <a:gd name="T15" fmla="*/ 1740122 h 1797207"/>
                    <a:gd name="T16" fmla="*/ 480513 w 1009155"/>
                    <a:gd name="T17" fmla="*/ 1457920 h 1797207"/>
                    <a:gd name="T18" fmla="*/ 497887 w 1009155"/>
                    <a:gd name="T19" fmla="*/ 1482740 h 1797207"/>
                    <a:gd name="T20" fmla="*/ 602627 w 1009155"/>
                    <a:gd name="T21" fmla="*/ 1709097 h 1797207"/>
                    <a:gd name="T22" fmla="*/ 825509 w 1009155"/>
                    <a:gd name="T23" fmla="*/ 1586983 h 1797207"/>
                    <a:gd name="T24" fmla="*/ 869192 w 1009155"/>
                    <a:gd name="T25" fmla="*/ 1452211 h 1797207"/>
                    <a:gd name="T26" fmla="*/ 915606 w 1009155"/>
                    <a:gd name="T27" fmla="*/ 1537592 h 1797207"/>
                    <a:gd name="T28" fmla="*/ 995773 w 1009155"/>
                    <a:gd name="T29" fmla="*/ 1493661 h 1797207"/>
                    <a:gd name="T30" fmla="*/ 905678 w 1009155"/>
                    <a:gd name="T31" fmla="*/ 890786 h 179720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009155" h="1797207">
                      <a:moveTo>
                        <a:pt x="905678" y="890786"/>
                      </a:moveTo>
                      <a:cubicBezTo>
                        <a:pt x="816326" y="712082"/>
                        <a:pt x="670881" y="562170"/>
                        <a:pt x="495405" y="466862"/>
                      </a:cubicBezTo>
                      <a:cubicBezTo>
                        <a:pt x="539585" y="353931"/>
                        <a:pt x="577558" y="84388"/>
                        <a:pt x="494909" y="0"/>
                      </a:cubicBezTo>
                      <a:lnTo>
                        <a:pt x="0" y="441546"/>
                      </a:lnTo>
                      <a:cubicBezTo>
                        <a:pt x="91089" y="506822"/>
                        <a:pt x="216181" y="548271"/>
                        <a:pt x="313724" y="555965"/>
                      </a:cubicBezTo>
                      <a:cubicBezTo>
                        <a:pt x="218663" y="737895"/>
                        <a:pt x="190617" y="926030"/>
                        <a:pt x="199304" y="1131042"/>
                      </a:cubicBezTo>
                      <a:cubicBezTo>
                        <a:pt x="209232" y="1370802"/>
                        <a:pt x="295357" y="1607087"/>
                        <a:pt x="441794" y="1797208"/>
                      </a:cubicBezTo>
                      <a:lnTo>
                        <a:pt x="545790" y="1740122"/>
                      </a:lnTo>
                      <a:cubicBezTo>
                        <a:pt x="517743" y="1645310"/>
                        <a:pt x="488704" y="1554966"/>
                        <a:pt x="480513" y="1457920"/>
                      </a:cubicBezTo>
                      <a:cubicBezTo>
                        <a:pt x="485477" y="1465366"/>
                        <a:pt x="492923" y="1472812"/>
                        <a:pt x="497887" y="1482740"/>
                      </a:cubicBezTo>
                      <a:cubicBezTo>
                        <a:pt x="529160" y="1559930"/>
                        <a:pt x="558696" y="1638609"/>
                        <a:pt x="602627" y="1709097"/>
                      </a:cubicBezTo>
                      <a:lnTo>
                        <a:pt x="825509" y="1586983"/>
                      </a:lnTo>
                      <a:cubicBezTo>
                        <a:pt x="825509" y="1510786"/>
                        <a:pt x="869192" y="1452211"/>
                        <a:pt x="869192" y="1452211"/>
                      </a:cubicBezTo>
                      <a:lnTo>
                        <a:pt x="915606" y="1537592"/>
                      </a:lnTo>
                      <a:lnTo>
                        <a:pt x="995773" y="1493661"/>
                      </a:lnTo>
                      <a:cubicBezTo>
                        <a:pt x="1030025" y="1289889"/>
                        <a:pt x="998008" y="1075446"/>
                        <a:pt x="905678" y="890786"/>
                      </a:cubicBezTo>
                      <a:close/>
                    </a:path>
                  </a:pathLst>
                </a:custGeom>
                <a:solidFill>
                  <a:srgbClr val="8F5F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102">
                  <a:extLst>
                    <a:ext uri="{FF2B5EF4-FFF2-40B4-BE49-F238E27FC236}">
                      <a16:creationId xmlns:a16="http://schemas.microsoft.com/office/drawing/2014/main" id="{A339A356-56BF-4805-AC95-BE693861C1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52506" y="3334328"/>
                  <a:ext cx="93704" cy="470430"/>
                </a:xfrm>
                <a:custGeom>
                  <a:avLst/>
                  <a:gdLst>
                    <a:gd name="T0" fmla="*/ 55720 w 93704"/>
                    <a:gd name="T1" fmla="*/ 11772 h 470430"/>
                    <a:gd name="T2" fmla="*/ 35864 w 93704"/>
                    <a:gd name="T3" fmla="*/ 603 h 470430"/>
                    <a:gd name="T4" fmla="*/ 24695 w 93704"/>
                    <a:gd name="T5" fmla="*/ 20459 h 470430"/>
                    <a:gd name="T6" fmla="*/ 2109 w 93704"/>
                    <a:gd name="T7" fmla="*/ 446120 h 470430"/>
                    <a:gd name="T8" fmla="*/ 29907 w 93704"/>
                    <a:gd name="T9" fmla="*/ 462501 h 470430"/>
                    <a:gd name="T10" fmla="*/ 55720 w 93704"/>
                    <a:gd name="T11" fmla="*/ 11772 h 4704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93704" h="470430">
                      <a:moveTo>
                        <a:pt x="55720" y="11772"/>
                      </a:moveTo>
                      <a:cubicBezTo>
                        <a:pt x="52494" y="3582"/>
                        <a:pt x="45048" y="-1879"/>
                        <a:pt x="35864" y="603"/>
                      </a:cubicBezTo>
                      <a:cubicBezTo>
                        <a:pt x="28170" y="2589"/>
                        <a:pt x="21220" y="12269"/>
                        <a:pt x="24695" y="20459"/>
                      </a:cubicBezTo>
                      <a:cubicBezTo>
                        <a:pt x="80540" y="157217"/>
                        <a:pt x="72597" y="316064"/>
                        <a:pt x="2109" y="446120"/>
                      </a:cubicBezTo>
                      <a:cubicBezTo>
                        <a:pt x="-7819" y="464487"/>
                        <a:pt x="19979" y="480620"/>
                        <a:pt x="29907" y="462501"/>
                      </a:cubicBezTo>
                      <a:cubicBezTo>
                        <a:pt x="104367" y="325247"/>
                        <a:pt x="114543" y="156472"/>
                        <a:pt x="55720" y="11772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: Shape 103">
                  <a:extLst>
                    <a:ext uri="{FF2B5EF4-FFF2-40B4-BE49-F238E27FC236}">
                      <a16:creationId xmlns:a16="http://schemas.microsoft.com/office/drawing/2014/main" id="{ABE7DA17-FB91-4792-898E-281A80BB8E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88400" y="3761329"/>
                  <a:ext cx="329388" cy="166784"/>
                </a:xfrm>
                <a:custGeom>
                  <a:avLst/>
                  <a:gdLst>
                    <a:gd name="T0" fmla="*/ 317792 w 329388"/>
                    <a:gd name="T1" fmla="*/ 134780 h 166784"/>
                    <a:gd name="T2" fmla="*/ 142564 w 329388"/>
                    <a:gd name="T3" fmla="*/ 82658 h 166784"/>
                    <a:gd name="T4" fmla="*/ 29633 w 329388"/>
                    <a:gd name="T5" fmla="*/ 8199 h 166784"/>
                    <a:gd name="T6" fmla="*/ 1835 w 329388"/>
                    <a:gd name="T7" fmla="*/ 24580 h 166784"/>
                    <a:gd name="T8" fmla="*/ 120474 w 329388"/>
                    <a:gd name="T9" fmla="*/ 109216 h 166784"/>
                    <a:gd name="T10" fmla="*/ 309105 w 329388"/>
                    <a:gd name="T11" fmla="*/ 166301 h 166784"/>
                    <a:gd name="T12" fmla="*/ 317792 w 329388"/>
                    <a:gd name="T13" fmla="*/ 134780 h 1667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29388" h="166784">
                      <a:moveTo>
                        <a:pt x="317792" y="134780"/>
                      </a:moveTo>
                      <a:cubicBezTo>
                        <a:pt x="258721" y="119888"/>
                        <a:pt x="200146" y="102514"/>
                        <a:pt x="142564" y="82658"/>
                      </a:cubicBezTo>
                      <a:cubicBezTo>
                        <a:pt x="100122" y="68015"/>
                        <a:pt x="50730" y="51385"/>
                        <a:pt x="29633" y="8199"/>
                      </a:cubicBezTo>
                      <a:cubicBezTo>
                        <a:pt x="20450" y="-10416"/>
                        <a:pt x="-7348" y="5965"/>
                        <a:pt x="1835" y="24580"/>
                      </a:cubicBezTo>
                      <a:cubicBezTo>
                        <a:pt x="24669" y="70993"/>
                        <a:pt x="74309" y="92586"/>
                        <a:pt x="120474" y="109216"/>
                      </a:cubicBezTo>
                      <a:cubicBezTo>
                        <a:pt x="182276" y="131305"/>
                        <a:pt x="245566" y="150169"/>
                        <a:pt x="309105" y="166301"/>
                      </a:cubicBezTo>
                      <a:cubicBezTo>
                        <a:pt x="329458" y="171017"/>
                        <a:pt x="338145" y="139744"/>
                        <a:pt x="317792" y="13478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104">
                  <a:extLst>
                    <a:ext uri="{FF2B5EF4-FFF2-40B4-BE49-F238E27FC236}">
                      <a16:creationId xmlns:a16="http://schemas.microsoft.com/office/drawing/2014/main" id="{AEC239EE-FF99-4F4A-AEA4-91137BB596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04584" y="3794184"/>
                  <a:ext cx="511060" cy="1053201"/>
                </a:xfrm>
                <a:custGeom>
                  <a:avLst/>
                  <a:gdLst>
                    <a:gd name="T0" fmla="*/ 461072 w 511060"/>
                    <a:gd name="T1" fmla="*/ 546449 h 1053201"/>
                    <a:gd name="T2" fmla="*/ 222553 w 511060"/>
                    <a:gd name="T3" fmla="*/ 158018 h 1053201"/>
                    <a:gd name="T4" fmla="*/ 23994 w 511060"/>
                    <a:gd name="T5" fmla="*/ 2397 h 1053201"/>
                    <a:gd name="T6" fmla="*/ 7613 w 511060"/>
                    <a:gd name="T7" fmla="*/ 30196 h 1053201"/>
                    <a:gd name="T8" fmla="*/ 318110 w 511060"/>
                    <a:gd name="T9" fmla="*/ 325800 h 1053201"/>
                    <a:gd name="T10" fmla="*/ 473978 w 511060"/>
                    <a:gd name="T11" fmla="*/ 759900 h 1053201"/>
                    <a:gd name="T12" fmla="*/ 463802 w 511060"/>
                    <a:gd name="T13" fmla="*/ 1032919 h 1053201"/>
                    <a:gd name="T14" fmla="*/ 494827 w 511060"/>
                    <a:gd name="T15" fmla="*/ 1041606 h 1053201"/>
                    <a:gd name="T16" fmla="*/ 461072 w 511060"/>
                    <a:gd name="T17" fmla="*/ 546449 h 105320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11060" h="1053201">
                      <a:moveTo>
                        <a:pt x="461072" y="546449"/>
                      </a:moveTo>
                      <a:cubicBezTo>
                        <a:pt x="412921" y="400756"/>
                        <a:pt x="330519" y="267225"/>
                        <a:pt x="222553" y="158018"/>
                      </a:cubicBezTo>
                      <a:cubicBezTo>
                        <a:pt x="163233" y="97954"/>
                        <a:pt x="96219" y="45584"/>
                        <a:pt x="23994" y="2397"/>
                      </a:cubicBezTo>
                      <a:cubicBezTo>
                        <a:pt x="6123" y="-8275"/>
                        <a:pt x="-10010" y="19523"/>
                        <a:pt x="7613" y="30196"/>
                      </a:cubicBezTo>
                      <a:cubicBezTo>
                        <a:pt x="131464" y="104159"/>
                        <a:pt x="238189" y="205672"/>
                        <a:pt x="318110" y="325800"/>
                      </a:cubicBezTo>
                      <a:cubicBezTo>
                        <a:pt x="404234" y="455360"/>
                        <a:pt x="458093" y="605024"/>
                        <a:pt x="473978" y="759900"/>
                      </a:cubicBezTo>
                      <a:cubicBezTo>
                        <a:pt x="483410" y="850741"/>
                        <a:pt x="480183" y="942822"/>
                        <a:pt x="463802" y="1032919"/>
                      </a:cubicBezTo>
                      <a:cubicBezTo>
                        <a:pt x="460079" y="1053271"/>
                        <a:pt x="491104" y="1061958"/>
                        <a:pt x="494827" y="1041606"/>
                      </a:cubicBezTo>
                      <a:cubicBezTo>
                        <a:pt x="524611" y="876802"/>
                        <a:pt x="513442" y="705544"/>
                        <a:pt x="461072" y="54644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: Shape 105">
                  <a:extLst>
                    <a:ext uri="{FF2B5EF4-FFF2-40B4-BE49-F238E27FC236}">
                      <a16:creationId xmlns:a16="http://schemas.microsoft.com/office/drawing/2014/main" id="{5641AF24-FBC6-4461-89B6-D9AFC8F904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82527" y="3972635"/>
                  <a:ext cx="271836" cy="1171911"/>
                </a:xfrm>
                <a:custGeom>
                  <a:avLst/>
                  <a:gdLst>
                    <a:gd name="T0" fmla="*/ 267124 w 271836"/>
                    <a:gd name="T1" fmla="*/ 1144364 h 1171911"/>
                    <a:gd name="T2" fmla="*/ 78244 w 271836"/>
                    <a:gd name="T3" fmla="*/ 755685 h 1171911"/>
                    <a:gd name="T4" fmla="*/ 36299 w 271836"/>
                    <a:gd name="T5" fmla="*/ 284356 h 1171911"/>
                    <a:gd name="T6" fmla="*/ 101823 w 271836"/>
                    <a:gd name="T7" fmla="*/ 24740 h 1171911"/>
                    <a:gd name="T8" fmla="*/ 74025 w 271836"/>
                    <a:gd name="T9" fmla="*/ 8359 h 1171911"/>
                    <a:gd name="T10" fmla="*/ 4530 w 271836"/>
                    <a:gd name="T11" fmla="*/ 492594 h 1171911"/>
                    <a:gd name="T12" fmla="*/ 40767 w 271836"/>
                    <a:gd name="T13" fmla="*/ 734836 h 1171911"/>
                    <a:gd name="T14" fmla="*/ 106539 w 271836"/>
                    <a:gd name="T15" fmla="*/ 954989 h 1171911"/>
                    <a:gd name="T16" fmla="*/ 244290 w 271836"/>
                    <a:gd name="T17" fmla="*/ 1167199 h 1171911"/>
                    <a:gd name="T18" fmla="*/ 267124 w 271836"/>
                    <a:gd name="T19" fmla="*/ 1144364 h 117191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71836" h="1171911">
                      <a:moveTo>
                        <a:pt x="267124" y="1144364"/>
                      </a:moveTo>
                      <a:cubicBezTo>
                        <a:pt x="162384" y="1039873"/>
                        <a:pt x="110510" y="897158"/>
                        <a:pt x="78244" y="755685"/>
                      </a:cubicBezTo>
                      <a:cubicBezTo>
                        <a:pt x="43249" y="602050"/>
                        <a:pt x="22400" y="441714"/>
                        <a:pt x="36299" y="284356"/>
                      </a:cubicBezTo>
                      <a:cubicBezTo>
                        <a:pt x="44241" y="195004"/>
                        <a:pt x="64842" y="106397"/>
                        <a:pt x="101823" y="24740"/>
                      </a:cubicBezTo>
                      <a:cubicBezTo>
                        <a:pt x="110262" y="5877"/>
                        <a:pt x="82464" y="-10505"/>
                        <a:pt x="74025" y="8359"/>
                      </a:cubicBezTo>
                      <a:cubicBezTo>
                        <a:pt x="5522" y="160008"/>
                        <a:pt x="-8873" y="328287"/>
                        <a:pt x="4530" y="492594"/>
                      </a:cubicBezTo>
                      <a:cubicBezTo>
                        <a:pt x="11231" y="574004"/>
                        <a:pt x="23889" y="654916"/>
                        <a:pt x="40767" y="734836"/>
                      </a:cubicBezTo>
                      <a:cubicBezTo>
                        <a:pt x="56403" y="809793"/>
                        <a:pt x="76756" y="884252"/>
                        <a:pt x="106539" y="954989"/>
                      </a:cubicBezTo>
                      <a:cubicBezTo>
                        <a:pt x="139549" y="1033420"/>
                        <a:pt x="183977" y="1106886"/>
                        <a:pt x="244290" y="1167199"/>
                      </a:cubicBezTo>
                      <a:cubicBezTo>
                        <a:pt x="258933" y="1181842"/>
                        <a:pt x="281767" y="1159008"/>
                        <a:pt x="267124" y="114436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106">
                  <a:extLst>
                    <a:ext uri="{FF2B5EF4-FFF2-40B4-BE49-F238E27FC236}">
                      <a16:creationId xmlns:a16="http://schemas.microsoft.com/office/drawing/2014/main" id="{076F58B3-070C-492B-86B5-9AE71CD7B8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58214" y="4778855"/>
                  <a:ext cx="111716" cy="203723"/>
                </a:xfrm>
                <a:custGeom>
                  <a:avLst/>
                  <a:gdLst>
                    <a:gd name="T0" fmla="*/ 110572 w 111716"/>
                    <a:gd name="T1" fmla="*/ 184260 h 203723"/>
                    <a:gd name="T2" fmla="*/ 29907 w 111716"/>
                    <a:gd name="T3" fmla="*/ 8039 h 203723"/>
                    <a:gd name="T4" fmla="*/ 2109 w 111716"/>
                    <a:gd name="T5" fmla="*/ 24420 h 203723"/>
                    <a:gd name="T6" fmla="*/ 79547 w 111716"/>
                    <a:gd name="T7" fmla="*/ 192947 h 203723"/>
                    <a:gd name="T8" fmla="*/ 110572 w 111716"/>
                    <a:gd name="T9" fmla="*/ 184260 h 2037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1716" h="203723">
                      <a:moveTo>
                        <a:pt x="110572" y="184260"/>
                      </a:moveTo>
                      <a:cubicBezTo>
                        <a:pt x="87489" y="123948"/>
                        <a:pt x="60684" y="64877"/>
                        <a:pt x="29907" y="8039"/>
                      </a:cubicBezTo>
                      <a:cubicBezTo>
                        <a:pt x="19979" y="-10327"/>
                        <a:pt x="-7819" y="6054"/>
                        <a:pt x="2109" y="24420"/>
                      </a:cubicBezTo>
                      <a:cubicBezTo>
                        <a:pt x="31645" y="78776"/>
                        <a:pt x="57457" y="135117"/>
                        <a:pt x="79547" y="192947"/>
                      </a:cubicBezTo>
                      <a:cubicBezTo>
                        <a:pt x="86993" y="212059"/>
                        <a:pt x="118018" y="203620"/>
                        <a:pt x="110572" y="18426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107">
                  <a:extLst>
                    <a:ext uri="{FF2B5EF4-FFF2-40B4-BE49-F238E27FC236}">
                      <a16:creationId xmlns:a16="http://schemas.microsoft.com/office/drawing/2014/main" id="{730E4D77-6E47-40BA-840F-FE3F70DEE9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70381" y="4506003"/>
                  <a:ext cx="152096" cy="433937"/>
                </a:xfrm>
                <a:custGeom>
                  <a:avLst/>
                  <a:gdLst>
                    <a:gd name="T0" fmla="*/ 150351 w 152096"/>
                    <a:gd name="T1" fmla="*/ 357089 h 433937"/>
                    <a:gd name="T2" fmla="*/ 31464 w 152096"/>
                    <a:gd name="T3" fmla="*/ 11596 h 433937"/>
                    <a:gd name="T4" fmla="*/ 439 w 152096"/>
                    <a:gd name="T5" fmla="*/ 20283 h 433937"/>
                    <a:gd name="T6" fmla="*/ 73657 w 152096"/>
                    <a:gd name="T7" fmla="*/ 261284 h 433937"/>
                    <a:gd name="T8" fmla="*/ 61992 w 152096"/>
                    <a:gd name="T9" fmla="*/ 268978 h 433937"/>
                    <a:gd name="T10" fmla="*/ 16820 w 152096"/>
                    <a:gd name="T11" fmla="*/ 418394 h 433937"/>
                    <a:gd name="T12" fmla="*/ 49086 w 152096"/>
                    <a:gd name="T13" fmla="*/ 418394 h 433937"/>
                    <a:gd name="T14" fmla="*/ 85819 w 152096"/>
                    <a:gd name="T15" fmla="*/ 292061 h 433937"/>
                    <a:gd name="T16" fmla="*/ 122056 w 152096"/>
                    <a:gd name="T17" fmla="*/ 373222 h 433937"/>
                    <a:gd name="T18" fmla="*/ 150351 w 152096"/>
                    <a:gd name="T19" fmla="*/ 357089 h 43393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52096" h="433937">
                      <a:moveTo>
                        <a:pt x="150351" y="357089"/>
                      </a:moveTo>
                      <a:cubicBezTo>
                        <a:pt x="97485" y="246889"/>
                        <a:pt x="57773" y="130980"/>
                        <a:pt x="31464" y="11596"/>
                      </a:cubicBezTo>
                      <a:cubicBezTo>
                        <a:pt x="26996" y="-8756"/>
                        <a:pt x="-4029" y="-69"/>
                        <a:pt x="439" y="20283"/>
                      </a:cubicBezTo>
                      <a:cubicBezTo>
                        <a:pt x="18557" y="102437"/>
                        <a:pt x="43129" y="183101"/>
                        <a:pt x="73657" y="261284"/>
                      </a:cubicBezTo>
                      <a:cubicBezTo>
                        <a:pt x="69190" y="261781"/>
                        <a:pt x="64970" y="264014"/>
                        <a:pt x="61992" y="268978"/>
                      </a:cubicBezTo>
                      <a:cubicBezTo>
                        <a:pt x="35683" y="314895"/>
                        <a:pt x="20543" y="365528"/>
                        <a:pt x="16820" y="418394"/>
                      </a:cubicBezTo>
                      <a:cubicBezTo>
                        <a:pt x="15331" y="439243"/>
                        <a:pt x="47596" y="438995"/>
                        <a:pt x="49086" y="418394"/>
                      </a:cubicBezTo>
                      <a:cubicBezTo>
                        <a:pt x="52064" y="373966"/>
                        <a:pt x="64723" y="331028"/>
                        <a:pt x="85819" y="292061"/>
                      </a:cubicBezTo>
                      <a:cubicBezTo>
                        <a:pt x="97236" y="319363"/>
                        <a:pt x="109150" y="346665"/>
                        <a:pt x="122056" y="373222"/>
                      </a:cubicBezTo>
                      <a:cubicBezTo>
                        <a:pt x="131488" y="392085"/>
                        <a:pt x="159286" y="375704"/>
                        <a:pt x="150351" y="35708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108">
                  <a:extLst>
                    <a:ext uri="{FF2B5EF4-FFF2-40B4-BE49-F238E27FC236}">
                      <a16:creationId xmlns:a16="http://schemas.microsoft.com/office/drawing/2014/main" id="{E56DB639-A792-4824-8E95-D50AE9E180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6172" y="4075400"/>
                  <a:ext cx="227025" cy="393018"/>
                </a:xfrm>
                <a:custGeom>
                  <a:avLst/>
                  <a:gdLst>
                    <a:gd name="T0" fmla="*/ 226090 w 227025"/>
                    <a:gd name="T1" fmla="*/ 373200 h 393018"/>
                    <a:gd name="T2" fmla="*/ 26538 w 227025"/>
                    <a:gd name="T3" fmla="*/ 5617 h 393018"/>
                    <a:gd name="T4" fmla="*/ 3704 w 227025"/>
                    <a:gd name="T5" fmla="*/ 28451 h 393018"/>
                    <a:gd name="T6" fmla="*/ 194817 w 227025"/>
                    <a:gd name="T7" fmla="*/ 381887 h 393018"/>
                    <a:gd name="T8" fmla="*/ 226090 w 227025"/>
                    <a:gd name="T9" fmla="*/ 373200 h 3930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7025" h="393018">
                      <a:moveTo>
                        <a:pt x="226090" y="373200"/>
                      </a:moveTo>
                      <a:cubicBezTo>
                        <a:pt x="180173" y="240413"/>
                        <a:pt x="112911" y="116562"/>
                        <a:pt x="26538" y="5617"/>
                      </a:cubicBezTo>
                      <a:cubicBezTo>
                        <a:pt x="13880" y="-10764"/>
                        <a:pt x="-8955" y="12319"/>
                        <a:pt x="3704" y="28451"/>
                      </a:cubicBezTo>
                      <a:cubicBezTo>
                        <a:pt x="86354" y="134680"/>
                        <a:pt x="151133" y="254561"/>
                        <a:pt x="194817" y="381887"/>
                      </a:cubicBezTo>
                      <a:cubicBezTo>
                        <a:pt x="201518" y="401494"/>
                        <a:pt x="232791" y="393056"/>
                        <a:pt x="226090" y="37320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109">
                  <a:extLst>
                    <a:ext uri="{FF2B5EF4-FFF2-40B4-BE49-F238E27FC236}">
                      <a16:creationId xmlns:a16="http://schemas.microsoft.com/office/drawing/2014/main" id="{4C792FE4-EB29-4208-9AEF-F16052F95A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27778" y="4567580"/>
                  <a:ext cx="71554" cy="334884"/>
                </a:xfrm>
                <a:custGeom>
                  <a:avLst/>
                  <a:gdLst>
                    <a:gd name="T0" fmla="*/ 70744 w 71554"/>
                    <a:gd name="T1" fmla="*/ 315120 h 334884"/>
                    <a:gd name="T2" fmla="*/ 33763 w 71554"/>
                    <a:gd name="T3" fmla="*/ 15544 h 334884"/>
                    <a:gd name="T4" fmla="*/ 1497 w 71554"/>
                    <a:gd name="T5" fmla="*/ 15544 h 334884"/>
                    <a:gd name="T6" fmla="*/ 39719 w 71554"/>
                    <a:gd name="T7" fmla="*/ 323558 h 334884"/>
                    <a:gd name="T8" fmla="*/ 70744 w 71554"/>
                    <a:gd name="T9" fmla="*/ 315120 h 3348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1554" h="334884">
                      <a:moveTo>
                        <a:pt x="70744" y="315120"/>
                      </a:moveTo>
                      <a:cubicBezTo>
                        <a:pt x="40215" y="218322"/>
                        <a:pt x="27805" y="117057"/>
                        <a:pt x="33763" y="15544"/>
                      </a:cubicBezTo>
                      <a:cubicBezTo>
                        <a:pt x="35004" y="-5305"/>
                        <a:pt x="2738" y="-5057"/>
                        <a:pt x="1497" y="15544"/>
                      </a:cubicBezTo>
                      <a:cubicBezTo>
                        <a:pt x="-4708" y="119539"/>
                        <a:pt x="8446" y="224279"/>
                        <a:pt x="39719" y="323558"/>
                      </a:cubicBezTo>
                      <a:cubicBezTo>
                        <a:pt x="45676" y="343414"/>
                        <a:pt x="76949" y="334975"/>
                        <a:pt x="70744" y="31512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6" name="Freeform: Shape 27">
                <a:extLst>
                  <a:ext uri="{FF2B5EF4-FFF2-40B4-BE49-F238E27FC236}">
                    <a16:creationId xmlns:a16="http://schemas.microsoft.com/office/drawing/2014/main" id="{0AAD5A0E-BE8E-4604-A1DE-4371A1875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3197" y="3887174"/>
                <a:ext cx="497390" cy="564156"/>
              </a:xfrm>
              <a:custGeom>
                <a:avLst/>
                <a:gdLst>
                  <a:gd name="T0" fmla="*/ 497390 w 497390"/>
                  <a:gd name="T1" fmla="*/ 564156 h 564156"/>
                  <a:gd name="T2" fmla="*/ 0 w 497390"/>
                  <a:gd name="T3" fmla="*/ 564156 h 564156"/>
                  <a:gd name="T4" fmla="*/ 4219 w 497390"/>
                  <a:gd name="T5" fmla="*/ 0 h 564156"/>
                  <a:gd name="T6" fmla="*/ 497390 w 497390"/>
                  <a:gd name="T7" fmla="*/ 0 h 56415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97390" h="564156">
                    <a:moveTo>
                      <a:pt x="497390" y="564156"/>
                    </a:moveTo>
                    <a:lnTo>
                      <a:pt x="0" y="564156"/>
                    </a:lnTo>
                    <a:lnTo>
                      <a:pt x="4219" y="0"/>
                    </a:lnTo>
                    <a:lnTo>
                      <a:pt x="497390" y="0"/>
                    </a:lnTo>
                    <a:lnTo>
                      <a:pt x="497390" y="564156"/>
                    </a:lnTo>
                    <a:close/>
                  </a:path>
                </a:pathLst>
              </a:custGeom>
              <a:solidFill>
                <a:srgbClr val="FAE3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28">
                <a:extLst>
                  <a:ext uri="{FF2B5EF4-FFF2-40B4-BE49-F238E27FC236}">
                    <a16:creationId xmlns:a16="http://schemas.microsoft.com/office/drawing/2014/main" id="{C790052B-7A02-40BF-BF5B-6EC5D5C3B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3501" y="4096406"/>
                <a:ext cx="1175719" cy="1403812"/>
              </a:xfrm>
              <a:custGeom>
                <a:avLst/>
                <a:gdLst>
                  <a:gd name="T0" fmla="*/ 974837 w 1175719"/>
                  <a:gd name="T1" fmla="*/ 63539 h 1403812"/>
                  <a:gd name="T2" fmla="*/ 836838 w 1175719"/>
                  <a:gd name="T3" fmla="*/ 0 h 1403812"/>
                  <a:gd name="T4" fmla="*/ 836838 w 1175719"/>
                  <a:gd name="T5" fmla="*/ 81409 h 1403812"/>
                  <a:gd name="T6" fmla="*/ 575237 w 1175719"/>
                  <a:gd name="T7" fmla="*/ 305285 h 1403812"/>
                  <a:gd name="T8" fmla="*/ 342426 w 1175719"/>
                  <a:gd name="T9" fmla="*/ 71233 h 1403812"/>
                  <a:gd name="T10" fmla="*/ 342426 w 1175719"/>
                  <a:gd name="T11" fmla="*/ 1489 h 1403812"/>
                  <a:gd name="T12" fmla="*/ 5124 w 1175719"/>
                  <a:gd name="T13" fmla="*/ 606598 h 1403812"/>
                  <a:gd name="T14" fmla="*/ 8847 w 1175719"/>
                  <a:gd name="T15" fmla="*/ 1403812 h 1403812"/>
                  <a:gd name="T16" fmla="*/ 1171411 w 1175719"/>
                  <a:gd name="T17" fmla="*/ 1403812 h 1403812"/>
                  <a:gd name="T18" fmla="*/ 1175134 w 1175719"/>
                  <a:gd name="T19" fmla="*/ 606598 h 1403812"/>
                  <a:gd name="T20" fmla="*/ 974837 w 1175719"/>
                  <a:gd name="T21" fmla="*/ 63539 h 14038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175719" h="1403812">
                    <a:moveTo>
                      <a:pt x="974837" y="63539"/>
                    </a:moveTo>
                    <a:cubicBezTo>
                      <a:pt x="938104" y="40208"/>
                      <a:pt x="892931" y="19359"/>
                      <a:pt x="836838" y="0"/>
                    </a:cubicBezTo>
                    <a:cubicBezTo>
                      <a:pt x="836838" y="0"/>
                      <a:pt x="836838" y="38471"/>
                      <a:pt x="836838" y="81409"/>
                    </a:cubicBezTo>
                    <a:cubicBezTo>
                      <a:pt x="836838" y="124596"/>
                      <a:pt x="778263" y="305285"/>
                      <a:pt x="575237" y="305285"/>
                    </a:cubicBezTo>
                    <a:cubicBezTo>
                      <a:pt x="372458" y="305285"/>
                      <a:pt x="342426" y="71233"/>
                      <a:pt x="342426" y="71233"/>
                    </a:cubicBezTo>
                    <a:lnTo>
                      <a:pt x="342426" y="1489"/>
                    </a:lnTo>
                    <a:cubicBezTo>
                      <a:pt x="22250" y="111441"/>
                      <a:pt x="20264" y="273267"/>
                      <a:pt x="5124" y="606598"/>
                    </a:cubicBezTo>
                    <a:cubicBezTo>
                      <a:pt x="-8278" y="906919"/>
                      <a:pt x="8847" y="1403812"/>
                      <a:pt x="8847" y="1403812"/>
                    </a:cubicBezTo>
                    <a:cubicBezTo>
                      <a:pt x="396286" y="1403812"/>
                      <a:pt x="783972" y="1403812"/>
                      <a:pt x="1171411" y="1403812"/>
                    </a:cubicBezTo>
                    <a:cubicBezTo>
                      <a:pt x="1171411" y="1403812"/>
                      <a:pt x="1177616" y="855293"/>
                      <a:pt x="1175134" y="606598"/>
                    </a:cubicBezTo>
                    <a:cubicBezTo>
                      <a:pt x="1172899" y="331345"/>
                      <a:pt x="1147832" y="173243"/>
                      <a:pt x="974837" y="6353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29">
                <a:extLst>
                  <a:ext uri="{FF2B5EF4-FFF2-40B4-BE49-F238E27FC236}">
                    <a16:creationId xmlns:a16="http://schemas.microsoft.com/office/drawing/2014/main" id="{26EDEE73-69EE-4C73-A75A-47D1745AF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83317" y="4059176"/>
                <a:ext cx="1369064" cy="1754269"/>
              </a:xfrm>
              <a:custGeom>
                <a:avLst/>
                <a:gdLst>
                  <a:gd name="T0" fmla="*/ 1369064 w 1369064"/>
                  <a:gd name="T1" fmla="*/ 1754269 h 1754269"/>
                  <a:gd name="T2" fmla="*/ 1295846 w 1369064"/>
                  <a:gd name="T3" fmla="*/ 630673 h 1754269"/>
                  <a:gd name="T4" fmla="*/ 1258119 w 1369064"/>
                  <a:gd name="T5" fmla="*/ 289648 h 1754269"/>
                  <a:gd name="T6" fmla="*/ 1083139 w 1369064"/>
                  <a:gd name="T7" fmla="*/ 66269 h 1754269"/>
                  <a:gd name="T8" fmla="*/ 927519 w 1369064"/>
                  <a:gd name="T9" fmla="*/ 248 h 1754269"/>
                  <a:gd name="T10" fmla="*/ 907414 w 1369064"/>
                  <a:gd name="T11" fmla="*/ 629680 h 1754269"/>
                  <a:gd name="T12" fmla="*/ 661946 w 1369064"/>
                  <a:gd name="T13" fmla="*/ 1109945 h 1754269"/>
                  <a:gd name="T14" fmla="*/ 426405 w 1369064"/>
                  <a:gd name="T15" fmla="*/ 647799 h 1754269"/>
                  <a:gd name="T16" fmla="*/ 437326 w 1369064"/>
                  <a:gd name="T17" fmla="*/ 0 h 1754269"/>
                  <a:gd name="T18" fmla="*/ 74956 w 1369064"/>
                  <a:gd name="T19" fmla="*/ 618015 h 1754269"/>
                  <a:gd name="T20" fmla="*/ 74460 w 1369064"/>
                  <a:gd name="T21" fmla="*/ 629680 h 1754269"/>
                  <a:gd name="T22" fmla="*/ 0 w 1369064"/>
                  <a:gd name="T23" fmla="*/ 1754269 h 1754269"/>
                  <a:gd name="T24" fmla="*/ 1369064 w 1369064"/>
                  <a:gd name="T25" fmla="*/ 1754269 h 175426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369064" h="1754269">
                    <a:moveTo>
                      <a:pt x="1369064" y="1754269"/>
                    </a:moveTo>
                    <a:cubicBezTo>
                      <a:pt x="1344741" y="1440546"/>
                      <a:pt x="1297583" y="813347"/>
                      <a:pt x="1295846" y="630673"/>
                    </a:cubicBezTo>
                    <a:cubicBezTo>
                      <a:pt x="1294357" y="491930"/>
                      <a:pt x="1287407" y="380985"/>
                      <a:pt x="1258119" y="289648"/>
                    </a:cubicBezTo>
                    <a:cubicBezTo>
                      <a:pt x="1227095" y="193347"/>
                      <a:pt x="1171498" y="122362"/>
                      <a:pt x="1083139" y="66269"/>
                    </a:cubicBezTo>
                    <a:cubicBezTo>
                      <a:pt x="1044172" y="41449"/>
                      <a:pt x="984853" y="19856"/>
                      <a:pt x="927519" y="248"/>
                    </a:cubicBezTo>
                    <a:cubicBezTo>
                      <a:pt x="927519" y="248"/>
                      <a:pt x="938439" y="338047"/>
                      <a:pt x="907414" y="629680"/>
                    </a:cubicBezTo>
                    <a:cubicBezTo>
                      <a:pt x="879865" y="888055"/>
                      <a:pt x="753035" y="1109945"/>
                      <a:pt x="661946" y="1109945"/>
                    </a:cubicBezTo>
                    <a:cubicBezTo>
                      <a:pt x="542563" y="1109945"/>
                      <a:pt x="439312" y="902947"/>
                      <a:pt x="426405" y="647799"/>
                    </a:cubicBezTo>
                    <a:cubicBezTo>
                      <a:pt x="411265" y="345493"/>
                      <a:pt x="437326" y="0"/>
                      <a:pt x="437326" y="0"/>
                    </a:cubicBezTo>
                    <a:cubicBezTo>
                      <a:pt x="104243" y="114171"/>
                      <a:pt x="89600" y="293123"/>
                      <a:pt x="74956" y="618015"/>
                    </a:cubicBezTo>
                    <a:lnTo>
                      <a:pt x="74460" y="629680"/>
                    </a:lnTo>
                    <a:cubicBezTo>
                      <a:pt x="64532" y="848592"/>
                      <a:pt x="21841" y="1449481"/>
                      <a:pt x="0" y="1754269"/>
                    </a:cubicBezTo>
                    <a:lnTo>
                      <a:pt x="1369064" y="1754269"/>
                    </a:lnTo>
                    <a:close/>
                  </a:path>
                </a:pathLst>
              </a:custGeom>
              <a:solidFill>
                <a:srgbClr val="A88F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30">
                <a:extLst>
                  <a:ext uri="{FF2B5EF4-FFF2-40B4-BE49-F238E27FC236}">
                    <a16:creationId xmlns:a16="http://schemas.microsoft.com/office/drawing/2014/main" id="{75D49501-2BB5-4F54-9134-C4D75576E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1006" y="4701980"/>
                <a:ext cx="117011" cy="1111465"/>
              </a:xfrm>
              <a:custGeom>
                <a:avLst/>
                <a:gdLst>
                  <a:gd name="T0" fmla="*/ 85986 w 117011"/>
                  <a:gd name="T1" fmla="*/ 1009952 h 1111465"/>
                  <a:gd name="T2" fmla="*/ 91199 w 117011"/>
                  <a:gd name="T3" fmla="*/ 1111465 h 1111465"/>
                  <a:gd name="T4" fmla="*/ 117011 w 117011"/>
                  <a:gd name="T5" fmla="*/ 1111465 h 1111465"/>
                  <a:gd name="T6" fmla="*/ 56451 w 117011"/>
                  <a:gd name="T7" fmla="*/ 293650 h 1111465"/>
                  <a:gd name="T8" fmla="*/ 25674 w 117011"/>
                  <a:gd name="T9" fmla="*/ 12193 h 1111465"/>
                  <a:gd name="T10" fmla="*/ 110 w 117011"/>
                  <a:gd name="T11" fmla="*/ 12193 h 1111465"/>
                  <a:gd name="T12" fmla="*/ 85986 w 117011"/>
                  <a:gd name="T13" fmla="*/ 1009952 h 111146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011" h="1111465">
                    <a:moveTo>
                      <a:pt x="85986" y="1009952"/>
                    </a:moveTo>
                    <a:cubicBezTo>
                      <a:pt x="87724" y="1043707"/>
                      <a:pt x="89461" y="1077710"/>
                      <a:pt x="91199" y="1111465"/>
                    </a:cubicBezTo>
                    <a:lnTo>
                      <a:pt x="117011" y="1111465"/>
                    </a:lnTo>
                    <a:cubicBezTo>
                      <a:pt x="104105" y="838447"/>
                      <a:pt x="84001" y="565676"/>
                      <a:pt x="56451" y="293650"/>
                    </a:cubicBezTo>
                    <a:cubicBezTo>
                      <a:pt x="47019" y="199831"/>
                      <a:pt x="36595" y="106012"/>
                      <a:pt x="25674" y="12193"/>
                    </a:cubicBezTo>
                    <a:cubicBezTo>
                      <a:pt x="23689" y="-3940"/>
                      <a:pt x="-1876" y="-4188"/>
                      <a:pt x="110" y="12193"/>
                    </a:cubicBezTo>
                    <a:cubicBezTo>
                      <a:pt x="39077" y="343787"/>
                      <a:pt x="68116" y="676621"/>
                      <a:pt x="85986" y="1009952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31">
                <a:extLst>
                  <a:ext uri="{FF2B5EF4-FFF2-40B4-BE49-F238E27FC236}">
                    <a16:creationId xmlns:a16="http://schemas.microsoft.com/office/drawing/2014/main" id="{68850A99-CEF0-45B6-8085-16B317787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0260" y="5648144"/>
                <a:ext cx="303330" cy="25564"/>
              </a:xfrm>
              <a:custGeom>
                <a:avLst/>
                <a:gdLst>
                  <a:gd name="T0" fmla="*/ 290951 w 303330"/>
                  <a:gd name="T1" fmla="*/ 0 h 25564"/>
                  <a:gd name="T2" fmla="*/ 12472 w 303330"/>
                  <a:gd name="T3" fmla="*/ 0 h 25564"/>
                  <a:gd name="T4" fmla="*/ 12472 w 303330"/>
                  <a:gd name="T5" fmla="*/ 25565 h 25564"/>
                  <a:gd name="T6" fmla="*/ 290951 w 303330"/>
                  <a:gd name="T7" fmla="*/ 25565 h 25564"/>
                  <a:gd name="T8" fmla="*/ 290951 w 303330"/>
                  <a:gd name="T9" fmla="*/ 0 h 255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3330" h="25564">
                    <a:moveTo>
                      <a:pt x="290951" y="0"/>
                    </a:moveTo>
                    <a:lnTo>
                      <a:pt x="12472" y="0"/>
                    </a:lnTo>
                    <a:cubicBezTo>
                      <a:pt x="-4157" y="0"/>
                      <a:pt x="-4157" y="25565"/>
                      <a:pt x="12472" y="25565"/>
                    </a:cubicBezTo>
                    <a:lnTo>
                      <a:pt x="290951" y="25565"/>
                    </a:lnTo>
                    <a:cubicBezTo>
                      <a:pt x="307332" y="25565"/>
                      <a:pt x="307580" y="0"/>
                      <a:pt x="290951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32">
                <a:extLst>
                  <a:ext uri="{FF2B5EF4-FFF2-40B4-BE49-F238E27FC236}">
                    <a16:creationId xmlns:a16="http://schemas.microsoft.com/office/drawing/2014/main" id="{20625447-B440-4366-9CE2-EF131AEEE0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9108" y="5651371"/>
                <a:ext cx="296721" cy="25566"/>
              </a:xfrm>
              <a:custGeom>
                <a:avLst/>
                <a:gdLst>
                  <a:gd name="T0" fmla="*/ 284250 w 296721"/>
                  <a:gd name="T1" fmla="*/ 0 h 25566"/>
                  <a:gd name="T2" fmla="*/ 12472 w 296721"/>
                  <a:gd name="T3" fmla="*/ 0 h 25566"/>
                  <a:gd name="T4" fmla="*/ 12472 w 296721"/>
                  <a:gd name="T5" fmla="*/ 25564 h 25566"/>
                  <a:gd name="T6" fmla="*/ 284250 w 296721"/>
                  <a:gd name="T7" fmla="*/ 25564 h 25566"/>
                  <a:gd name="T8" fmla="*/ 284250 w 296721"/>
                  <a:gd name="T9" fmla="*/ 0 h 255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721" h="25566">
                    <a:moveTo>
                      <a:pt x="284250" y="0"/>
                    </a:moveTo>
                    <a:lnTo>
                      <a:pt x="12472" y="0"/>
                    </a:lnTo>
                    <a:cubicBezTo>
                      <a:pt x="-4157" y="0"/>
                      <a:pt x="-4157" y="25564"/>
                      <a:pt x="12472" y="25564"/>
                    </a:cubicBezTo>
                    <a:lnTo>
                      <a:pt x="284250" y="25564"/>
                    </a:lnTo>
                    <a:cubicBezTo>
                      <a:pt x="300879" y="25813"/>
                      <a:pt x="300879" y="0"/>
                      <a:pt x="284250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2" name="Graphic 4">
                <a:extLst>
                  <a:ext uri="{FF2B5EF4-FFF2-40B4-BE49-F238E27FC236}">
                    <a16:creationId xmlns:a16="http://schemas.microsoft.com/office/drawing/2014/main" id="{29985143-CC29-418E-9F07-60CA1B853D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8633" y="3314331"/>
                <a:ext cx="2021128" cy="2499362"/>
                <a:chOff x="8408633" y="3314331"/>
                <a:chExt cx="2021128" cy="2499362"/>
              </a:xfrm>
            </p:grpSpPr>
            <p:grpSp>
              <p:nvGrpSpPr>
                <p:cNvPr id="79" name="Graphic 4">
                  <a:extLst>
                    <a:ext uri="{FF2B5EF4-FFF2-40B4-BE49-F238E27FC236}">
                      <a16:creationId xmlns:a16="http://schemas.microsoft.com/office/drawing/2014/main" id="{BE6D46F6-3F97-4177-9D30-05F1FD451F4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408633" y="3314331"/>
                  <a:ext cx="532978" cy="711598"/>
                  <a:chOff x="8408633" y="3314331"/>
                  <a:chExt cx="532978" cy="711598"/>
                </a:xfrm>
              </p:grpSpPr>
              <p:sp>
                <p:nvSpPr>
                  <p:cNvPr id="83" name="Freeform: Shape 94">
                    <a:extLst>
                      <a:ext uri="{FF2B5EF4-FFF2-40B4-BE49-F238E27FC236}">
                        <a16:creationId xmlns:a16="http://schemas.microsoft.com/office/drawing/2014/main" id="{3DFC441A-1CD6-42A9-97CB-2C747CB07A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19087" y="3532684"/>
                    <a:ext cx="412943" cy="489509"/>
                  </a:xfrm>
                  <a:custGeom>
                    <a:avLst/>
                    <a:gdLst>
                      <a:gd name="T0" fmla="*/ 300177 w 412943"/>
                      <a:gd name="T1" fmla="*/ 489510 h 489509"/>
                      <a:gd name="T2" fmla="*/ 204124 w 412943"/>
                      <a:gd name="T3" fmla="*/ 419766 h 489509"/>
                      <a:gd name="T4" fmla="*/ 83748 w 412943"/>
                      <a:gd name="T5" fmla="*/ 392216 h 489509"/>
                      <a:gd name="T6" fmla="*/ 51978 w 412943"/>
                      <a:gd name="T7" fmla="*/ 369630 h 489509"/>
                      <a:gd name="T8" fmla="*/ 44532 w 412943"/>
                      <a:gd name="T9" fmla="*/ 332400 h 489509"/>
                      <a:gd name="T10" fmla="*/ 52475 w 412943"/>
                      <a:gd name="T11" fmla="*/ 321231 h 489509"/>
                      <a:gd name="T12" fmla="*/ 40313 w 412943"/>
                      <a:gd name="T13" fmla="*/ 317012 h 489509"/>
                      <a:gd name="T14" fmla="*/ 105 w 412943"/>
                      <a:gd name="T15" fmla="*/ 267372 h 489509"/>
                      <a:gd name="T16" fmla="*/ 22691 w 412943"/>
                      <a:gd name="T17" fmla="*/ 220710 h 489509"/>
                      <a:gd name="T18" fmla="*/ 49993 w 412943"/>
                      <a:gd name="T19" fmla="*/ 205570 h 489509"/>
                      <a:gd name="T20" fmla="*/ 11522 w 412943"/>
                      <a:gd name="T21" fmla="*/ 173304 h 489509"/>
                      <a:gd name="T22" fmla="*/ 18720 w 412943"/>
                      <a:gd name="T23" fmla="*/ 114481 h 489509"/>
                      <a:gd name="T24" fmla="*/ 55453 w 412943"/>
                      <a:gd name="T25" fmla="*/ 97356 h 489509"/>
                      <a:gd name="T26" fmla="*/ 196430 w 412943"/>
                      <a:gd name="T27" fmla="*/ 5770 h 489509"/>
                      <a:gd name="T28" fmla="*/ 310601 w 412943"/>
                      <a:gd name="T29" fmla="*/ 23889 h 489509"/>
                      <a:gd name="T30" fmla="*/ 349320 w 412943"/>
                      <a:gd name="T31" fmla="*/ 100086 h 489509"/>
                      <a:gd name="T32" fmla="*/ 411370 w 412943"/>
                      <a:gd name="T33" fmla="*/ 307332 h 489509"/>
                      <a:gd name="T34" fmla="*/ 300177 w 412943"/>
                      <a:gd name="T35" fmla="*/ 489510 h 48950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412943" h="489509">
                        <a:moveTo>
                          <a:pt x="300177" y="489510"/>
                        </a:moveTo>
                        <a:cubicBezTo>
                          <a:pt x="286030" y="450791"/>
                          <a:pt x="244332" y="429446"/>
                          <a:pt x="204124" y="419766"/>
                        </a:cubicBezTo>
                        <a:cubicBezTo>
                          <a:pt x="163916" y="410334"/>
                          <a:pt x="121722" y="408845"/>
                          <a:pt x="83748" y="392216"/>
                        </a:cubicBezTo>
                        <a:cubicBezTo>
                          <a:pt x="71586" y="387004"/>
                          <a:pt x="59921" y="380054"/>
                          <a:pt x="51978" y="369630"/>
                        </a:cubicBezTo>
                        <a:cubicBezTo>
                          <a:pt x="44036" y="359205"/>
                          <a:pt x="40065" y="344810"/>
                          <a:pt x="44532" y="332400"/>
                        </a:cubicBezTo>
                        <a:cubicBezTo>
                          <a:pt x="46021" y="328181"/>
                          <a:pt x="49000" y="324209"/>
                          <a:pt x="52475" y="321231"/>
                        </a:cubicBezTo>
                        <a:cubicBezTo>
                          <a:pt x="48255" y="319990"/>
                          <a:pt x="44284" y="318749"/>
                          <a:pt x="40313" y="317012"/>
                        </a:cubicBezTo>
                        <a:cubicBezTo>
                          <a:pt x="19712" y="308325"/>
                          <a:pt x="1594" y="289710"/>
                          <a:pt x="105" y="267372"/>
                        </a:cubicBezTo>
                        <a:cubicBezTo>
                          <a:pt x="-1136" y="249502"/>
                          <a:pt x="8792" y="232128"/>
                          <a:pt x="22691" y="220710"/>
                        </a:cubicBezTo>
                        <a:cubicBezTo>
                          <a:pt x="30881" y="214009"/>
                          <a:pt x="40065" y="209293"/>
                          <a:pt x="49993" y="205570"/>
                        </a:cubicBezTo>
                        <a:cubicBezTo>
                          <a:pt x="33860" y="198373"/>
                          <a:pt x="19464" y="188445"/>
                          <a:pt x="11522" y="173304"/>
                        </a:cubicBezTo>
                        <a:cubicBezTo>
                          <a:pt x="1842" y="154690"/>
                          <a:pt x="4821" y="130118"/>
                          <a:pt x="18720" y="114481"/>
                        </a:cubicBezTo>
                        <a:cubicBezTo>
                          <a:pt x="27903" y="104057"/>
                          <a:pt x="41554" y="98100"/>
                          <a:pt x="55453" y="97356"/>
                        </a:cubicBezTo>
                        <a:cubicBezTo>
                          <a:pt x="90945" y="52680"/>
                          <a:pt x="141081" y="19670"/>
                          <a:pt x="196430" y="5770"/>
                        </a:cubicBezTo>
                        <a:cubicBezTo>
                          <a:pt x="235397" y="-4158"/>
                          <a:pt x="280817" y="-3165"/>
                          <a:pt x="310601" y="23889"/>
                        </a:cubicBezTo>
                        <a:cubicBezTo>
                          <a:pt x="331946" y="43248"/>
                          <a:pt x="341130" y="72288"/>
                          <a:pt x="349320" y="100086"/>
                        </a:cubicBezTo>
                        <a:cubicBezTo>
                          <a:pt x="369921" y="169085"/>
                          <a:pt x="374885" y="245034"/>
                          <a:pt x="411370" y="307332"/>
                        </a:cubicBezTo>
                        <a:cubicBezTo>
                          <a:pt x="428496" y="336619"/>
                          <a:pt x="300177" y="489510"/>
                          <a:pt x="300177" y="489510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4" name="Freeform: Shape 95">
                    <a:extLst>
                      <a:ext uri="{FF2B5EF4-FFF2-40B4-BE49-F238E27FC236}">
                        <a16:creationId xmlns:a16="http://schemas.microsoft.com/office/drawing/2014/main" id="{F20E4372-8FAA-4A24-9216-3F3E7A96059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628596" y="3689109"/>
                    <a:ext cx="161939" cy="221395"/>
                  </a:xfrm>
                  <a:custGeom>
                    <a:avLst/>
                    <a:gdLst>
                      <a:gd name="T0" fmla="*/ 136809 w 161939"/>
                      <a:gd name="T1" fmla="*/ 19610 h 221395"/>
                      <a:gd name="T2" fmla="*/ 23879 w 161939"/>
                      <a:gd name="T3" fmla="*/ 3974 h 221395"/>
                      <a:gd name="T4" fmla="*/ 52 w 161939"/>
                      <a:gd name="T5" fmla="*/ 23333 h 221395"/>
                      <a:gd name="T6" fmla="*/ 13951 w 161939"/>
                      <a:gd name="T7" fmla="*/ 47408 h 221395"/>
                      <a:gd name="T8" fmla="*/ 62846 w 161939"/>
                      <a:gd name="T9" fmla="*/ 92580 h 221395"/>
                      <a:gd name="T10" fmla="*/ 86921 w 161939"/>
                      <a:gd name="T11" fmla="*/ 150659 h 221395"/>
                      <a:gd name="T12" fmla="*/ 101565 w 161939"/>
                      <a:gd name="T13" fmla="*/ 209979 h 221395"/>
                      <a:gd name="T14" fmla="*/ 125640 w 161939"/>
                      <a:gd name="T15" fmla="*/ 221396 h 221395"/>
                      <a:gd name="T16" fmla="*/ 151453 w 161939"/>
                      <a:gd name="T17" fmla="*/ 205759 h 221395"/>
                      <a:gd name="T18" fmla="*/ 160388 w 161939"/>
                      <a:gd name="T19" fmla="*/ 176224 h 221395"/>
                      <a:gd name="T20" fmla="*/ 161877 w 161939"/>
                      <a:gd name="T21" fmla="*/ 144454 h 221395"/>
                      <a:gd name="T22" fmla="*/ 153935 w 161939"/>
                      <a:gd name="T23" fmla="*/ 72724 h 221395"/>
                      <a:gd name="T24" fmla="*/ 136809 w 161939"/>
                      <a:gd name="T25" fmla="*/ 19610 h 22139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161939" h="221395">
                        <a:moveTo>
                          <a:pt x="136809" y="19610"/>
                        </a:moveTo>
                        <a:cubicBezTo>
                          <a:pt x="102558" y="995"/>
                          <a:pt x="61853" y="-4713"/>
                          <a:pt x="23879" y="3974"/>
                        </a:cubicBezTo>
                        <a:cubicBezTo>
                          <a:pt x="13206" y="6456"/>
                          <a:pt x="1044" y="10675"/>
                          <a:pt x="52" y="23333"/>
                        </a:cubicBezTo>
                        <a:cubicBezTo>
                          <a:pt x="-693" y="33509"/>
                          <a:pt x="6753" y="41203"/>
                          <a:pt x="13951" y="47408"/>
                        </a:cubicBezTo>
                        <a:cubicBezTo>
                          <a:pt x="31076" y="61556"/>
                          <a:pt x="49691" y="74214"/>
                          <a:pt x="62846" y="92580"/>
                        </a:cubicBezTo>
                        <a:cubicBezTo>
                          <a:pt x="75256" y="109706"/>
                          <a:pt x="83694" y="129562"/>
                          <a:pt x="86921" y="150659"/>
                        </a:cubicBezTo>
                        <a:cubicBezTo>
                          <a:pt x="90148" y="171260"/>
                          <a:pt x="86673" y="193349"/>
                          <a:pt x="101565" y="209979"/>
                        </a:cubicBezTo>
                        <a:cubicBezTo>
                          <a:pt x="107522" y="216680"/>
                          <a:pt x="116457" y="221396"/>
                          <a:pt x="125640" y="221396"/>
                        </a:cubicBezTo>
                        <a:cubicBezTo>
                          <a:pt x="136561" y="221396"/>
                          <a:pt x="145744" y="214694"/>
                          <a:pt x="151453" y="205759"/>
                        </a:cubicBezTo>
                        <a:cubicBezTo>
                          <a:pt x="157162" y="196824"/>
                          <a:pt x="158899" y="186400"/>
                          <a:pt x="160388" y="176224"/>
                        </a:cubicBezTo>
                        <a:cubicBezTo>
                          <a:pt x="161629" y="165799"/>
                          <a:pt x="162126" y="155127"/>
                          <a:pt x="161877" y="144454"/>
                        </a:cubicBezTo>
                        <a:cubicBezTo>
                          <a:pt x="161381" y="120379"/>
                          <a:pt x="157906" y="96303"/>
                          <a:pt x="153935" y="72724"/>
                        </a:cubicBezTo>
                        <a:cubicBezTo>
                          <a:pt x="151949" y="58577"/>
                          <a:pt x="142021" y="22588"/>
                          <a:pt x="136809" y="19610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5" name="Freeform: Shape 96">
                    <a:extLst>
                      <a:ext uri="{FF2B5EF4-FFF2-40B4-BE49-F238E27FC236}">
                        <a16:creationId xmlns:a16="http://schemas.microsoft.com/office/drawing/2014/main" id="{8822B530-A3EA-42A7-8004-A1C5DD76978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427989" y="3338233"/>
                    <a:ext cx="244589" cy="319356"/>
                  </a:xfrm>
                  <a:custGeom>
                    <a:avLst/>
                    <a:gdLst>
                      <a:gd name="T0" fmla="*/ 170626 w 244589"/>
                      <a:gd name="T1" fmla="*/ 319357 h 319356"/>
                      <a:gd name="T2" fmla="*/ 19225 w 244589"/>
                      <a:gd name="T3" fmla="*/ 76370 h 319356"/>
                      <a:gd name="T4" fmla="*/ 362 w 244589"/>
                      <a:gd name="T5" fmla="*/ 37403 h 319356"/>
                      <a:gd name="T6" fmla="*/ 18480 w 244589"/>
                      <a:gd name="T7" fmla="*/ 1414 h 319356"/>
                      <a:gd name="T8" fmla="*/ 65886 w 244589"/>
                      <a:gd name="T9" fmla="*/ 24745 h 319356"/>
                      <a:gd name="T10" fmla="*/ 244589 w 244589"/>
                      <a:gd name="T11" fmla="*/ 249117 h 319356"/>
                      <a:gd name="T12" fmla="*/ 170626 w 244589"/>
                      <a:gd name="T13" fmla="*/ 319357 h 31935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44589" h="319356">
                        <a:moveTo>
                          <a:pt x="170626" y="319357"/>
                        </a:moveTo>
                        <a:cubicBezTo>
                          <a:pt x="119994" y="245890"/>
                          <a:pt x="69858" y="149589"/>
                          <a:pt x="19225" y="76370"/>
                        </a:cubicBezTo>
                        <a:cubicBezTo>
                          <a:pt x="11034" y="64457"/>
                          <a:pt x="2347" y="51798"/>
                          <a:pt x="362" y="37403"/>
                        </a:cubicBezTo>
                        <a:cubicBezTo>
                          <a:pt x="-1624" y="23007"/>
                          <a:pt x="4581" y="6130"/>
                          <a:pt x="18480" y="1414"/>
                        </a:cubicBezTo>
                        <a:cubicBezTo>
                          <a:pt x="36102" y="-4791"/>
                          <a:pt x="53476" y="10598"/>
                          <a:pt x="65886" y="24745"/>
                        </a:cubicBezTo>
                        <a:cubicBezTo>
                          <a:pt x="128929" y="96723"/>
                          <a:pt x="188496" y="171430"/>
                          <a:pt x="244589" y="249117"/>
                        </a:cubicBezTo>
                        <a:lnTo>
                          <a:pt x="170626" y="319357"/>
                        </a:ln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6" name="Freeform: Shape 97">
                    <a:extLst>
                      <a:ext uri="{FF2B5EF4-FFF2-40B4-BE49-F238E27FC236}">
                        <a16:creationId xmlns:a16="http://schemas.microsoft.com/office/drawing/2014/main" id="{D334F350-AF50-4487-AF35-1B523F6C84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889879" y="3760712"/>
                    <a:ext cx="51731" cy="85632"/>
                  </a:xfrm>
                  <a:custGeom>
                    <a:avLst/>
                    <a:gdLst>
                      <a:gd name="T0" fmla="*/ 370 w 51731"/>
                      <a:gd name="T1" fmla="*/ 11794 h 85632"/>
                      <a:gd name="T2" fmla="*/ 33629 w 51731"/>
                      <a:gd name="T3" fmla="*/ 80794 h 85632"/>
                      <a:gd name="T4" fmla="*/ 46783 w 51731"/>
                      <a:gd name="T5" fmla="*/ 84268 h 85632"/>
                      <a:gd name="T6" fmla="*/ 50258 w 51731"/>
                      <a:gd name="T7" fmla="*/ 71114 h 85632"/>
                      <a:gd name="T8" fmla="*/ 18985 w 51731"/>
                      <a:gd name="T9" fmla="*/ 6831 h 85632"/>
                      <a:gd name="T10" fmla="*/ 370 w 51731"/>
                      <a:gd name="T11" fmla="*/ 11794 h 8563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51731" h="85632">
                        <a:moveTo>
                          <a:pt x="370" y="11794"/>
                        </a:moveTo>
                        <a:cubicBezTo>
                          <a:pt x="7071" y="36614"/>
                          <a:pt x="18240" y="60193"/>
                          <a:pt x="33629" y="80794"/>
                        </a:cubicBezTo>
                        <a:cubicBezTo>
                          <a:pt x="36855" y="85013"/>
                          <a:pt x="42067" y="87247"/>
                          <a:pt x="46783" y="84268"/>
                        </a:cubicBezTo>
                        <a:cubicBezTo>
                          <a:pt x="51003" y="81786"/>
                          <a:pt x="53484" y="75333"/>
                          <a:pt x="50258" y="71114"/>
                        </a:cubicBezTo>
                        <a:cubicBezTo>
                          <a:pt x="35862" y="51754"/>
                          <a:pt x="25190" y="30161"/>
                          <a:pt x="18985" y="6831"/>
                        </a:cubicBezTo>
                        <a:cubicBezTo>
                          <a:pt x="16006" y="-5083"/>
                          <a:pt x="-2857" y="-119"/>
                          <a:pt x="370" y="11794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7" name="Freeform: Shape 98">
                    <a:extLst>
                      <a:ext uri="{FF2B5EF4-FFF2-40B4-BE49-F238E27FC236}">
                        <a16:creationId xmlns:a16="http://schemas.microsoft.com/office/drawing/2014/main" id="{0AD9405D-61B4-43A5-841F-106AA08043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408633" y="3314331"/>
                    <a:ext cx="491332" cy="415981"/>
                  </a:xfrm>
                  <a:custGeom>
                    <a:avLst/>
                    <a:gdLst>
                      <a:gd name="T0" fmla="*/ 462753 w 491332"/>
                      <a:gd name="T1" fmla="*/ 404812 h 415981"/>
                      <a:gd name="T2" fmla="*/ 443145 w 491332"/>
                      <a:gd name="T3" fmla="*/ 318936 h 415981"/>
                      <a:gd name="T4" fmla="*/ 377621 w 491332"/>
                      <a:gd name="T5" fmla="*/ 228839 h 415981"/>
                      <a:gd name="T6" fmla="*/ 319294 w 491332"/>
                      <a:gd name="T7" fmla="*/ 237774 h 415981"/>
                      <a:gd name="T8" fmla="*/ 212568 w 491332"/>
                      <a:gd name="T9" fmla="*/ 311738 h 415981"/>
                      <a:gd name="T10" fmla="*/ 210831 w 491332"/>
                      <a:gd name="T11" fmla="*/ 341274 h 415981"/>
                      <a:gd name="T12" fmla="*/ 251039 w 491332"/>
                      <a:gd name="T13" fmla="*/ 355917 h 415981"/>
                      <a:gd name="T14" fmla="*/ 300927 w 491332"/>
                      <a:gd name="T15" fmla="*/ 352939 h 415981"/>
                      <a:gd name="T16" fmla="*/ 363722 w 491332"/>
                      <a:gd name="T17" fmla="*/ 375525 h 415981"/>
                      <a:gd name="T18" fmla="*/ 353049 w 491332"/>
                      <a:gd name="T19" fmla="*/ 400593 h 415981"/>
                      <a:gd name="T20" fmla="*/ 301175 w 491332"/>
                      <a:gd name="T21" fmla="*/ 382226 h 415981"/>
                      <a:gd name="T22" fmla="*/ 277596 w 491332"/>
                      <a:gd name="T23" fmla="*/ 383467 h 415981"/>
                      <a:gd name="T24" fmla="*/ 214802 w 491332"/>
                      <a:gd name="T25" fmla="*/ 379000 h 415981"/>
                      <a:gd name="T26" fmla="*/ 179558 w 491332"/>
                      <a:gd name="T27" fmla="*/ 306277 h 415981"/>
                      <a:gd name="T28" fmla="*/ 203385 w 491332"/>
                      <a:gd name="T29" fmla="*/ 280465 h 415981"/>
                      <a:gd name="T30" fmla="*/ 231183 w 491332"/>
                      <a:gd name="T31" fmla="*/ 254156 h 415981"/>
                      <a:gd name="T32" fmla="*/ 95667 w 491332"/>
                      <a:gd name="T33" fmla="*/ 79424 h 415981"/>
                      <a:gd name="T34" fmla="*/ 44290 w 491332"/>
                      <a:gd name="T35" fmla="*/ 29287 h 415981"/>
                      <a:gd name="T36" fmla="*/ 32624 w 491332"/>
                      <a:gd name="T37" fmla="*/ 66269 h 415981"/>
                      <a:gd name="T38" fmla="*/ 84250 w 491332"/>
                      <a:gd name="T39" fmla="*/ 156365 h 415981"/>
                      <a:gd name="T40" fmla="*/ 161688 w 491332"/>
                      <a:gd name="T41" fmla="*/ 270040 h 415981"/>
                      <a:gd name="T42" fmla="*/ 156476 w 491332"/>
                      <a:gd name="T43" fmla="*/ 290393 h 415981"/>
                      <a:gd name="T44" fmla="*/ 136620 w 491332"/>
                      <a:gd name="T45" fmla="*/ 285429 h 415981"/>
                      <a:gd name="T46" fmla="*/ 17981 w 491332"/>
                      <a:gd name="T47" fmla="*/ 105981 h 415981"/>
                      <a:gd name="T48" fmla="*/ 39326 w 491332"/>
                      <a:gd name="T49" fmla="*/ 248 h 415981"/>
                      <a:gd name="T50" fmla="*/ 91944 w 491332"/>
                      <a:gd name="T51" fmla="*/ 27302 h 415981"/>
                      <a:gd name="T52" fmla="*/ 132649 w 491332"/>
                      <a:gd name="T53" fmla="*/ 79424 h 415981"/>
                      <a:gd name="T54" fmla="*/ 255755 w 491332"/>
                      <a:gd name="T55" fmla="*/ 238271 h 415981"/>
                      <a:gd name="T56" fmla="*/ 366452 w 491332"/>
                      <a:gd name="T57" fmla="*/ 198063 h 415981"/>
                      <a:gd name="T58" fmla="*/ 449350 w 491332"/>
                      <a:gd name="T59" fmla="*/ 249192 h 415981"/>
                      <a:gd name="T60" fmla="*/ 473673 w 491332"/>
                      <a:gd name="T61" fmla="*/ 319928 h 415981"/>
                      <a:gd name="T62" fmla="*/ 480623 w 491332"/>
                      <a:gd name="T63" fmla="*/ 414492 h 415981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491332" h="415981">
                        <a:moveTo>
                          <a:pt x="477148" y="415981"/>
                        </a:moveTo>
                        <a:cubicBezTo>
                          <a:pt x="470199" y="415981"/>
                          <a:pt x="463994" y="411265"/>
                          <a:pt x="462753" y="404812"/>
                        </a:cubicBezTo>
                        <a:cubicBezTo>
                          <a:pt x="457789" y="377759"/>
                          <a:pt x="451832" y="350953"/>
                          <a:pt x="444634" y="324892"/>
                        </a:cubicBezTo>
                        <a:lnTo>
                          <a:pt x="443145" y="318936"/>
                        </a:lnTo>
                        <a:cubicBezTo>
                          <a:pt x="437437" y="297342"/>
                          <a:pt x="431232" y="275004"/>
                          <a:pt x="419566" y="256389"/>
                        </a:cubicBezTo>
                        <a:cubicBezTo>
                          <a:pt x="409638" y="240753"/>
                          <a:pt x="395243" y="231321"/>
                          <a:pt x="377621" y="228839"/>
                        </a:cubicBezTo>
                        <a:cubicBezTo>
                          <a:pt x="373898" y="228343"/>
                          <a:pt x="370175" y="228095"/>
                          <a:pt x="366452" y="228095"/>
                        </a:cubicBezTo>
                        <a:cubicBezTo>
                          <a:pt x="352305" y="228095"/>
                          <a:pt x="336420" y="231321"/>
                          <a:pt x="319294" y="237774"/>
                        </a:cubicBezTo>
                        <a:cubicBezTo>
                          <a:pt x="302168" y="244228"/>
                          <a:pt x="284298" y="254404"/>
                          <a:pt x="263449" y="269792"/>
                        </a:cubicBezTo>
                        <a:cubicBezTo>
                          <a:pt x="246572" y="282202"/>
                          <a:pt x="229446" y="296349"/>
                          <a:pt x="212568" y="311738"/>
                        </a:cubicBezTo>
                        <a:cubicBezTo>
                          <a:pt x="206612" y="317198"/>
                          <a:pt x="204378" y="321169"/>
                          <a:pt x="204626" y="325885"/>
                        </a:cubicBezTo>
                        <a:cubicBezTo>
                          <a:pt x="204626" y="330849"/>
                          <a:pt x="206860" y="336310"/>
                          <a:pt x="210831" y="341274"/>
                        </a:cubicBezTo>
                        <a:cubicBezTo>
                          <a:pt x="218525" y="350705"/>
                          <a:pt x="231432" y="355669"/>
                          <a:pt x="249550" y="355917"/>
                        </a:cubicBezTo>
                        <a:lnTo>
                          <a:pt x="251039" y="355917"/>
                        </a:lnTo>
                        <a:cubicBezTo>
                          <a:pt x="259230" y="355917"/>
                          <a:pt x="267420" y="355173"/>
                          <a:pt x="275611" y="354428"/>
                        </a:cubicBezTo>
                        <a:cubicBezTo>
                          <a:pt x="283801" y="353683"/>
                          <a:pt x="292488" y="352939"/>
                          <a:pt x="300927" y="352939"/>
                        </a:cubicBezTo>
                        <a:cubicBezTo>
                          <a:pt x="303409" y="352939"/>
                          <a:pt x="305643" y="352939"/>
                          <a:pt x="307877" y="353187"/>
                        </a:cubicBezTo>
                        <a:cubicBezTo>
                          <a:pt x="332200" y="354428"/>
                          <a:pt x="351064" y="361874"/>
                          <a:pt x="363722" y="375525"/>
                        </a:cubicBezTo>
                        <a:cubicBezTo>
                          <a:pt x="367941" y="379992"/>
                          <a:pt x="368934" y="385701"/>
                          <a:pt x="366700" y="391161"/>
                        </a:cubicBezTo>
                        <a:cubicBezTo>
                          <a:pt x="364218" y="396870"/>
                          <a:pt x="358758" y="400593"/>
                          <a:pt x="353049" y="400593"/>
                        </a:cubicBezTo>
                        <a:cubicBezTo>
                          <a:pt x="349326" y="400593"/>
                          <a:pt x="345851" y="399104"/>
                          <a:pt x="343121" y="396125"/>
                        </a:cubicBezTo>
                        <a:cubicBezTo>
                          <a:pt x="334186" y="386694"/>
                          <a:pt x="320783" y="382226"/>
                          <a:pt x="301175" y="382226"/>
                        </a:cubicBezTo>
                        <a:cubicBezTo>
                          <a:pt x="297204" y="382226"/>
                          <a:pt x="292737" y="382474"/>
                          <a:pt x="287773" y="382723"/>
                        </a:cubicBezTo>
                        <a:cubicBezTo>
                          <a:pt x="284546" y="382971"/>
                          <a:pt x="281071" y="383219"/>
                          <a:pt x="277596" y="383467"/>
                        </a:cubicBezTo>
                        <a:cubicBezTo>
                          <a:pt x="268661" y="384212"/>
                          <a:pt x="259726" y="384956"/>
                          <a:pt x="250543" y="384956"/>
                        </a:cubicBezTo>
                        <a:cubicBezTo>
                          <a:pt x="236395" y="384956"/>
                          <a:pt x="225227" y="382971"/>
                          <a:pt x="214802" y="379000"/>
                        </a:cubicBezTo>
                        <a:cubicBezTo>
                          <a:pt x="195691" y="371554"/>
                          <a:pt x="180551" y="354428"/>
                          <a:pt x="176332" y="335813"/>
                        </a:cubicBezTo>
                        <a:cubicBezTo>
                          <a:pt x="174098" y="325389"/>
                          <a:pt x="175091" y="315213"/>
                          <a:pt x="179558" y="306277"/>
                        </a:cubicBezTo>
                        <a:cubicBezTo>
                          <a:pt x="184274" y="296846"/>
                          <a:pt x="192216" y="290144"/>
                          <a:pt x="199662" y="283691"/>
                        </a:cubicBezTo>
                        <a:cubicBezTo>
                          <a:pt x="200903" y="282698"/>
                          <a:pt x="202144" y="281706"/>
                          <a:pt x="203385" y="280465"/>
                        </a:cubicBezTo>
                        <a:cubicBezTo>
                          <a:pt x="212072" y="273019"/>
                          <a:pt x="222248" y="264332"/>
                          <a:pt x="232921" y="255893"/>
                        </a:cubicBezTo>
                        <a:cubicBezTo>
                          <a:pt x="232424" y="255397"/>
                          <a:pt x="231928" y="254652"/>
                          <a:pt x="231183" y="254156"/>
                        </a:cubicBezTo>
                        <a:lnTo>
                          <a:pt x="107084" y="94316"/>
                        </a:lnTo>
                        <a:cubicBezTo>
                          <a:pt x="103361" y="89352"/>
                          <a:pt x="99390" y="84388"/>
                          <a:pt x="95667" y="79424"/>
                        </a:cubicBezTo>
                        <a:cubicBezTo>
                          <a:pt x="87476" y="68751"/>
                          <a:pt x="79037" y="57582"/>
                          <a:pt x="70350" y="47158"/>
                        </a:cubicBezTo>
                        <a:cubicBezTo>
                          <a:pt x="58189" y="32514"/>
                          <a:pt x="49254" y="29287"/>
                          <a:pt x="44290" y="29287"/>
                        </a:cubicBezTo>
                        <a:cubicBezTo>
                          <a:pt x="42304" y="29287"/>
                          <a:pt x="40318" y="29784"/>
                          <a:pt x="38333" y="30777"/>
                        </a:cubicBezTo>
                        <a:cubicBezTo>
                          <a:pt x="24682" y="37478"/>
                          <a:pt x="30639" y="59568"/>
                          <a:pt x="32624" y="66269"/>
                        </a:cubicBezTo>
                        <a:cubicBezTo>
                          <a:pt x="38581" y="84636"/>
                          <a:pt x="48509" y="102010"/>
                          <a:pt x="57692" y="116653"/>
                        </a:cubicBezTo>
                        <a:cubicBezTo>
                          <a:pt x="66131" y="130056"/>
                          <a:pt x="75314" y="143459"/>
                          <a:pt x="84250" y="156365"/>
                        </a:cubicBezTo>
                        <a:cubicBezTo>
                          <a:pt x="86732" y="160088"/>
                          <a:pt x="89214" y="163811"/>
                          <a:pt x="91696" y="167286"/>
                        </a:cubicBezTo>
                        <a:lnTo>
                          <a:pt x="161688" y="270040"/>
                        </a:lnTo>
                        <a:cubicBezTo>
                          <a:pt x="163673" y="273019"/>
                          <a:pt x="164418" y="276742"/>
                          <a:pt x="163425" y="280713"/>
                        </a:cubicBezTo>
                        <a:cubicBezTo>
                          <a:pt x="162432" y="284684"/>
                          <a:pt x="159950" y="288407"/>
                          <a:pt x="156476" y="290393"/>
                        </a:cubicBezTo>
                        <a:cubicBezTo>
                          <a:pt x="154242" y="291634"/>
                          <a:pt x="151760" y="292378"/>
                          <a:pt x="149278" y="292378"/>
                        </a:cubicBezTo>
                        <a:cubicBezTo>
                          <a:pt x="144314" y="292378"/>
                          <a:pt x="139598" y="289896"/>
                          <a:pt x="136620" y="285429"/>
                        </a:cubicBezTo>
                        <a:cubicBezTo>
                          <a:pt x="136620" y="285429"/>
                          <a:pt x="70350" y="188135"/>
                          <a:pt x="51984" y="161081"/>
                        </a:cubicBezTo>
                        <a:cubicBezTo>
                          <a:pt x="40815" y="144700"/>
                          <a:pt x="28157" y="125837"/>
                          <a:pt x="17981" y="105981"/>
                        </a:cubicBezTo>
                        <a:cubicBezTo>
                          <a:pt x="8301" y="86870"/>
                          <a:pt x="-1131" y="66517"/>
                          <a:pt x="110" y="45420"/>
                        </a:cubicBezTo>
                        <a:cubicBezTo>
                          <a:pt x="1848" y="21097"/>
                          <a:pt x="17981" y="2482"/>
                          <a:pt x="39326" y="248"/>
                        </a:cubicBezTo>
                        <a:cubicBezTo>
                          <a:pt x="40815" y="0"/>
                          <a:pt x="42304" y="0"/>
                          <a:pt x="44041" y="0"/>
                        </a:cubicBezTo>
                        <a:cubicBezTo>
                          <a:pt x="60671" y="0"/>
                          <a:pt x="77300" y="9432"/>
                          <a:pt x="91944" y="27302"/>
                        </a:cubicBezTo>
                        <a:cubicBezTo>
                          <a:pt x="101624" y="38967"/>
                          <a:pt x="111055" y="51377"/>
                          <a:pt x="119990" y="63043"/>
                        </a:cubicBezTo>
                        <a:cubicBezTo>
                          <a:pt x="124210" y="68503"/>
                          <a:pt x="128429" y="73963"/>
                          <a:pt x="132649" y="79424"/>
                        </a:cubicBezTo>
                        <a:lnTo>
                          <a:pt x="255507" y="237774"/>
                        </a:lnTo>
                        <a:cubicBezTo>
                          <a:pt x="255507" y="238023"/>
                          <a:pt x="255755" y="238023"/>
                          <a:pt x="255755" y="238271"/>
                        </a:cubicBezTo>
                        <a:cubicBezTo>
                          <a:pt x="281319" y="220649"/>
                          <a:pt x="304650" y="209480"/>
                          <a:pt x="328726" y="203275"/>
                        </a:cubicBezTo>
                        <a:cubicBezTo>
                          <a:pt x="342128" y="199800"/>
                          <a:pt x="354787" y="198063"/>
                          <a:pt x="366452" y="198063"/>
                        </a:cubicBezTo>
                        <a:cubicBezTo>
                          <a:pt x="377373" y="198063"/>
                          <a:pt x="387797" y="199552"/>
                          <a:pt x="397228" y="202530"/>
                        </a:cubicBezTo>
                        <a:cubicBezTo>
                          <a:pt x="419070" y="209480"/>
                          <a:pt x="437188" y="225613"/>
                          <a:pt x="449350" y="249192"/>
                        </a:cubicBezTo>
                        <a:cubicBezTo>
                          <a:pt x="460519" y="270537"/>
                          <a:pt x="466724" y="294116"/>
                          <a:pt x="472929" y="316950"/>
                        </a:cubicBezTo>
                        <a:lnTo>
                          <a:pt x="473673" y="319928"/>
                        </a:lnTo>
                        <a:cubicBezTo>
                          <a:pt x="480375" y="344997"/>
                          <a:pt x="486332" y="370809"/>
                          <a:pt x="491047" y="396870"/>
                        </a:cubicBezTo>
                        <a:cubicBezTo>
                          <a:pt x="492537" y="405061"/>
                          <a:pt x="488069" y="412258"/>
                          <a:pt x="480623" y="414492"/>
                        </a:cubicBezTo>
                        <a:cubicBezTo>
                          <a:pt x="479382" y="415733"/>
                          <a:pt x="478141" y="415981"/>
                          <a:pt x="477148" y="415981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8" name="Freeform: Shape 99">
                    <a:extLst>
                      <a:ext uri="{FF2B5EF4-FFF2-40B4-BE49-F238E27FC236}">
                        <a16:creationId xmlns:a16="http://schemas.microsoft.com/office/drawing/2014/main" id="{D2BBF26B-F715-4616-859F-981C28B9164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05699" y="3610184"/>
                    <a:ext cx="254999" cy="346485"/>
                  </a:xfrm>
                  <a:custGeom>
                    <a:avLst/>
                    <a:gdLst>
                      <a:gd name="T0" fmla="*/ 168866 w 254999"/>
                      <a:gd name="T1" fmla="*/ 343755 h 346485"/>
                      <a:gd name="T2" fmla="*/ 104830 w 254999"/>
                      <a:gd name="T3" fmla="*/ 327871 h 346485"/>
                      <a:gd name="T4" fmla="*/ 49730 w 254999"/>
                      <a:gd name="T5" fmla="*/ 251426 h 346485"/>
                      <a:gd name="T6" fmla="*/ 4062 w 254999"/>
                      <a:gd name="T7" fmla="*/ 183171 h 346485"/>
                      <a:gd name="T8" fmla="*/ 16224 w 254999"/>
                      <a:gd name="T9" fmla="*/ 120873 h 346485"/>
                      <a:gd name="T10" fmla="*/ 66360 w 254999"/>
                      <a:gd name="T11" fmla="*/ 745 h 346485"/>
                      <a:gd name="T12" fmla="*/ 84478 w 254999"/>
                      <a:gd name="T13" fmla="*/ 12162 h 346485"/>
                      <a:gd name="T14" fmla="*/ 31116 w 254999"/>
                      <a:gd name="T15" fmla="*/ 64284 h 346485"/>
                      <a:gd name="T16" fmla="*/ 86216 w 254999"/>
                      <a:gd name="T17" fmla="*/ 117150 h 346485"/>
                      <a:gd name="T18" fmla="*/ 116248 w 254999"/>
                      <a:gd name="T19" fmla="*/ 118143 h 346485"/>
                      <a:gd name="T20" fmla="*/ 180531 w 254999"/>
                      <a:gd name="T21" fmla="*/ 109952 h 346485"/>
                      <a:gd name="T22" fmla="*/ 185743 w 254999"/>
                      <a:gd name="T23" fmla="*/ 90841 h 346485"/>
                      <a:gd name="T24" fmla="*/ 209571 w 254999"/>
                      <a:gd name="T25" fmla="*/ 85380 h 346485"/>
                      <a:gd name="T26" fmla="*/ 205599 w 254999"/>
                      <a:gd name="T27" fmla="*/ 129063 h 346485"/>
                      <a:gd name="T28" fmla="*/ 114510 w 254999"/>
                      <a:gd name="T29" fmla="*/ 147430 h 346485"/>
                      <a:gd name="T30" fmla="*/ 85223 w 254999"/>
                      <a:gd name="T31" fmla="*/ 146685 h 346485"/>
                      <a:gd name="T32" fmla="*/ 60403 w 254999"/>
                      <a:gd name="T33" fmla="*/ 147678 h 346485"/>
                      <a:gd name="T34" fmla="*/ 122453 w 254999"/>
                      <a:gd name="T35" fmla="*/ 235044 h 346485"/>
                      <a:gd name="T36" fmla="*/ 179787 w 254999"/>
                      <a:gd name="T37" fmla="*/ 238023 h 346485"/>
                      <a:gd name="T38" fmla="*/ 212301 w 254999"/>
                      <a:gd name="T39" fmla="*/ 221890 h 346485"/>
                      <a:gd name="T40" fmla="*/ 210811 w 254999"/>
                      <a:gd name="T41" fmla="*/ 188135 h 346485"/>
                      <a:gd name="T42" fmla="*/ 236376 w 254999"/>
                      <a:gd name="T43" fmla="*/ 187638 h 346485"/>
                      <a:gd name="T44" fmla="*/ 205103 w 254999"/>
                      <a:gd name="T45" fmla="*/ 264084 h 346485"/>
                      <a:gd name="T46" fmla="*/ 164150 w 254999"/>
                      <a:gd name="T47" fmla="*/ 266814 h 346485"/>
                      <a:gd name="T48" fmla="*/ 116248 w 254999"/>
                      <a:gd name="T49" fmla="*/ 264084 h 346485"/>
                      <a:gd name="T50" fmla="*/ 79018 w 254999"/>
                      <a:gd name="T51" fmla="*/ 261353 h 346485"/>
                      <a:gd name="T52" fmla="*/ 84478 w 254999"/>
                      <a:gd name="T53" fmla="*/ 286173 h 346485"/>
                      <a:gd name="T54" fmla="*/ 126672 w 254999"/>
                      <a:gd name="T55" fmla="*/ 304788 h 346485"/>
                      <a:gd name="T56" fmla="*/ 199643 w 254999"/>
                      <a:gd name="T57" fmla="*/ 317198 h 346485"/>
                      <a:gd name="T58" fmla="*/ 217513 w 254999"/>
                      <a:gd name="T59" fmla="*/ 313227 h 346485"/>
                      <a:gd name="T60" fmla="*/ 224959 w 254999"/>
                      <a:gd name="T61" fmla="*/ 277735 h 346485"/>
                      <a:gd name="T62" fmla="*/ 238113 w 254999"/>
                      <a:gd name="T63" fmla="*/ 269296 h 346485"/>
                      <a:gd name="T64" fmla="*/ 230916 w 254999"/>
                      <a:gd name="T65" fmla="*/ 339288 h 346485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254999" h="346485">
                        <a:moveTo>
                          <a:pt x="198153" y="346485"/>
                        </a:moveTo>
                        <a:cubicBezTo>
                          <a:pt x="188225" y="346485"/>
                          <a:pt x="178049" y="344996"/>
                          <a:pt x="168866" y="343755"/>
                        </a:cubicBezTo>
                        <a:lnTo>
                          <a:pt x="166136" y="343259"/>
                        </a:lnTo>
                        <a:cubicBezTo>
                          <a:pt x="145535" y="340529"/>
                          <a:pt x="124935" y="335317"/>
                          <a:pt x="104830" y="327871"/>
                        </a:cubicBezTo>
                        <a:cubicBezTo>
                          <a:pt x="86712" y="321169"/>
                          <a:pt x="61892" y="312234"/>
                          <a:pt x="50971" y="291137"/>
                        </a:cubicBezTo>
                        <a:cubicBezTo>
                          <a:pt x="44270" y="278479"/>
                          <a:pt x="44022" y="263339"/>
                          <a:pt x="49730" y="251426"/>
                        </a:cubicBezTo>
                        <a:cubicBezTo>
                          <a:pt x="47497" y="250433"/>
                          <a:pt x="45511" y="249440"/>
                          <a:pt x="43525" y="248447"/>
                        </a:cubicBezTo>
                        <a:cubicBezTo>
                          <a:pt x="18706" y="235541"/>
                          <a:pt x="3317" y="209976"/>
                          <a:pt x="4062" y="183171"/>
                        </a:cubicBezTo>
                        <a:cubicBezTo>
                          <a:pt x="4558" y="163563"/>
                          <a:pt x="13990" y="145196"/>
                          <a:pt x="29130" y="132290"/>
                        </a:cubicBezTo>
                        <a:cubicBezTo>
                          <a:pt x="24414" y="129063"/>
                          <a:pt x="19947" y="125340"/>
                          <a:pt x="16224" y="120873"/>
                        </a:cubicBezTo>
                        <a:cubicBezTo>
                          <a:pt x="-406" y="101017"/>
                          <a:pt x="-4625" y="73715"/>
                          <a:pt x="5303" y="49392"/>
                        </a:cubicBezTo>
                        <a:cubicBezTo>
                          <a:pt x="14486" y="27302"/>
                          <a:pt x="34838" y="10921"/>
                          <a:pt x="66360" y="745"/>
                        </a:cubicBezTo>
                        <a:cubicBezTo>
                          <a:pt x="67849" y="248"/>
                          <a:pt x="69586" y="0"/>
                          <a:pt x="71075" y="0"/>
                        </a:cubicBezTo>
                        <a:cubicBezTo>
                          <a:pt x="77777" y="0"/>
                          <a:pt x="83237" y="4964"/>
                          <a:pt x="84478" y="12162"/>
                        </a:cubicBezTo>
                        <a:cubicBezTo>
                          <a:pt x="85471" y="18615"/>
                          <a:pt x="82741" y="26061"/>
                          <a:pt x="74550" y="28791"/>
                        </a:cubicBezTo>
                        <a:cubicBezTo>
                          <a:pt x="50227" y="36982"/>
                          <a:pt x="35831" y="48399"/>
                          <a:pt x="31116" y="64284"/>
                        </a:cubicBezTo>
                        <a:cubicBezTo>
                          <a:pt x="26648" y="79175"/>
                          <a:pt x="30619" y="94812"/>
                          <a:pt x="41788" y="105236"/>
                        </a:cubicBezTo>
                        <a:cubicBezTo>
                          <a:pt x="53205" y="115661"/>
                          <a:pt x="70083" y="116405"/>
                          <a:pt x="86216" y="117150"/>
                        </a:cubicBezTo>
                        <a:cubicBezTo>
                          <a:pt x="87705" y="117150"/>
                          <a:pt x="89442" y="117398"/>
                          <a:pt x="90931" y="117398"/>
                        </a:cubicBezTo>
                        <a:cubicBezTo>
                          <a:pt x="100859" y="117894"/>
                          <a:pt x="108802" y="118143"/>
                          <a:pt x="116248" y="118143"/>
                        </a:cubicBezTo>
                        <a:cubicBezTo>
                          <a:pt x="129402" y="118143"/>
                          <a:pt x="141068" y="117398"/>
                          <a:pt x="151492" y="116157"/>
                        </a:cubicBezTo>
                        <a:cubicBezTo>
                          <a:pt x="162661" y="114668"/>
                          <a:pt x="172093" y="112682"/>
                          <a:pt x="180531" y="109952"/>
                        </a:cubicBezTo>
                        <a:cubicBezTo>
                          <a:pt x="183013" y="109207"/>
                          <a:pt x="186736" y="106974"/>
                          <a:pt x="188225" y="105484"/>
                        </a:cubicBezTo>
                        <a:cubicBezTo>
                          <a:pt x="184502" y="101265"/>
                          <a:pt x="183758" y="96053"/>
                          <a:pt x="185743" y="90841"/>
                        </a:cubicBezTo>
                        <a:cubicBezTo>
                          <a:pt x="187977" y="85132"/>
                          <a:pt x="193686" y="81161"/>
                          <a:pt x="199643" y="81161"/>
                        </a:cubicBezTo>
                        <a:cubicBezTo>
                          <a:pt x="203366" y="81161"/>
                          <a:pt x="206840" y="82650"/>
                          <a:pt x="209571" y="85380"/>
                        </a:cubicBezTo>
                        <a:cubicBezTo>
                          <a:pt x="215031" y="90841"/>
                          <a:pt x="217761" y="98287"/>
                          <a:pt x="217513" y="105981"/>
                        </a:cubicBezTo>
                        <a:cubicBezTo>
                          <a:pt x="217016" y="114668"/>
                          <a:pt x="212549" y="123355"/>
                          <a:pt x="205599" y="129063"/>
                        </a:cubicBezTo>
                        <a:cubicBezTo>
                          <a:pt x="193438" y="138991"/>
                          <a:pt x="176064" y="141721"/>
                          <a:pt x="162165" y="143955"/>
                        </a:cubicBezTo>
                        <a:cubicBezTo>
                          <a:pt x="147769" y="146189"/>
                          <a:pt x="132132" y="147430"/>
                          <a:pt x="114510" y="147430"/>
                        </a:cubicBezTo>
                        <a:cubicBezTo>
                          <a:pt x="114510" y="147430"/>
                          <a:pt x="114510" y="147430"/>
                          <a:pt x="114510" y="147430"/>
                        </a:cubicBezTo>
                        <a:cubicBezTo>
                          <a:pt x="105575" y="147430"/>
                          <a:pt x="96143" y="147182"/>
                          <a:pt x="85223" y="146685"/>
                        </a:cubicBezTo>
                        <a:cubicBezTo>
                          <a:pt x="79266" y="146437"/>
                          <a:pt x="72316" y="145941"/>
                          <a:pt x="65367" y="144948"/>
                        </a:cubicBezTo>
                        <a:cubicBezTo>
                          <a:pt x="63878" y="146189"/>
                          <a:pt x="62140" y="147182"/>
                          <a:pt x="60403" y="147678"/>
                        </a:cubicBezTo>
                        <a:cubicBezTo>
                          <a:pt x="42036" y="153883"/>
                          <a:pt x="30371" y="173243"/>
                          <a:pt x="33598" y="192106"/>
                        </a:cubicBezTo>
                        <a:cubicBezTo>
                          <a:pt x="40547" y="230577"/>
                          <a:pt x="87953" y="233059"/>
                          <a:pt x="122453" y="235044"/>
                        </a:cubicBezTo>
                        <a:lnTo>
                          <a:pt x="167129" y="237526"/>
                        </a:lnTo>
                        <a:cubicBezTo>
                          <a:pt x="171348" y="237775"/>
                          <a:pt x="175567" y="238023"/>
                          <a:pt x="179787" y="238023"/>
                        </a:cubicBezTo>
                        <a:cubicBezTo>
                          <a:pt x="186736" y="238023"/>
                          <a:pt x="192197" y="237278"/>
                          <a:pt x="197161" y="235789"/>
                        </a:cubicBezTo>
                        <a:cubicBezTo>
                          <a:pt x="204110" y="233803"/>
                          <a:pt x="209571" y="228591"/>
                          <a:pt x="212301" y="221890"/>
                        </a:cubicBezTo>
                        <a:cubicBezTo>
                          <a:pt x="214783" y="215437"/>
                          <a:pt x="214286" y="208239"/>
                          <a:pt x="211060" y="202282"/>
                        </a:cubicBezTo>
                        <a:cubicBezTo>
                          <a:pt x="208330" y="197814"/>
                          <a:pt x="208330" y="192602"/>
                          <a:pt x="210811" y="188135"/>
                        </a:cubicBezTo>
                        <a:cubicBezTo>
                          <a:pt x="213542" y="183419"/>
                          <a:pt x="218754" y="180440"/>
                          <a:pt x="224214" y="180440"/>
                        </a:cubicBezTo>
                        <a:cubicBezTo>
                          <a:pt x="229178" y="180440"/>
                          <a:pt x="233646" y="183171"/>
                          <a:pt x="236376" y="187638"/>
                        </a:cubicBezTo>
                        <a:cubicBezTo>
                          <a:pt x="244070" y="200793"/>
                          <a:pt x="245311" y="217422"/>
                          <a:pt x="240099" y="231818"/>
                        </a:cubicBezTo>
                        <a:cubicBezTo>
                          <a:pt x="234142" y="247703"/>
                          <a:pt x="221732" y="259120"/>
                          <a:pt x="205103" y="264084"/>
                        </a:cubicBezTo>
                        <a:cubicBezTo>
                          <a:pt x="197905" y="266317"/>
                          <a:pt x="189963" y="267310"/>
                          <a:pt x="180283" y="267310"/>
                        </a:cubicBezTo>
                        <a:cubicBezTo>
                          <a:pt x="174823" y="267310"/>
                          <a:pt x="169362" y="267062"/>
                          <a:pt x="164150" y="266814"/>
                        </a:cubicBezTo>
                        <a:lnTo>
                          <a:pt x="147273" y="265821"/>
                        </a:lnTo>
                        <a:cubicBezTo>
                          <a:pt x="136848" y="265325"/>
                          <a:pt x="126672" y="264828"/>
                          <a:pt x="116248" y="264084"/>
                        </a:cubicBezTo>
                        <a:cubicBezTo>
                          <a:pt x="104582" y="263339"/>
                          <a:pt x="92420" y="262594"/>
                          <a:pt x="80259" y="260609"/>
                        </a:cubicBezTo>
                        <a:cubicBezTo>
                          <a:pt x="80011" y="260857"/>
                          <a:pt x="79514" y="261105"/>
                          <a:pt x="79018" y="261353"/>
                        </a:cubicBezTo>
                        <a:cubicBezTo>
                          <a:pt x="75047" y="263587"/>
                          <a:pt x="74798" y="268551"/>
                          <a:pt x="75047" y="271530"/>
                        </a:cubicBezTo>
                        <a:cubicBezTo>
                          <a:pt x="75543" y="276742"/>
                          <a:pt x="78521" y="281706"/>
                          <a:pt x="84478" y="286173"/>
                        </a:cubicBezTo>
                        <a:cubicBezTo>
                          <a:pt x="95647" y="295108"/>
                          <a:pt x="111284" y="299824"/>
                          <a:pt x="124935" y="304292"/>
                        </a:cubicBezTo>
                        <a:lnTo>
                          <a:pt x="126672" y="304788"/>
                        </a:lnTo>
                        <a:cubicBezTo>
                          <a:pt x="143550" y="310000"/>
                          <a:pt x="159931" y="313723"/>
                          <a:pt x="175319" y="315461"/>
                        </a:cubicBezTo>
                        <a:cubicBezTo>
                          <a:pt x="184751" y="316453"/>
                          <a:pt x="192445" y="316950"/>
                          <a:pt x="199643" y="317198"/>
                        </a:cubicBezTo>
                        <a:lnTo>
                          <a:pt x="200139" y="317198"/>
                        </a:lnTo>
                        <a:cubicBezTo>
                          <a:pt x="206344" y="317198"/>
                          <a:pt x="212797" y="316702"/>
                          <a:pt x="217513" y="313227"/>
                        </a:cubicBezTo>
                        <a:cubicBezTo>
                          <a:pt x="224959" y="307767"/>
                          <a:pt x="227689" y="297342"/>
                          <a:pt x="224214" y="288159"/>
                        </a:cubicBezTo>
                        <a:cubicBezTo>
                          <a:pt x="222973" y="284932"/>
                          <a:pt x="223221" y="281209"/>
                          <a:pt x="224959" y="277735"/>
                        </a:cubicBezTo>
                        <a:cubicBezTo>
                          <a:pt x="226944" y="274012"/>
                          <a:pt x="230667" y="270785"/>
                          <a:pt x="234390" y="269792"/>
                        </a:cubicBezTo>
                        <a:cubicBezTo>
                          <a:pt x="235631" y="269544"/>
                          <a:pt x="236872" y="269296"/>
                          <a:pt x="238113" y="269296"/>
                        </a:cubicBezTo>
                        <a:cubicBezTo>
                          <a:pt x="244070" y="269296"/>
                          <a:pt x="249530" y="273267"/>
                          <a:pt x="252012" y="279720"/>
                        </a:cubicBezTo>
                        <a:cubicBezTo>
                          <a:pt x="260203" y="301065"/>
                          <a:pt x="251020" y="327126"/>
                          <a:pt x="230916" y="339288"/>
                        </a:cubicBezTo>
                        <a:cubicBezTo>
                          <a:pt x="221980" y="344004"/>
                          <a:pt x="211308" y="346485"/>
                          <a:pt x="198153" y="34648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9" name="Freeform: Shape 100">
                    <a:extLst>
                      <a:ext uri="{FF2B5EF4-FFF2-40B4-BE49-F238E27FC236}">
                        <a16:creationId xmlns:a16="http://schemas.microsoft.com/office/drawing/2014/main" id="{C84D0B70-F2FD-4575-A327-D26788E2345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729416" y="3946108"/>
                    <a:ext cx="93804" cy="79822"/>
                  </a:xfrm>
                  <a:custGeom>
                    <a:avLst/>
                    <a:gdLst>
                      <a:gd name="T0" fmla="*/ 4964 w 93804"/>
                      <a:gd name="T1" fmla="*/ 17760 h 79822"/>
                      <a:gd name="T2" fmla="*/ 75701 w 93804"/>
                      <a:gd name="T3" fmla="*/ 75094 h 79822"/>
                      <a:gd name="T4" fmla="*/ 88855 w 93804"/>
                      <a:gd name="T5" fmla="*/ 78569 h 79822"/>
                      <a:gd name="T6" fmla="*/ 92330 w 93804"/>
                      <a:gd name="T7" fmla="*/ 65414 h 79822"/>
                      <a:gd name="T8" fmla="*/ 14396 w 93804"/>
                      <a:gd name="T9" fmla="*/ 1131 h 79822"/>
                      <a:gd name="T10" fmla="*/ 1241 w 93804"/>
                      <a:gd name="T11" fmla="*/ 4854 h 79822"/>
                      <a:gd name="T12" fmla="*/ 4964 w 93804"/>
                      <a:gd name="T13" fmla="*/ 17760 h 79822"/>
                      <a:gd name="T14" fmla="*/ 4964 w 93804"/>
                      <a:gd name="T15" fmla="*/ 17760 h 7982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93804" h="79822">
                        <a:moveTo>
                          <a:pt x="4964" y="17760"/>
                        </a:moveTo>
                        <a:cubicBezTo>
                          <a:pt x="32762" y="30666"/>
                          <a:pt x="57334" y="50274"/>
                          <a:pt x="75701" y="75094"/>
                        </a:cubicBezTo>
                        <a:cubicBezTo>
                          <a:pt x="78927" y="79313"/>
                          <a:pt x="84139" y="81299"/>
                          <a:pt x="88855" y="78569"/>
                        </a:cubicBezTo>
                        <a:cubicBezTo>
                          <a:pt x="93075" y="76087"/>
                          <a:pt x="95557" y="69634"/>
                          <a:pt x="92330" y="65414"/>
                        </a:cubicBezTo>
                        <a:cubicBezTo>
                          <a:pt x="71978" y="37864"/>
                          <a:pt x="45420" y="15526"/>
                          <a:pt x="14396" y="1131"/>
                        </a:cubicBezTo>
                        <a:cubicBezTo>
                          <a:pt x="9680" y="-1103"/>
                          <a:pt x="3971" y="-110"/>
                          <a:pt x="1241" y="4854"/>
                        </a:cubicBezTo>
                        <a:cubicBezTo>
                          <a:pt x="-1241" y="8825"/>
                          <a:pt x="0" y="15526"/>
                          <a:pt x="4964" y="17760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80" name="Freeform: Shape 91">
                  <a:extLst>
                    <a:ext uri="{FF2B5EF4-FFF2-40B4-BE49-F238E27FC236}">
                      <a16:creationId xmlns:a16="http://schemas.microsoft.com/office/drawing/2014/main" id="{FE2CF89A-2939-442B-842A-33FA5729DF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1534" y="3756360"/>
                  <a:ext cx="1571931" cy="968981"/>
                </a:xfrm>
                <a:custGeom>
                  <a:avLst/>
                  <a:gdLst>
                    <a:gd name="T0" fmla="*/ 1548516 w 1571931"/>
                    <a:gd name="T1" fmla="*/ 394898 h 968981"/>
                    <a:gd name="T2" fmla="*/ 813847 w 1571931"/>
                    <a:gd name="T3" fmla="*/ 299838 h 968981"/>
                    <a:gd name="T4" fmla="*/ 159099 w 1571931"/>
                    <a:gd name="T5" fmla="*/ 3737 h 968981"/>
                    <a:gd name="T6" fmla="*/ 19363 w 1571931"/>
                    <a:gd name="T7" fmla="*/ 340046 h 968981"/>
                    <a:gd name="T8" fmla="*/ 1386194 w 1571931"/>
                    <a:gd name="T9" fmla="*/ 968982 h 968981"/>
                    <a:gd name="T10" fmla="*/ 1548516 w 1571931"/>
                    <a:gd name="T11" fmla="*/ 394898 h 9689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71931" h="968981">
                      <a:moveTo>
                        <a:pt x="1548516" y="394898"/>
                      </a:moveTo>
                      <a:cubicBezTo>
                        <a:pt x="1548516" y="394898"/>
                        <a:pt x="953832" y="343521"/>
                        <a:pt x="813847" y="299838"/>
                      </a:cubicBezTo>
                      <a:cubicBezTo>
                        <a:pt x="673863" y="256155"/>
                        <a:pt x="330605" y="115178"/>
                        <a:pt x="159099" y="3737"/>
                      </a:cubicBezTo>
                      <a:cubicBezTo>
                        <a:pt x="94567" y="-38209"/>
                        <a:pt x="-52614" y="285690"/>
                        <a:pt x="19363" y="340046"/>
                      </a:cubicBezTo>
                      <a:cubicBezTo>
                        <a:pt x="633407" y="802937"/>
                        <a:pt x="1386194" y="968982"/>
                        <a:pt x="1386194" y="968982"/>
                      </a:cubicBezTo>
                      <a:cubicBezTo>
                        <a:pt x="1386194" y="968982"/>
                        <a:pt x="1650526" y="430887"/>
                        <a:pt x="1548516" y="394898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: Shape 92">
                  <a:extLst>
                    <a:ext uri="{FF2B5EF4-FFF2-40B4-BE49-F238E27FC236}">
                      <a16:creationId xmlns:a16="http://schemas.microsoft.com/office/drawing/2014/main" id="{DE3CA8AB-4A58-4CB6-865A-5FFCED5696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73843" y="3741298"/>
                  <a:ext cx="1655918" cy="421325"/>
                </a:xfrm>
                <a:custGeom>
                  <a:avLst/>
                  <a:gdLst>
                    <a:gd name="T0" fmla="*/ 1639603 w 1655918"/>
                    <a:gd name="T1" fmla="*/ 279904 h 421325"/>
                    <a:gd name="T2" fmla="*/ 1472317 w 1655918"/>
                    <a:gd name="T3" fmla="*/ 386877 h 421325"/>
                    <a:gd name="T4" fmla="*/ 1467849 w 1655918"/>
                    <a:gd name="T5" fmla="*/ 386133 h 421325"/>
                    <a:gd name="T6" fmla="*/ 930747 w 1655918"/>
                    <a:gd name="T7" fmla="*/ 324331 h 421325"/>
                    <a:gd name="T8" fmla="*/ 417968 w 1655918"/>
                    <a:gd name="T9" fmla="*/ 152578 h 421325"/>
                    <a:gd name="T10" fmla="*/ 149665 w 1655918"/>
                    <a:gd name="T11" fmla="*/ 10360 h 421325"/>
                    <a:gd name="T12" fmla="*/ 148424 w 1655918"/>
                    <a:gd name="T13" fmla="*/ 9615 h 421325"/>
                    <a:gd name="T14" fmla="*/ 122860 w 1655918"/>
                    <a:gd name="T15" fmla="*/ 4900 h 421325"/>
                    <a:gd name="T16" fmla="*/ 1 w 1655918"/>
                    <a:gd name="T17" fmla="*/ 304227 h 421325"/>
                    <a:gd name="T18" fmla="*/ 32267 w 1655918"/>
                    <a:gd name="T19" fmla="*/ 304227 h 421325"/>
                    <a:gd name="T20" fmla="*/ 135022 w 1655918"/>
                    <a:gd name="T21" fmla="*/ 39151 h 421325"/>
                    <a:gd name="T22" fmla="*/ 627944 w 1655918"/>
                    <a:gd name="T23" fmla="*/ 271465 h 421325"/>
                    <a:gd name="T24" fmla="*/ 1160331 w 1655918"/>
                    <a:gd name="T25" fmla="*/ 397302 h 421325"/>
                    <a:gd name="T26" fmla="*/ 1463630 w 1655918"/>
                    <a:gd name="T27" fmla="*/ 418399 h 421325"/>
                    <a:gd name="T28" fmla="*/ 1480259 w 1655918"/>
                    <a:gd name="T29" fmla="*/ 419143 h 421325"/>
                    <a:gd name="T30" fmla="*/ 1646304 w 1655918"/>
                    <a:gd name="T31" fmla="*/ 317630 h 421325"/>
                    <a:gd name="T32" fmla="*/ 1639603 w 1655918"/>
                    <a:gd name="T33" fmla="*/ 279904 h 421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655918" h="421325">
                      <a:moveTo>
                        <a:pt x="1639603" y="279904"/>
                      </a:moveTo>
                      <a:cubicBezTo>
                        <a:pt x="1586488" y="319367"/>
                        <a:pt x="1530643" y="355108"/>
                        <a:pt x="1472317" y="386877"/>
                      </a:cubicBezTo>
                      <a:cubicBezTo>
                        <a:pt x="1470827" y="386381"/>
                        <a:pt x="1469338" y="386381"/>
                        <a:pt x="1467849" y="386133"/>
                      </a:cubicBezTo>
                      <a:cubicBezTo>
                        <a:pt x="1287160" y="384395"/>
                        <a:pt x="1106968" y="363795"/>
                        <a:pt x="930747" y="324331"/>
                      </a:cubicBezTo>
                      <a:cubicBezTo>
                        <a:pt x="754526" y="284868"/>
                        <a:pt x="582276" y="227534"/>
                        <a:pt x="417968" y="152578"/>
                      </a:cubicBezTo>
                      <a:cubicBezTo>
                        <a:pt x="325887" y="110384"/>
                        <a:pt x="236287" y="62978"/>
                        <a:pt x="149665" y="10360"/>
                      </a:cubicBezTo>
                      <a:cubicBezTo>
                        <a:pt x="149169" y="10112"/>
                        <a:pt x="148921" y="9864"/>
                        <a:pt x="148424" y="9615"/>
                      </a:cubicBezTo>
                      <a:cubicBezTo>
                        <a:pt x="143957" y="680"/>
                        <a:pt x="131795" y="-4284"/>
                        <a:pt x="122860" y="4900"/>
                      </a:cubicBezTo>
                      <a:cubicBezTo>
                        <a:pt x="45918" y="85068"/>
                        <a:pt x="1739" y="193034"/>
                        <a:pt x="1" y="304227"/>
                      </a:cubicBezTo>
                      <a:cubicBezTo>
                        <a:pt x="-247" y="325076"/>
                        <a:pt x="32019" y="325076"/>
                        <a:pt x="32267" y="304227"/>
                      </a:cubicBezTo>
                      <a:cubicBezTo>
                        <a:pt x="33756" y="206933"/>
                        <a:pt x="70490" y="111873"/>
                        <a:pt x="135022" y="39151"/>
                      </a:cubicBezTo>
                      <a:cubicBezTo>
                        <a:pt x="290642" y="133466"/>
                        <a:pt x="456191" y="211401"/>
                        <a:pt x="627944" y="271465"/>
                      </a:cubicBezTo>
                      <a:cubicBezTo>
                        <a:pt x="800443" y="331777"/>
                        <a:pt x="979146" y="373723"/>
                        <a:pt x="1160331" y="397302"/>
                      </a:cubicBezTo>
                      <a:cubicBezTo>
                        <a:pt x="1260851" y="410208"/>
                        <a:pt x="1362117" y="417406"/>
                        <a:pt x="1463630" y="418399"/>
                      </a:cubicBezTo>
                      <a:cubicBezTo>
                        <a:pt x="1468097" y="421625"/>
                        <a:pt x="1474054" y="422618"/>
                        <a:pt x="1480259" y="419143"/>
                      </a:cubicBezTo>
                      <a:cubicBezTo>
                        <a:pt x="1541316" y="386133"/>
                        <a:pt x="1590459" y="359079"/>
                        <a:pt x="1646304" y="317630"/>
                      </a:cubicBezTo>
                      <a:cubicBezTo>
                        <a:pt x="1662933" y="305716"/>
                        <a:pt x="1656232" y="267494"/>
                        <a:pt x="1639603" y="27990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: Shape 93">
                  <a:extLst>
                    <a:ext uri="{FF2B5EF4-FFF2-40B4-BE49-F238E27FC236}">
                      <a16:creationId xmlns:a16="http://schemas.microsoft.com/office/drawing/2014/main" id="{7F2FB52A-298A-44FB-A958-DB71806F44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51990" y="4119473"/>
                  <a:ext cx="1238073" cy="1694220"/>
                </a:xfrm>
                <a:custGeom>
                  <a:avLst/>
                  <a:gdLst>
                    <a:gd name="T0" fmla="*/ 1174513 w 1238073"/>
                    <a:gd name="T1" fmla="*/ 1088367 h 1694220"/>
                    <a:gd name="T2" fmla="*/ 1133312 w 1238073"/>
                    <a:gd name="T3" fmla="*/ 1587991 h 1694220"/>
                    <a:gd name="T4" fmla="*/ 1123136 w 1238073"/>
                    <a:gd name="T5" fmla="*/ 1694220 h 1694220"/>
                    <a:gd name="T6" fmla="*/ 1155402 w 1238073"/>
                    <a:gd name="T7" fmla="*/ 1694220 h 1694220"/>
                    <a:gd name="T8" fmla="*/ 1184689 w 1238073"/>
                    <a:gd name="T9" fmla="*/ 1369080 h 1694220"/>
                    <a:gd name="T10" fmla="*/ 1221422 w 1238073"/>
                    <a:gd name="T11" fmla="*/ 869207 h 1694220"/>
                    <a:gd name="T12" fmla="*/ 1237307 w 1238073"/>
                    <a:gd name="T13" fmla="*/ 596189 h 1694220"/>
                    <a:gd name="T14" fmla="*/ 1237555 w 1238073"/>
                    <a:gd name="T15" fmla="*/ 593459 h 1694220"/>
                    <a:gd name="T16" fmla="*/ 1238052 w 1238073"/>
                    <a:gd name="T17" fmla="*/ 585516 h 1694220"/>
                    <a:gd name="T18" fmla="*/ 1210750 w 1238073"/>
                    <a:gd name="T19" fmla="*/ 574347 h 1694220"/>
                    <a:gd name="T20" fmla="*/ 734208 w 1238073"/>
                    <a:gd name="T21" fmla="*/ 403835 h 1694220"/>
                    <a:gd name="T22" fmla="*/ 270325 w 1238073"/>
                    <a:gd name="T23" fmla="*/ 164819 h 1694220"/>
                    <a:gd name="T24" fmla="*/ 23367 w 1238073"/>
                    <a:gd name="T25" fmla="*/ 2994 h 1694220"/>
                    <a:gd name="T26" fmla="*/ 6986 w 1238073"/>
                    <a:gd name="T27" fmla="*/ 30792 h 1694220"/>
                    <a:gd name="T28" fmla="*/ 455481 w 1238073"/>
                    <a:gd name="T29" fmla="*/ 306044 h 1694220"/>
                    <a:gd name="T30" fmla="*/ 934505 w 1238073"/>
                    <a:gd name="T31" fmla="*/ 518254 h 1694220"/>
                    <a:gd name="T32" fmla="*/ 1204545 w 1238073"/>
                    <a:gd name="T33" fmla="*/ 606117 h 1694220"/>
                    <a:gd name="T34" fmla="*/ 1174513 w 1238073"/>
                    <a:gd name="T35" fmla="*/ 1088367 h 169422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238073" h="1694220">
                      <a:moveTo>
                        <a:pt x="1174513" y="1088367"/>
                      </a:moveTo>
                      <a:cubicBezTo>
                        <a:pt x="1162351" y="1254909"/>
                        <a:pt x="1148700" y="1421450"/>
                        <a:pt x="1133312" y="1587991"/>
                      </a:cubicBezTo>
                      <a:cubicBezTo>
                        <a:pt x="1130085" y="1623484"/>
                        <a:pt x="1126611" y="1658728"/>
                        <a:pt x="1123136" y="1694220"/>
                      </a:cubicBezTo>
                      <a:lnTo>
                        <a:pt x="1155402" y="1694220"/>
                      </a:lnTo>
                      <a:cubicBezTo>
                        <a:pt x="1165826" y="1586005"/>
                        <a:pt x="1175754" y="1477543"/>
                        <a:pt x="1184689" y="1369080"/>
                      </a:cubicBezTo>
                      <a:cubicBezTo>
                        <a:pt x="1198588" y="1202538"/>
                        <a:pt x="1210998" y="1035997"/>
                        <a:pt x="1221422" y="869207"/>
                      </a:cubicBezTo>
                      <a:cubicBezTo>
                        <a:pt x="1227131" y="778367"/>
                        <a:pt x="1232591" y="687278"/>
                        <a:pt x="1237307" y="596189"/>
                      </a:cubicBezTo>
                      <a:cubicBezTo>
                        <a:pt x="1237307" y="595196"/>
                        <a:pt x="1237555" y="594451"/>
                        <a:pt x="1237555" y="593459"/>
                      </a:cubicBezTo>
                      <a:cubicBezTo>
                        <a:pt x="1237803" y="590728"/>
                        <a:pt x="1237803" y="588246"/>
                        <a:pt x="1238052" y="585516"/>
                      </a:cubicBezTo>
                      <a:cubicBezTo>
                        <a:pt x="1238796" y="569631"/>
                        <a:pt x="1220181" y="565908"/>
                        <a:pt x="1210750" y="574347"/>
                      </a:cubicBezTo>
                      <a:cubicBezTo>
                        <a:pt x="1048428" y="527934"/>
                        <a:pt x="889084" y="471097"/>
                        <a:pt x="734208" y="403835"/>
                      </a:cubicBezTo>
                      <a:cubicBezTo>
                        <a:pt x="574368" y="334587"/>
                        <a:pt x="419244" y="254667"/>
                        <a:pt x="270325" y="164819"/>
                      </a:cubicBezTo>
                      <a:cubicBezTo>
                        <a:pt x="185937" y="113938"/>
                        <a:pt x="103535" y="60079"/>
                        <a:pt x="23367" y="2994"/>
                      </a:cubicBezTo>
                      <a:cubicBezTo>
                        <a:pt x="6489" y="-9168"/>
                        <a:pt x="-9644" y="18878"/>
                        <a:pt x="6986" y="30792"/>
                      </a:cubicBezTo>
                      <a:cubicBezTo>
                        <a:pt x="150196" y="132553"/>
                        <a:pt x="300109" y="224635"/>
                        <a:pt x="455481" y="306044"/>
                      </a:cubicBezTo>
                      <a:cubicBezTo>
                        <a:pt x="610109" y="387205"/>
                        <a:pt x="770445" y="458190"/>
                        <a:pt x="934505" y="518254"/>
                      </a:cubicBezTo>
                      <a:cubicBezTo>
                        <a:pt x="1023360" y="550768"/>
                        <a:pt x="1113456" y="580056"/>
                        <a:pt x="1204545" y="606117"/>
                      </a:cubicBezTo>
                      <a:cubicBezTo>
                        <a:pt x="1196106" y="766949"/>
                        <a:pt x="1185930" y="927782"/>
                        <a:pt x="1174513" y="1088367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" name="Graphic 4">
                <a:extLst>
                  <a:ext uri="{FF2B5EF4-FFF2-40B4-BE49-F238E27FC236}">
                    <a16:creationId xmlns:a16="http://schemas.microsoft.com/office/drawing/2014/main" id="{F5FD339D-FA37-4961-B264-D30B2FDE31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35854" y="2992117"/>
                <a:ext cx="2029993" cy="751396"/>
                <a:chOff x="9635854" y="2992117"/>
                <a:chExt cx="2029993" cy="751396"/>
              </a:xfrm>
            </p:grpSpPr>
            <p:grpSp>
              <p:nvGrpSpPr>
                <p:cNvPr id="73" name="Graphic 4">
                  <a:extLst>
                    <a:ext uri="{FF2B5EF4-FFF2-40B4-BE49-F238E27FC236}">
                      <a16:creationId xmlns:a16="http://schemas.microsoft.com/office/drawing/2014/main" id="{EE81336F-D9DE-45E1-8492-3B55120E9CA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35854" y="3377070"/>
                  <a:ext cx="399749" cy="366442"/>
                  <a:chOff x="9635854" y="3377070"/>
                  <a:chExt cx="399749" cy="366442"/>
                </a:xfrm>
              </p:grpSpPr>
              <p:sp>
                <p:nvSpPr>
                  <p:cNvPr id="77" name="Freeform: Shape 88">
                    <a:extLst>
                      <a:ext uri="{FF2B5EF4-FFF2-40B4-BE49-F238E27FC236}">
                        <a16:creationId xmlns:a16="http://schemas.microsoft.com/office/drawing/2014/main" id="{2D99CF0D-B9A4-4568-9F61-FB3864B0E8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635854" y="3377070"/>
                    <a:ext cx="399749" cy="366442"/>
                  </a:xfrm>
                  <a:custGeom>
                    <a:avLst/>
                    <a:gdLst>
                      <a:gd name="T0" fmla="*/ 365333 w 399749"/>
                      <a:gd name="T1" fmla="*/ 350512 h 366442"/>
                      <a:gd name="T2" fmla="*/ 2963 w 399749"/>
                      <a:gd name="T3" fmla="*/ 143514 h 366442"/>
                      <a:gd name="T4" fmla="*/ 115893 w 399749"/>
                      <a:gd name="T5" fmla="*/ 8990 h 366442"/>
                      <a:gd name="T6" fmla="*/ 397103 w 399749"/>
                      <a:gd name="T7" fmla="*/ 179255 h 366442"/>
                      <a:gd name="T8" fmla="*/ 365333 w 399749"/>
                      <a:gd name="T9" fmla="*/ 350512 h 366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99749" h="366442">
                        <a:moveTo>
                          <a:pt x="365333" y="350512"/>
                        </a:moveTo>
                        <a:cubicBezTo>
                          <a:pt x="205741" y="414299"/>
                          <a:pt x="40441" y="274563"/>
                          <a:pt x="2963" y="143514"/>
                        </a:cubicBezTo>
                        <a:cubicBezTo>
                          <a:pt x="-13915" y="80223"/>
                          <a:pt x="43667" y="27853"/>
                          <a:pt x="115893" y="8990"/>
                        </a:cubicBezTo>
                        <a:cubicBezTo>
                          <a:pt x="264813" y="-32211"/>
                          <a:pt x="406534" y="75756"/>
                          <a:pt x="397103" y="179255"/>
                        </a:cubicBezTo>
                        <a:cubicBezTo>
                          <a:pt x="402563" y="243538"/>
                          <a:pt x="402811" y="333138"/>
                          <a:pt x="365333" y="3505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8" name="Freeform: Shape 89">
                    <a:extLst>
                      <a:ext uri="{FF2B5EF4-FFF2-40B4-BE49-F238E27FC236}">
                        <a16:creationId xmlns:a16="http://schemas.microsoft.com/office/drawing/2014/main" id="{0A4D6705-E834-4466-BD19-D29D22A7124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778223" y="3392514"/>
                    <a:ext cx="187852" cy="253914"/>
                  </a:xfrm>
                  <a:custGeom>
                    <a:avLst/>
                    <a:gdLst>
                      <a:gd name="T0" fmla="*/ 148504 w 187852"/>
                      <a:gd name="T1" fmla="*/ 217422 h 253914"/>
                      <a:gd name="T2" fmla="*/ 95886 w 187852"/>
                      <a:gd name="T3" fmla="*/ 253163 h 253914"/>
                      <a:gd name="T4" fmla="*/ 55678 w 187852"/>
                      <a:gd name="T5" fmla="*/ 151153 h 253914"/>
                      <a:gd name="T6" fmla="*/ 4053 w 187852"/>
                      <a:gd name="T7" fmla="*/ 114420 h 253914"/>
                      <a:gd name="T8" fmla="*/ 131875 w 187852"/>
                      <a:gd name="T9" fmla="*/ 73467 h 253914"/>
                      <a:gd name="T10" fmla="*/ 125918 w 187852"/>
                      <a:gd name="T11" fmla="*/ 0 h 253914"/>
                      <a:gd name="T12" fmla="*/ 185486 w 187852"/>
                      <a:gd name="T13" fmla="*/ 32762 h 253914"/>
                      <a:gd name="T14" fmla="*/ 148504 w 187852"/>
                      <a:gd name="T15" fmla="*/ 217422 h 25391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87852" h="253914">
                        <a:moveTo>
                          <a:pt x="148504" y="217422"/>
                        </a:moveTo>
                        <a:cubicBezTo>
                          <a:pt x="149497" y="225364"/>
                          <a:pt x="124926" y="259368"/>
                          <a:pt x="95886" y="253163"/>
                        </a:cubicBezTo>
                        <a:cubicBezTo>
                          <a:pt x="55430" y="231818"/>
                          <a:pt x="86703" y="173243"/>
                          <a:pt x="55678" y="151153"/>
                        </a:cubicBezTo>
                        <a:cubicBezTo>
                          <a:pt x="26639" y="145196"/>
                          <a:pt x="-12825" y="131545"/>
                          <a:pt x="4053" y="114420"/>
                        </a:cubicBezTo>
                        <a:cubicBezTo>
                          <a:pt x="38056" y="79920"/>
                          <a:pt x="120458" y="138743"/>
                          <a:pt x="131875" y="73467"/>
                        </a:cubicBezTo>
                        <a:cubicBezTo>
                          <a:pt x="135846" y="50633"/>
                          <a:pt x="134605" y="24323"/>
                          <a:pt x="125918" y="0"/>
                        </a:cubicBezTo>
                        <a:cubicBezTo>
                          <a:pt x="148008" y="8191"/>
                          <a:pt x="168112" y="19359"/>
                          <a:pt x="185486" y="32762"/>
                        </a:cubicBezTo>
                        <a:cubicBezTo>
                          <a:pt x="195662" y="93819"/>
                          <a:pt x="171090" y="161826"/>
                          <a:pt x="148504" y="217422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4" name="Graphic 4">
                  <a:extLst>
                    <a:ext uri="{FF2B5EF4-FFF2-40B4-BE49-F238E27FC236}">
                      <a16:creationId xmlns:a16="http://schemas.microsoft.com/office/drawing/2014/main" id="{3A8EEF9D-52F1-481C-9B3C-B5B4327BE04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305110" y="2992117"/>
                  <a:ext cx="360737" cy="419012"/>
                  <a:chOff x="11305110" y="2992117"/>
                  <a:chExt cx="360737" cy="419012"/>
                </a:xfrm>
              </p:grpSpPr>
              <p:sp>
                <p:nvSpPr>
                  <p:cNvPr id="75" name="Freeform: Shape 86">
                    <a:extLst>
                      <a:ext uri="{FF2B5EF4-FFF2-40B4-BE49-F238E27FC236}">
                        <a16:creationId xmlns:a16="http://schemas.microsoft.com/office/drawing/2014/main" id="{A86285CA-CAB4-4D71-9EED-EC3957018F0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1305110" y="2992117"/>
                    <a:ext cx="360737" cy="419012"/>
                  </a:xfrm>
                  <a:custGeom>
                    <a:avLst/>
                    <a:gdLst>
                      <a:gd name="T0" fmla="*/ 117263 w 360737"/>
                      <a:gd name="T1" fmla="*/ 419012 h 419012"/>
                      <a:gd name="T2" fmla="*/ 357519 w 360737"/>
                      <a:gd name="T3" fmla="*/ 77738 h 419012"/>
                      <a:gd name="T4" fmla="*/ 198176 w 360737"/>
                      <a:gd name="T5" fmla="*/ 3775 h 419012"/>
                      <a:gd name="T6" fmla="*/ 15750 w 360737"/>
                      <a:gd name="T7" fmla="*/ 277290 h 419012"/>
                      <a:gd name="T8" fmla="*/ 117263 w 360737"/>
                      <a:gd name="T9" fmla="*/ 419012 h 4190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0737" h="419012">
                        <a:moveTo>
                          <a:pt x="117263" y="419012"/>
                        </a:moveTo>
                        <a:cubicBezTo>
                          <a:pt x="289017" y="409084"/>
                          <a:pt x="379361" y="212262"/>
                          <a:pt x="357519" y="77738"/>
                        </a:cubicBezTo>
                        <a:cubicBezTo>
                          <a:pt x="345854" y="13207"/>
                          <a:pt x="271643" y="-9876"/>
                          <a:pt x="198176" y="3775"/>
                        </a:cubicBezTo>
                        <a:cubicBezTo>
                          <a:pt x="46030" y="29588"/>
                          <a:pt x="-36620" y="187442"/>
                          <a:pt x="15750" y="277290"/>
                        </a:cubicBezTo>
                        <a:cubicBezTo>
                          <a:pt x="38336" y="338099"/>
                          <a:pt x="76062" y="419260"/>
                          <a:pt x="117263" y="4190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6" name="Freeform: Shape 87">
                    <a:extLst>
                      <a:ext uri="{FF2B5EF4-FFF2-40B4-BE49-F238E27FC236}">
                        <a16:creationId xmlns:a16="http://schemas.microsoft.com/office/drawing/2014/main" id="{BA19B974-B49E-42D9-B575-3BAC8EE70C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1327809" y="3066877"/>
                    <a:ext cx="207440" cy="223465"/>
                  </a:xfrm>
                  <a:custGeom>
                    <a:avLst/>
                    <a:gdLst>
                      <a:gd name="T0" fmla="*/ 112186 w 207440"/>
                      <a:gd name="T1" fmla="*/ 206253 h 223465"/>
                      <a:gd name="T2" fmla="*/ 175229 w 207440"/>
                      <a:gd name="T3" fmla="*/ 216429 h 223465"/>
                      <a:gd name="T4" fmla="*/ 168279 w 207440"/>
                      <a:gd name="T5" fmla="*/ 106974 h 223465"/>
                      <a:gd name="T6" fmla="*/ 199304 w 207440"/>
                      <a:gd name="T7" fmla="*/ 51874 h 223465"/>
                      <a:gd name="T8" fmla="*/ 66021 w 207440"/>
                      <a:gd name="T9" fmla="*/ 68999 h 223465"/>
                      <a:gd name="T10" fmla="*/ 40208 w 207440"/>
                      <a:gd name="T11" fmla="*/ 0 h 223465"/>
                      <a:gd name="T12" fmla="*/ 0 w 207440"/>
                      <a:gd name="T13" fmla="*/ 54852 h 223465"/>
                      <a:gd name="T14" fmla="*/ 112186 w 207440"/>
                      <a:gd name="T15" fmla="*/ 206253 h 223465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07440" h="223465">
                        <a:moveTo>
                          <a:pt x="112186" y="206253"/>
                        </a:moveTo>
                        <a:cubicBezTo>
                          <a:pt x="114668" y="213947"/>
                          <a:pt x="151401" y="234052"/>
                          <a:pt x="175229" y="216429"/>
                        </a:cubicBezTo>
                        <a:cubicBezTo>
                          <a:pt x="202778" y="179944"/>
                          <a:pt x="149664" y="140232"/>
                          <a:pt x="168279" y="106974"/>
                        </a:cubicBezTo>
                        <a:cubicBezTo>
                          <a:pt x="192106" y="89103"/>
                          <a:pt x="222138" y="60312"/>
                          <a:pt x="199304" y="51874"/>
                        </a:cubicBezTo>
                        <a:cubicBezTo>
                          <a:pt x="153883" y="34996"/>
                          <a:pt x="104243" y="123355"/>
                          <a:pt x="66021" y="68999"/>
                        </a:cubicBezTo>
                        <a:cubicBezTo>
                          <a:pt x="52618" y="50136"/>
                          <a:pt x="42690" y="25565"/>
                          <a:pt x="40208" y="0"/>
                        </a:cubicBezTo>
                        <a:cubicBezTo>
                          <a:pt x="23827" y="16878"/>
                          <a:pt x="10176" y="35493"/>
                          <a:pt x="0" y="54852"/>
                        </a:cubicBezTo>
                        <a:cubicBezTo>
                          <a:pt x="17125" y="114420"/>
                          <a:pt x="68255" y="165301"/>
                          <a:pt x="112186" y="206253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4" name="Freeform: Shape 35">
                <a:extLst>
                  <a:ext uri="{FF2B5EF4-FFF2-40B4-BE49-F238E27FC236}">
                    <a16:creationId xmlns:a16="http://schemas.microsoft.com/office/drawing/2014/main" id="{5FF2F9E8-D69E-4AEC-95F6-8D351138E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9193" y="2163838"/>
                <a:ext cx="1717291" cy="1797609"/>
              </a:xfrm>
              <a:custGeom>
                <a:avLst/>
                <a:gdLst>
                  <a:gd name="T0" fmla="*/ 1710234 w 1717291"/>
                  <a:gd name="T1" fmla="*/ 731782 h 1797609"/>
                  <a:gd name="T2" fmla="*/ 1676479 w 1717291"/>
                  <a:gd name="T3" fmla="*/ 1213039 h 1797609"/>
                  <a:gd name="T4" fmla="*/ 1494549 w 1717291"/>
                  <a:gd name="T5" fmla="*/ 1525025 h 1797609"/>
                  <a:gd name="T6" fmla="*/ 1074349 w 1717291"/>
                  <a:gd name="T7" fmla="*/ 1790101 h 1797609"/>
                  <a:gd name="T8" fmla="*/ 610465 w 1717291"/>
                  <a:gd name="T9" fmla="*/ 1756843 h 1797609"/>
                  <a:gd name="T10" fmla="*/ 278623 w 1717291"/>
                  <a:gd name="T11" fmla="*/ 1539917 h 1797609"/>
                  <a:gd name="T12" fmla="*/ 49536 w 1717291"/>
                  <a:gd name="T13" fmla="*/ 1101350 h 1797609"/>
                  <a:gd name="T14" fmla="*/ 42338 w 1717291"/>
                  <a:gd name="T15" fmla="*/ 541661 h 1797609"/>
                  <a:gd name="T16" fmla="*/ 681946 w 1717291"/>
                  <a:gd name="T17" fmla="*/ 22429 h 1797609"/>
                  <a:gd name="T18" fmla="*/ 1448880 w 1717291"/>
                  <a:gd name="T19" fmla="*/ 194431 h 1797609"/>
                  <a:gd name="T20" fmla="*/ 1710234 w 1717291"/>
                  <a:gd name="T21" fmla="*/ 731782 h 17976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17291" h="1797609">
                    <a:moveTo>
                      <a:pt x="1710234" y="731782"/>
                    </a:moveTo>
                    <a:cubicBezTo>
                      <a:pt x="1730834" y="823863"/>
                      <a:pt x="1702292" y="1049228"/>
                      <a:pt x="1676479" y="1213039"/>
                    </a:cubicBezTo>
                    <a:cubicBezTo>
                      <a:pt x="1657120" y="1336146"/>
                      <a:pt x="1592091" y="1447339"/>
                      <a:pt x="1494549" y="1525025"/>
                    </a:cubicBezTo>
                    <a:cubicBezTo>
                      <a:pt x="1362011" y="1630261"/>
                      <a:pt x="1174621" y="1767764"/>
                      <a:pt x="1074349" y="1790101"/>
                    </a:cubicBezTo>
                    <a:cubicBezTo>
                      <a:pt x="979040" y="1811198"/>
                      <a:pt x="770553" y="1783896"/>
                      <a:pt x="610465" y="1756843"/>
                    </a:cubicBezTo>
                    <a:cubicBezTo>
                      <a:pt x="474452" y="1733760"/>
                      <a:pt x="354324" y="1655081"/>
                      <a:pt x="278623" y="1539917"/>
                    </a:cubicBezTo>
                    <a:cubicBezTo>
                      <a:pt x="187534" y="1401174"/>
                      <a:pt x="74604" y="1213536"/>
                      <a:pt x="49536" y="1101350"/>
                    </a:cubicBezTo>
                    <a:cubicBezTo>
                      <a:pt x="6597" y="908996"/>
                      <a:pt x="-32866" y="709692"/>
                      <a:pt x="42338" y="541661"/>
                    </a:cubicBezTo>
                    <a:cubicBezTo>
                      <a:pt x="155765" y="288002"/>
                      <a:pt x="386341" y="88202"/>
                      <a:pt x="681946" y="22429"/>
                    </a:cubicBezTo>
                    <a:cubicBezTo>
                      <a:pt x="962659" y="-40117"/>
                      <a:pt x="1241387" y="31613"/>
                      <a:pt x="1448880" y="194431"/>
                    </a:cubicBezTo>
                    <a:cubicBezTo>
                      <a:pt x="1604501" y="317041"/>
                      <a:pt x="1664317" y="524784"/>
                      <a:pt x="1710234" y="731782"/>
                    </a:cubicBezTo>
                    <a:close/>
                  </a:path>
                </a:pathLst>
              </a:custGeom>
              <a:solidFill>
                <a:srgbClr val="FAE3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5" name="Graphic 4">
                <a:extLst>
                  <a:ext uri="{FF2B5EF4-FFF2-40B4-BE49-F238E27FC236}">
                    <a16:creationId xmlns:a16="http://schemas.microsoft.com/office/drawing/2014/main" id="{CF9AEFE5-8C2E-4C6F-98C3-6E2D781F70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879743" y="2828220"/>
                <a:ext cx="1476782" cy="856672"/>
                <a:chOff x="9879743" y="2828220"/>
                <a:chExt cx="1476782" cy="856672"/>
              </a:xfrm>
            </p:grpSpPr>
            <p:grpSp>
              <p:nvGrpSpPr>
                <p:cNvPr id="52" name="Graphic 4">
                  <a:extLst>
                    <a:ext uri="{FF2B5EF4-FFF2-40B4-BE49-F238E27FC236}">
                      <a16:creationId xmlns:a16="http://schemas.microsoft.com/office/drawing/2014/main" id="{99D3E847-DC01-42C5-B14B-BAC5503BE545}"/>
                    </a:ext>
                  </a:extLst>
                </p:cNvPr>
                <p:cNvGrpSpPr/>
                <p:nvPr/>
              </p:nvGrpSpPr>
              <p:grpSpPr>
                <a:xfrm>
                  <a:off x="9879743" y="2828220"/>
                  <a:ext cx="1476782" cy="697584"/>
                  <a:chOff x="9879743" y="2828220"/>
                  <a:chExt cx="1476782" cy="697584"/>
                </a:xfrm>
                <a:solidFill>
                  <a:srgbClr val="201D29"/>
                </a:solidFill>
              </p:grpSpPr>
              <p:pic>
                <p:nvPicPr>
                  <p:cNvPr id="67" name="Picture 66">
                    <a:extLst>
                      <a:ext uri="{FF2B5EF4-FFF2-40B4-BE49-F238E27FC236}">
                        <a16:creationId xmlns:a16="http://schemas.microsoft.com/office/drawing/2014/main" id="{E559EBCB-D88A-4E2B-A8B1-20B9A5B6A3F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9879743" y="2962393"/>
                    <a:ext cx="1476782" cy="563411"/>
                  </a:xfrm>
                  <a:custGeom>
                    <a:avLst/>
                    <a:gdLst>
                      <a:gd name="connsiteX0" fmla="*/ 1720 w 1476782"/>
                      <a:gd name="connsiteY0" fmla="*/ 778 h 563411"/>
                      <a:gd name="connsiteX1" fmla="*/ 1478503 w 1476782"/>
                      <a:gd name="connsiteY1" fmla="*/ 778 h 563411"/>
                      <a:gd name="connsiteX2" fmla="*/ 1478503 w 1476782"/>
                      <a:gd name="connsiteY2" fmla="*/ 564189 h 563411"/>
                      <a:gd name="connsiteX3" fmla="*/ 1720 w 1476782"/>
                      <a:gd name="connsiteY3" fmla="*/ 564189 h 563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6782" h="563411">
                        <a:moveTo>
                          <a:pt x="1720" y="778"/>
                        </a:moveTo>
                        <a:lnTo>
                          <a:pt x="1478503" y="778"/>
                        </a:lnTo>
                        <a:lnTo>
                          <a:pt x="1478503" y="564189"/>
                        </a:lnTo>
                        <a:lnTo>
                          <a:pt x="1720" y="564189"/>
                        </a:lnTo>
                        <a:close/>
                      </a:path>
                    </a:pathLst>
                  </a:custGeom>
                </p:spPr>
              </p:pic>
              <p:grpSp>
                <p:nvGrpSpPr>
                  <p:cNvPr id="68" name="Graphic 4">
                    <a:extLst>
                      <a:ext uri="{FF2B5EF4-FFF2-40B4-BE49-F238E27FC236}">
                        <a16:creationId xmlns:a16="http://schemas.microsoft.com/office/drawing/2014/main" id="{F6A580D6-8935-4B24-AE10-AA24C9599217}"/>
                      </a:ext>
                    </a:extLst>
                  </p:cNvPr>
                  <p:cNvGrpSpPr/>
                  <p:nvPr/>
                </p:nvGrpSpPr>
                <p:grpSpPr>
                  <a:xfrm>
                    <a:off x="10121718" y="2828220"/>
                    <a:ext cx="898324" cy="433217"/>
                    <a:chOff x="10121718" y="2828220"/>
                    <a:chExt cx="898324" cy="433217"/>
                  </a:xfrm>
                  <a:solidFill>
                    <a:srgbClr val="201D29"/>
                  </a:solidFill>
                </p:grpSpPr>
                <p:sp>
                  <p:nvSpPr>
                    <p:cNvPr id="69" name="Freeform: Shape 68">
                      <a:extLst>
                        <a:ext uri="{FF2B5EF4-FFF2-40B4-BE49-F238E27FC236}">
                          <a16:creationId xmlns:a16="http://schemas.microsoft.com/office/drawing/2014/main" id="{270467B0-E388-4D03-BA6E-C602BC7D8B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88835" y="2981779"/>
                      <a:ext cx="120364" cy="146376"/>
                    </a:xfrm>
                    <a:custGeom>
                      <a:avLst/>
                      <a:gdLst>
                        <a:gd name="connsiteX0" fmla="*/ 1896 w 120364"/>
                        <a:gd name="connsiteY0" fmla="*/ 84354 h 146376"/>
                        <a:gd name="connsiteX1" fmla="*/ 74122 w 120364"/>
                        <a:gd name="connsiteY1" fmla="*/ 145411 h 146376"/>
                        <a:gd name="connsiteX2" fmla="*/ 118550 w 120364"/>
                        <a:gd name="connsiteY2" fmla="*/ 62016 h 146376"/>
                        <a:gd name="connsiteX3" fmla="*/ 46324 w 120364"/>
                        <a:gd name="connsiteY3" fmla="*/ 959 h 146376"/>
                        <a:gd name="connsiteX4" fmla="*/ 1896 w 120364"/>
                        <a:gd name="connsiteY4" fmla="*/ 84354 h 1463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364" h="146376">
                          <a:moveTo>
                            <a:pt x="1896" y="84354"/>
                          </a:moveTo>
                          <a:cubicBezTo>
                            <a:pt x="10087" y="127540"/>
                            <a:pt x="41856" y="151615"/>
                            <a:pt x="74122" y="145411"/>
                          </a:cubicBezTo>
                          <a:cubicBezTo>
                            <a:pt x="106388" y="139206"/>
                            <a:pt x="126740" y="104954"/>
                            <a:pt x="118550" y="62016"/>
                          </a:cubicBezTo>
                          <a:cubicBezTo>
                            <a:pt x="110360" y="19077"/>
                            <a:pt x="78590" y="-5246"/>
                            <a:pt x="46324" y="959"/>
                          </a:cubicBezTo>
                          <a:cubicBezTo>
                            <a:pt x="14058" y="7164"/>
                            <a:pt x="-6542" y="41415"/>
                            <a:pt x="1896" y="84354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: Shape 69">
                      <a:extLst>
                        <a:ext uri="{FF2B5EF4-FFF2-40B4-BE49-F238E27FC236}">
                          <a16:creationId xmlns:a16="http://schemas.microsoft.com/office/drawing/2014/main" id="{209B52C0-2FB0-45A2-9981-0726B6EE55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4208" y="3115054"/>
                      <a:ext cx="120283" cy="146383"/>
                    </a:xfrm>
                    <a:custGeom>
                      <a:avLst/>
                      <a:gdLst>
                        <a:gd name="connsiteX0" fmla="*/ 118469 w 120283"/>
                        <a:gd name="connsiteY0" fmla="*/ 62023 h 146383"/>
                        <a:gd name="connsiteX1" fmla="*/ 74041 w 120283"/>
                        <a:gd name="connsiteY1" fmla="*/ 145418 h 146383"/>
                        <a:gd name="connsiteX2" fmla="*/ 1815 w 120283"/>
                        <a:gd name="connsiteY2" fmla="*/ 84361 h 146383"/>
                        <a:gd name="connsiteX3" fmla="*/ 46243 w 120283"/>
                        <a:gd name="connsiteY3" fmla="*/ 966 h 146383"/>
                        <a:gd name="connsiteX4" fmla="*/ 118469 w 120283"/>
                        <a:gd name="connsiteY4" fmla="*/ 62023 h 14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3" h="146383">
                          <a:moveTo>
                            <a:pt x="118469" y="62023"/>
                          </a:moveTo>
                          <a:cubicBezTo>
                            <a:pt x="126659" y="105210"/>
                            <a:pt x="106307" y="139461"/>
                            <a:pt x="74041" y="145418"/>
                          </a:cubicBezTo>
                          <a:cubicBezTo>
                            <a:pt x="41775" y="151623"/>
                            <a:pt x="10254" y="127547"/>
                            <a:pt x="1815" y="84361"/>
                          </a:cubicBezTo>
                          <a:cubicBezTo>
                            <a:pt x="-6375" y="41174"/>
                            <a:pt x="13977" y="6923"/>
                            <a:pt x="46243" y="966"/>
                          </a:cubicBezTo>
                          <a:cubicBezTo>
                            <a:pt x="78509" y="-5239"/>
                            <a:pt x="110278" y="18836"/>
                            <a:pt x="118469" y="62023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1" name="Freeform: Shape 70">
                      <a:extLst>
                        <a:ext uri="{FF2B5EF4-FFF2-40B4-BE49-F238E27FC236}">
                          <a16:creationId xmlns:a16="http://schemas.microsoft.com/office/drawing/2014/main" id="{B954C2AD-FCF6-4054-9D29-72B2068B7D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8178" y="2828220"/>
                      <a:ext cx="181864" cy="91270"/>
                    </a:xfrm>
                    <a:custGeom>
                      <a:avLst/>
                      <a:gdLst>
                        <a:gd name="connsiteX0" fmla="*/ 176901 w 181864"/>
                        <a:gd name="connsiteY0" fmla="*/ 90482 h 91270"/>
                        <a:gd name="connsiteX1" fmla="*/ 146372 w 181864"/>
                        <a:gd name="connsiteY1" fmla="*/ 78321 h 91270"/>
                        <a:gd name="connsiteX2" fmla="*/ 141160 w 181864"/>
                        <a:gd name="connsiteY2" fmla="*/ 75094 h 91270"/>
                        <a:gd name="connsiteX3" fmla="*/ 135203 w 181864"/>
                        <a:gd name="connsiteY3" fmla="*/ 71867 h 91270"/>
                        <a:gd name="connsiteX4" fmla="*/ 122545 w 181864"/>
                        <a:gd name="connsiteY4" fmla="*/ 65414 h 91270"/>
                        <a:gd name="connsiteX5" fmla="*/ 92265 w 181864"/>
                        <a:gd name="connsiteY5" fmla="*/ 54494 h 91270"/>
                        <a:gd name="connsiteX6" fmla="*/ 60744 w 181864"/>
                        <a:gd name="connsiteY6" fmla="*/ 49033 h 91270"/>
                        <a:gd name="connsiteX7" fmla="*/ 46596 w 181864"/>
                        <a:gd name="connsiteY7" fmla="*/ 48289 h 91270"/>
                        <a:gd name="connsiteX8" fmla="*/ 39895 w 181864"/>
                        <a:gd name="connsiteY8" fmla="*/ 48040 h 91270"/>
                        <a:gd name="connsiteX9" fmla="*/ 33690 w 181864"/>
                        <a:gd name="connsiteY9" fmla="*/ 48289 h 91270"/>
                        <a:gd name="connsiteX10" fmla="*/ 1176 w 181864"/>
                        <a:gd name="connsiteY10" fmla="*/ 43821 h 91270"/>
                        <a:gd name="connsiteX11" fmla="*/ 2913 w 181864"/>
                        <a:gd name="connsiteY11" fmla="*/ 30915 h 91270"/>
                        <a:gd name="connsiteX12" fmla="*/ 5892 w 181864"/>
                        <a:gd name="connsiteY12" fmla="*/ 26447 h 91270"/>
                        <a:gd name="connsiteX13" fmla="*/ 10111 w 181864"/>
                        <a:gd name="connsiteY13" fmla="*/ 22228 h 91270"/>
                        <a:gd name="connsiteX14" fmla="*/ 22025 w 181864"/>
                        <a:gd name="connsiteY14" fmla="*/ 13292 h 91270"/>
                        <a:gd name="connsiteX15" fmla="*/ 29719 w 181864"/>
                        <a:gd name="connsiteY15" fmla="*/ 9073 h 91270"/>
                        <a:gd name="connsiteX16" fmla="*/ 38406 w 181864"/>
                        <a:gd name="connsiteY16" fmla="*/ 5598 h 91270"/>
                        <a:gd name="connsiteX17" fmla="*/ 58510 w 181864"/>
                        <a:gd name="connsiteY17" fmla="*/ 882 h 91270"/>
                        <a:gd name="connsiteX18" fmla="*/ 105668 w 181864"/>
                        <a:gd name="connsiteY18" fmla="*/ 3861 h 91270"/>
                        <a:gd name="connsiteX19" fmla="*/ 148109 w 181864"/>
                        <a:gd name="connsiteY19" fmla="*/ 24461 h 91270"/>
                        <a:gd name="connsiteX20" fmla="*/ 163250 w 181864"/>
                        <a:gd name="connsiteY20" fmla="*/ 38609 h 91270"/>
                        <a:gd name="connsiteX21" fmla="*/ 169206 w 181864"/>
                        <a:gd name="connsiteY21" fmla="*/ 45807 h 91270"/>
                        <a:gd name="connsiteX22" fmla="*/ 173922 w 181864"/>
                        <a:gd name="connsiteY22" fmla="*/ 53253 h 91270"/>
                        <a:gd name="connsiteX23" fmla="*/ 179879 w 181864"/>
                        <a:gd name="connsiteY23" fmla="*/ 66903 h 91270"/>
                        <a:gd name="connsiteX24" fmla="*/ 181368 w 181864"/>
                        <a:gd name="connsiteY24" fmla="*/ 72860 h 91270"/>
                        <a:gd name="connsiteX25" fmla="*/ 181865 w 181864"/>
                        <a:gd name="connsiteY25" fmla="*/ 78321 h 91270"/>
                        <a:gd name="connsiteX26" fmla="*/ 176901 w 181864"/>
                        <a:gd name="connsiteY26" fmla="*/ 90482 h 91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181864" h="91270">
                          <a:moveTo>
                            <a:pt x="176901" y="90482"/>
                          </a:moveTo>
                          <a:cubicBezTo>
                            <a:pt x="169951" y="93709"/>
                            <a:pt x="160023" y="86511"/>
                            <a:pt x="146372" y="78321"/>
                          </a:cubicBezTo>
                          <a:cubicBezTo>
                            <a:pt x="144635" y="77328"/>
                            <a:pt x="142898" y="76335"/>
                            <a:pt x="141160" y="75094"/>
                          </a:cubicBezTo>
                          <a:cubicBezTo>
                            <a:pt x="139422" y="74101"/>
                            <a:pt x="137189" y="73108"/>
                            <a:pt x="135203" y="71867"/>
                          </a:cubicBezTo>
                          <a:cubicBezTo>
                            <a:pt x="131480" y="69634"/>
                            <a:pt x="126765" y="67648"/>
                            <a:pt x="122545" y="65414"/>
                          </a:cubicBezTo>
                          <a:cubicBezTo>
                            <a:pt x="113362" y="61443"/>
                            <a:pt x="103434" y="57472"/>
                            <a:pt x="92265" y="54494"/>
                          </a:cubicBezTo>
                          <a:cubicBezTo>
                            <a:pt x="81344" y="51763"/>
                            <a:pt x="70672" y="50026"/>
                            <a:pt x="60744" y="49033"/>
                          </a:cubicBezTo>
                          <a:cubicBezTo>
                            <a:pt x="55780" y="48785"/>
                            <a:pt x="51064" y="48289"/>
                            <a:pt x="46596" y="48289"/>
                          </a:cubicBezTo>
                          <a:cubicBezTo>
                            <a:pt x="44363" y="48289"/>
                            <a:pt x="42129" y="48040"/>
                            <a:pt x="39895" y="48040"/>
                          </a:cubicBezTo>
                          <a:cubicBezTo>
                            <a:pt x="37909" y="48040"/>
                            <a:pt x="35676" y="48289"/>
                            <a:pt x="33690" y="48289"/>
                          </a:cubicBezTo>
                          <a:cubicBezTo>
                            <a:pt x="17805" y="48537"/>
                            <a:pt x="5395" y="49778"/>
                            <a:pt x="1176" y="43821"/>
                          </a:cubicBezTo>
                          <a:cubicBezTo>
                            <a:pt x="-810" y="40843"/>
                            <a:pt x="-313" y="36623"/>
                            <a:pt x="2913" y="30915"/>
                          </a:cubicBezTo>
                          <a:cubicBezTo>
                            <a:pt x="3658" y="29425"/>
                            <a:pt x="4651" y="27936"/>
                            <a:pt x="5892" y="26447"/>
                          </a:cubicBezTo>
                          <a:cubicBezTo>
                            <a:pt x="7133" y="24958"/>
                            <a:pt x="8622" y="23717"/>
                            <a:pt x="10111" y="22228"/>
                          </a:cubicBezTo>
                          <a:cubicBezTo>
                            <a:pt x="13338" y="19249"/>
                            <a:pt x="17309" y="15774"/>
                            <a:pt x="22025" y="13292"/>
                          </a:cubicBezTo>
                          <a:cubicBezTo>
                            <a:pt x="24507" y="12051"/>
                            <a:pt x="26989" y="10562"/>
                            <a:pt x="29719" y="9073"/>
                          </a:cubicBezTo>
                          <a:cubicBezTo>
                            <a:pt x="32449" y="7832"/>
                            <a:pt x="35427" y="6839"/>
                            <a:pt x="38406" y="5598"/>
                          </a:cubicBezTo>
                          <a:cubicBezTo>
                            <a:pt x="44611" y="3116"/>
                            <a:pt x="51312" y="2123"/>
                            <a:pt x="58510" y="882"/>
                          </a:cubicBezTo>
                          <a:cubicBezTo>
                            <a:pt x="72906" y="-855"/>
                            <a:pt x="89286" y="-110"/>
                            <a:pt x="105668" y="3861"/>
                          </a:cubicBezTo>
                          <a:cubicBezTo>
                            <a:pt x="121801" y="8328"/>
                            <a:pt x="136444" y="15774"/>
                            <a:pt x="148109" y="24461"/>
                          </a:cubicBezTo>
                          <a:cubicBezTo>
                            <a:pt x="153818" y="29177"/>
                            <a:pt x="159031" y="33645"/>
                            <a:pt x="163250" y="38609"/>
                          </a:cubicBezTo>
                          <a:cubicBezTo>
                            <a:pt x="165236" y="41091"/>
                            <a:pt x="167469" y="43325"/>
                            <a:pt x="169206" y="45807"/>
                          </a:cubicBezTo>
                          <a:cubicBezTo>
                            <a:pt x="170944" y="48289"/>
                            <a:pt x="172433" y="50771"/>
                            <a:pt x="173922" y="53253"/>
                          </a:cubicBezTo>
                          <a:cubicBezTo>
                            <a:pt x="176901" y="57720"/>
                            <a:pt x="178390" y="62684"/>
                            <a:pt x="179879" y="66903"/>
                          </a:cubicBezTo>
                          <a:cubicBezTo>
                            <a:pt x="180624" y="68889"/>
                            <a:pt x="181120" y="70875"/>
                            <a:pt x="181368" y="72860"/>
                          </a:cubicBezTo>
                          <a:cubicBezTo>
                            <a:pt x="181616" y="74846"/>
                            <a:pt x="181865" y="76583"/>
                            <a:pt x="181865" y="78321"/>
                          </a:cubicBezTo>
                          <a:cubicBezTo>
                            <a:pt x="181865" y="84774"/>
                            <a:pt x="180127" y="88993"/>
                            <a:pt x="176901" y="90482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: Shape 71">
                      <a:extLst>
                        <a:ext uri="{FF2B5EF4-FFF2-40B4-BE49-F238E27FC236}">
                          <a16:creationId xmlns:a16="http://schemas.microsoft.com/office/drawing/2014/main" id="{6E4EC24C-2A7D-4D8D-BC5B-136E26D3F7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1718" y="2995524"/>
                      <a:ext cx="167626" cy="106766"/>
                    </a:xfrm>
                    <a:custGeom>
                      <a:avLst/>
                      <a:gdLst>
                        <a:gd name="connsiteX0" fmla="*/ 167379 w 167626"/>
                        <a:gd name="connsiteY0" fmla="*/ 24195 h 106766"/>
                        <a:gd name="connsiteX1" fmla="*/ 138836 w 167626"/>
                        <a:gd name="connsiteY1" fmla="*/ 39584 h 106766"/>
                        <a:gd name="connsiteX2" fmla="*/ 132879 w 167626"/>
                        <a:gd name="connsiteY2" fmla="*/ 41321 h 106766"/>
                        <a:gd name="connsiteX3" fmla="*/ 126674 w 167626"/>
                        <a:gd name="connsiteY3" fmla="*/ 43307 h 106766"/>
                        <a:gd name="connsiteX4" fmla="*/ 113272 w 167626"/>
                        <a:gd name="connsiteY4" fmla="*/ 47774 h 106766"/>
                        <a:gd name="connsiteX5" fmla="*/ 84232 w 167626"/>
                        <a:gd name="connsiteY5" fmla="*/ 60432 h 106766"/>
                        <a:gd name="connsiteX6" fmla="*/ 56931 w 167626"/>
                        <a:gd name="connsiteY6" fmla="*/ 76565 h 106766"/>
                        <a:gd name="connsiteX7" fmla="*/ 45514 w 167626"/>
                        <a:gd name="connsiteY7" fmla="*/ 84756 h 106766"/>
                        <a:gd name="connsiteX8" fmla="*/ 40053 w 167626"/>
                        <a:gd name="connsiteY8" fmla="*/ 88479 h 106766"/>
                        <a:gd name="connsiteX9" fmla="*/ 35089 w 167626"/>
                        <a:gd name="connsiteY9" fmla="*/ 92202 h 106766"/>
                        <a:gd name="connsiteX10" fmla="*/ 5802 w 167626"/>
                        <a:gd name="connsiteY10" fmla="*/ 106101 h 106766"/>
                        <a:gd name="connsiteX11" fmla="*/ 93 w 167626"/>
                        <a:gd name="connsiteY11" fmla="*/ 94684 h 106766"/>
                        <a:gd name="connsiteX12" fmla="*/ 838 w 167626"/>
                        <a:gd name="connsiteY12" fmla="*/ 84011 h 106766"/>
                        <a:gd name="connsiteX13" fmla="*/ 5057 w 167626"/>
                        <a:gd name="connsiteY13" fmla="*/ 70609 h 106766"/>
                        <a:gd name="connsiteX14" fmla="*/ 8532 w 167626"/>
                        <a:gd name="connsiteY14" fmla="*/ 63163 h 106766"/>
                        <a:gd name="connsiteX15" fmla="*/ 13000 w 167626"/>
                        <a:gd name="connsiteY15" fmla="*/ 55717 h 106766"/>
                        <a:gd name="connsiteX16" fmla="*/ 24913 w 167626"/>
                        <a:gd name="connsiteY16" fmla="*/ 40328 h 106766"/>
                        <a:gd name="connsiteX17" fmla="*/ 60405 w 167626"/>
                        <a:gd name="connsiteY17" fmla="*/ 13771 h 106766"/>
                        <a:gd name="connsiteX18" fmla="*/ 102847 w 167626"/>
                        <a:gd name="connsiteY18" fmla="*/ 865 h 106766"/>
                        <a:gd name="connsiteX19" fmla="*/ 122207 w 167626"/>
                        <a:gd name="connsiteY19" fmla="*/ 368 h 106766"/>
                        <a:gd name="connsiteX20" fmla="*/ 130894 w 167626"/>
                        <a:gd name="connsiteY20" fmla="*/ 1113 h 106766"/>
                        <a:gd name="connsiteX21" fmla="*/ 138836 w 167626"/>
                        <a:gd name="connsiteY21" fmla="*/ 2602 h 106766"/>
                        <a:gd name="connsiteX22" fmla="*/ 151991 w 167626"/>
                        <a:gd name="connsiteY22" fmla="*/ 7070 h 106766"/>
                        <a:gd name="connsiteX23" fmla="*/ 161174 w 167626"/>
                        <a:gd name="connsiteY23" fmla="*/ 12778 h 106766"/>
                        <a:gd name="connsiteX24" fmla="*/ 167379 w 167626"/>
                        <a:gd name="connsiteY24" fmla="*/ 24195 h 106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7626" h="106766">
                          <a:moveTo>
                            <a:pt x="167379" y="24195"/>
                          </a:moveTo>
                          <a:cubicBezTo>
                            <a:pt x="165642" y="31393"/>
                            <a:pt x="153976" y="34868"/>
                            <a:pt x="138836" y="39584"/>
                          </a:cubicBezTo>
                          <a:cubicBezTo>
                            <a:pt x="136851" y="40080"/>
                            <a:pt x="134865" y="40825"/>
                            <a:pt x="132879" y="41321"/>
                          </a:cubicBezTo>
                          <a:cubicBezTo>
                            <a:pt x="130894" y="41818"/>
                            <a:pt x="128660" y="42810"/>
                            <a:pt x="126674" y="43307"/>
                          </a:cubicBezTo>
                          <a:cubicBezTo>
                            <a:pt x="122455" y="44548"/>
                            <a:pt x="117987" y="46285"/>
                            <a:pt x="113272" y="47774"/>
                          </a:cubicBezTo>
                          <a:cubicBezTo>
                            <a:pt x="104088" y="51249"/>
                            <a:pt x="94160" y="55468"/>
                            <a:pt x="84232" y="60432"/>
                          </a:cubicBezTo>
                          <a:cubicBezTo>
                            <a:pt x="74305" y="65645"/>
                            <a:pt x="65121" y="71105"/>
                            <a:pt x="56931" y="76565"/>
                          </a:cubicBezTo>
                          <a:cubicBezTo>
                            <a:pt x="52960" y="79544"/>
                            <a:pt x="48988" y="82026"/>
                            <a:pt x="45514" y="84756"/>
                          </a:cubicBezTo>
                          <a:cubicBezTo>
                            <a:pt x="43776" y="85997"/>
                            <a:pt x="41791" y="87238"/>
                            <a:pt x="40053" y="88479"/>
                          </a:cubicBezTo>
                          <a:cubicBezTo>
                            <a:pt x="38316" y="89720"/>
                            <a:pt x="36827" y="90961"/>
                            <a:pt x="35089" y="92202"/>
                          </a:cubicBezTo>
                          <a:cubicBezTo>
                            <a:pt x="22431" y="101633"/>
                            <a:pt x="12751" y="109079"/>
                            <a:pt x="5802" y="106101"/>
                          </a:cubicBezTo>
                          <a:cubicBezTo>
                            <a:pt x="2575" y="104612"/>
                            <a:pt x="590" y="100889"/>
                            <a:pt x="93" y="94684"/>
                          </a:cubicBezTo>
                          <a:cubicBezTo>
                            <a:pt x="-155" y="91457"/>
                            <a:pt x="93" y="87982"/>
                            <a:pt x="838" y="84011"/>
                          </a:cubicBezTo>
                          <a:cubicBezTo>
                            <a:pt x="1831" y="80040"/>
                            <a:pt x="2823" y="75324"/>
                            <a:pt x="5057" y="70609"/>
                          </a:cubicBezTo>
                          <a:cubicBezTo>
                            <a:pt x="6050" y="68127"/>
                            <a:pt x="7291" y="65893"/>
                            <a:pt x="8532" y="63163"/>
                          </a:cubicBezTo>
                          <a:cubicBezTo>
                            <a:pt x="9773" y="60681"/>
                            <a:pt x="11510" y="58199"/>
                            <a:pt x="13000" y="55717"/>
                          </a:cubicBezTo>
                          <a:cubicBezTo>
                            <a:pt x="16226" y="50504"/>
                            <a:pt x="20446" y="45541"/>
                            <a:pt x="24913" y="40328"/>
                          </a:cubicBezTo>
                          <a:cubicBezTo>
                            <a:pt x="34345" y="30400"/>
                            <a:pt x="46258" y="20969"/>
                            <a:pt x="60405" y="13771"/>
                          </a:cubicBezTo>
                          <a:cubicBezTo>
                            <a:pt x="74553" y="6573"/>
                            <a:pt x="89196" y="2602"/>
                            <a:pt x="102847" y="865"/>
                          </a:cubicBezTo>
                          <a:cubicBezTo>
                            <a:pt x="109797" y="120"/>
                            <a:pt x="116250" y="-376"/>
                            <a:pt x="122207" y="368"/>
                          </a:cubicBezTo>
                          <a:cubicBezTo>
                            <a:pt x="125185" y="616"/>
                            <a:pt x="128164" y="616"/>
                            <a:pt x="130894" y="1113"/>
                          </a:cubicBezTo>
                          <a:cubicBezTo>
                            <a:pt x="133624" y="1609"/>
                            <a:pt x="136354" y="2106"/>
                            <a:pt x="138836" y="2602"/>
                          </a:cubicBezTo>
                          <a:cubicBezTo>
                            <a:pt x="143800" y="3595"/>
                            <a:pt x="148268" y="5580"/>
                            <a:pt x="151991" y="7070"/>
                          </a:cubicBezTo>
                          <a:cubicBezTo>
                            <a:pt x="155714" y="8559"/>
                            <a:pt x="158940" y="10793"/>
                            <a:pt x="161174" y="12778"/>
                          </a:cubicBezTo>
                          <a:cubicBezTo>
                            <a:pt x="166386" y="16998"/>
                            <a:pt x="168372" y="20721"/>
                            <a:pt x="167379" y="24195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3" name="Graphic 4">
                  <a:extLst>
                    <a:ext uri="{FF2B5EF4-FFF2-40B4-BE49-F238E27FC236}">
                      <a16:creationId xmlns:a16="http://schemas.microsoft.com/office/drawing/2014/main" id="{B816BD1C-52D5-457C-9588-793FD75FF3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005654" y="3276357"/>
                  <a:ext cx="408535" cy="408535"/>
                  <a:chOff x="10005654" y="3276357"/>
                  <a:chExt cx="408535" cy="408535"/>
                </a:xfrm>
              </p:grpSpPr>
              <p:sp>
                <p:nvSpPr>
                  <p:cNvPr id="63" name="Freeform: Shape 74">
                    <a:extLst>
                      <a:ext uri="{FF2B5EF4-FFF2-40B4-BE49-F238E27FC236}">
                        <a16:creationId xmlns:a16="http://schemas.microsoft.com/office/drawing/2014/main" id="{5BDF64AB-2696-49A4-94CE-20C4258143E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05654" y="3276357"/>
                    <a:ext cx="408535" cy="408535"/>
                  </a:xfrm>
                  <a:custGeom>
                    <a:avLst/>
                    <a:gdLst>
                      <a:gd name="T0" fmla="*/ 408535 w 408535"/>
                      <a:gd name="T1" fmla="*/ 204268 h 408535"/>
                      <a:gd name="T2" fmla="*/ 204268 w 408535"/>
                      <a:gd name="T3" fmla="*/ 408535 h 408535"/>
                      <a:gd name="T4" fmla="*/ 0 w 408535"/>
                      <a:gd name="T5" fmla="*/ 204268 h 408535"/>
                      <a:gd name="T6" fmla="*/ 204268 w 408535"/>
                      <a:gd name="T7" fmla="*/ 0 h 408535"/>
                      <a:gd name="T8" fmla="*/ 408535 w 408535"/>
                      <a:gd name="T9" fmla="*/ 204268 h 4085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4" y="408535"/>
                          <a:pt x="0" y="317082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1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4" name="Graphic 4">
                    <a:extLst>
                      <a:ext uri="{FF2B5EF4-FFF2-40B4-BE49-F238E27FC236}">
                        <a16:creationId xmlns:a16="http://schemas.microsoft.com/office/drawing/2014/main" id="{26BA707E-BD56-453F-9157-DE725E4E2CAB}"/>
                      </a:ext>
                    </a:extLst>
                  </p:cNvPr>
                  <p:cNvGrpSpPr/>
                  <p:nvPr/>
                </p:nvGrpSpPr>
                <p:grpSpPr>
                  <a:xfrm>
                    <a:off x="10120136" y="3358194"/>
                    <a:ext cx="140329" cy="178839"/>
                    <a:chOff x="10120136" y="3358194"/>
                    <a:chExt cx="140329" cy="178839"/>
                  </a:xfrm>
                  <a:solidFill>
                    <a:srgbClr val="ED866D"/>
                  </a:solidFill>
                </p:grpSpPr>
                <p:sp>
                  <p:nvSpPr>
                    <p:cNvPr id="65" name="Freeform: Shape 64">
                      <a:extLst>
                        <a:ext uri="{FF2B5EF4-FFF2-40B4-BE49-F238E27FC236}">
                          <a16:creationId xmlns:a16="http://schemas.microsoft.com/office/drawing/2014/main" id="{52CD46A6-A37A-49C5-9A45-0F0180C236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0136" y="3418412"/>
                      <a:ext cx="44055" cy="100073"/>
                    </a:xfrm>
                    <a:custGeom>
                      <a:avLst/>
                      <a:gdLst>
                        <a:gd name="connsiteX0" fmla="*/ 19049 w 44055"/>
                        <a:gd name="connsiteY0" fmla="*/ 8353 h 100073"/>
                        <a:gd name="connsiteX1" fmla="*/ 682 w 44055"/>
                        <a:gd name="connsiteY1" fmla="*/ 82813 h 100073"/>
                        <a:gd name="connsiteX2" fmla="*/ 1179 w 44055"/>
                        <a:gd name="connsiteY2" fmla="*/ 92741 h 100073"/>
                        <a:gd name="connsiteX3" fmla="*/ 8377 w 44055"/>
                        <a:gd name="connsiteY3" fmla="*/ 99442 h 100073"/>
                        <a:gd name="connsiteX4" fmla="*/ 25006 w 44055"/>
                        <a:gd name="connsiteY4" fmla="*/ 91748 h 100073"/>
                        <a:gd name="connsiteX5" fmla="*/ 43373 w 44055"/>
                        <a:gd name="connsiteY5" fmla="*/ 17289 h 100073"/>
                        <a:gd name="connsiteX6" fmla="*/ 42876 w 44055"/>
                        <a:gd name="connsiteY6" fmla="*/ 7361 h 100073"/>
                        <a:gd name="connsiteX7" fmla="*/ 35679 w 44055"/>
                        <a:gd name="connsiteY7" fmla="*/ 659 h 100073"/>
                        <a:gd name="connsiteX8" fmla="*/ 19049 w 44055"/>
                        <a:gd name="connsiteY8" fmla="*/ 8353 h 100073"/>
                        <a:gd name="connsiteX9" fmla="*/ 19049 w 44055"/>
                        <a:gd name="connsiteY9" fmla="*/ 8353 h 100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055" h="100073">
                          <a:moveTo>
                            <a:pt x="19049" y="8353"/>
                          </a:moveTo>
                          <a:cubicBezTo>
                            <a:pt x="12844" y="33173"/>
                            <a:pt x="6887" y="57993"/>
                            <a:pt x="682" y="82813"/>
                          </a:cubicBezTo>
                          <a:cubicBezTo>
                            <a:pt x="-62" y="86288"/>
                            <a:pt x="-559" y="89266"/>
                            <a:pt x="1179" y="92741"/>
                          </a:cubicBezTo>
                          <a:cubicBezTo>
                            <a:pt x="2420" y="95719"/>
                            <a:pt x="5398" y="98450"/>
                            <a:pt x="8377" y="99442"/>
                          </a:cubicBezTo>
                          <a:cubicBezTo>
                            <a:pt x="14333" y="101428"/>
                            <a:pt x="23269" y="98698"/>
                            <a:pt x="25006" y="91748"/>
                          </a:cubicBezTo>
                          <a:cubicBezTo>
                            <a:pt x="31211" y="66928"/>
                            <a:pt x="37168" y="42108"/>
                            <a:pt x="43373" y="17289"/>
                          </a:cubicBezTo>
                          <a:cubicBezTo>
                            <a:pt x="44117" y="13814"/>
                            <a:pt x="44614" y="10835"/>
                            <a:pt x="42876" y="7361"/>
                          </a:cubicBezTo>
                          <a:cubicBezTo>
                            <a:pt x="41635" y="4382"/>
                            <a:pt x="38657" y="1652"/>
                            <a:pt x="35679" y="659"/>
                          </a:cubicBezTo>
                          <a:cubicBezTo>
                            <a:pt x="29722" y="-1326"/>
                            <a:pt x="20787" y="1156"/>
                            <a:pt x="19049" y="8353"/>
                          </a:cubicBezTo>
                          <a:lnTo>
                            <a:pt x="19049" y="835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" name="Freeform: Shape 65">
                      <a:extLst>
                        <a:ext uri="{FF2B5EF4-FFF2-40B4-BE49-F238E27FC236}">
                          <a16:creationId xmlns:a16="http://schemas.microsoft.com/office/drawing/2014/main" id="{36B881E3-EC2C-4C77-B367-D4387668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07777" y="3358194"/>
                      <a:ext cx="52688" cy="178839"/>
                    </a:xfrm>
                    <a:custGeom>
                      <a:avLst/>
                      <a:gdLst>
                        <a:gd name="connsiteX0" fmla="*/ 26717 w 52688"/>
                        <a:gd name="connsiteY0" fmla="*/ 11733 h 178839"/>
                        <a:gd name="connsiteX1" fmla="*/ 159 w 52688"/>
                        <a:gd name="connsiteY1" fmla="*/ 164624 h 178839"/>
                        <a:gd name="connsiteX2" fmla="*/ 11825 w 52688"/>
                        <a:gd name="connsiteY2" fmla="*/ 178771 h 178839"/>
                        <a:gd name="connsiteX3" fmla="*/ 25972 w 52688"/>
                        <a:gd name="connsiteY3" fmla="*/ 167106 h 178839"/>
                        <a:gd name="connsiteX4" fmla="*/ 52529 w 52688"/>
                        <a:gd name="connsiteY4" fmla="*/ 14215 h 178839"/>
                        <a:gd name="connsiteX5" fmla="*/ 40864 w 52688"/>
                        <a:gd name="connsiteY5" fmla="*/ 68 h 178839"/>
                        <a:gd name="connsiteX6" fmla="*/ 26717 w 52688"/>
                        <a:gd name="connsiteY6" fmla="*/ 11733 h 178839"/>
                        <a:gd name="connsiteX7" fmla="*/ 26717 w 52688"/>
                        <a:gd name="connsiteY7" fmla="*/ 11733 h 178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2688" h="178839">
                          <a:moveTo>
                            <a:pt x="26717" y="11733"/>
                          </a:moveTo>
                          <a:cubicBezTo>
                            <a:pt x="17781" y="62614"/>
                            <a:pt x="9094" y="113743"/>
                            <a:pt x="159" y="164624"/>
                          </a:cubicBezTo>
                          <a:cubicBezTo>
                            <a:pt x="-1082" y="171573"/>
                            <a:pt x="5123" y="178027"/>
                            <a:pt x="11825" y="178771"/>
                          </a:cubicBezTo>
                          <a:cubicBezTo>
                            <a:pt x="19271" y="179516"/>
                            <a:pt x="24731" y="174055"/>
                            <a:pt x="25972" y="167106"/>
                          </a:cubicBezTo>
                          <a:cubicBezTo>
                            <a:pt x="34907" y="116225"/>
                            <a:pt x="43594" y="65096"/>
                            <a:pt x="52529" y="14215"/>
                          </a:cubicBezTo>
                          <a:cubicBezTo>
                            <a:pt x="53770" y="7266"/>
                            <a:pt x="47565" y="813"/>
                            <a:pt x="40864" y="68"/>
                          </a:cubicBezTo>
                          <a:cubicBezTo>
                            <a:pt x="33418" y="-677"/>
                            <a:pt x="27958" y="4784"/>
                            <a:pt x="26717" y="11733"/>
                          </a:cubicBezTo>
                          <a:lnTo>
                            <a:pt x="26717" y="1173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4" name="Graphic 4">
                  <a:extLst>
                    <a:ext uri="{FF2B5EF4-FFF2-40B4-BE49-F238E27FC236}">
                      <a16:creationId xmlns:a16="http://schemas.microsoft.com/office/drawing/2014/main" id="{C8E8E54C-BD82-4B20-91C7-5F2E815E169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905127" y="3090208"/>
                  <a:ext cx="408535" cy="408535"/>
                  <a:chOff x="10905127" y="3090208"/>
                  <a:chExt cx="408535" cy="408535"/>
                </a:xfrm>
              </p:grpSpPr>
              <p:sp>
                <p:nvSpPr>
                  <p:cNvPr id="59" name="Freeform: Shape 70">
                    <a:extLst>
                      <a:ext uri="{FF2B5EF4-FFF2-40B4-BE49-F238E27FC236}">
                        <a16:creationId xmlns:a16="http://schemas.microsoft.com/office/drawing/2014/main" id="{8E28FB03-2208-4A13-84C9-13805F5292E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905127" y="3090208"/>
                    <a:ext cx="408535" cy="408535"/>
                  </a:xfrm>
                  <a:custGeom>
                    <a:avLst/>
                    <a:gdLst>
                      <a:gd name="T0" fmla="*/ 408535 w 408535"/>
                      <a:gd name="T1" fmla="*/ 204268 h 408535"/>
                      <a:gd name="T2" fmla="*/ 204268 w 408535"/>
                      <a:gd name="T3" fmla="*/ 408535 h 408535"/>
                      <a:gd name="T4" fmla="*/ 0 w 408535"/>
                      <a:gd name="T5" fmla="*/ 204268 h 408535"/>
                      <a:gd name="T6" fmla="*/ 204268 w 408535"/>
                      <a:gd name="T7" fmla="*/ 0 h 408535"/>
                      <a:gd name="T8" fmla="*/ 408535 w 408535"/>
                      <a:gd name="T9" fmla="*/ 204268 h 4085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3" y="408535"/>
                          <a:pt x="0" y="317081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2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0" name="Graphic 4">
                    <a:extLst>
                      <a:ext uri="{FF2B5EF4-FFF2-40B4-BE49-F238E27FC236}">
                        <a16:creationId xmlns:a16="http://schemas.microsoft.com/office/drawing/2014/main" id="{FF21918C-4C8D-4500-9D34-310948E66DE3}"/>
                      </a:ext>
                    </a:extLst>
                  </p:cNvPr>
                  <p:cNvGrpSpPr/>
                  <p:nvPr/>
                </p:nvGrpSpPr>
                <p:grpSpPr>
                  <a:xfrm>
                    <a:off x="11031599" y="3210302"/>
                    <a:ext cx="143478" cy="146291"/>
                    <a:chOff x="11031599" y="3210302"/>
                    <a:chExt cx="143478" cy="146291"/>
                  </a:xfrm>
                  <a:solidFill>
                    <a:srgbClr val="ED866D"/>
                  </a:solidFill>
                </p:grpSpPr>
                <p:sp>
                  <p:nvSpPr>
                    <p:cNvPr id="61" name="Freeform: Shape 60">
                      <a:extLst>
                        <a:ext uri="{FF2B5EF4-FFF2-40B4-BE49-F238E27FC236}">
                          <a16:creationId xmlns:a16="http://schemas.microsoft.com/office/drawing/2014/main" id="{816413B0-2956-4C85-952A-1B08CA0050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1599" y="3216758"/>
                      <a:ext cx="43900" cy="139835"/>
                    </a:xfrm>
                    <a:custGeom>
                      <a:avLst/>
                      <a:gdLst>
                        <a:gd name="connsiteX0" fmla="*/ 17979 w 43900"/>
                        <a:gd name="connsiteY0" fmla="*/ 11697 h 139835"/>
                        <a:gd name="connsiteX1" fmla="*/ 109 w 43900"/>
                        <a:gd name="connsiteY1" fmla="*/ 125620 h 139835"/>
                        <a:gd name="connsiteX2" fmla="*/ 11774 w 43900"/>
                        <a:gd name="connsiteY2" fmla="*/ 139767 h 139835"/>
                        <a:gd name="connsiteX3" fmla="*/ 25922 w 43900"/>
                        <a:gd name="connsiteY3" fmla="*/ 128102 h 139835"/>
                        <a:gd name="connsiteX4" fmla="*/ 43792 w 43900"/>
                        <a:gd name="connsiteY4" fmla="*/ 14179 h 139835"/>
                        <a:gd name="connsiteX5" fmla="*/ 32127 w 43900"/>
                        <a:gd name="connsiteY5" fmla="*/ 31 h 139835"/>
                        <a:gd name="connsiteX6" fmla="*/ 17979 w 43900"/>
                        <a:gd name="connsiteY6" fmla="*/ 11697 h 139835"/>
                        <a:gd name="connsiteX7" fmla="*/ 17979 w 43900"/>
                        <a:gd name="connsiteY7" fmla="*/ 11697 h 139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900" h="139835">
                          <a:moveTo>
                            <a:pt x="17979" y="11697"/>
                          </a:moveTo>
                          <a:cubicBezTo>
                            <a:pt x="12022" y="49671"/>
                            <a:pt x="6066" y="87646"/>
                            <a:pt x="109" y="125620"/>
                          </a:cubicBezTo>
                          <a:cubicBezTo>
                            <a:pt x="-884" y="132570"/>
                            <a:pt x="5073" y="139023"/>
                            <a:pt x="11774" y="139767"/>
                          </a:cubicBezTo>
                          <a:cubicBezTo>
                            <a:pt x="18972" y="140512"/>
                            <a:pt x="24681" y="135052"/>
                            <a:pt x="25922" y="128102"/>
                          </a:cubicBezTo>
                          <a:cubicBezTo>
                            <a:pt x="31878" y="90128"/>
                            <a:pt x="37835" y="52153"/>
                            <a:pt x="43792" y="14179"/>
                          </a:cubicBezTo>
                          <a:cubicBezTo>
                            <a:pt x="44784" y="7229"/>
                            <a:pt x="38828" y="776"/>
                            <a:pt x="32127" y="31"/>
                          </a:cubicBezTo>
                          <a:cubicBezTo>
                            <a:pt x="24929" y="-465"/>
                            <a:pt x="19220" y="4995"/>
                            <a:pt x="17979" y="11697"/>
                          </a:cubicBezTo>
                          <a:lnTo>
                            <a:pt x="17979" y="11697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2" name="Freeform: Shape 61">
                      <a:extLst>
                        <a:ext uri="{FF2B5EF4-FFF2-40B4-BE49-F238E27FC236}">
                          <a16:creationId xmlns:a16="http://schemas.microsoft.com/office/drawing/2014/main" id="{E8610F64-DFE0-4E1A-B4E5-0493DFA73B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5792" y="3210302"/>
                      <a:ext cx="39285" cy="102326"/>
                    </a:xfrm>
                    <a:custGeom>
                      <a:avLst/>
                      <a:gdLst>
                        <a:gd name="connsiteX0" fmla="*/ 13314 w 39285"/>
                        <a:gd name="connsiteY0" fmla="*/ 11699 h 102326"/>
                        <a:gd name="connsiteX1" fmla="*/ 159 w 39285"/>
                        <a:gd name="connsiteY1" fmla="*/ 88145 h 102326"/>
                        <a:gd name="connsiteX2" fmla="*/ 11825 w 39285"/>
                        <a:gd name="connsiteY2" fmla="*/ 102292 h 102326"/>
                        <a:gd name="connsiteX3" fmla="*/ 25972 w 39285"/>
                        <a:gd name="connsiteY3" fmla="*/ 90627 h 102326"/>
                        <a:gd name="connsiteX4" fmla="*/ 39126 w 39285"/>
                        <a:gd name="connsiteY4" fmla="*/ 14181 h 102326"/>
                        <a:gd name="connsiteX5" fmla="*/ 27461 w 39285"/>
                        <a:gd name="connsiteY5" fmla="*/ 34 h 102326"/>
                        <a:gd name="connsiteX6" fmla="*/ 13314 w 39285"/>
                        <a:gd name="connsiteY6" fmla="*/ 11699 h 102326"/>
                        <a:gd name="connsiteX7" fmla="*/ 13314 w 39285"/>
                        <a:gd name="connsiteY7" fmla="*/ 11699 h 1023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9285" h="102326">
                          <a:moveTo>
                            <a:pt x="13314" y="11699"/>
                          </a:moveTo>
                          <a:cubicBezTo>
                            <a:pt x="8846" y="37264"/>
                            <a:pt x="4627" y="62828"/>
                            <a:pt x="159" y="88145"/>
                          </a:cubicBezTo>
                          <a:cubicBezTo>
                            <a:pt x="-1082" y="94846"/>
                            <a:pt x="5123" y="101796"/>
                            <a:pt x="11825" y="102292"/>
                          </a:cubicBezTo>
                          <a:cubicBezTo>
                            <a:pt x="19271" y="102788"/>
                            <a:pt x="24731" y="97824"/>
                            <a:pt x="25972" y="90627"/>
                          </a:cubicBezTo>
                          <a:cubicBezTo>
                            <a:pt x="30440" y="65062"/>
                            <a:pt x="34659" y="39498"/>
                            <a:pt x="39126" y="14181"/>
                          </a:cubicBezTo>
                          <a:cubicBezTo>
                            <a:pt x="40367" y="7480"/>
                            <a:pt x="34163" y="530"/>
                            <a:pt x="27461" y="34"/>
                          </a:cubicBezTo>
                          <a:cubicBezTo>
                            <a:pt x="20015" y="-462"/>
                            <a:pt x="14555" y="4502"/>
                            <a:pt x="13314" y="11699"/>
                          </a:cubicBezTo>
                          <a:lnTo>
                            <a:pt x="13314" y="11699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5" name="Freeform: Shape 66">
                  <a:extLst>
                    <a:ext uri="{FF2B5EF4-FFF2-40B4-BE49-F238E27FC236}">
                      <a16:creationId xmlns:a16="http://schemas.microsoft.com/office/drawing/2014/main" id="{90ACE9D3-FF08-4333-8BB2-2BB8085EED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41465" y="3186211"/>
                  <a:ext cx="96026" cy="69612"/>
                </a:xfrm>
                <a:custGeom>
                  <a:avLst/>
                  <a:gdLst>
                    <a:gd name="T0" fmla="*/ 1292 w 96026"/>
                    <a:gd name="T1" fmla="*/ 9233 h 69612"/>
                    <a:gd name="T2" fmla="*/ 51 w 96026"/>
                    <a:gd name="T3" fmla="*/ 15438 h 69612"/>
                    <a:gd name="T4" fmla="*/ 32813 w 96026"/>
                    <a:gd name="T5" fmla="*/ 66567 h 69612"/>
                    <a:gd name="T6" fmla="*/ 94118 w 96026"/>
                    <a:gd name="T7" fmla="*/ 44725 h 69612"/>
                    <a:gd name="T8" fmla="*/ 91884 w 96026"/>
                    <a:gd name="T9" fmla="*/ 29585 h 69612"/>
                    <a:gd name="T10" fmla="*/ 76744 w 96026"/>
                    <a:gd name="T11" fmla="*/ 31819 h 69612"/>
                    <a:gd name="T12" fmla="*/ 73021 w 96026"/>
                    <a:gd name="T13" fmla="*/ 37279 h 69612"/>
                    <a:gd name="T14" fmla="*/ 42493 w 96026"/>
                    <a:gd name="T15" fmla="*/ 40258 h 69612"/>
                    <a:gd name="T16" fmla="*/ 24871 w 96026"/>
                    <a:gd name="T17" fmla="*/ 21147 h 69612"/>
                    <a:gd name="T18" fmla="*/ 21148 w 96026"/>
                    <a:gd name="T19" fmla="*/ 4021 h 69612"/>
                    <a:gd name="T20" fmla="*/ 7000 w 96026"/>
                    <a:gd name="T21" fmla="*/ 1787 h 69612"/>
                    <a:gd name="T22" fmla="*/ 1292 w 96026"/>
                    <a:gd name="T23" fmla="*/ 9233 h 696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96026" h="69612">
                      <a:moveTo>
                        <a:pt x="1292" y="9233"/>
                      </a:moveTo>
                      <a:cubicBezTo>
                        <a:pt x="547" y="11219"/>
                        <a:pt x="51" y="13204"/>
                        <a:pt x="51" y="15438"/>
                      </a:cubicBezTo>
                      <a:cubicBezTo>
                        <a:pt x="-942" y="36783"/>
                        <a:pt x="12709" y="59121"/>
                        <a:pt x="32813" y="66567"/>
                      </a:cubicBezTo>
                      <a:cubicBezTo>
                        <a:pt x="54903" y="75006"/>
                        <a:pt x="82701" y="65326"/>
                        <a:pt x="94118" y="44725"/>
                      </a:cubicBezTo>
                      <a:cubicBezTo>
                        <a:pt x="96848" y="39513"/>
                        <a:pt x="97097" y="33308"/>
                        <a:pt x="91884" y="29585"/>
                      </a:cubicBezTo>
                      <a:cubicBezTo>
                        <a:pt x="87665" y="26359"/>
                        <a:pt x="79723" y="26607"/>
                        <a:pt x="76744" y="31819"/>
                      </a:cubicBezTo>
                      <a:cubicBezTo>
                        <a:pt x="75751" y="33805"/>
                        <a:pt x="74510" y="35542"/>
                        <a:pt x="73021" y="37279"/>
                      </a:cubicBezTo>
                      <a:cubicBezTo>
                        <a:pt x="64334" y="47456"/>
                        <a:pt x="55151" y="45222"/>
                        <a:pt x="42493" y="40258"/>
                      </a:cubicBezTo>
                      <a:cubicBezTo>
                        <a:pt x="32068" y="36287"/>
                        <a:pt x="26856" y="28841"/>
                        <a:pt x="24871" y="21147"/>
                      </a:cubicBezTo>
                      <a:cubicBezTo>
                        <a:pt x="23133" y="14445"/>
                        <a:pt x="24871" y="9978"/>
                        <a:pt x="21148" y="4021"/>
                      </a:cubicBezTo>
                      <a:cubicBezTo>
                        <a:pt x="18169" y="-447"/>
                        <a:pt x="11468" y="-1191"/>
                        <a:pt x="7000" y="1787"/>
                      </a:cubicBezTo>
                      <a:cubicBezTo>
                        <a:pt x="4270" y="3276"/>
                        <a:pt x="2285" y="6006"/>
                        <a:pt x="1292" y="9233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56" name="Graphic 4">
                  <a:extLst>
                    <a:ext uri="{FF2B5EF4-FFF2-40B4-BE49-F238E27FC236}">
                      <a16:creationId xmlns:a16="http://schemas.microsoft.com/office/drawing/2014/main" id="{01063CA1-6CFB-4E63-8A41-1562D07E80C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44022" y="3251788"/>
                  <a:ext cx="347239" cy="279569"/>
                  <a:chOff x="10444022" y="3251788"/>
                  <a:chExt cx="347239" cy="279569"/>
                </a:xfrm>
              </p:grpSpPr>
              <p:sp>
                <p:nvSpPr>
                  <p:cNvPr id="57" name="Freeform: Shape 68">
                    <a:extLst>
                      <a:ext uri="{FF2B5EF4-FFF2-40B4-BE49-F238E27FC236}">
                        <a16:creationId xmlns:a16="http://schemas.microsoft.com/office/drawing/2014/main" id="{38F3DEC3-E248-4738-9933-37DFD2CD58B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9167" y="3267670"/>
                    <a:ext cx="331623" cy="262281"/>
                  </a:xfrm>
                  <a:custGeom>
                    <a:avLst/>
                    <a:gdLst>
                      <a:gd name="T0" fmla="*/ 321436 w 331623"/>
                      <a:gd name="T1" fmla="*/ 155372 h 262281"/>
                      <a:gd name="T2" fmla="*/ 302822 w 331623"/>
                      <a:gd name="T3" fmla="*/ 0 h 262281"/>
                      <a:gd name="T4" fmla="*/ 2501 w 331623"/>
                      <a:gd name="T5" fmla="*/ 66766 h 262281"/>
                      <a:gd name="T6" fmla="*/ 98058 w 331623"/>
                      <a:gd name="T7" fmla="*/ 248447 h 262281"/>
                      <a:gd name="T8" fmla="*/ 293638 w 331623"/>
                      <a:gd name="T9" fmla="*/ 204019 h 262281"/>
                      <a:gd name="T10" fmla="*/ 321436 w 331623"/>
                      <a:gd name="T11" fmla="*/ 155372 h 26228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31623" h="262281">
                        <a:moveTo>
                          <a:pt x="321436" y="155372"/>
                        </a:moveTo>
                        <a:cubicBezTo>
                          <a:pt x="339555" y="104988"/>
                          <a:pt x="333598" y="44179"/>
                          <a:pt x="302822" y="0"/>
                        </a:cubicBezTo>
                        <a:cubicBezTo>
                          <a:pt x="202549" y="21841"/>
                          <a:pt x="102773" y="45172"/>
                          <a:pt x="2501" y="66766"/>
                        </a:cubicBezTo>
                        <a:cubicBezTo>
                          <a:pt x="-10902" y="139488"/>
                          <a:pt x="30796" y="218167"/>
                          <a:pt x="98058" y="248447"/>
                        </a:cubicBezTo>
                        <a:cubicBezTo>
                          <a:pt x="163582" y="277983"/>
                          <a:pt x="247473" y="258871"/>
                          <a:pt x="293638" y="204019"/>
                        </a:cubicBezTo>
                        <a:cubicBezTo>
                          <a:pt x="305800" y="189872"/>
                          <a:pt x="314983" y="173243"/>
                          <a:pt x="321436" y="155372"/>
                        </a:cubicBezTo>
                        <a:close/>
                      </a:path>
                    </a:pathLst>
                  </a:custGeom>
                  <a:solidFill>
                    <a:srgbClr val="E879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" name="Freeform: Shape 69">
                    <a:extLst>
                      <a:ext uri="{FF2B5EF4-FFF2-40B4-BE49-F238E27FC236}">
                        <a16:creationId xmlns:a16="http://schemas.microsoft.com/office/drawing/2014/main" id="{3DF94CDE-118D-4E00-8FD1-FE96916BDA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4022" y="3251788"/>
                    <a:ext cx="347239" cy="279569"/>
                  </a:xfrm>
                  <a:custGeom>
                    <a:avLst/>
                    <a:gdLst>
                      <a:gd name="T0" fmla="*/ 328071 w 347239"/>
                      <a:gd name="T1" fmla="*/ 42687 h 279569"/>
                      <a:gd name="T2" fmla="*/ 300521 w 347239"/>
                      <a:gd name="T3" fmla="*/ 57331 h 279569"/>
                      <a:gd name="T4" fmla="*/ 253859 w 347239"/>
                      <a:gd name="T5" fmla="*/ 229333 h 279569"/>
                      <a:gd name="T6" fmla="*/ 67462 w 347239"/>
                      <a:gd name="T7" fmla="*/ 193840 h 279569"/>
                      <a:gd name="T8" fmla="*/ 31473 w 347239"/>
                      <a:gd name="T9" fmla="*/ 93816 h 279569"/>
                      <a:gd name="T10" fmla="*/ 302258 w 347239"/>
                      <a:gd name="T11" fmla="*/ 30774 h 279569"/>
                      <a:gd name="T12" fmla="*/ 295557 w 347239"/>
                      <a:gd name="T13" fmla="*/ 493 h 279569"/>
                      <a:gd name="T14" fmla="*/ 11617 w 347239"/>
                      <a:gd name="T15" fmla="*/ 66514 h 279569"/>
                      <a:gd name="T16" fmla="*/ 448 w 347239"/>
                      <a:gd name="T17" fmla="*/ 85129 h 279569"/>
                      <a:gd name="T18" fmla="*/ 133731 w 347239"/>
                      <a:gd name="T19" fmla="*/ 273512 h 279569"/>
                      <a:gd name="T20" fmla="*/ 337254 w 347239"/>
                      <a:gd name="T21" fmla="*/ 173736 h 279569"/>
                      <a:gd name="T22" fmla="*/ 328071 w 347239"/>
                      <a:gd name="T23" fmla="*/ 42687 h 279569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347239" h="279569">
                        <a:moveTo>
                          <a:pt x="328071" y="42687"/>
                        </a:moveTo>
                        <a:cubicBezTo>
                          <a:pt x="318391" y="25313"/>
                          <a:pt x="290841" y="39709"/>
                          <a:pt x="300521" y="57331"/>
                        </a:cubicBezTo>
                        <a:cubicBezTo>
                          <a:pt x="333035" y="115906"/>
                          <a:pt x="311938" y="195578"/>
                          <a:pt x="253859" y="229333"/>
                        </a:cubicBezTo>
                        <a:cubicBezTo>
                          <a:pt x="191810" y="265570"/>
                          <a:pt x="112138" y="248941"/>
                          <a:pt x="67462" y="193840"/>
                        </a:cubicBezTo>
                        <a:cubicBezTo>
                          <a:pt x="44628" y="165546"/>
                          <a:pt x="32218" y="129805"/>
                          <a:pt x="31473" y="93816"/>
                        </a:cubicBezTo>
                        <a:cubicBezTo>
                          <a:pt x="121818" y="72719"/>
                          <a:pt x="211914" y="51871"/>
                          <a:pt x="302258" y="30774"/>
                        </a:cubicBezTo>
                        <a:cubicBezTo>
                          <a:pt x="321618" y="26306"/>
                          <a:pt x="314916" y="-4222"/>
                          <a:pt x="295557" y="493"/>
                        </a:cubicBezTo>
                        <a:cubicBezTo>
                          <a:pt x="200993" y="22583"/>
                          <a:pt x="106181" y="44673"/>
                          <a:pt x="11617" y="66514"/>
                        </a:cubicBezTo>
                        <a:cubicBezTo>
                          <a:pt x="1937" y="68748"/>
                          <a:pt x="-1289" y="77683"/>
                          <a:pt x="448" y="85129"/>
                        </a:cubicBezTo>
                        <a:cubicBezTo>
                          <a:pt x="-1289" y="168276"/>
                          <a:pt x="51329" y="251422"/>
                          <a:pt x="133731" y="273512"/>
                        </a:cubicBezTo>
                        <a:cubicBezTo>
                          <a:pt x="216629" y="295602"/>
                          <a:pt x="307222" y="256138"/>
                          <a:pt x="337254" y="173736"/>
                        </a:cubicBezTo>
                        <a:cubicBezTo>
                          <a:pt x="352891" y="131046"/>
                          <a:pt x="350409" y="82399"/>
                          <a:pt x="328071" y="42687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6" name="Freeform: Shape 37">
                <a:extLst>
                  <a:ext uri="{FF2B5EF4-FFF2-40B4-BE49-F238E27FC236}">
                    <a16:creationId xmlns:a16="http://schemas.microsoft.com/office/drawing/2014/main" id="{38FAACA2-4E0C-491A-9393-D1CDCFA633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1091" y="2013028"/>
                <a:ext cx="1398042" cy="1171860"/>
              </a:xfrm>
              <a:custGeom>
                <a:avLst/>
                <a:gdLst>
                  <a:gd name="T0" fmla="*/ 50632 w 1398042"/>
                  <a:gd name="T1" fmla="*/ 740871 h 1171860"/>
                  <a:gd name="T2" fmla="*/ 110945 w 1398042"/>
                  <a:gd name="T3" fmla="*/ 494409 h 1171860"/>
                  <a:gd name="T4" fmla="*/ 543059 w 1398042"/>
                  <a:gd name="T5" fmla="*/ 47155 h 1171860"/>
                  <a:gd name="T6" fmla="*/ 1142459 w 1398042"/>
                  <a:gd name="T7" fmla="*/ 90590 h 1171860"/>
                  <a:gd name="T8" fmla="*/ 1352683 w 1398042"/>
                  <a:gd name="T9" fmla="*/ 296347 h 1171860"/>
                  <a:gd name="T10" fmla="*/ 1376014 w 1398042"/>
                  <a:gd name="T11" fmla="*/ 593689 h 1171860"/>
                  <a:gd name="T12" fmla="*/ 667655 w 1398042"/>
                  <a:gd name="T13" fmla="*/ 606843 h 1171860"/>
                  <a:gd name="T14" fmla="*/ 480265 w 1398042"/>
                  <a:gd name="T15" fmla="*/ 919574 h 1171860"/>
                  <a:gd name="T16" fmla="*/ 236781 w 1398042"/>
                  <a:gd name="T17" fmla="*/ 1146179 h 1171860"/>
                  <a:gd name="T18" fmla="*/ 0 w 1398042"/>
                  <a:gd name="T19" fmla="*/ 1138237 h 1171860"/>
                  <a:gd name="T20" fmla="*/ 29287 w 1398042"/>
                  <a:gd name="T21" fmla="*/ 915354 h 1171860"/>
                  <a:gd name="T22" fmla="*/ 50632 w 1398042"/>
                  <a:gd name="T23" fmla="*/ 740871 h 11718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398042" h="1171860">
                    <a:moveTo>
                      <a:pt x="50632" y="740871"/>
                    </a:moveTo>
                    <a:cubicBezTo>
                      <a:pt x="63291" y="656483"/>
                      <a:pt x="80913" y="573336"/>
                      <a:pt x="110945" y="494409"/>
                    </a:cubicBezTo>
                    <a:cubicBezTo>
                      <a:pt x="188383" y="289645"/>
                      <a:pt x="349464" y="122856"/>
                      <a:pt x="543059" y="47155"/>
                    </a:cubicBezTo>
                    <a:cubicBezTo>
                      <a:pt x="736654" y="-28546"/>
                      <a:pt x="960033" y="-12413"/>
                      <a:pt x="1142459" y="90590"/>
                    </a:cubicBezTo>
                    <a:cubicBezTo>
                      <a:pt x="1227591" y="138740"/>
                      <a:pt x="1305277" y="206747"/>
                      <a:pt x="1352683" y="296347"/>
                    </a:cubicBezTo>
                    <a:cubicBezTo>
                      <a:pt x="1400337" y="385946"/>
                      <a:pt x="1414237" y="499125"/>
                      <a:pt x="1376014" y="593689"/>
                    </a:cubicBezTo>
                    <a:cubicBezTo>
                      <a:pt x="1188624" y="394881"/>
                      <a:pt x="848840" y="402576"/>
                      <a:pt x="667655" y="606843"/>
                    </a:cubicBezTo>
                    <a:cubicBezTo>
                      <a:pt x="587735" y="696939"/>
                      <a:pt x="540081" y="813096"/>
                      <a:pt x="480265" y="919574"/>
                    </a:cubicBezTo>
                    <a:cubicBezTo>
                      <a:pt x="420697" y="1026051"/>
                      <a:pt x="347975" y="1110439"/>
                      <a:pt x="236781" y="1146179"/>
                    </a:cubicBezTo>
                    <a:cubicBezTo>
                      <a:pt x="161577" y="1170255"/>
                      <a:pt x="56341" y="1192592"/>
                      <a:pt x="0" y="1138237"/>
                    </a:cubicBezTo>
                    <a:cubicBezTo>
                      <a:pt x="6949" y="1071968"/>
                      <a:pt x="22338" y="981623"/>
                      <a:pt x="29287" y="915354"/>
                    </a:cubicBezTo>
                    <a:cubicBezTo>
                      <a:pt x="35740" y="857276"/>
                      <a:pt x="41945" y="798701"/>
                      <a:pt x="50632" y="740871"/>
                    </a:cubicBez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38">
                <a:extLst>
                  <a:ext uri="{FF2B5EF4-FFF2-40B4-BE49-F238E27FC236}">
                    <a16:creationId xmlns:a16="http://schemas.microsoft.com/office/drawing/2014/main" id="{4C321181-1E80-429F-B2D4-4479CF867F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87705" y="2091912"/>
                <a:ext cx="798520" cy="1364801"/>
              </a:xfrm>
              <a:custGeom>
                <a:avLst/>
                <a:gdLst>
                  <a:gd name="T0" fmla="*/ 0 w 798520"/>
                  <a:gd name="T1" fmla="*/ 65068 h 1364801"/>
                  <a:gd name="T2" fmla="*/ 364604 w 798520"/>
                  <a:gd name="T3" fmla="*/ 47694 h 1364801"/>
                  <a:gd name="T4" fmla="*/ 614044 w 798520"/>
                  <a:gd name="T5" fmla="*/ 323443 h 1364801"/>
                  <a:gd name="T6" fmla="*/ 797959 w 798520"/>
                  <a:gd name="T7" fmla="*/ 894797 h 1364801"/>
                  <a:gd name="T8" fmla="*/ 769168 w 798520"/>
                  <a:gd name="T9" fmla="*/ 1349001 h 1364801"/>
                  <a:gd name="T10" fmla="*/ 601634 w 798520"/>
                  <a:gd name="T11" fmla="*/ 740914 h 1364801"/>
                  <a:gd name="T12" fmla="*/ 369320 w 798520"/>
                  <a:gd name="T13" fmla="*/ 646598 h 1364801"/>
                  <a:gd name="T14" fmla="*/ 82402 w 798520"/>
                  <a:gd name="T15" fmla="*/ 356702 h 1364801"/>
                  <a:gd name="T16" fmla="*/ 0 w 798520"/>
                  <a:gd name="T17" fmla="*/ 65068 h 13648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98520" h="1364801">
                    <a:moveTo>
                      <a:pt x="0" y="65068"/>
                    </a:moveTo>
                    <a:cubicBezTo>
                      <a:pt x="89848" y="-22049"/>
                      <a:pt x="256638" y="-15348"/>
                      <a:pt x="364604" y="47694"/>
                    </a:cubicBezTo>
                    <a:cubicBezTo>
                      <a:pt x="472571" y="110737"/>
                      <a:pt x="546782" y="217711"/>
                      <a:pt x="614044" y="323443"/>
                    </a:cubicBezTo>
                    <a:cubicBezTo>
                      <a:pt x="723003" y="494700"/>
                      <a:pt x="791258" y="680105"/>
                      <a:pt x="797959" y="894797"/>
                    </a:cubicBezTo>
                    <a:cubicBezTo>
                      <a:pt x="803420" y="1065558"/>
                      <a:pt x="767182" y="1446791"/>
                      <a:pt x="769168" y="1349001"/>
                    </a:cubicBezTo>
                    <a:lnTo>
                      <a:pt x="601634" y="740914"/>
                    </a:lnTo>
                    <a:cubicBezTo>
                      <a:pt x="601634" y="740914"/>
                      <a:pt x="444772" y="682835"/>
                      <a:pt x="369320" y="646598"/>
                    </a:cubicBezTo>
                    <a:cubicBezTo>
                      <a:pt x="210969" y="570649"/>
                      <a:pt x="82402" y="356702"/>
                      <a:pt x="82402" y="356702"/>
                    </a:cubicBezTo>
                    <a:lnTo>
                      <a:pt x="0" y="65068"/>
                    </a:ln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39">
                <a:extLst>
                  <a:ext uri="{FF2B5EF4-FFF2-40B4-BE49-F238E27FC236}">
                    <a16:creationId xmlns:a16="http://schemas.microsoft.com/office/drawing/2014/main" id="{839142BA-B644-43F9-BA3A-063088A37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4008" y="2408385"/>
                <a:ext cx="1075313" cy="1458932"/>
              </a:xfrm>
              <a:custGeom>
                <a:avLst/>
                <a:gdLst>
                  <a:gd name="T0" fmla="*/ 4833 w 1075313"/>
                  <a:gd name="T1" fmla="*/ 516274 h 1458932"/>
                  <a:gd name="T2" fmla="*/ 232679 w 1075313"/>
                  <a:gd name="T3" fmla="*/ 1458933 h 1458932"/>
                  <a:gd name="T4" fmla="*/ 299196 w 1075313"/>
                  <a:gd name="T5" fmla="*/ 653776 h 1458932"/>
                  <a:gd name="T6" fmla="*/ 385321 w 1075313"/>
                  <a:gd name="T7" fmla="*/ 550525 h 1458932"/>
                  <a:gd name="T8" fmla="*/ 635506 w 1075313"/>
                  <a:gd name="T9" fmla="*/ 187907 h 1458932"/>
                  <a:gd name="T10" fmla="*/ 1075314 w 1075313"/>
                  <a:gd name="T11" fmla="*/ 44448 h 1458932"/>
                  <a:gd name="T12" fmla="*/ 630790 w 1075313"/>
                  <a:gd name="T13" fmla="*/ 5481 h 1458932"/>
                  <a:gd name="T14" fmla="*/ 4833 w 1075313"/>
                  <a:gd name="T15" fmla="*/ 516274 h 14589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75313" h="1458932">
                    <a:moveTo>
                      <a:pt x="4833" y="516274"/>
                    </a:moveTo>
                    <a:cubicBezTo>
                      <a:pt x="-29419" y="854569"/>
                      <a:pt x="125953" y="1145706"/>
                      <a:pt x="232679" y="1458933"/>
                    </a:cubicBezTo>
                    <a:cubicBezTo>
                      <a:pt x="215305" y="1189141"/>
                      <a:pt x="238139" y="917115"/>
                      <a:pt x="299196" y="653776"/>
                    </a:cubicBezTo>
                    <a:cubicBezTo>
                      <a:pt x="331462" y="622255"/>
                      <a:pt x="360501" y="586762"/>
                      <a:pt x="385321" y="550525"/>
                    </a:cubicBezTo>
                    <a:cubicBezTo>
                      <a:pt x="468964" y="429404"/>
                      <a:pt x="528780" y="289420"/>
                      <a:pt x="635506" y="187907"/>
                    </a:cubicBezTo>
                    <a:cubicBezTo>
                      <a:pt x="750918" y="77955"/>
                      <a:pt x="917211" y="23847"/>
                      <a:pt x="1075314" y="44448"/>
                    </a:cubicBezTo>
                    <a:cubicBezTo>
                      <a:pt x="1075314" y="44448"/>
                      <a:pt x="787155" y="-18595"/>
                      <a:pt x="630790" y="5481"/>
                    </a:cubicBezTo>
                    <a:cubicBezTo>
                      <a:pt x="474425" y="29804"/>
                      <a:pt x="4833" y="516274"/>
                      <a:pt x="4833" y="516274"/>
                    </a:cubicBez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40">
                <a:extLst>
                  <a:ext uri="{FF2B5EF4-FFF2-40B4-BE49-F238E27FC236}">
                    <a16:creationId xmlns:a16="http://schemas.microsoft.com/office/drawing/2014/main" id="{36EBE44C-AB48-47FB-8FD2-6D9063AC5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40404" y="2720912"/>
                <a:ext cx="93283" cy="358188"/>
              </a:xfrm>
              <a:custGeom>
                <a:avLst/>
                <a:gdLst>
                  <a:gd name="T0" fmla="*/ 31088 w 93283"/>
                  <a:gd name="T1" fmla="*/ 8166 h 358188"/>
                  <a:gd name="T2" fmla="*/ 8006 w 93283"/>
                  <a:gd name="T3" fmla="*/ 2209 h 358188"/>
                  <a:gd name="T4" fmla="*/ 2049 w 93283"/>
                  <a:gd name="T5" fmla="*/ 25292 h 358188"/>
                  <a:gd name="T6" fmla="*/ 58887 w 93283"/>
                  <a:gd name="T7" fmla="*/ 341994 h 358188"/>
                  <a:gd name="T8" fmla="*/ 92641 w 93283"/>
                  <a:gd name="T9" fmla="*/ 341994 h 358188"/>
                  <a:gd name="T10" fmla="*/ 31088 w 93283"/>
                  <a:gd name="T11" fmla="*/ 8166 h 3581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3283" h="358188">
                    <a:moveTo>
                      <a:pt x="31088" y="8166"/>
                    </a:moveTo>
                    <a:cubicBezTo>
                      <a:pt x="27613" y="-273"/>
                      <a:pt x="15203" y="-2010"/>
                      <a:pt x="8006" y="2209"/>
                    </a:cubicBezTo>
                    <a:cubicBezTo>
                      <a:pt x="-681" y="7173"/>
                      <a:pt x="-1674" y="16853"/>
                      <a:pt x="2049" y="25292"/>
                    </a:cubicBezTo>
                    <a:cubicBezTo>
                      <a:pt x="44491" y="125068"/>
                      <a:pt x="63602" y="233779"/>
                      <a:pt x="58887" y="341994"/>
                    </a:cubicBezTo>
                    <a:cubicBezTo>
                      <a:pt x="57893" y="363587"/>
                      <a:pt x="91649" y="363587"/>
                      <a:pt x="92641" y="341994"/>
                    </a:cubicBezTo>
                    <a:cubicBezTo>
                      <a:pt x="97357" y="227078"/>
                      <a:pt x="76012" y="113403"/>
                      <a:pt x="31088" y="816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41">
                <a:extLst>
                  <a:ext uri="{FF2B5EF4-FFF2-40B4-BE49-F238E27FC236}">
                    <a16:creationId xmlns:a16="http://schemas.microsoft.com/office/drawing/2014/main" id="{C0655771-7FAB-4BA3-8A1E-D33C7774C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1771" y="2271971"/>
                <a:ext cx="259449" cy="202433"/>
              </a:xfrm>
              <a:custGeom>
                <a:avLst/>
                <a:gdLst>
                  <a:gd name="T0" fmla="*/ 256839 w 259449"/>
                  <a:gd name="T1" fmla="*/ 177387 h 202433"/>
                  <a:gd name="T2" fmla="*/ 20801 w 259449"/>
                  <a:gd name="T3" fmla="*/ 669 h 202433"/>
                  <a:gd name="T4" fmla="*/ 11867 w 259449"/>
                  <a:gd name="T5" fmla="*/ 33184 h 202433"/>
                  <a:gd name="T6" fmla="*/ 227800 w 259449"/>
                  <a:gd name="T7" fmla="*/ 194513 h 202433"/>
                  <a:gd name="T8" fmla="*/ 256839 w 259449"/>
                  <a:gd name="T9" fmla="*/ 177387 h 2024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9449" h="202433">
                    <a:moveTo>
                      <a:pt x="256839" y="177387"/>
                    </a:moveTo>
                    <a:cubicBezTo>
                      <a:pt x="203972" y="91014"/>
                      <a:pt x="118592" y="26979"/>
                      <a:pt x="20801" y="669"/>
                    </a:cubicBezTo>
                    <a:cubicBezTo>
                      <a:pt x="-47" y="-5039"/>
                      <a:pt x="-8982" y="27475"/>
                      <a:pt x="11867" y="33184"/>
                    </a:cubicBezTo>
                    <a:cubicBezTo>
                      <a:pt x="101466" y="57259"/>
                      <a:pt x="179401" y="115337"/>
                      <a:pt x="227800" y="194513"/>
                    </a:cubicBezTo>
                    <a:cubicBezTo>
                      <a:pt x="239216" y="212879"/>
                      <a:pt x="268255" y="196002"/>
                      <a:pt x="256839" y="177387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42">
                <a:extLst>
                  <a:ext uri="{FF2B5EF4-FFF2-40B4-BE49-F238E27FC236}">
                    <a16:creationId xmlns:a16="http://schemas.microsoft.com/office/drawing/2014/main" id="{38F6B8B2-5C58-4CD0-9D55-2A9FAA5A9C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8716" y="1992570"/>
                <a:ext cx="150160" cy="133636"/>
              </a:xfrm>
              <a:custGeom>
                <a:avLst/>
                <a:gdLst>
                  <a:gd name="T0" fmla="*/ 118060 w 150160"/>
                  <a:gd name="T1" fmla="*/ 29886 h 133636"/>
                  <a:gd name="T2" fmla="*/ 92247 w 150160"/>
                  <a:gd name="T3" fmla="*/ 98389 h 133636"/>
                  <a:gd name="T4" fmla="*/ 28212 w 150160"/>
                  <a:gd name="T5" fmla="*/ 4074 h 133636"/>
                  <a:gd name="T6" fmla="*/ 5378 w 150160"/>
                  <a:gd name="T7" fmla="*/ 26908 h 133636"/>
                  <a:gd name="T8" fmla="*/ 65690 w 150160"/>
                  <a:gd name="T9" fmla="*/ 122216 h 133636"/>
                  <a:gd name="T10" fmla="*/ 95722 w 150160"/>
                  <a:gd name="T11" fmla="*/ 124946 h 133636"/>
                  <a:gd name="T12" fmla="*/ 120046 w 150160"/>
                  <a:gd name="T13" fmla="*/ 116011 h 133636"/>
                  <a:gd name="T14" fmla="*/ 149085 w 150160"/>
                  <a:gd name="T15" fmla="*/ 38325 h 133636"/>
                  <a:gd name="T16" fmla="*/ 118060 w 150160"/>
                  <a:gd name="T17" fmla="*/ 29886 h 1336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0160" h="133636">
                    <a:moveTo>
                      <a:pt x="118060" y="29886"/>
                    </a:moveTo>
                    <a:cubicBezTo>
                      <a:pt x="109373" y="52721"/>
                      <a:pt x="100934" y="75555"/>
                      <a:pt x="92247" y="98389"/>
                    </a:cubicBezTo>
                    <a:cubicBezTo>
                      <a:pt x="79837" y="61904"/>
                      <a:pt x="57748" y="29142"/>
                      <a:pt x="28212" y="4074"/>
                    </a:cubicBezTo>
                    <a:cubicBezTo>
                      <a:pt x="12328" y="-9329"/>
                      <a:pt x="-10507" y="13505"/>
                      <a:pt x="5378" y="26908"/>
                    </a:cubicBezTo>
                    <a:cubicBezTo>
                      <a:pt x="35162" y="51976"/>
                      <a:pt x="56010" y="84490"/>
                      <a:pt x="65690" y="122216"/>
                    </a:cubicBezTo>
                    <a:cubicBezTo>
                      <a:pt x="69661" y="137853"/>
                      <a:pt x="89517" y="136115"/>
                      <a:pt x="95722" y="124946"/>
                    </a:cubicBezTo>
                    <a:cubicBezTo>
                      <a:pt x="103913" y="128918"/>
                      <a:pt x="115826" y="126932"/>
                      <a:pt x="120046" y="116011"/>
                    </a:cubicBezTo>
                    <a:cubicBezTo>
                      <a:pt x="129726" y="90199"/>
                      <a:pt x="139405" y="64138"/>
                      <a:pt x="149085" y="38325"/>
                    </a:cubicBezTo>
                    <a:cubicBezTo>
                      <a:pt x="156283" y="19214"/>
                      <a:pt x="125258" y="10775"/>
                      <a:pt x="118060" y="2988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43">
                <a:extLst>
                  <a:ext uri="{FF2B5EF4-FFF2-40B4-BE49-F238E27FC236}">
                    <a16:creationId xmlns:a16="http://schemas.microsoft.com/office/drawing/2014/main" id="{9EDBDE21-454F-4972-8C44-4BADC0F068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6606" y="2155228"/>
                <a:ext cx="1006303" cy="547190"/>
              </a:xfrm>
              <a:custGeom>
                <a:avLst/>
                <a:gdLst>
                  <a:gd name="T0" fmla="*/ 994070 w 1006303"/>
                  <a:gd name="T1" fmla="*/ 66781 h 547190"/>
                  <a:gd name="T2" fmla="*/ 513805 w 1006303"/>
                  <a:gd name="T3" fmla="*/ 34515 h 547190"/>
                  <a:gd name="T4" fmla="*/ 332372 w 1006303"/>
                  <a:gd name="T5" fmla="*/ 174251 h 547190"/>
                  <a:gd name="T6" fmla="*/ 198592 w 1006303"/>
                  <a:gd name="T7" fmla="*/ 357918 h 547190"/>
                  <a:gd name="T8" fmla="*/ 10954 w 1006303"/>
                  <a:gd name="T9" fmla="*/ 515028 h 547190"/>
                  <a:gd name="T10" fmla="*/ 19641 w 1006303"/>
                  <a:gd name="T11" fmla="*/ 546053 h 547190"/>
                  <a:gd name="T12" fmla="*/ 323685 w 1006303"/>
                  <a:gd name="T13" fmla="*/ 237790 h 547190"/>
                  <a:gd name="T14" fmla="*/ 486503 w 1006303"/>
                  <a:gd name="T15" fmla="*/ 83162 h 547190"/>
                  <a:gd name="T16" fmla="*/ 711371 w 1006303"/>
                  <a:gd name="T17" fmla="*/ 32281 h 547190"/>
                  <a:gd name="T18" fmla="*/ 985879 w 1006303"/>
                  <a:gd name="T19" fmla="*/ 98054 h 547190"/>
                  <a:gd name="T20" fmla="*/ 1005735 w 1006303"/>
                  <a:gd name="T21" fmla="*/ 86885 h 547190"/>
                  <a:gd name="T22" fmla="*/ 994070 w 1006303"/>
                  <a:gd name="T23" fmla="*/ 66781 h 54719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06303" h="547190">
                    <a:moveTo>
                      <a:pt x="994070" y="66781"/>
                    </a:moveTo>
                    <a:cubicBezTo>
                      <a:pt x="843909" y="3490"/>
                      <a:pt x="669674" y="-29272"/>
                      <a:pt x="513805" y="34515"/>
                    </a:cubicBezTo>
                    <a:cubicBezTo>
                      <a:pt x="441083" y="64299"/>
                      <a:pt x="382011" y="113938"/>
                      <a:pt x="332372" y="174251"/>
                    </a:cubicBezTo>
                    <a:cubicBezTo>
                      <a:pt x="284221" y="232826"/>
                      <a:pt x="244509" y="297606"/>
                      <a:pt x="198592" y="357918"/>
                    </a:cubicBezTo>
                    <a:cubicBezTo>
                      <a:pt x="148953" y="422946"/>
                      <a:pt x="89137" y="485492"/>
                      <a:pt x="10954" y="515028"/>
                    </a:cubicBezTo>
                    <a:cubicBezTo>
                      <a:pt x="-8405" y="522226"/>
                      <a:pt x="33" y="553499"/>
                      <a:pt x="19641" y="546053"/>
                    </a:cubicBezTo>
                    <a:cubicBezTo>
                      <a:pt x="162356" y="492193"/>
                      <a:pt x="238056" y="353947"/>
                      <a:pt x="323685" y="237790"/>
                    </a:cubicBezTo>
                    <a:cubicBezTo>
                      <a:pt x="368361" y="176981"/>
                      <a:pt x="419489" y="119647"/>
                      <a:pt x="486503" y="83162"/>
                    </a:cubicBezTo>
                    <a:cubicBezTo>
                      <a:pt x="554758" y="45684"/>
                      <a:pt x="633933" y="30544"/>
                      <a:pt x="711371" y="32281"/>
                    </a:cubicBezTo>
                    <a:cubicBezTo>
                      <a:pt x="806431" y="34267"/>
                      <a:pt x="898761" y="61320"/>
                      <a:pt x="985879" y="98054"/>
                    </a:cubicBezTo>
                    <a:cubicBezTo>
                      <a:pt x="994070" y="101529"/>
                      <a:pt x="1003501" y="94331"/>
                      <a:pt x="1005735" y="86885"/>
                    </a:cubicBezTo>
                    <a:cubicBezTo>
                      <a:pt x="1008217" y="77205"/>
                      <a:pt x="1002260" y="70007"/>
                      <a:pt x="994070" y="66781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44">
                <a:extLst>
                  <a:ext uri="{FF2B5EF4-FFF2-40B4-BE49-F238E27FC236}">
                    <a16:creationId xmlns:a16="http://schemas.microsoft.com/office/drawing/2014/main" id="{EEC76D95-8795-402C-9B10-2BF0ED9A3E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90715" y="2296659"/>
                <a:ext cx="304756" cy="62193"/>
              </a:xfrm>
              <a:custGeom>
                <a:avLst/>
                <a:gdLst>
                  <a:gd name="T0" fmla="*/ 293787 w 304756"/>
                  <a:gd name="T1" fmla="*/ 22643 h 62193"/>
                  <a:gd name="T2" fmla="*/ 8359 w 304756"/>
                  <a:gd name="T3" fmla="*/ 32819 h 62193"/>
                  <a:gd name="T4" fmla="*/ 24740 w 304756"/>
                  <a:gd name="T5" fmla="*/ 60618 h 62193"/>
                  <a:gd name="T6" fmla="*/ 285348 w 304756"/>
                  <a:gd name="T7" fmla="*/ 53668 h 62193"/>
                  <a:gd name="T8" fmla="*/ 293787 w 304756"/>
                  <a:gd name="T9" fmla="*/ 22643 h 62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756" h="62193">
                    <a:moveTo>
                      <a:pt x="293787" y="22643"/>
                    </a:moveTo>
                    <a:cubicBezTo>
                      <a:pt x="201209" y="-11112"/>
                      <a:pt x="98455" y="-6644"/>
                      <a:pt x="8359" y="32819"/>
                    </a:cubicBezTo>
                    <a:cubicBezTo>
                      <a:pt x="-10505" y="41258"/>
                      <a:pt x="5877" y="69056"/>
                      <a:pt x="24740" y="60618"/>
                    </a:cubicBezTo>
                    <a:cubicBezTo>
                      <a:pt x="106894" y="24629"/>
                      <a:pt x="201209" y="22891"/>
                      <a:pt x="285348" y="53668"/>
                    </a:cubicBezTo>
                    <a:cubicBezTo>
                      <a:pt x="304708" y="60866"/>
                      <a:pt x="313146" y="29593"/>
                      <a:pt x="293787" y="2264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45">
                <a:extLst>
                  <a:ext uri="{FF2B5EF4-FFF2-40B4-BE49-F238E27FC236}">
                    <a16:creationId xmlns:a16="http://schemas.microsoft.com/office/drawing/2014/main" id="{259D79F4-8594-40C8-BDC0-348D3F631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9252" y="2005716"/>
                <a:ext cx="1708636" cy="1925375"/>
              </a:xfrm>
              <a:custGeom>
                <a:avLst/>
                <a:gdLst>
                  <a:gd name="T0" fmla="*/ 1314210 w 1708636"/>
                  <a:gd name="T1" fmla="*/ 569479 h 1925375"/>
                  <a:gd name="T2" fmla="*/ 1213193 w 1708636"/>
                  <a:gd name="T3" fmla="*/ 457045 h 1925375"/>
                  <a:gd name="T4" fmla="*/ 831960 w 1708636"/>
                  <a:gd name="T5" fmla="*/ 543170 h 1925375"/>
                  <a:gd name="T6" fmla="*/ 397116 w 1708636"/>
                  <a:gd name="T7" fmla="*/ 1037334 h 1925375"/>
                  <a:gd name="T8" fmla="*/ 442784 w 1708636"/>
                  <a:gd name="T9" fmla="*/ 971561 h 1925375"/>
                  <a:gd name="T10" fmla="*/ 245962 w 1708636"/>
                  <a:gd name="T11" fmla="*/ 1124204 h 1925375"/>
                  <a:gd name="T12" fmla="*/ 157356 w 1708636"/>
                  <a:gd name="T13" fmla="*/ 1151009 h 1925375"/>
                  <a:gd name="T14" fmla="*/ 93320 w 1708636"/>
                  <a:gd name="T15" fmla="*/ 773995 h 1925375"/>
                  <a:gd name="T16" fmla="*/ 686515 w 1708636"/>
                  <a:gd name="T17" fmla="*/ 51985 h 1925375"/>
                  <a:gd name="T18" fmla="*/ 1087853 w 1708636"/>
                  <a:gd name="T19" fmla="*/ 36100 h 1925375"/>
                  <a:gd name="T20" fmla="*/ 193096 w 1708636"/>
                  <a:gd name="T21" fmla="*/ 371168 h 1925375"/>
                  <a:gd name="T22" fmla="*/ 246 w 1708636"/>
                  <a:gd name="T23" fmla="*/ 1147038 h 1925375"/>
                  <a:gd name="T24" fmla="*/ 159341 w 1708636"/>
                  <a:gd name="T25" fmla="*/ 1183275 h 1925375"/>
                  <a:gd name="T26" fmla="*/ 196819 w 1708636"/>
                  <a:gd name="T27" fmla="*/ 1364460 h 1925375"/>
                  <a:gd name="T28" fmla="*/ 64033 w 1708636"/>
                  <a:gd name="T29" fmla="*/ 1559048 h 1925375"/>
                  <a:gd name="T30" fmla="*/ 335562 w 1708636"/>
                  <a:gd name="T31" fmla="*/ 1750409 h 1925375"/>
                  <a:gd name="T32" fmla="*/ 412256 w 1708636"/>
                  <a:gd name="T33" fmla="*/ 1853163 h 1925375"/>
                  <a:gd name="T34" fmla="*/ 411015 w 1708636"/>
                  <a:gd name="T35" fmla="*/ 1808984 h 1925375"/>
                  <a:gd name="T36" fmla="*/ 430622 w 1708636"/>
                  <a:gd name="T37" fmla="*/ 1735269 h 1925375"/>
                  <a:gd name="T38" fmla="*/ 766932 w 1708636"/>
                  <a:gd name="T39" fmla="*/ 1894116 h 1925375"/>
                  <a:gd name="T40" fmla="*/ 431863 w 1708636"/>
                  <a:gd name="T41" fmla="*/ 1700770 h 1925375"/>
                  <a:gd name="T42" fmla="*/ 398605 w 1708636"/>
                  <a:gd name="T43" fmla="*/ 1274612 h 1925375"/>
                  <a:gd name="T44" fmla="*/ 435338 w 1708636"/>
                  <a:gd name="T45" fmla="*/ 1108567 h 1925375"/>
                  <a:gd name="T46" fmla="*/ 346731 w 1708636"/>
                  <a:gd name="T47" fmla="*/ 1663043 h 1925375"/>
                  <a:gd name="T48" fmla="*/ 307764 w 1708636"/>
                  <a:gd name="T49" fmla="*/ 1380096 h 1925375"/>
                  <a:gd name="T50" fmla="*/ 306771 w 1708636"/>
                  <a:gd name="T51" fmla="*/ 1221498 h 1925375"/>
                  <a:gd name="T52" fmla="*/ 281207 w 1708636"/>
                  <a:gd name="T53" fmla="*/ 1496998 h 1925375"/>
                  <a:gd name="T54" fmla="*/ 259117 w 1708636"/>
                  <a:gd name="T55" fmla="*/ 1153987 h 1925375"/>
                  <a:gd name="T56" fmla="*/ 388925 w 1708636"/>
                  <a:gd name="T57" fmla="*/ 1068607 h 1925375"/>
                  <a:gd name="T58" fmla="*/ 680062 w 1708636"/>
                  <a:gd name="T59" fmla="*/ 784419 h 1925375"/>
                  <a:gd name="T60" fmla="*/ 1194578 w 1708636"/>
                  <a:gd name="T61" fmla="*/ 478142 h 1925375"/>
                  <a:gd name="T62" fmla="*/ 1206740 w 1708636"/>
                  <a:gd name="T63" fmla="*/ 480128 h 1925375"/>
                  <a:gd name="T64" fmla="*/ 1688245 w 1708636"/>
                  <a:gd name="T65" fmla="*/ 852674 h 1925375"/>
                  <a:gd name="T66" fmla="*/ 295106 w 1708636"/>
                  <a:gd name="T67" fmla="*/ 1595781 h 1925375"/>
                  <a:gd name="T68" fmla="*/ 181431 w 1708636"/>
                  <a:gd name="T69" fmla="*/ 1665029 h 1925375"/>
                  <a:gd name="T70" fmla="*/ 95802 w 1708636"/>
                  <a:gd name="T71" fmla="*/ 1458527 h 1925375"/>
                  <a:gd name="T72" fmla="*/ 213697 w 1708636"/>
                  <a:gd name="T73" fmla="*/ 1390273 h 1925375"/>
                  <a:gd name="T74" fmla="*/ 295106 w 1708636"/>
                  <a:gd name="T75" fmla="*/ 1595781 h 192537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708636" h="1925375">
                    <a:moveTo>
                      <a:pt x="1696932" y="819912"/>
                    </a:moveTo>
                    <a:cubicBezTo>
                      <a:pt x="1549254" y="773995"/>
                      <a:pt x="1415972" y="686133"/>
                      <a:pt x="1314210" y="569479"/>
                    </a:cubicBezTo>
                    <a:cubicBezTo>
                      <a:pt x="1285171" y="535972"/>
                      <a:pt x="1258862" y="500232"/>
                      <a:pt x="1235531" y="462754"/>
                    </a:cubicBezTo>
                    <a:cubicBezTo>
                      <a:pt x="1230071" y="453819"/>
                      <a:pt x="1220391" y="453322"/>
                      <a:pt x="1213193" y="457045"/>
                    </a:cubicBezTo>
                    <a:cubicBezTo>
                      <a:pt x="1211704" y="452578"/>
                      <a:pt x="1208477" y="448606"/>
                      <a:pt x="1202769" y="446869"/>
                    </a:cubicBezTo>
                    <a:cubicBezTo>
                      <a:pt x="1072216" y="403931"/>
                      <a:pt x="932977" y="458783"/>
                      <a:pt x="831960" y="543170"/>
                    </a:cubicBezTo>
                    <a:cubicBezTo>
                      <a:pt x="718781" y="637734"/>
                      <a:pt x="649782" y="773250"/>
                      <a:pt x="574081" y="896853"/>
                    </a:cubicBezTo>
                    <a:cubicBezTo>
                      <a:pt x="537844" y="955925"/>
                      <a:pt x="482992" y="1060665"/>
                      <a:pt x="397116" y="1037334"/>
                    </a:cubicBezTo>
                    <a:cubicBezTo>
                      <a:pt x="395875" y="1037086"/>
                      <a:pt x="394882" y="1036838"/>
                      <a:pt x="393641" y="1036838"/>
                    </a:cubicBezTo>
                    <a:cubicBezTo>
                      <a:pt x="410766" y="1015492"/>
                      <a:pt x="426899" y="993403"/>
                      <a:pt x="442784" y="971561"/>
                    </a:cubicBezTo>
                    <a:cubicBezTo>
                      <a:pt x="454946" y="954684"/>
                      <a:pt x="426899" y="938551"/>
                      <a:pt x="414986" y="955180"/>
                    </a:cubicBezTo>
                    <a:cubicBezTo>
                      <a:pt x="368325" y="1019712"/>
                      <a:pt x="318933" y="1087222"/>
                      <a:pt x="245962" y="1124204"/>
                    </a:cubicBezTo>
                    <a:cubicBezTo>
                      <a:pt x="225610" y="1134628"/>
                      <a:pt x="204017" y="1142074"/>
                      <a:pt x="181927" y="1146790"/>
                    </a:cubicBezTo>
                    <a:cubicBezTo>
                      <a:pt x="174978" y="1140585"/>
                      <a:pt x="162816" y="1143067"/>
                      <a:pt x="157356" y="1151009"/>
                    </a:cubicBezTo>
                    <a:cubicBezTo>
                      <a:pt x="116651" y="1156221"/>
                      <a:pt x="74705" y="1152250"/>
                      <a:pt x="35242" y="1139592"/>
                    </a:cubicBezTo>
                    <a:cubicBezTo>
                      <a:pt x="54105" y="1017726"/>
                      <a:pt x="71479" y="895364"/>
                      <a:pt x="93320" y="773995"/>
                    </a:cubicBezTo>
                    <a:cubicBezTo>
                      <a:pt x="114417" y="657093"/>
                      <a:pt x="142464" y="539447"/>
                      <a:pt x="197067" y="433218"/>
                    </a:cubicBezTo>
                    <a:cubicBezTo>
                      <a:pt x="295354" y="242353"/>
                      <a:pt x="477035" y="99887"/>
                      <a:pt x="686515" y="51985"/>
                    </a:cubicBezTo>
                    <a:cubicBezTo>
                      <a:pt x="816075" y="22201"/>
                      <a:pt x="952336" y="28158"/>
                      <a:pt x="1078917" y="68614"/>
                    </a:cubicBezTo>
                    <a:cubicBezTo>
                      <a:pt x="1099518" y="75315"/>
                      <a:pt x="1108453" y="42801"/>
                      <a:pt x="1087853" y="36100"/>
                    </a:cubicBezTo>
                    <a:cubicBezTo>
                      <a:pt x="861247" y="-36126"/>
                      <a:pt x="606347" y="1104"/>
                      <a:pt x="411759" y="138110"/>
                    </a:cubicBezTo>
                    <a:cubicBezTo>
                      <a:pt x="323897" y="199911"/>
                      <a:pt x="248941" y="279335"/>
                      <a:pt x="193096" y="371168"/>
                    </a:cubicBezTo>
                    <a:cubicBezTo>
                      <a:pt x="130302" y="474667"/>
                      <a:pt x="95058" y="592065"/>
                      <a:pt x="71230" y="710208"/>
                    </a:cubicBezTo>
                    <a:cubicBezTo>
                      <a:pt x="41943" y="854660"/>
                      <a:pt x="22832" y="1001345"/>
                      <a:pt x="246" y="1147038"/>
                    </a:cubicBezTo>
                    <a:cubicBezTo>
                      <a:pt x="-1740" y="1159448"/>
                      <a:pt x="8684" y="1167638"/>
                      <a:pt x="18116" y="1168135"/>
                    </a:cubicBezTo>
                    <a:cubicBezTo>
                      <a:pt x="63288" y="1184268"/>
                      <a:pt x="111935" y="1188983"/>
                      <a:pt x="159341" y="1183275"/>
                    </a:cubicBezTo>
                    <a:cubicBezTo>
                      <a:pt x="172992" y="1244084"/>
                      <a:pt x="188380" y="1304396"/>
                      <a:pt x="205506" y="1364460"/>
                    </a:cubicBezTo>
                    <a:cubicBezTo>
                      <a:pt x="203024" y="1363715"/>
                      <a:pt x="200046" y="1363715"/>
                      <a:pt x="196819" y="1364460"/>
                    </a:cubicBezTo>
                    <a:cubicBezTo>
                      <a:pt x="154129" y="1375629"/>
                      <a:pt x="107468" y="1389528"/>
                      <a:pt x="78925" y="1425765"/>
                    </a:cubicBezTo>
                    <a:cubicBezTo>
                      <a:pt x="49141" y="1463739"/>
                      <a:pt x="49141" y="1514869"/>
                      <a:pt x="64033" y="1559048"/>
                    </a:cubicBezTo>
                    <a:cubicBezTo>
                      <a:pt x="94065" y="1648151"/>
                      <a:pt x="173985" y="1718640"/>
                      <a:pt x="264577" y="1741474"/>
                    </a:cubicBezTo>
                    <a:cubicBezTo>
                      <a:pt x="287660" y="1747431"/>
                      <a:pt x="311735" y="1750161"/>
                      <a:pt x="335562" y="1750409"/>
                    </a:cubicBezTo>
                    <a:cubicBezTo>
                      <a:pt x="349461" y="1791114"/>
                      <a:pt x="366091" y="1830825"/>
                      <a:pt x="384457" y="1869545"/>
                    </a:cubicBezTo>
                    <a:cubicBezTo>
                      <a:pt x="393393" y="1888160"/>
                      <a:pt x="421191" y="1872027"/>
                      <a:pt x="412256" y="1853163"/>
                    </a:cubicBezTo>
                    <a:cubicBezTo>
                      <a:pt x="408284" y="1844725"/>
                      <a:pt x="404313" y="1836286"/>
                      <a:pt x="400590" y="1827847"/>
                    </a:cubicBezTo>
                    <a:cubicBezTo>
                      <a:pt x="408036" y="1825365"/>
                      <a:pt x="413745" y="1818415"/>
                      <a:pt x="411015" y="1808984"/>
                    </a:cubicBezTo>
                    <a:cubicBezTo>
                      <a:pt x="404810" y="1787887"/>
                      <a:pt x="399101" y="1766294"/>
                      <a:pt x="394137" y="1744949"/>
                    </a:cubicBezTo>
                    <a:cubicBezTo>
                      <a:pt x="406547" y="1742467"/>
                      <a:pt x="418709" y="1739240"/>
                      <a:pt x="430622" y="1735269"/>
                    </a:cubicBezTo>
                    <a:cubicBezTo>
                      <a:pt x="512032" y="1835541"/>
                      <a:pt x="630671" y="1904293"/>
                      <a:pt x="758245" y="1925141"/>
                    </a:cubicBezTo>
                    <a:cubicBezTo>
                      <a:pt x="778597" y="1928368"/>
                      <a:pt x="787284" y="1897343"/>
                      <a:pt x="766932" y="1894116"/>
                    </a:cubicBezTo>
                    <a:cubicBezTo>
                      <a:pt x="640847" y="1873516"/>
                      <a:pt x="526179" y="1805509"/>
                      <a:pt x="447500" y="1704989"/>
                    </a:cubicBezTo>
                    <a:cubicBezTo>
                      <a:pt x="444273" y="1701018"/>
                      <a:pt x="436579" y="1699032"/>
                      <a:pt x="431863" y="1700770"/>
                    </a:cubicBezTo>
                    <a:cubicBezTo>
                      <a:pt x="417468" y="1706230"/>
                      <a:pt x="402576" y="1710449"/>
                      <a:pt x="387684" y="1713179"/>
                    </a:cubicBezTo>
                    <a:cubicBezTo>
                      <a:pt x="359638" y="1568479"/>
                      <a:pt x="363112" y="1418071"/>
                      <a:pt x="398605" y="1274612"/>
                    </a:cubicBezTo>
                    <a:cubicBezTo>
                      <a:pt x="411015" y="1224724"/>
                      <a:pt x="426899" y="1176077"/>
                      <a:pt x="446507" y="1128423"/>
                    </a:cubicBezTo>
                    <a:cubicBezTo>
                      <a:pt x="449982" y="1120232"/>
                      <a:pt x="442784" y="1110801"/>
                      <a:pt x="435338" y="1108567"/>
                    </a:cubicBezTo>
                    <a:cubicBezTo>
                      <a:pt x="426155" y="1105837"/>
                      <a:pt x="418709" y="1111794"/>
                      <a:pt x="415482" y="1119736"/>
                    </a:cubicBezTo>
                    <a:cubicBezTo>
                      <a:pt x="344746" y="1290745"/>
                      <a:pt x="321663" y="1479872"/>
                      <a:pt x="346731" y="1663043"/>
                    </a:cubicBezTo>
                    <a:cubicBezTo>
                      <a:pt x="348220" y="1673219"/>
                      <a:pt x="349710" y="1683396"/>
                      <a:pt x="351447" y="1693324"/>
                    </a:cubicBezTo>
                    <a:cubicBezTo>
                      <a:pt x="321663" y="1591810"/>
                      <a:pt x="306771" y="1486077"/>
                      <a:pt x="307764" y="1380096"/>
                    </a:cubicBezTo>
                    <a:cubicBezTo>
                      <a:pt x="308012" y="1333683"/>
                      <a:pt x="311487" y="1287270"/>
                      <a:pt x="317940" y="1241353"/>
                    </a:cubicBezTo>
                    <a:cubicBezTo>
                      <a:pt x="319181" y="1232666"/>
                      <a:pt x="315706" y="1224228"/>
                      <a:pt x="306771" y="1221498"/>
                    </a:cubicBezTo>
                    <a:cubicBezTo>
                      <a:pt x="299325" y="1219264"/>
                      <a:pt x="288156" y="1224228"/>
                      <a:pt x="286915" y="1232666"/>
                    </a:cubicBezTo>
                    <a:cubicBezTo>
                      <a:pt x="274505" y="1320281"/>
                      <a:pt x="272768" y="1409136"/>
                      <a:pt x="281207" y="1496998"/>
                    </a:cubicBezTo>
                    <a:cubicBezTo>
                      <a:pt x="245962" y="1392258"/>
                      <a:pt x="216179" y="1285533"/>
                      <a:pt x="191855" y="1177814"/>
                    </a:cubicBezTo>
                    <a:cubicBezTo>
                      <a:pt x="215186" y="1172602"/>
                      <a:pt x="237772" y="1164660"/>
                      <a:pt x="259117" y="1153987"/>
                    </a:cubicBezTo>
                    <a:cubicBezTo>
                      <a:pt x="306027" y="1131153"/>
                      <a:pt x="344001" y="1095909"/>
                      <a:pt x="377756" y="1056693"/>
                    </a:cubicBezTo>
                    <a:cubicBezTo>
                      <a:pt x="378749" y="1061906"/>
                      <a:pt x="382224" y="1066870"/>
                      <a:pt x="388925" y="1068607"/>
                    </a:cubicBezTo>
                    <a:cubicBezTo>
                      <a:pt x="464874" y="1089208"/>
                      <a:pt x="525434" y="1030136"/>
                      <a:pt x="564402" y="972554"/>
                    </a:cubicBezTo>
                    <a:cubicBezTo>
                      <a:pt x="605602" y="911497"/>
                      <a:pt x="641343" y="846965"/>
                      <a:pt x="680062" y="784419"/>
                    </a:cubicBezTo>
                    <a:cubicBezTo>
                      <a:pt x="754274" y="664539"/>
                      <a:pt x="843377" y="545652"/>
                      <a:pt x="978397" y="491048"/>
                    </a:cubicBezTo>
                    <a:cubicBezTo>
                      <a:pt x="1047396" y="463002"/>
                      <a:pt x="1123097" y="454563"/>
                      <a:pt x="1194578" y="478142"/>
                    </a:cubicBezTo>
                    <a:cubicBezTo>
                      <a:pt x="1198798" y="479631"/>
                      <a:pt x="1202521" y="479135"/>
                      <a:pt x="1205499" y="477894"/>
                    </a:cubicBezTo>
                    <a:cubicBezTo>
                      <a:pt x="1205747" y="478638"/>
                      <a:pt x="1206244" y="479383"/>
                      <a:pt x="1206740" y="480128"/>
                    </a:cubicBezTo>
                    <a:cubicBezTo>
                      <a:pt x="1291872" y="617382"/>
                      <a:pt x="1415723" y="730064"/>
                      <a:pt x="1560672" y="801793"/>
                    </a:cubicBezTo>
                    <a:cubicBezTo>
                      <a:pt x="1601624" y="822146"/>
                      <a:pt x="1644314" y="839271"/>
                      <a:pt x="1688245" y="852674"/>
                    </a:cubicBezTo>
                    <a:cubicBezTo>
                      <a:pt x="1708598" y="858879"/>
                      <a:pt x="1717533" y="826365"/>
                      <a:pt x="1696932" y="819912"/>
                    </a:cubicBezTo>
                    <a:close/>
                    <a:moveTo>
                      <a:pt x="295106" y="1595781"/>
                    </a:moveTo>
                    <a:cubicBezTo>
                      <a:pt x="302800" y="1636486"/>
                      <a:pt x="312728" y="1676942"/>
                      <a:pt x="325138" y="1716654"/>
                    </a:cubicBezTo>
                    <a:cubicBezTo>
                      <a:pt x="273761" y="1714172"/>
                      <a:pt x="223624" y="1697047"/>
                      <a:pt x="181431" y="1665029"/>
                    </a:cubicBezTo>
                    <a:cubicBezTo>
                      <a:pt x="149910" y="1640953"/>
                      <a:pt x="123849" y="1609680"/>
                      <a:pt x="105978" y="1574436"/>
                    </a:cubicBezTo>
                    <a:cubicBezTo>
                      <a:pt x="88604" y="1540185"/>
                      <a:pt x="77435" y="1494764"/>
                      <a:pt x="95802" y="1458527"/>
                    </a:cubicBezTo>
                    <a:cubicBezTo>
                      <a:pt x="116403" y="1417823"/>
                      <a:pt x="165546" y="1405413"/>
                      <a:pt x="206002" y="1394740"/>
                    </a:cubicBezTo>
                    <a:cubicBezTo>
                      <a:pt x="209477" y="1393747"/>
                      <a:pt x="211959" y="1392258"/>
                      <a:pt x="213697" y="1390273"/>
                    </a:cubicBezTo>
                    <a:cubicBezTo>
                      <a:pt x="233056" y="1455797"/>
                      <a:pt x="254401" y="1520577"/>
                      <a:pt x="277980" y="1584860"/>
                    </a:cubicBezTo>
                    <a:cubicBezTo>
                      <a:pt x="280958" y="1593051"/>
                      <a:pt x="288156" y="1596278"/>
                      <a:pt x="295106" y="1595781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46">
                <a:extLst>
                  <a:ext uri="{FF2B5EF4-FFF2-40B4-BE49-F238E27FC236}">
                    <a16:creationId xmlns:a16="http://schemas.microsoft.com/office/drawing/2014/main" id="{CA940BCF-A595-4849-A145-8403CC214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7809" y="3928658"/>
                <a:ext cx="30528" cy="204136"/>
              </a:xfrm>
              <a:custGeom>
                <a:avLst/>
                <a:gdLst>
                  <a:gd name="T0" fmla="*/ 0 w 30528"/>
                  <a:gd name="T1" fmla="*/ 14609 h 204136"/>
                  <a:gd name="T2" fmla="*/ 0 w 30528"/>
                  <a:gd name="T3" fmla="*/ 187604 h 204136"/>
                  <a:gd name="T4" fmla="*/ 30528 w 30528"/>
                  <a:gd name="T5" fmla="*/ 189341 h 204136"/>
                  <a:gd name="T6" fmla="*/ 30528 w 30528"/>
                  <a:gd name="T7" fmla="*/ 16347 h 204136"/>
                  <a:gd name="T8" fmla="*/ 0 w 30528"/>
                  <a:gd name="T9" fmla="*/ 14609 h 204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528" h="204136">
                    <a:moveTo>
                      <a:pt x="0" y="14609"/>
                    </a:moveTo>
                    <a:lnTo>
                      <a:pt x="0" y="187604"/>
                    </a:lnTo>
                    <a:cubicBezTo>
                      <a:pt x="0" y="208453"/>
                      <a:pt x="30528" y="210190"/>
                      <a:pt x="30528" y="189341"/>
                    </a:cubicBezTo>
                    <a:lnTo>
                      <a:pt x="30528" y="16347"/>
                    </a:lnTo>
                    <a:cubicBezTo>
                      <a:pt x="30528" y="-4254"/>
                      <a:pt x="0" y="-5991"/>
                      <a:pt x="0" y="14609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47">
                <a:extLst>
                  <a:ext uri="{FF2B5EF4-FFF2-40B4-BE49-F238E27FC236}">
                    <a16:creationId xmlns:a16="http://schemas.microsoft.com/office/drawing/2014/main" id="{272096A8-C97D-4252-AB12-7E2B48E1E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8608" y="4137575"/>
                <a:ext cx="523644" cy="1045101"/>
              </a:xfrm>
              <a:custGeom>
                <a:avLst/>
                <a:gdLst>
                  <a:gd name="T0" fmla="*/ 490882 w 523644"/>
                  <a:gd name="T1" fmla="*/ 15668 h 1045101"/>
                  <a:gd name="T2" fmla="*/ 490385 w 523644"/>
                  <a:gd name="T3" fmla="*/ 45948 h 1045101"/>
                  <a:gd name="T4" fmla="*/ 487407 w 523644"/>
                  <a:gd name="T5" fmla="*/ 54387 h 1045101"/>
                  <a:gd name="T6" fmla="*/ 334765 w 523644"/>
                  <a:gd name="T7" fmla="*/ 243514 h 1045101"/>
                  <a:gd name="T8" fmla="*/ 92523 w 523644"/>
                  <a:gd name="T9" fmla="*/ 167069 h 1045101"/>
                  <a:gd name="T10" fmla="*/ 40153 w 523644"/>
                  <a:gd name="T11" fmla="*/ 44955 h 1045101"/>
                  <a:gd name="T12" fmla="*/ 8632 w 523644"/>
                  <a:gd name="T13" fmla="*/ 28326 h 1045101"/>
                  <a:gd name="T14" fmla="*/ 16326 w 523644"/>
                  <a:gd name="T15" fmla="*/ 700200 h 1045101"/>
                  <a:gd name="T16" fmla="*/ 51570 w 523644"/>
                  <a:gd name="T17" fmla="*/ 865749 h 1045101"/>
                  <a:gd name="T18" fmla="*/ 105677 w 523644"/>
                  <a:gd name="T19" fmla="*/ 983643 h 1045101"/>
                  <a:gd name="T20" fmla="*/ 215629 w 523644"/>
                  <a:gd name="T21" fmla="*/ 1044948 h 1045101"/>
                  <a:gd name="T22" fmla="*/ 342956 w 523644"/>
                  <a:gd name="T23" fmla="*/ 993075 h 1045101"/>
                  <a:gd name="T24" fmla="*/ 484925 w 523644"/>
                  <a:gd name="T25" fmla="*/ 677614 h 1045101"/>
                  <a:gd name="T26" fmla="*/ 457127 w 523644"/>
                  <a:gd name="T27" fmla="*/ 661233 h 1045101"/>
                  <a:gd name="T28" fmla="*/ 348664 w 523644"/>
                  <a:gd name="T29" fmla="*/ 935989 h 1045101"/>
                  <a:gd name="T30" fmla="*/ 239456 w 523644"/>
                  <a:gd name="T31" fmla="*/ 1011193 h 1045101"/>
                  <a:gd name="T32" fmla="*/ 135461 w 523644"/>
                  <a:gd name="T33" fmla="*/ 969248 h 1045101"/>
                  <a:gd name="T34" fmla="*/ 83588 w 523644"/>
                  <a:gd name="T35" fmla="*/ 859295 h 1045101"/>
                  <a:gd name="T36" fmla="*/ 49833 w 523644"/>
                  <a:gd name="T37" fmla="*/ 705164 h 1045101"/>
                  <a:gd name="T38" fmla="*/ 30473 w 523644"/>
                  <a:gd name="T39" fmla="*/ 384987 h 1045101"/>
                  <a:gd name="T40" fmla="*/ 42138 w 523644"/>
                  <a:gd name="T41" fmla="*/ 144979 h 1045101"/>
                  <a:gd name="T42" fmla="*/ 171698 w 523644"/>
                  <a:gd name="T43" fmla="*/ 266597 h 1045101"/>
                  <a:gd name="T44" fmla="*/ 453652 w 523644"/>
                  <a:gd name="T45" fmla="*/ 203802 h 1045101"/>
                  <a:gd name="T46" fmla="*/ 489144 w 523644"/>
                  <a:gd name="T47" fmla="*/ 153914 h 1045101"/>
                  <a:gd name="T48" fmla="*/ 482939 w 523644"/>
                  <a:gd name="T49" fmla="*/ 564932 h 1045101"/>
                  <a:gd name="T50" fmla="*/ 515205 w 523644"/>
                  <a:gd name="T51" fmla="*/ 564932 h 1045101"/>
                  <a:gd name="T52" fmla="*/ 523644 w 523644"/>
                  <a:gd name="T53" fmla="*/ 15419 h 1045101"/>
                  <a:gd name="T54" fmla="*/ 490882 w 523644"/>
                  <a:gd name="T55" fmla="*/ 15668 h 104510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23644" h="1045101">
                    <a:moveTo>
                      <a:pt x="490882" y="15668"/>
                    </a:moveTo>
                    <a:cubicBezTo>
                      <a:pt x="490634" y="25844"/>
                      <a:pt x="490634" y="35772"/>
                      <a:pt x="490385" y="45948"/>
                    </a:cubicBezTo>
                    <a:cubicBezTo>
                      <a:pt x="488648" y="48182"/>
                      <a:pt x="487656" y="50912"/>
                      <a:pt x="487407" y="54387"/>
                    </a:cubicBezTo>
                    <a:cubicBezTo>
                      <a:pt x="478969" y="140015"/>
                      <a:pt x="417415" y="217950"/>
                      <a:pt x="334765" y="243514"/>
                    </a:cubicBezTo>
                    <a:cubicBezTo>
                      <a:pt x="247151" y="270568"/>
                      <a:pt x="147871" y="241032"/>
                      <a:pt x="92523" y="167069"/>
                    </a:cubicBezTo>
                    <a:cubicBezTo>
                      <a:pt x="68696" y="135051"/>
                      <a:pt x="44869" y="84419"/>
                      <a:pt x="40153" y="44955"/>
                    </a:cubicBezTo>
                    <a:cubicBezTo>
                      <a:pt x="40153" y="6236"/>
                      <a:pt x="8632" y="279"/>
                      <a:pt x="8632" y="28326"/>
                    </a:cubicBezTo>
                    <a:cubicBezTo>
                      <a:pt x="8632" y="38750"/>
                      <a:pt x="-15195" y="487742"/>
                      <a:pt x="16326" y="700200"/>
                    </a:cubicBezTo>
                    <a:cubicBezTo>
                      <a:pt x="24516" y="756045"/>
                      <a:pt x="36182" y="811393"/>
                      <a:pt x="51570" y="865749"/>
                    </a:cubicBezTo>
                    <a:cubicBezTo>
                      <a:pt x="63483" y="907198"/>
                      <a:pt x="79120" y="949143"/>
                      <a:pt x="105677" y="983643"/>
                    </a:cubicBezTo>
                    <a:cubicBezTo>
                      <a:pt x="132483" y="1018639"/>
                      <a:pt x="170706" y="1042714"/>
                      <a:pt x="215629" y="1044948"/>
                    </a:cubicBezTo>
                    <a:cubicBezTo>
                      <a:pt x="262787" y="1047182"/>
                      <a:pt x="309200" y="1024844"/>
                      <a:pt x="342956" y="993075"/>
                    </a:cubicBezTo>
                    <a:cubicBezTo>
                      <a:pt x="430570" y="909928"/>
                      <a:pt x="454645" y="786821"/>
                      <a:pt x="484925" y="677614"/>
                    </a:cubicBezTo>
                    <a:cubicBezTo>
                      <a:pt x="490385" y="657510"/>
                      <a:pt x="461346" y="640880"/>
                      <a:pt x="457127" y="661233"/>
                    </a:cubicBezTo>
                    <a:cubicBezTo>
                      <a:pt x="432803" y="776397"/>
                      <a:pt x="404509" y="853339"/>
                      <a:pt x="348664" y="935989"/>
                    </a:cubicBezTo>
                    <a:cubicBezTo>
                      <a:pt x="323347" y="973467"/>
                      <a:pt x="285125" y="1003995"/>
                      <a:pt x="239456" y="1011193"/>
                    </a:cubicBezTo>
                    <a:cubicBezTo>
                      <a:pt x="198504" y="1017646"/>
                      <a:pt x="161522" y="1000272"/>
                      <a:pt x="135461" y="969248"/>
                    </a:cubicBezTo>
                    <a:cubicBezTo>
                      <a:pt x="109152" y="938223"/>
                      <a:pt x="94757" y="897766"/>
                      <a:pt x="83588" y="859295"/>
                    </a:cubicBezTo>
                    <a:cubicBezTo>
                      <a:pt x="68944" y="808663"/>
                      <a:pt x="58023" y="757286"/>
                      <a:pt x="49833" y="705164"/>
                    </a:cubicBezTo>
                    <a:cubicBezTo>
                      <a:pt x="33203" y="599431"/>
                      <a:pt x="28736" y="491961"/>
                      <a:pt x="30473" y="384987"/>
                    </a:cubicBezTo>
                    <a:cubicBezTo>
                      <a:pt x="31714" y="304819"/>
                      <a:pt x="36430" y="224899"/>
                      <a:pt x="42138" y="144979"/>
                    </a:cubicBezTo>
                    <a:cubicBezTo>
                      <a:pt x="69192" y="198838"/>
                      <a:pt x="114613" y="243266"/>
                      <a:pt x="171698" y="266597"/>
                    </a:cubicBezTo>
                    <a:cubicBezTo>
                      <a:pt x="268247" y="306060"/>
                      <a:pt x="383412" y="281489"/>
                      <a:pt x="453652" y="203802"/>
                    </a:cubicBezTo>
                    <a:cubicBezTo>
                      <a:pt x="467551" y="188414"/>
                      <a:pt x="479465" y="171785"/>
                      <a:pt x="489144" y="153914"/>
                    </a:cubicBezTo>
                    <a:cubicBezTo>
                      <a:pt x="487159" y="290920"/>
                      <a:pt x="484925" y="427926"/>
                      <a:pt x="482939" y="564932"/>
                    </a:cubicBezTo>
                    <a:cubicBezTo>
                      <a:pt x="482692" y="585780"/>
                      <a:pt x="514957" y="585780"/>
                      <a:pt x="515205" y="564932"/>
                    </a:cubicBezTo>
                    <a:cubicBezTo>
                      <a:pt x="517936" y="381761"/>
                      <a:pt x="520914" y="198590"/>
                      <a:pt x="523644" y="15419"/>
                    </a:cubicBezTo>
                    <a:cubicBezTo>
                      <a:pt x="523396" y="-5181"/>
                      <a:pt x="491130" y="-5181"/>
                      <a:pt x="490882" y="15668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7" name="Graphic 4">
                <a:extLst>
                  <a:ext uri="{FF2B5EF4-FFF2-40B4-BE49-F238E27FC236}">
                    <a16:creationId xmlns:a16="http://schemas.microsoft.com/office/drawing/2014/main" id="{BCC0598F-DA01-4083-81DF-15D2923709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59780" y="4436934"/>
                <a:ext cx="1039758" cy="1174386"/>
                <a:chOff x="10359780" y="4436934"/>
                <a:chExt cx="1039758" cy="1174386"/>
              </a:xfrm>
            </p:grpSpPr>
            <p:sp>
              <p:nvSpPr>
                <p:cNvPr id="49" name="Freeform: Shape 60">
                  <a:extLst>
                    <a:ext uri="{FF2B5EF4-FFF2-40B4-BE49-F238E27FC236}">
                      <a16:creationId xmlns:a16="http://schemas.microsoft.com/office/drawing/2014/main" id="{5C4CE040-7AA0-454F-848C-E4ABF92B71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1778638">
                  <a:off x="10527982" y="4634421"/>
                  <a:ext cx="689980" cy="862723"/>
                </a:xfrm>
                <a:custGeom>
                  <a:avLst/>
                  <a:gdLst>
                    <a:gd name="T0" fmla="*/ 0 w 689980"/>
                    <a:gd name="T1" fmla="*/ 0 h 862723"/>
                    <a:gd name="T2" fmla="*/ 689980 w 689980"/>
                    <a:gd name="T3" fmla="*/ 0 h 862723"/>
                    <a:gd name="T4" fmla="*/ 689980 w 689980"/>
                    <a:gd name="T5" fmla="*/ 862723 h 862723"/>
                    <a:gd name="T6" fmla="*/ 0 w 689980"/>
                    <a:gd name="T7" fmla="*/ 862723 h 8627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89980" h="862723">
                      <a:moveTo>
                        <a:pt x="0" y="0"/>
                      </a:moveTo>
                      <a:lnTo>
                        <a:pt x="689980" y="0"/>
                      </a:lnTo>
                      <a:lnTo>
                        <a:pt x="689980" y="862723"/>
                      </a:lnTo>
                      <a:lnTo>
                        <a:pt x="0" y="8627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46B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61">
                  <a:extLst>
                    <a:ext uri="{FF2B5EF4-FFF2-40B4-BE49-F238E27FC236}">
                      <a16:creationId xmlns:a16="http://schemas.microsoft.com/office/drawing/2014/main" id="{1BCB1204-1391-4DCC-8D82-5C85E3ACFA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59483" y="4436934"/>
                  <a:ext cx="440055" cy="832955"/>
                </a:xfrm>
                <a:custGeom>
                  <a:avLst/>
                  <a:gdLst>
                    <a:gd name="T0" fmla="*/ 0 w 440055"/>
                    <a:gd name="T1" fmla="*/ 83147 h 832955"/>
                    <a:gd name="T2" fmla="*/ 18615 w 440055"/>
                    <a:gd name="T3" fmla="*/ 0 h 832955"/>
                    <a:gd name="T4" fmla="*/ 440056 w 440055"/>
                    <a:gd name="T5" fmla="*/ 735165 h 832955"/>
                    <a:gd name="T6" fmla="*/ 426653 w 440055"/>
                    <a:gd name="T7" fmla="*/ 832955 h 83295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0055" h="832955">
                      <a:moveTo>
                        <a:pt x="0" y="83147"/>
                      </a:moveTo>
                      <a:lnTo>
                        <a:pt x="18615" y="0"/>
                      </a:lnTo>
                      <a:lnTo>
                        <a:pt x="440056" y="735165"/>
                      </a:lnTo>
                      <a:lnTo>
                        <a:pt x="426653" y="832955"/>
                      </a:lnTo>
                      <a:lnTo>
                        <a:pt x="0" y="83147"/>
                      </a:lnTo>
                      <a:close/>
                    </a:path>
                  </a:pathLst>
                </a:custGeom>
                <a:solidFill>
                  <a:srgbClr val="B75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62">
                  <a:extLst>
                    <a:ext uri="{FF2B5EF4-FFF2-40B4-BE49-F238E27FC236}">
                      <a16:creationId xmlns:a16="http://schemas.microsoft.com/office/drawing/2014/main" id="{96B6CC9B-F1DA-400E-B142-F83A408D3A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60082" y="4436934"/>
                  <a:ext cx="618015" cy="424419"/>
                </a:xfrm>
                <a:custGeom>
                  <a:avLst/>
                  <a:gdLst>
                    <a:gd name="T0" fmla="*/ 618015 w 618015"/>
                    <a:gd name="T1" fmla="*/ 0 h 424419"/>
                    <a:gd name="T2" fmla="*/ 29784 w 618015"/>
                    <a:gd name="T3" fmla="*/ 329608 h 424419"/>
                    <a:gd name="T4" fmla="*/ 0 w 618015"/>
                    <a:gd name="T5" fmla="*/ 424420 h 424419"/>
                    <a:gd name="T6" fmla="*/ 599400 w 618015"/>
                    <a:gd name="T7" fmla="*/ 83147 h 4244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18015" h="424419">
                      <a:moveTo>
                        <a:pt x="618015" y="0"/>
                      </a:moveTo>
                      <a:lnTo>
                        <a:pt x="29784" y="329608"/>
                      </a:lnTo>
                      <a:lnTo>
                        <a:pt x="0" y="424420"/>
                      </a:lnTo>
                      <a:lnTo>
                        <a:pt x="599400" y="83147"/>
                      </a:lnTo>
                      <a:lnTo>
                        <a:pt x="618015" y="0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8" name="Freeform: Shape 49">
                <a:extLst>
                  <a:ext uri="{FF2B5EF4-FFF2-40B4-BE49-F238E27FC236}">
                    <a16:creationId xmlns:a16="http://schemas.microsoft.com/office/drawing/2014/main" id="{F0D4E779-3B20-4052-898B-DCFEDFB09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0476" y="4119494"/>
                <a:ext cx="731067" cy="1007824"/>
              </a:xfrm>
              <a:custGeom>
                <a:avLst/>
                <a:gdLst>
                  <a:gd name="T0" fmla="*/ 1913 w 731067"/>
                  <a:gd name="T1" fmla="*/ 23076 h 1007824"/>
                  <a:gd name="T2" fmla="*/ 350880 w 731067"/>
                  <a:gd name="T3" fmla="*/ 141467 h 1007824"/>
                  <a:gd name="T4" fmla="*/ 728887 w 731067"/>
                  <a:gd name="T5" fmla="*/ 901452 h 1007824"/>
                  <a:gd name="T6" fmla="*/ 399031 w 731067"/>
                  <a:gd name="T7" fmla="*/ 919570 h 1007824"/>
                  <a:gd name="T8" fmla="*/ 94242 w 731067"/>
                  <a:gd name="T9" fmla="*/ 449233 h 1007824"/>
                  <a:gd name="T10" fmla="*/ 1913 w 731067"/>
                  <a:gd name="T11" fmla="*/ 23076 h 10078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31067" h="1007824">
                    <a:moveTo>
                      <a:pt x="1913" y="23076"/>
                    </a:moveTo>
                    <a:cubicBezTo>
                      <a:pt x="19287" y="-39718"/>
                      <a:pt x="283618" y="34245"/>
                      <a:pt x="350880" y="141467"/>
                    </a:cubicBezTo>
                    <a:cubicBezTo>
                      <a:pt x="418390" y="249185"/>
                      <a:pt x="691905" y="729202"/>
                      <a:pt x="728887" y="901452"/>
                    </a:cubicBezTo>
                    <a:cubicBezTo>
                      <a:pt x="755444" y="1024807"/>
                      <a:pt x="533306" y="1053598"/>
                      <a:pt x="399031" y="919570"/>
                    </a:cubicBezTo>
                    <a:cubicBezTo>
                      <a:pt x="344675" y="865215"/>
                      <a:pt x="94242" y="449233"/>
                      <a:pt x="94242" y="449233"/>
                    </a:cubicBezTo>
                    <a:cubicBezTo>
                      <a:pt x="94242" y="449233"/>
                      <a:pt x="-15710" y="85871"/>
                      <a:pt x="1913" y="23076"/>
                    </a:cubicBezTo>
                    <a:close/>
                  </a:path>
                </a:pathLst>
              </a:custGeom>
              <a:solidFill>
                <a:srgbClr val="A88F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39" name="Graphic 4">
                <a:extLst>
                  <a:ext uri="{FF2B5EF4-FFF2-40B4-BE49-F238E27FC236}">
                    <a16:creationId xmlns:a16="http://schemas.microsoft.com/office/drawing/2014/main" id="{CBBBC081-7F3A-4BB5-B932-93A9FE148A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26167" y="4902574"/>
                <a:ext cx="1283977" cy="728388"/>
                <a:chOff x="10426167" y="4902574"/>
                <a:chExt cx="1283977" cy="728388"/>
              </a:xfrm>
            </p:grpSpPr>
            <p:grpSp>
              <p:nvGrpSpPr>
                <p:cNvPr id="45" name="Graphic 4">
                  <a:extLst>
                    <a:ext uri="{FF2B5EF4-FFF2-40B4-BE49-F238E27FC236}">
                      <a16:creationId xmlns:a16="http://schemas.microsoft.com/office/drawing/2014/main" id="{6EB10E7D-C128-48AB-88F5-B7DBEC8ABE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26167" y="5056265"/>
                  <a:ext cx="515768" cy="574697"/>
                  <a:chOff x="10426167" y="5056265"/>
                  <a:chExt cx="515768" cy="574697"/>
                </a:xfrm>
              </p:grpSpPr>
              <p:sp>
                <p:nvSpPr>
                  <p:cNvPr id="47" name="Freeform: Shape 58">
                    <a:extLst>
                      <a:ext uri="{FF2B5EF4-FFF2-40B4-BE49-F238E27FC236}">
                        <a16:creationId xmlns:a16="http://schemas.microsoft.com/office/drawing/2014/main" id="{1BE579D9-E601-478D-A3BE-454855D164E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7975" y="5069214"/>
                    <a:ext cx="475876" cy="444521"/>
                  </a:xfrm>
                  <a:custGeom>
                    <a:avLst/>
                    <a:gdLst>
                      <a:gd name="T0" fmla="*/ 439033 w 475876"/>
                      <a:gd name="T1" fmla="*/ 142597 h 444521"/>
                      <a:gd name="T2" fmla="*/ 344966 w 475876"/>
                      <a:gd name="T3" fmla="*/ 80547 h 444521"/>
                      <a:gd name="T4" fmla="*/ 283412 w 475876"/>
                      <a:gd name="T5" fmla="*/ 45799 h 444521"/>
                      <a:gd name="T6" fmla="*/ 253381 w 475876"/>
                      <a:gd name="T7" fmla="*/ 25199 h 444521"/>
                      <a:gd name="T8" fmla="*/ 224837 w 475876"/>
                      <a:gd name="T9" fmla="*/ 5591 h 444521"/>
                      <a:gd name="T10" fmla="*/ 193564 w 475876"/>
                      <a:gd name="T11" fmla="*/ 1620 h 444521"/>
                      <a:gd name="T12" fmla="*/ 172964 w 475876"/>
                      <a:gd name="T13" fmla="*/ 22469 h 444521"/>
                      <a:gd name="T14" fmla="*/ 194557 w 475876"/>
                      <a:gd name="T15" fmla="*/ 85015 h 444521"/>
                      <a:gd name="T16" fmla="*/ 212427 w 475876"/>
                      <a:gd name="T17" fmla="*/ 133910 h 444521"/>
                      <a:gd name="T18" fmla="*/ 172468 w 475876"/>
                      <a:gd name="T19" fmla="*/ 167168 h 444521"/>
                      <a:gd name="T20" fmla="*/ 42908 w 475876"/>
                      <a:gd name="T21" fmla="*/ 230707 h 444521"/>
                      <a:gd name="T22" fmla="*/ 5926 w 475876"/>
                      <a:gd name="T23" fmla="*/ 259250 h 444521"/>
                      <a:gd name="T24" fmla="*/ 3196 w 475876"/>
                      <a:gd name="T25" fmla="*/ 295735 h 444521"/>
                      <a:gd name="T26" fmla="*/ 25286 w 475876"/>
                      <a:gd name="T27" fmla="*/ 321300 h 444521"/>
                      <a:gd name="T28" fmla="*/ 18584 w 475876"/>
                      <a:gd name="T29" fmla="*/ 339418 h 444521"/>
                      <a:gd name="T30" fmla="*/ 44645 w 475876"/>
                      <a:gd name="T31" fmla="*/ 369699 h 444521"/>
                      <a:gd name="T32" fmla="*/ 92299 w 475876"/>
                      <a:gd name="T33" fmla="*/ 367465 h 444521"/>
                      <a:gd name="T34" fmla="*/ 88080 w 475876"/>
                      <a:gd name="T35" fmla="*/ 391292 h 444521"/>
                      <a:gd name="T36" fmla="*/ 133749 w 475876"/>
                      <a:gd name="T37" fmla="*/ 409162 h 444521"/>
                      <a:gd name="T38" fmla="*/ 150130 w 475876"/>
                      <a:gd name="T39" fmla="*/ 403702 h 444521"/>
                      <a:gd name="T40" fmla="*/ 137968 w 475876"/>
                      <a:gd name="T41" fmla="*/ 424551 h 444521"/>
                      <a:gd name="T42" fmla="*/ 143180 w 475876"/>
                      <a:gd name="T43" fmla="*/ 439194 h 444521"/>
                      <a:gd name="T44" fmla="*/ 200514 w 475876"/>
                      <a:gd name="T45" fmla="*/ 435223 h 444521"/>
                      <a:gd name="T46" fmla="*/ 271499 w 475876"/>
                      <a:gd name="T47" fmla="*/ 408666 h 444521"/>
                      <a:gd name="T48" fmla="*/ 414461 w 475876"/>
                      <a:gd name="T49" fmla="*/ 355055 h 444521"/>
                      <a:gd name="T50" fmla="*/ 466335 w 475876"/>
                      <a:gd name="T51" fmla="*/ 318073 h 444521"/>
                      <a:gd name="T52" fmla="*/ 475519 w 475876"/>
                      <a:gd name="T53" fmla="*/ 266944 h 444521"/>
                      <a:gd name="T54" fmla="*/ 464597 w 475876"/>
                      <a:gd name="T55" fmla="*/ 211100 h 444521"/>
                      <a:gd name="T56" fmla="*/ 439033 w 475876"/>
                      <a:gd name="T57" fmla="*/ 142597 h 444521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75876" h="444521">
                        <a:moveTo>
                          <a:pt x="439033" y="142597"/>
                        </a:moveTo>
                        <a:cubicBezTo>
                          <a:pt x="420170" y="107849"/>
                          <a:pt x="384926" y="79802"/>
                          <a:pt x="344966" y="80547"/>
                        </a:cubicBezTo>
                        <a:cubicBezTo>
                          <a:pt x="323869" y="69875"/>
                          <a:pt x="303268" y="58457"/>
                          <a:pt x="283412" y="45799"/>
                        </a:cubicBezTo>
                        <a:cubicBezTo>
                          <a:pt x="273236" y="39346"/>
                          <a:pt x="263060" y="32397"/>
                          <a:pt x="253381" y="25199"/>
                        </a:cubicBezTo>
                        <a:cubicBezTo>
                          <a:pt x="243949" y="18497"/>
                          <a:pt x="235014" y="10803"/>
                          <a:pt x="224837" y="5591"/>
                        </a:cubicBezTo>
                        <a:cubicBezTo>
                          <a:pt x="215158" y="627"/>
                          <a:pt x="204237" y="-1855"/>
                          <a:pt x="193564" y="1620"/>
                        </a:cubicBezTo>
                        <a:cubicBezTo>
                          <a:pt x="183636" y="4847"/>
                          <a:pt x="176191" y="13037"/>
                          <a:pt x="172964" y="22469"/>
                        </a:cubicBezTo>
                        <a:cubicBezTo>
                          <a:pt x="164277" y="46792"/>
                          <a:pt x="178176" y="67889"/>
                          <a:pt x="194557" y="85015"/>
                        </a:cubicBezTo>
                        <a:cubicBezTo>
                          <a:pt x="207215" y="98169"/>
                          <a:pt x="226823" y="115791"/>
                          <a:pt x="212427" y="133910"/>
                        </a:cubicBezTo>
                        <a:cubicBezTo>
                          <a:pt x="200762" y="148553"/>
                          <a:pt x="188849" y="159722"/>
                          <a:pt x="172468" y="167168"/>
                        </a:cubicBezTo>
                        <a:cubicBezTo>
                          <a:pt x="130522" y="186776"/>
                          <a:pt x="84109" y="204647"/>
                          <a:pt x="42908" y="230707"/>
                        </a:cubicBezTo>
                        <a:cubicBezTo>
                          <a:pt x="31739" y="237657"/>
                          <a:pt x="14117" y="249074"/>
                          <a:pt x="5926" y="259250"/>
                        </a:cubicBezTo>
                        <a:cubicBezTo>
                          <a:pt x="-2761" y="269923"/>
                          <a:pt x="-279" y="281588"/>
                          <a:pt x="3196" y="295735"/>
                        </a:cubicBezTo>
                        <a:cubicBezTo>
                          <a:pt x="5926" y="306904"/>
                          <a:pt x="14861" y="316336"/>
                          <a:pt x="25286" y="321300"/>
                        </a:cubicBezTo>
                        <a:cubicBezTo>
                          <a:pt x="23796" y="324775"/>
                          <a:pt x="19081" y="335447"/>
                          <a:pt x="18584" y="339418"/>
                        </a:cubicBezTo>
                        <a:cubicBezTo>
                          <a:pt x="16102" y="356048"/>
                          <a:pt x="29009" y="363990"/>
                          <a:pt x="44645" y="369699"/>
                        </a:cubicBezTo>
                        <a:cubicBezTo>
                          <a:pt x="60282" y="375407"/>
                          <a:pt x="76663" y="371436"/>
                          <a:pt x="92299" y="367465"/>
                        </a:cubicBezTo>
                        <a:cubicBezTo>
                          <a:pt x="87832" y="374414"/>
                          <a:pt x="85598" y="382357"/>
                          <a:pt x="88080" y="391292"/>
                        </a:cubicBezTo>
                        <a:cubicBezTo>
                          <a:pt x="93540" y="411396"/>
                          <a:pt x="116871" y="414126"/>
                          <a:pt x="133749" y="409162"/>
                        </a:cubicBezTo>
                        <a:cubicBezTo>
                          <a:pt x="139209" y="407425"/>
                          <a:pt x="144669" y="405688"/>
                          <a:pt x="150130" y="403702"/>
                        </a:cubicBezTo>
                        <a:cubicBezTo>
                          <a:pt x="145166" y="409907"/>
                          <a:pt x="140946" y="416608"/>
                          <a:pt x="137968" y="424551"/>
                        </a:cubicBezTo>
                        <a:cubicBezTo>
                          <a:pt x="135734" y="430508"/>
                          <a:pt x="137720" y="435968"/>
                          <a:pt x="143180" y="439194"/>
                        </a:cubicBezTo>
                        <a:cubicBezTo>
                          <a:pt x="161299" y="450115"/>
                          <a:pt x="182644" y="441925"/>
                          <a:pt x="200514" y="435223"/>
                        </a:cubicBezTo>
                        <a:cubicBezTo>
                          <a:pt x="224093" y="426288"/>
                          <a:pt x="247920" y="417353"/>
                          <a:pt x="271499" y="408666"/>
                        </a:cubicBezTo>
                        <a:cubicBezTo>
                          <a:pt x="319153" y="390796"/>
                          <a:pt x="366807" y="372925"/>
                          <a:pt x="414461" y="355055"/>
                        </a:cubicBezTo>
                        <a:cubicBezTo>
                          <a:pt x="435062" y="347361"/>
                          <a:pt x="454918" y="337929"/>
                          <a:pt x="466335" y="318073"/>
                        </a:cubicBezTo>
                        <a:cubicBezTo>
                          <a:pt x="475022" y="302685"/>
                          <a:pt x="476759" y="284070"/>
                          <a:pt x="475519" y="266944"/>
                        </a:cubicBezTo>
                        <a:cubicBezTo>
                          <a:pt x="474278" y="248081"/>
                          <a:pt x="469314" y="229466"/>
                          <a:pt x="464597" y="211100"/>
                        </a:cubicBezTo>
                        <a:cubicBezTo>
                          <a:pt x="457896" y="187273"/>
                          <a:pt x="450699" y="164190"/>
                          <a:pt x="439033" y="142597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" name="Freeform: Shape 59">
                    <a:extLst>
                      <a:ext uri="{FF2B5EF4-FFF2-40B4-BE49-F238E27FC236}">
                        <a16:creationId xmlns:a16="http://schemas.microsoft.com/office/drawing/2014/main" id="{CE24B307-F8AA-49E3-AC4B-FA9D92DB9D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26167" y="5056265"/>
                    <a:ext cx="515768" cy="574697"/>
                  </a:xfrm>
                  <a:custGeom>
                    <a:avLst/>
                    <a:gdLst>
                      <a:gd name="T0" fmla="*/ 467543 w 515768"/>
                      <a:gd name="T1" fmla="*/ 128740 h 574697"/>
                      <a:gd name="T2" fmla="*/ 449425 w 515768"/>
                      <a:gd name="T3" fmla="*/ 141399 h 574697"/>
                      <a:gd name="T4" fmla="*/ 492860 w 515768"/>
                      <a:gd name="T5" fmla="*/ 289077 h 574697"/>
                      <a:gd name="T6" fmla="*/ 452899 w 515768"/>
                      <a:gd name="T7" fmla="*/ 343432 h 574697"/>
                      <a:gd name="T8" fmla="*/ 368512 w 515768"/>
                      <a:gd name="T9" fmla="*/ 378925 h 574697"/>
                      <a:gd name="T10" fmla="*/ 222074 w 515768"/>
                      <a:gd name="T11" fmla="*/ 430302 h 574697"/>
                      <a:gd name="T12" fmla="*/ 173428 w 515768"/>
                      <a:gd name="T13" fmla="*/ 435762 h 574697"/>
                      <a:gd name="T14" fmla="*/ 193035 w 515768"/>
                      <a:gd name="T15" fmla="*/ 416651 h 574697"/>
                      <a:gd name="T16" fmla="*/ 326566 w 515768"/>
                      <a:gd name="T17" fmla="*/ 372968 h 574697"/>
                      <a:gd name="T18" fmla="*/ 211898 w 515768"/>
                      <a:gd name="T19" fmla="*/ 388108 h 574697"/>
                      <a:gd name="T20" fmla="*/ 172683 w 515768"/>
                      <a:gd name="T21" fmla="*/ 399277 h 574697"/>
                      <a:gd name="T22" fmla="*/ 120065 w 515768"/>
                      <a:gd name="T23" fmla="*/ 400022 h 574697"/>
                      <a:gd name="T24" fmla="*/ 135205 w 515768"/>
                      <a:gd name="T25" fmla="*/ 376195 h 574697"/>
                      <a:gd name="T26" fmla="*/ 317631 w 515768"/>
                      <a:gd name="T27" fmla="*/ 310174 h 574697"/>
                      <a:gd name="T28" fmla="*/ 197006 w 515768"/>
                      <a:gd name="T29" fmla="*/ 330278 h 574697"/>
                      <a:gd name="T30" fmla="*/ 128752 w 515768"/>
                      <a:gd name="T31" fmla="*/ 355098 h 574697"/>
                      <a:gd name="T32" fmla="*/ 85069 w 515768"/>
                      <a:gd name="T33" fmla="*/ 370982 h 574697"/>
                      <a:gd name="T34" fmla="*/ 50569 w 515768"/>
                      <a:gd name="T35" fmla="*/ 336235 h 574697"/>
                      <a:gd name="T36" fmla="*/ 153323 w 515768"/>
                      <a:gd name="T37" fmla="*/ 294537 h 574697"/>
                      <a:gd name="T38" fmla="*/ 275189 w 515768"/>
                      <a:gd name="T39" fmla="*/ 219581 h 574697"/>
                      <a:gd name="T40" fmla="*/ 146870 w 515768"/>
                      <a:gd name="T41" fmla="*/ 273192 h 574697"/>
                      <a:gd name="T42" fmla="*/ 34933 w 515768"/>
                      <a:gd name="T43" fmla="*/ 320846 h 574697"/>
                      <a:gd name="T44" fmla="*/ 25005 w 515768"/>
                      <a:gd name="T45" fmla="*/ 283368 h 574697"/>
                      <a:gd name="T46" fmla="*/ 150097 w 515768"/>
                      <a:gd name="T47" fmla="*/ 208909 h 574697"/>
                      <a:gd name="T48" fmla="*/ 218848 w 515768"/>
                      <a:gd name="T49" fmla="*/ 172920 h 574697"/>
                      <a:gd name="T50" fmla="*/ 202219 w 515768"/>
                      <a:gd name="T51" fmla="*/ 49069 h 574697"/>
                      <a:gd name="T52" fmla="*/ 236222 w 515768"/>
                      <a:gd name="T53" fmla="*/ 23256 h 574697"/>
                      <a:gd name="T54" fmla="*/ 423364 w 515768"/>
                      <a:gd name="T55" fmla="*/ 117572 h 574697"/>
                      <a:gd name="T56" fmla="*/ 427583 w 515768"/>
                      <a:gd name="T57" fmla="*/ 95978 h 574697"/>
                      <a:gd name="T58" fmla="*/ 245405 w 515768"/>
                      <a:gd name="T59" fmla="*/ 3152 h 574697"/>
                      <a:gd name="T60" fmla="*/ 201226 w 515768"/>
                      <a:gd name="T61" fmla="*/ 95234 h 574697"/>
                      <a:gd name="T62" fmla="*/ 223812 w 515768"/>
                      <a:gd name="T63" fmla="*/ 126010 h 574697"/>
                      <a:gd name="T64" fmla="*/ 179136 w 515768"/>
                      <a:gd name="T65" fmla="*/ 170438 h 574697"/>
                      <a:gd name="T66" fmla="*/ 61242 w 515768"/>
                      <a:gd name="T67" fmla="*/ 227027 h 574697"/>
                      <a:gd name="T68" fmla="*/ 22026 w 515768"/>
                      <a:gd name="T69" fmla="*/ 338965 h 574697"/>
                      <a:gd name="T70" fmla="*/ 59753 w 515768"/>
                      <a:gd name="T71" fmla="*/ 396547 h 574697"/>
                      <a:gd name="T72" fmla="*/ 96982 w 515768"/>
                      <a:gd name="T73" fmla="*/ 392576 h 574697"/>
                      <a:gd name="T74" fmla="*/ 151834 w 515768"/>
                      <a:gd name="T75" fmla="*/ 427820 h 574697"/>
                      <a:gd name="T76" fmla="*/ 216862 w 515768"/>
                      <a:gd name="T77" fmla="*/ 455370 h 574697"/>
                      <a:gd name="T78" fmla="*/ 337983 w 515768"/>
                      <a:gd name="T79" fmla="*/ 567556 h 574697"/>
                      <a:gd name="T80" fmla="*/ 303484 w 515768"/>
                      <a:gd name="T81" fmla="*/ 427075 h 574697"/>
                      <a:gd name="T82" fmla="*/ 409217 w 515768"/>
                      <a:gd name="T83" fmla="*/ 386619 h 574697"/>
                      <a:gd name="T84" fmla="*/ 496334 w 515768"/>
                      <a:gd name="T85" fmla="*/ 340950 h 574697"/>
                      <a:gd name="T86" fmla="*/ 514949 w 515768"/>
                      <a:gd name="T87" fmla="*/ 256315 h 574697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15768" h="574697">
                        <a:moveTo>
                          <a:pt x="514949" y="256315"/>
                        </a:moveTo>
                        <a:cubicBezTo>
                          <a:pt x="510730" y="210398"/>
                          <a:pt x="490625" y="167956"/>
                          <a:pt x="467543" y="128740"/>
                        </a:cubicBezTo>
                        <a:cubicBezTo>
                          <a:pt x="464565" y="123528"/>
                          <a:pt x="456871" y="122784"/>
                          <a:pt x="452155" y="126010"/>
                        </a:cubicBezTo>
                        <a:cubicBezTo>
                          <a:pt x="446943" y="129733"/>
                          <a:pt x="446446" y="136186"/>
                          <a:pt x="449425" y="141399"/>
                        </a:cubicBezTo>
                        <a:cubicBezTo>
                          <a:pt x="467046" y="171431"/>
                          <a:pt x="482932" y="203696"/>
                          <a:pt x="489881" y="237948"/>
                        </a:cubicBezTo>
                        <a:cubicBezTo>
                          <a:pt x="493356" y="254577"/>
                          <a:pt x="494597" y="272200"/>
                          <a:pt x="492860" y="289077"/>
                        </a:cubicBezTo>
                        <a:cubicBezTo>
                          <a:pt x="491122" y="303969"/>
                          <a:pt x="487399" y="320102"/>
                          <a:pt x="475486" y="330278"/>
                        </a:cubicBezTo>
                        <a:cubicBezTo>
                          <a:pt x="468784" y="335986"/>
                          <a:pt x="460842" y="339709"/>
                          <a:pt x="452899" y="343432"/>
                        </a:cubicBezTo>
                        <a:cubicBezTo>
                          <a:pt x="443716" y="347652"/>
                          <a:pt x="434533" y="351623"/>
                          <a:pt x="425101" y="355594"/>
                        </a:cubicBezTo>
                        <a:cubicBezTo>
                          <a:pt x="406486" y="363785"/>
                          <a:pt x="387623" y="371479"/>
                          <a:pt x="368512" y="378925"/>
                        </a:cubicBezTo>
                        <a:cubicBezTo>
                          <a:pt x="331034" y="393817"/>
                          <a:pt x="292811" y="407468"/>
                          <a:pt x="254340" y="420126"/>
                        </a:cubicBezTo>
                        <a:cubicBezTo>
                          <a:pt x="243668" y="423601"/>
                          <a:pt x="232747" y="427075"/>
                          <a:pt x="222074" y="430302"/>
                        </a:cubicBezTo>
                        <a:cubicBezTo>
                          <a:pt x="211898" y="433280"/>
                          <a:pt x="201722" y="437003"/>
                          <a:pt x="191546" y="439237"/>
                        </a:cubicBezTo>
                        <a:cubicBezTo>
                          <a:pt x="187078" y="440230"/>
                          <a:pt x="175413" y="441967"/>
                          <a:pt x="173428" y="435762"/>
                        </a:cubicBezTo>
                        <a:cubicBezTo>
                          <a:pt x="171442" y="429557"/>
                          <a:pt x="178391" y="423352"/>
                          <a:pt x="183107" y="419381"/>
                        </a:cubicBezTo>
                        <a:cubicBezTo>
                          <a:pt x="186334" y="418388"/>
                          <a:pt x="189809" y="417644"/>
                          <a:pt x="193035" y="416651"/>
                        </a:cubicBezTo>
                        <a:cubicBezTo>
                          <a:pt x="214132" y="410694"/>
                          <a:pt x="235229" y="404241"/>
                          <a:pt x="256078" y="397540"/>
                        </a:cubicBezTo>
                        <a:cubicBezTo>
                          <a:pt x="279656" y="389846"/>
                          <a:pt x="303235" y="381655"/>
                          <a:pt x="326566" y="372968"/>
                        </a:cubicBezTo>
                        <a:cubicBezTo>
                          <a:pt x="339969" y="368004"/>
                          <a:pt x="332523" y="347155"/>
                          <a:pt x="319120" y="352119"/>
                        </a:cubicBezTo>
                        <a:cubicBezTo>
                          <a:pt x="283628" y="365274"/>
                          <a:pt x="247887" y="377187"/>
                          <a:pt x="211898" y="388108"/>
                        </a:cubicBezTo>
                        <a:cubicBezTo>
                          <a:pt x="200978" y="391335"/>
                          <a:pt x="190057" y="394561"/>
                          <a:pt x="178888" y="397540"/>
                        </a:cubicBezTo>
                        <a:cubicBezTo>
                          <a:pt x="176654" y="397291"/>
                          <a:pt x="174420" y="397788"/>
                          <a:pt x="172683" y="399277"/>
                        </a:cubicBezTo>
                        <a:cubicBezTo>
                          <a:pt x="167719" y="400518"/>
                          <a:pt x="163003" y="402007"/>
                          <a:pt x="158039" y="403248"/>
                        </a:cubicBezTo>
                        <a:cubicBezTo>
                          <a:pt x="147615" y="405978"/>
                          <a:pt x="127014" y="412432"/>
                          <a:pt x="120065" y="400022"/>
                        </a:cubicBezTo>
                        <a:cubicBezTo>
                          <a:pt x="117831" y="396050"/>
                          <a:pt x="119072" y="391831"/>
                          <a:pt x="121802" y="388108"/>
                        </a:cubicBezTo>
                        <a:cubicBezTo>
                          <a:pt x="125277" y="383144"/>
                          <a:pt x="130241" y="379421"/>
                          <a:pt x="135205" y="376195"/>
                        </a:cubicBezTo>
                        <a:cubicBezTo>
                          <a:pt x="150345" y="370734"/>
                          <a:pt x="165237" y="365274"/>
                          <a:pt x="180377" y="359814"/>
                        </a:cubicBezTo>
                        <a:cubicBezTo>
                          <a:pt x="226046" y="343184"/>
                          <a:pt x="271714" y="326555"/>
                          <a:pt x="317631" y="310174"/>
                        </a:cubicBezTo>
                        <a:cubicBezTo>
                          <a:pt x="331034" y="305210"/>
                          <a:pt x="323588" y="284361"/>
                          <a:pt x="310185" y="289325"/>
                        </a:cubicBezTo>
                        <a:cubicBezTo>
                          <a:pt x="272459" y="302976"/>
                          <a:pt x="234733" y="316627"/>
                          <a:pt x="197006" y="330278"/>
                        </a:cubicBezTo>
                        <a:cubicBezTo>
                          <a:pt x="178391" y="336979"/>
                          <a:pt x="159528" y="343929"/>
                          <a:pt x="140914" y="350630"/>
                        </a:cubicBezTo>
                        <a:cubicBezTo>
                          <a:pt x="136942" y="352119"/>
                          <a:pt x="132971" y="353609"/>
                          <a:pt x="128752" y="355098"/>
                        </a:cubicBezTo>
                        <a:cubicBezTo>
                          <a:pt x="127759" y="355346"/>
                          <a:pt x="126766" y="355842"/>
                          <a:pt x="125773" y="356339"/>
                        </a:cubicBezTo>
                        <a:cubicBezTo>
                          <a:pt x="112123" y="361303"/>
                          <a:pt x="98720" y="366515"/>
                          <a:pt x="85069" y="370982"/>
                        </a:cubicBezTo>
                        <a:cubicBezTo>
                          <a:pt x="72411" y="374954"/>
                          <a:pt x="55285" y="378428"/>
                          <a:pt x="44861" y="367756"/>
                        </a:cubicBezTo>
                        <a:cubicBezTo>
                          <a:pt x="35677" y="358573"/>
                          <a:pt x="42627" y="343681"/>
                          <a:pt x="50569" y="336235"/>
                        </a:cubicBezTo>
                        <a:cubicBezTo>
                          <a:pt x="63476" y="324569"/>
                          <a:pt x="82835" y="320598"/>
                          <a:pt x="98968" y="315138"/>
                        </a:cubicBezTo>
                        <a:cubicBezTo>
                          <a:pt x="117335" y="308685"/>
                          <a:pt x="135453" y="301983"/>
                          <a:pt x="153323" y="294537"/>
                        </a:cubicBezTo>
                        <a:cubicBezTo>
                          <a:pt x="194276" y="277412"/>
                          <a:pt x="234236" y="257556"/>
                          <a:pt x="272459" y="234970"/>
                        </a:cubicBezTo>
                        <a:cubicBezTo>
                          <a:pt x="277671" y="231991"/>
                          <a:pt x="278415" y="224297"/>
                          <a:pt x="275189" y="219581"/>
                        </a:cubicBezTo>
                        <a:cubicBezTo>
                          <a:pt x="271466" y="214369"/>
                          <a:pt x="265013" y="213873"/>
                          <a:pt x="259801" y="216851"/>
                        </a:cubicBezTo>
                        <a:cubicBezTo>
                          <a:pt x="223564" y="238196"/>
                          <a:pt x="185837" y="257059"/>
                          <a:pt x="146870" y="273192"/>
                        </a:cubicBezTo>
                        <a:cubicBezTo>
                          <a:pt x="127759" y="281135"/>
                          <a:pt x="108151" y="288581"/>
                          <a:pt x="88544" y="295282"/>
                        </a:cubicBezTo>
                        <a:cubicBezTo>
                          <a:pt x="69681" y="301735"/>
                          <a:pt x="49825" y="307195"/>
                          <a:pt x="34933" y="320846"/>
                        </a:cubicBezTo>
                        <a:cubicBezTo>
                          <a:pt x="28231" y="317868"/>
                          <a:pt x="24756" y="312904"/>
                          <a:pt x="23019" y="305458"/>
                        </a:cubicBezTo>
                        <a:cubicBezTo>
                          <a:pt x="21530" y="298757"/>
                          <a:pt x="22026" y="290318"/>
                          <a:pt x="25005" y="283368"/>
                        </a:cubicBezTo>
                        <a:cubicBezTo>
                          <a:pt x="33940" y="263761"/>
                          <a:pt x="57022" y="253585"/>
                          <a:pt x="75389" y="244649"/>
                        </a:cubicBezTo>
                        <a:cubicBezTo>
                          <a:pt x="100209" y="232736"/>
                          <a:pt x="125277" y="220822"/>
                          <a:pt x="150097" y="208909"/>
                        </a:cubicBezTo>
                        <a:cubicBezTo>
                          <a:pt x="162755" y="202704"/>
                          <a:pt x="175661" y="196747"/>
                          <a:pt x="188319" y="190542"/>
                        </a:cubicBezTo>
                        <a:cubicBezTo>
                          <a:pt x="198744" y="185330"/>
                          <a:pt x="209416" y="180118"/>
                          <a:pt x="218848" y="172920"/>
                        </a:cubicBezTo>
                        <a:cubicBezTo>
                          <a:pt x="238952" y="157531"/>
                          <a:pt x="254340" y="132712"/>
                          <a:pt x="240193" y="108140"/>
                        </a:cubicBezTo>
                        <a:cubicBezTo>
                          <a:pt x="228528" y="88284"/>
                          <a:pt x="204700" y="73889"/>
                          <a:pt x="202219" y="49069"/>
                        </a:cubicBezTo>
                        <a:cubicBezTo>
                          <a:pt x="201474" y="41126"/>
                          <a:pt x="202715" y="32439"/>
                          <a:pt x="208920" y="26731"/>
                        </a:cubicBezTo>
                        <a:cubicBezTo>
                          <a:pt x="216366" y="20029"/>
                          <a:pt x="227287" y="21022"/>
                          <a:pt x="236222" y="23256"/>
                        </a:cubicBezTo>
                        <a:cubicBezTo>
                          <a:pt x="257071" y="28468"/>
                          <a:pt x="275686" y="43112"/>
                          <a:pt x="293060" y="55026"/>
                        </a:cubicBezTo>
                        <a:cubicBezTo>
                          <a:pt x="332771" y="82079"/>
                          <a:pt x="373972" y="112359"/>
                          <a:pt x="423364" y="117572"/>
                        </a:cubicBezTo>
                        <a:cubicBezTo>
                          <a:pt x="429320" y="118316"/>
                          <a:pt x="435029" y="115090"/>
                          <a:pt x="436270" y="108885"/>
                        </a:cubicBezTo>
                        <a:cubicBezTo>
                          <a:pt x="437263" y="103424"/>
                          <a:pt x="433540" y="96475"/>
                          <a:pt x="427583" y="95978"/>
                        </a:cubicBezTo>
                        <a:cubicBezTo>
                          <a:pt x="382659" y="91014"/>
                          <a:pt x="345181" y="63961"/>
                          <a:pt x="308696" y="39141"/>
                        </a:cubicBezTo>
                        <a:cubicBezTo>
                          <a:pt x="288840" y="25490"/>
                          <a:pt x="268736" y="10598"/>
                          <a:pt x="245405" y="3152"/>
                        </a:cubicBezTo>
                        <a:cubicBezTo>
                          <a:pt x="221578" y="-4294"/>
                          <a:pt x="192787" y="670"/>
                          <a:pt x="183107" y="26483"/>
                        </a:cubicBezTo>
                        <a:cubicBezTo>
                          <a:pt x="173924" y="51303"/>
                          <a:pt x="185589" y="75874"/>
                          <a:pt x="201226" y="95234"/>
                        </a:cubicBezTo>
                        <a:cubicBezTo>
                          <a:pt x="205445" y="100198"/>
                          <a:pt x="209664" y="104913"/>
                          <a:pt x="213884" y="109877"/>
                        </a:cubicBezTo>
                        <a:cubicBezTo>
                          <a:pt x="217855" y="114593"/>
                          <a:pt x="222819" y="119805"/>
                          <a:pt x="223812" y="126010"/>
                        </a:cubicBezTo>
                        <a:cubicBezTo>
                          <a:pt x="225301" y="135690"/>
                          <a:pt x="216862" y="145370"/>
                          <a:pt x="210161" y="151327"/>
                        </a:cubicBezTo>
                        <a:cubicBezTo>
                          <a:pt x="201226" y="159517"/>
                          <a:pt x="190057" y="165226"/>
                          <a:pt x="179136" y="170438"/>
                        </a:cubicBezTo>
                        <a:cubicBezTo>
                          <a:pt x="166230" y="176643"/>
                          <a:pt x="153323" y="182848"/>
                          <a:pt x="140665" y="189053"/>
                        </a:cubicBezTo>
                        <a:cubicBezTo>
                          <a:pt x="114108" y="201711"/>
                          <a:pt x="87551" y="214369"/>
                          <a:pt x="61242" y="227027"/>
                        </a:cubicBezTo>
                        <a:cubicBezTo>
                          <a:pt x="36918" y="238941"/>
                          <a:pt x="10361" y="253833"/>
                          <a:pt x="2170" y="281631"/>
                        </a:cubicBezTo>
                        <a:cubicBezTo>
                          <a:pt x="-3786" y="301983"/>
                          <a:pt x="2418" y="328541"/>
                          <a:pt x="22026" y="338965"/>
                        </a:cubicBezTo>
                        <a:cubicBezTo>
                          <a:pt x="18055" y="348645"/>
                          <a:pt x="16814" y="359317"/>
                          <a:pt x="20289" y="369245"/>
                        </a:cubicBezTo>
                        <a:cubicBezTo>
                          <a:pt x="25997" y="385626"/>
                          <a:pt x="42875" y="395306"/>
                          <a:pt x="59753" y="396547"/>
                        </a:cubicBezTo>
                        <a:cubicBezTo>
                          <a:pt x="72659" y="397540"/>
                          <a:pt x="85317" y="394313"/>
                          <a:pt x="97479" y="390094"/>
                        </a:cubicBezTo>
                        <a:cubicBezTo>
                          <a:pt x="97231" y="390838"/>
                          <a:pt x="96982" y="391583"/>
                          <a:pt x="96982" y="392576"/>
                        </a:cubicBezTo>
                        <a:cubicBezTo>
                          <a:pt x="94997" y="412432"/>
                          <a:pt x="111626" y="427324"/>
                          <a:pt x="130489" y="429309"/>
                        </a:cubicBezTo>
                        <a:cubicBezTo>
                          <a:pt x="137687" y="430054"/>
                          <a:pt x="144885" y="429309"/>
                          <a:pt x="151834" y="427820"/>
                        </a:cubicBezTo>
                        <a:cubicBezTo>
                          <a:pt x="150097" y="436011"/>
                          <a:pt x="151090" y="444698"/>
                          <a:pt x="156550" y="451151"/>
                        </a:cubicBezTo>
                        <a:cubicBezTo>
                          <a:pt x="171690" y="469766"/>
                          <a:pt x="197751" y="461079"/>
                          <a:pt x="216862" y="455370"/>
                        </a:cubicBezTo>
                        <a:cubicBezTo>
                          <a:pt x="235725" y="449662"/>
                          <a:pt x="254340" y="443705"/>
                          <a:pt x="273204" y="437500"/>
                        </a:cubicBezTo>
                        <a:cubicBezTo>
                          <a:pt x="288096" y="483913"/>
                          <a:pt x="309937" y="527844"/>
                          <a:pt x="337983" y="567556"/>
                        </a:cubicBezTo>
                        <a:cubicBezTo>
                          <a:pt x="349897" y="584433"/>
                          <a:pt x="377943" y="568301"/>
                          <a:pt x="365782" y="551175"/>
                        </a:cubicBezTo>
                        <a:cubicBezTo>
                          <a:pt x="338728" y="512952"/>
                          <a:pt x="317879" y="471503"/>
                          <a:pt x="303484" y="427075"/>
                        </a:cubicBezTo>
                        <a:cubicBezTo>
                          <a:pt x="317383" y="422111"/>
                          <a:pt x="331282" y="417147"/>
                          <a:pt x="345181" y="411935"/>
                        </a:cubicBezTo>
                        <a:cubicBezTo>
                          <a:pt x="366774" y="403745"/>
                          <a:pt x="388120" y="395306"/>
                          <a:pt x="409217" y="386619"/>
                        </a:cubicBezTo>
                        <a:cubicBezTo>
                          <a:pt x="412691" y="385130"/>
                          <a:pt x="459104" y="365522"/>
                          <a:pt x="470769" y="359565"/>
                        </a:cubicBezTo>
                        <a:cubicBezTo>
                          <a:pt x="480201" y="354850"/>
                          <a:pt x="489137" y="348893"/>
                          <a:pt x="496334" y="340950"/>
                        </a:cubicBezTo>
                        <a:cubicBezTo>
                          <a:pt x="502787" y="333505"/>
                          <a:pt x="507007" y="324569"/>
                          <a:pt x="509985" y="315386"/>
                        </a:cubicBezTo>
                        <a:cubicBezTo>
                          <a:pt x="515942" y="296275"/>
                          <a:pt x="516686" y="275674"/>
                          <a:pt x="514949" y="25631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6" name="Freeform: Shape 57">
                  <a:extLst>
                    <a:ext uri="{FF2B5EF4-FFF2-40B4-BE49-F238E27FC236}">
                      <a16:creationId xmlns:a16="http://schemas.microsoft.com/office/drawing/2014/main" id="{D9E8B924-CE3F-404B-A5F4-A03B7D4F8F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29178" y="4902574"/>
                  <a:ext cx="880966" cy="532863"/>
                </a:xfrm>
                <a:custGeom>
                  <a:avLst/>
                  <a:gdLst>
                    <a:gd name="T0" fmla="*/ 856037 w 880966"/>
                    <a:gd name="T1" fmla="*/ 75930 h 532863"/>
                    <a:gd name="T2" fmla="*/ 832955 w 880966"/>
                    <a:gd name="T3" fmla="*/ 297323 h 532863"/>
                    <a:gd name="T4" fmla="*/ 78679 w 880966"/>
                    <a:gd name="T5" fmla="*/ 532864 h 532863"/>
                    <a:gd name="T6" fmla="*/ 0 w 880966"/>
                    <a:gd name="T7" fmla="*/ 191590 h 532863"/>
                    <a:gd name="T8" fmla="*/ 665917 w 880966"/>
                    <a:gd name="T9" fmla="*/ 3704 h 532863"/>
                    <a:gd name="T10" fmla="*/ 856037 w 880966"/>
                    <a:gd name="T11" fmla="*/ 75930 h 53286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880966" h="532863">
                      <a:moveTo>
                        <a:pt x="856037" y="75930"/>
                      </a:moveTo>
                      <a:cubicBezTo>
                        <a:pt x="856037" y="75930"/>
                        <a:pt x="925285" y="201022"/>
                        <a:pt x="832955" y="297323"/>
                      </a:cubicBezTo>
                      <a:cubicBezTo>
                        <a:pt x="740625" y="393624"/>
                        <a:pt x="78679" y="532864"/>
                        <a:pt x="78679" y="532864"/>
                      </a:cubicBezTo>
                      <a:lnTo>
                        <a:pt x="0" y="191590"/>
                      </a:lnTo>
                      <a:cubicBezTo>
                        <a:pt x="660457" y="2959"/>
                        <a:pt x="568375" y="25297"/>
                        <a:pt x="665917" y="3704"/>
                      </a:cubicBezTo>
                      <a:cubicBezTo>
                        <a:pt x="729952" y="-10692"/>
                        <a:pt x="827246" y="17603"/>
                        <a:pt x="856037" y="75930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0" name="Freeform: Shape 51">
                <a:extLst>
                  <a:ext uri="{FF2B5EF4-FFF2-40B4-BE49-F238E27FC236}">
                    <a16:creationId xmlns:a16="http://schemas.microsoft.com/office/drawing/2014/main" id="{352E7F24-4A03-4ECC-9505-D023B876F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78171" y="3398259"/>
                <a:ext cx="851479" cy="1716065"/>
              </a:xfrm>
              <a:custGeom>
                <a:avLst/>
                <a:gdLst>
                  <a:gd name="T0" fmla="*/ 851224 w 851479"/>
                  <a:gd name="T1" fmla="*/ 1695906 h 1716065"/>
                  <a:gd name="T2" fmla="*/ 643978 w 851479"/>
                  <a:gd name="T3" fmla="*/ 1146146 h 1716065"/>
                  <a:gd name="T4" fmla="*/ 570263 w 851479"/>
                  <a:gd name="T5" fmla="*/ 1015593 h 1716065"/>
                  <a:gd name="T6" fmla="*/ 500768 w 851479"/>
                  <a:gd name="T7" fmla="*/ 900181 h 1716065"/>
                  <a:gd name="T8" fmla="*/ 414891 w 851479"/>
                  <a:gd name="T9" fmla="*/ 800156 h 1716065"/>
                  <a:gd name="T10" fmla="*/ 306179 w 851479"/>
                  <a:gd name="T11" fmla="*/ 738355 h 1716065"/>
                  <a:gd name="T12" fmla="*/ 52769 w 851479"/>
                  <a:gd name="T13" fmla="*/ 636097 h 1716065"/>
                  <a:gd name="T14" fmla="*/ 39614 w 851479"/>
                  <a:gd name="T15" fmla="*/ 631877 h 1716065"/>
                  <a:gd name="T16" fmla="*/ 38125 w 851479"/>
                  <a:gd name="T17" fmla="*/ 613511 h 1716065"/>
                  <a:gd name="T18" fmla="*/ 45074 w 851479"/>
                  <a:gd name="T19" fmla="*/ 522174 h 1716065"/>
                  <a:gd name="T20" fmla="*/ 115066 w 851479"/>
                  <a:gd name="T21" fmla="*/ 466329 h 1716065"/>
                  <a:gd name="T22" fmla="*/ 198461 w 851479"/>
                  <a:gd name="T23" fmla="*/ 431581 h 1716065"/>
                  <a:gd name="T24" fmla="*/ 463289 w 851479"/>
                  <a:gd name="T25" fmla="*/ 199515 h 1716065"/>
                  <a:gd name="T26" fmla="*/ 549910 w 851479"/>
                  <a:gd name="T27" fmla="*/ 19819 h 1716065"/>
                  <a:gd name="T28" fmla="*/ 518886 w 851479"/>
                  <a:gd name="T29" fmla="*/ 11132 h 1716065"/>
                  <a:gd name="T30" fmla="*/ 325787 w 851479"/>
                  <a:gd name="T31" fmla="*/ 307233 h 1716065"/>
                  <a:gd name="T32" fmla="*/ 179102 w 851479"/>
                  <a:gd name="T33" fmla="*/ 405272 h 1716065"/>
                  <a:gd name="T34" fmla="*/ 95707 w 851479"/>
                  <a:gd name="T35" fmla="*/ 439523 h 1716065"/>
                  <a:gd name="T36" fmla="*/ 11071 w 851479"/>
                  <a:gd name="T37" fmla="*/ 500580 h 1716065"/>
                  <a:gd name="T38" fmla="*/ 3873 w 851479"/>
                  <a:gd name="T39" fmla="*/ 714776 h 1716065"/>
                  <a:gd name="T40" fmla="*/ 34898 w 851479"/>
                  <a:gd name="T41" fmla="*/ 723463 h 1716065"/>
                  <a:gd name="T42" fmla="*/ 41848 w 851479"/>
                  <a:gd name="T43" fmla="*/ 668859 h 1716065"/>
                  <a:gd name="T44" fmla="*/ 251824 w 851479"/>
                  <a:gd name="T45" fmla="*/ 754488 h 1716065"/>
                  <a:gd name="T46" fmla="*/ 364506 w 851479"/>
                  <a:gd name="T47" fmla="*/ 802142 h 1716065"/>
                  <a:gd name="T48" fmla="*/ 455099 w 851479"/>
                  <a:gd name="T49" fmla="*/ 890501 h 1716065"/>
                  <a:gd name="T50" fmla="*/ 525587 w 851479"/>
                  <a:gd name="T51" fmla="*/ 1001694 h 1716065"/>
                  <a:gd name="T52" fmla="*/ 597068 w 851479"/>
                  <a:gd name="T53" fmla="*/ 1127034 h 1716065"/>
                  <a:gd name="T54" fmla="*/ 729110 w 851479"/>
                  <a:gd name="T55" fmla="*/ 1390373 h 1716065"/>
                  <a:gd name="T56" fmla="*/ 820447 w 851479"/>
                  <a:gd name="T57" fmla="*/ 1704345 h 1716065"/>
                  <a:gd name="T58" fmla="*/ 840303 w 851479"/>
                  <a:gd name="T59" fmla="*/ 1715514 h 1716065"/>
                  <a:gd name="T60" fmla="*/ 851224 w 851479"/>
                  <a:gd name="T61" fmla="*/ 1695906 h 17160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851479" h="1716065">
                    <a:moveTo>
                      <a:pt x="851224" y="1695906"/>
                    </a:moveTo>
                    <a:cubicBezTo>
                      <a:pt x="822681" y="1500077"/>
                      <a:pt x="738294" y="1318396"/>
                      <a:pt x="643978" y="1146146"/>
                    </a:cubicBezTo>
                    <a:cubicBezTo>
                      <a:pt x="619903" y="1102463"/>
                      <a:pt x="595331" y="1059028"/>
                      <a:pt x="570263" y="1015593"/>
                    </a:cubicBezTo>
                    <a:cubicBezTo>
                      <a:pt x="547925" y="976626"/>
                      <a:pt x="525835" y="937410"/>
                      <a:pt x="500768" y="900181"/>
                    </a:cubicBezTo>
                    <a:cubicBezTo>
                      <a:pt x="476195" y="863695"/>
                      <a:pt x="448397" y="828699"/>
                      <a:pt x="414891" y="800156"/>
                    </a:cubicBezTo>
                    <a:cubicBezTo>
                      <a:pt x="382625" y="772606"/>
                      <a:pt x="345891" y="752999"/>
                      <a:pt x="306179" y="738355"/>
                    </a:cubicBezTo>
                    <a:cubicBezTo>
                      <a:pt x="221544" y="707330"/>
                      <a:pt x="121768" y="699388"/>
                      <a:pt x="52769" y="636097"/>
                    </a:cubicBezTo>
                    <a:cubicBezTo>
                      <a:pt x="48549" y="632374"/>
                      <a:pt x="43833" y="631133"/>
                      <a:pt x="39614" y="631877"/>
                    </a:cubicBezTo>
                    <a:cubicBezTo>
                      <a:pt x="39118" y="625672"/>
                      <a:pt x="38621" y="619716"/>
                      <a:pt x="38125" y="613511"/>
                    </a:cubicBezTo>
                    <a:cubicBezTo>
                      <a:pt x="35395" y="583230"/>
                      <a:pt x="33161" y="550716"/>
                      <a:pt x="45074" y="522174"/>
                    </a:cubicBezTo>
                    <a:cubicBezTo>
                      <a:pt x="57484" y="491893"/>
                      <a:pt x="86027" y="477250"/>
                      <a:pt x="115066" y="466329"/>
                    </a:cubicBezTo>
                    <a:cubicBezTo>
                      <a:pt x="143361" y="455656"/>
                      <a:pt x="171407" y="444984"/>
                      <a:pt x="198461" y="431581"/>
                    </a:cubicBezTo>
                    <a:cubicBezTo>
                      <a:pt x="304938" y="378963"/>
                      <a:pt x="396524" y="297554"/>
                      <a:pt x="463289" y="199515"/>
                    </a:cubicBezTo>
                    <a:cubicBezTo>
                      <a:pt x="500768" y="144415"/>
                      <a:pt x="530055" y="83606"/>
                      <a:pt x="549910" y="19819"/>
                    </a:cubicBezTo>
                    <a:cubicBezTo>
                      <a:pt x="556115" y="-37"/>
                      <a:pt x="524843" y="-8475"/>
                      <a:pt x="518886" y="11132"/>
                    </a:cubicBezTo>
                    <a:cubicBezTo>
                      <a:pt x="483394" y="125304"/>
                      <a:pt x="415387" y="228058"/>
                      <a:pt x="325787" y="307233"/>
                    </a:cubicBezTo>
                    <a:cubicBezTo>
                      <a:pt x="281608" y="346449"/>
                      <a:pt x="231968" y="379459"/>
                      <a:pt x="179102" y="405272"/>
                    </a:cubicBezTo>
                    <a:cubicBezTo>
                      <a:pt x="152048" y="418426"/>
                      <a:pt x="123505" y="428106"/>
                      <a:pt x="95707" y="439523"/>
                    </a:cubicBezTo>
                    <a:cubicBezTo>
                      <a:pt x="66916" y="451189"/>
                      <a:pt x="21247" y="470052"/>
                      <a:pt x="11071" y="500580"/>
                    </a:cubicBezTo>
                    <a:cubicBezTo>
                      <a:pt x="-8537" y="559403"/>
                      <a:pt x="3873" y="714776"/>
                      <a:pt x="3873" y="714776"/>
                    </a:cubicBezTo>
                    <a:cubicBezTo>
                      <a:pt x="3873" y="746545"/>
                      <a:pt x="29190" y="743319"/>
                      <a:pt x="34898" y="723463"/>
                    </a:cubicBezTo>
                    <a:cubicBezTo>
                      <a:pt x="40110" y="705344"/>
                      <a:pt x="41848" y="687226"/>
                      <a:pt x="41848" y="668859"/>
                    </a:cubicBezTo>
                    <a:cubicBezTo>
                      <a:pt x="101912" y="717258"/>
                      <a:pt x="179102" y="733391"/>
                      <a:pt x="251824" y="754488"/>
                    </a:cubicBezTo>
                    <a:cubicBezTo>
                      <a:pt x="291040" y="765905"/>
                      <a:pt x="330007" y="779556"/>
                      <a:pt x="364506" y="802142"/>
                    </a:cubicBezTo>
                    <a:cubicBezTo>
                      <a:pt x="399999" y="825224"/>
                      <a:pt x="429782" y="856746"/>
                      <a:pt x="455099" y="890501"/>
                    </a:cubicBezTo>
                    <a:cubicBezTo>
                      <a:pt x="481408" y="925745"/>
                      <a:pt x="503746" y="963471"/>
                      <a:pt x="525587" y="1001694"/>
                    </a:cubicBezTo>
                    <a:cubicBezTo>
                      <a:pt x="549663" y="1043391"/>
                      <a:pt x="573738" y="1085089"/>
                      <a:pt x="597068" y="1127034"/>
                    </a:cubicBezTo>
                    <a:cubicBezTo>
                      <a:pt x="644971" y="1212663"/>
                      <a:pt x="690887" y="1300029"/>
                      <a:pt x="729110" y="1390373"/>
                    </a:cubicBezTo>
                    <a:cubicBezTo>
                      <a:pt x="771800" y="1490894"/>
                      <a:pt x="804563" y="1595882"/>
                      <a:pt x="820447" y="1704345"/>
                    </a:cubicBezTo>
                    <a:cubicBezTo>
                      <a:pt x="821688" y="1713032"/>
                      <a:pt x="832609" y="1717747"/>
                      <a:pt x="840303" y="1715514"/>
                    </a:cubicBezTo>
                    <a:cubicBezTo>
                      <a:pt x="849238" y="1713280"/>
                      <a:pt x="852465" y="1704593"/>
                      <a:pt x="851224" y="169590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52">
                <a:extLst>
                  <a:ext uri="{FF2B5EF4-FFF2-40B4-BE49-F238E27FC236}">
                    <a16:creationId xmlns:a16="http://schemas.microsoft.com/office/drawing/2014/main" id="{8A54AC56-BBB4-4022-A7EC-EE1FF0463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205" y="5144631"/>
                <a:ext cx="956658" cy="489336"/>
              </a:xfrm>
              <a:custGeom>
                <a:avLst/>
                <a:gdLst>
                  <a:gd name="T0" fmla="*/ 926216 w 956658"/>
                  <a:gd name="T1" fmla="*/ 7613 h 489336"/>
                  <a:gd name="T2" fmla="*/ 820980 w 956658"/>
                  <a:gd name="T3" fmla="*/ 90759 h 489336"/>
                  <a:gd name="T4" fmla="*/ 674791 w 956658"/>
                  <a:gd name="T5" fmla="*/ 141640 h 489336"/>
                  <a:gd name="T6" fmla="*/ 332028 w 956658"/>
                  <a:gd name="T7" fmla="*/ 231984 h 489336"/>
                  <a:gd name="T8" fmla="*/ 135703 w 956658"/>
                  <a:gd name="T9" fmla="*/ 269711 h 489336"/>
                  <a:gd name="T10" fmla="*/ 144390 w 956658"/>
                  <a:gd name="T11" fmla="*/ 300735 h 489336"/>
                  <a:gd name="T12" fmla="*/ 366528 w 956658"/>
                  <a:gd name="T13" fmla="*/ 257301 h 489336"/>
                  <a:gd name="T14" fmla="*/ 7880 w 956658"/>
                  <a:gd name="T15" fmla="*/ 459334 h 489336"/>
                  <a:gd name="T16" fmla="*/ 24262 w 956658"/>
                  <a:gd name="T17" fmla="*/ 487133 h 489336"/>
                  <a:gd name="T18" fmla="*/ 450171 w 956658"/>
                  <a:gd name="T19" fmla="*/ 247124 h 489336"/>
                  <a:gd name="T20" fmla="*/ 458113 w 956658"/>
                  <a:gd name="T21" fmla="*/ 235707 h 489336"/>
                  <a:gd name="T22" fmla="*/ 502789 w 956658"/>
                  <a:gd name="T23" fmla="*/ 224290 h 489336"/>
                  <a:gd name="T24" fmla="*/ 676776 w 956658"/>
                  <a:gd name="T25" fmla="*/ 174898 h 489336"/>
                  <a:gd name="T26" fmla="*/ 830659 w 956658"/>
                  <a:gd name="T27" fmla="*/ 121784 h 489336"/>
                  <a:gd name="T28" fmla="*/ 954263 w 956658"/>
                  <a:gd name="T29" fmla="*/ 23994 h 489336"/>
                  <a:gd name="T30" fmla="*/ 926216 w 956658"/>
                  <a:gd name="T31" fmla="*/ 7613 h 4893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56658" h="489336">
                    <a:moveTo>
                      <a:pt x="926216" y="7613"/>
                    </a:moveTo>
                    <a:cubicBezTo>
                      <a:pt x="901645" y="46828"/>
                      <a:pt x="862429" y="72144"/>
                      <a:pt x="820980" y="90759"/>
                    </a:cubicBezTo>
                    <a:cubicBezTo>
                      <a:pt x="774070" y="112104"/>
                      <a:pt x="723934" y="126500"/>
                      <a:pt x="674791" y="141640"/>
                    </a:cubicBezTo>
                    <a:cubicBezTo>
                      <a:pt x="561860" y="176636"/>
                      <a:pt x="447689" y="206916"/>
                      <a:pt x="332028" y="231984"/>
                    </a:cubicBezTo>
                    <a:cubicBezTo>
                      <a:pt x="267000" y="246132"/>
                      <a:pt x="201476" y="258542"/>
                      <a:pt x="135703" y="269711"/>
                    </a:cubicBezTo>
                    <a:cubicBezTo>
                      <a:pt x="115351" y="273185"/>
                      <a:pt x="124038" y="304210"/>
                      <a:pt x="144390" y="300735"/>
                    </a:cubicBezTo>
                    <a:cubicBezTo>
                      <a:pt x="218849" y="288325"/>
                      <a:pt x="292813" y="273930"/>
                      <a:pt x="366528" y="257301"/>
                    </a:cubicBezTo>
                    <a:lnTo>
                      <a:pt x="7880" y="459334"/>
                    </a:lnTo>
                    <a:cubicBezTo>
                      <a:pt x="-10238" y="469511"/>
                      <a:pt x="6143" y="497309"/>
                      <a:pt x="24262" y="487133"/>
                    </a:cubicBezTo>
                    <a:cubicBezTo>
                      <a:pt x="166231" y="407213"/>
                      <a:pt x="308201" y="327293"/>
                      <a:pt x="450171" y="247124"/>
                    </a:cubicBezTo>
                    <a:cubicBezTo>
                      <a:pt x="455135" y="244146"/>
                      <a:pt x="457617" y="239927"/>
                      <a:pt x="458113" y="235707"/>
                    </a:cubicBezTo>
                    <a:cubicBezTo>
                      <a:pt x="473005" y="231984"/>
                      <a:pt x="487897" y="228261"/>
                      <a:pt x="502789" y="224290"/>
                    </a:cubicBezTo>
                    <a:cubicBezTo>
                      <a:pt x="561115" y="209150"/>
                      <a:pt x="619194" y="192521"/>
                      <a:pt x="676776" y="174898"/>
                    </a:cubicBezTo>
                    <a:cubicBezTo>
                      <a:pt x="728402" y="159014"/>
                      <a:pt x="780771" y="143377"/>
                      <a:pt x="830659" y="121784"/>
                    </a:cubicBezTo>
                    <a:cubicBezTo>
                      <a:pt x="879803" y="100439"/>
                      <a:pt x="925471" y="70159"/>
                      <a:pt x="954263" y="23994"/>
                    </a:cubicBezTo>
                    <a:cubicBezTo>
                      <a:pt x="964935" y="6123"/>
                      <a:pt x="937136" y="-10010"/>
                      <a:pt x="926216" y="761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53">
                <a:extLst>
                  <a:ext uri="{FF2B5EF4-FFF2-40B4-BE49-F238E27FC236}">
                    <a16:creationId xmlns:a16="http://schemas.microsoft.com/office/drawing/2014/main" id="{E3DB5BCD-EC7D-413D-8236-43F4EDDAE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4826" y="4421282"/>
                <a:ext cx="1015905" cy="829572"/>
              </a:xfrm>
              <a:custGeom>
                <a:avLst/>
                <a:gdLst>
                  <a:gd name="T0" fmla="*/ 995889 w 1015905"/>
                  <a:gd name="T1" fmla="*/ 528431 h 829572"/>
                  <a:gd name="T2" fmla="*/ 980750 w 1015905"/>
                  <a:gd name="T3" fmla="*/ 532154 h 829572"/>
                  <a:gd name="T4" fmla="*/ 911006 w 1015905"/>
                  <a:gd name="T5" fmla="*/ 421954 h 829572"/>
                  <a:gd name="T6" fmla="*/ 884945 w 1015905"/>
                  <a:gd name="T7" fmla="*/ 428655 h 829572"/>
                  <a:gd name="T8" fmla="*/ 648411 w 1015905"/>
                  <a:gd name="T9" fmla="*/ 7958 h 829572"/>
                  <a:gd name="T10" fmla="*/ 618380 w 1015905"/>
                  <a:gd name="T11" fmla="*/ 14659 h 829572"/>
                  <a:gd name="T12" fmla="*/ 165168 w 1015905"/>
                  <a:gd name="T13" fmla="*/ 251938 h 829572"/>
                  <a:gd name="T14" fmla="*/ 44296 w 1015905"/>
                  <a:gd name="T15" fmla="*/ 315229 h 829572"/>
                  <a:gd name="T16" fmla="*/ 36353 w 1015905"/>
                  <a:gd name="T17" fmla="*/ 319448 h 829572"/>
                  <a:gd name="T18" fmla="*/ 35609 w 1015905"/>
                  <a:gd name="T19" fmla="*/ 319696 h 829572"/>
                  <a:gd name="T20" fmla="*/ 28659 w 1015905"/>
                  <a:gd name="T21" fmla="*/ 338311 h 829572"/>
                  <a:gd name="T22" fmla="*/ 3343 w 1015905"/>
                  <a:gd name="T23" fmla="*/ 423939 h 829572"/>
                  <a:gd name="T24" fmla="*/ 2598 w 1015905"/>
                  <a:gd name="T25" fmla="*/ 430393 h 829572"/>
                  <a:gd name="T26" fmla="*/ 2102 w 1015905"/>
                  <a:gd name="T27" fmla="*/ 446525 h 829572"/>
                  <a:gd name="T28" fmla="*/ 210837 w 1015905"/>
                  <a:gd name="T29" fmla="*/ 821802 h 829572"/>
                  <a:gd name="T30" fmla="*/ 238635 w 1015905"/>
                  <a:gd name="T31" fmla="*/ 805421 h 829572"/>
                  <a:gd name="T32" fmla="*/ 41069 w 1015905"/>
                  <a:gd name="T33" fmla="*/ 451241 h 829572"/>
                  <a:gd name="T34" fmla="*/ 477402 w 1015905"/>
                  <a:gd name="T35" fmla="*/ 200312 h 829572"/>
                  <a:gd name="T36" fmla="*/ 597779 w 1015905"/>
                  <a:gd name="T37" fmla="*/ 131065 h 829572"/>
                  <a:gd name="T38" fmla="*/ 852927 w 1015905"/>
                  <a:gd name="T39" fmla="*/ 563924 h 829572"/>
                  <a:gd name="T40" fmla="*/ 489564 w 1015905"/>
                  <a:gd name="T41" fmla="*/ 655261 h 829572"/>
                  <a:gd name="T42" fmla="*/ 464248 w 1015905"/>
                  <a:gd name="T43" fmla="*/ 671890 h 829572"/>
                  <a:gd name="T44" fmla="*/ 487330 w 1015905"/>
                  <a:gd name="T45" fmla="*/ 741138 h 829572"/>
                  <a:gd name="T46" fmla="*/ 518355 w 1015905"/>
                  <a:gd name="T47" fmla="*/ 732451 h 829572"/>
                  <a:gd name="T48" fmla="*/ 502470 w 1015905"/>
                  <a:gd name="T49" fmla="*/ 685293 h 829572"/>
                  <a:gd name="T50" fmla="*/ 1003832 w 1015905"/>
                  <a:gd name="T51" fmla="*/ 559208 h 829572"/>
                  <a:gd name="T52" fmla="*/ 995889 w 1015905"/>
                  <a:gd name="T53" fmla="*/ 528431 h 829572"/>
                  <a:gd name="T54" fmla="*/ 885689 w 1015905"/>
                  <a:gd name="T55" fmla="*/ 556230 h 829572"/>
                  <a:gd name="T56" fmla="*/ 618627 w 1015905"/>
                  <a:gd name="T57" fmla="*/ 103515 h 829572"/>
                  <a:gd name="T58" fmla="*/ 596786 w 1015905"/>
                  <a:gd name="T59" fmla="*/ 98303 h 829572"/>
                  <a:gd name="T60" fmla="*/ 587602 w 1015905"/>
                  <a:gd name="T61" fmla="*/ 100537 h 829572"/>
                  <a:gd name="T62" fmla="*/ 141093 w 1015905"/>
                  <a:gd name="T63" fmla="*/ 357422 h 829572"/>
                  <a:gd name="T64" fmla="*/ 40076 w 1015905"/>
                  <a:gd name="T65" fmla="*/ 415501 h 829572"/>
                  <a:gd name="T66" fmla="*/ 61421 w 1015905"/>
                  <a:gd name="T67" fmla="*/ 343027 h 829572"/>
                  <a:gd name="T68" fmla="*/ 510909 w 1015905"/>
                  <a:gd name="T69" fmla="*/ 107486 h 829572"/>
                  <a:gd name="T70" fmla="*/ 631782 w 1015905"/>
                  <a:gd name="T71" fmla="*/ 44195 h 829572"/>
                  <a:gd name="T72" fmla="*/ 915473 w 1015905"/>
                  <a:gd name="T73" fmla="*/ 548784 h 829572"/>
                  <a:gd name="T74" fmla="*/ 885689 w 1015905"/>
                  <a:gd name="T75" fmla="*/ 556230 h 829572"/>
                  <a:gd name="T76" fmla="*/ 946002 w 1015905"/>
                  <a:gd name="T77" fmla="*/ 541089 h 829572"/>
                  <a:gd name="T78" fmla="*/ 943768 w 1015905"/>
                  <a:gd name="T79" fmla="*/ 533395 h 829572"/>
                  <a:gd name="T80" fmla="*/ 909268 w 1015905"/>
                  <a:gd name="T81" fmla="*/ 472090 h 829572"/>
                  <a:gd name="T82" fmla="*/ 948980 w 1015905"/>
                  <a:gd name="T83" fmla="*/ 540345 h 829572"/>
                  <a:gd name="T84" fmla="*/ 946002 w 1015905"/>
                  <a:gd name="T85" fmla="*/ 541089 h 82957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015905" h="829572">
                    <a:moveTo>
                      <a:pt x="995889" y="528431"/>
                    </a:moveTo>
                    <a:lnTo>
                      <a:pt x="980750" y="532154"/>
                    </a:lnTo>
                    <a:cubicBezTo>
                      <a:pt x="963127" y="491946"/>
                      <a:pt x="939548" y="455212"/>
                      <a:pt x="911006" y="421954"/>
                    </a:cubicBezTo>
                    <a:cubicBezTo>
                      <a:pt x="901822" y="411281"/>
                      <a:pt x="888668" y="418231"/>
                      <a:pt x="884945" y="428655"/>
                    </a:cubicBezTo>
                    <a:cubicBezTo>
                      <a:pt x="806017" y="288423"/>
                      <a:pt x="727339" y="148191"/>
                      <a:pt x="648411" y="7958"/>
                    </a:cubicBezTo>
                    <a:cubicBezTo>
                      <a:pt x="640221" y="-6934"/>
                      <a:pt x="620117" y="1257"/>
                      <a:pt x="618380" y="14659"/>
                    </a:cubicBezTo>
                    <a:cubicBezTo>
                      <a:pt x="467226" y="93835"/>
                      <a:pt x="316321" y="173010"/>
                      <a:pt x="165168" y="251938"/>
                    </a:cubicBezTo>
                    <a:cubicBezTo>
                      <a:pt x="124960" y="273035"/>
                      <a:pt x="84752" y="294132"/>
                      <a:pt x="44296" y="315229"/>
                    </a:cubicBezTo>
                    <a:cubicBezTo>
                      <a:pt x="41317" y="315725"/>
                      <a:pt x="38587" y="317214"/>
                      <a:pt x="36353" y="319448"/>
                    </a:cubicBezTo>
                    <a:cubicBezTo>
                      <a:pt x="36105" y="319448"/>
                      <a:pt x="35857" y="319696"/>
                      <a:pt x="35609" y="319696"/>
                    </a:cubicBezTo>
                    <a:cubicBezTo>
                      <a:pt x="27418" y="323915"/>
                      <a:pt x="26177" y="331858"/>
                      <a:pt x="28659" y="338311"/>
                    </a:cubicBezTo>
                    <a:cubicBezTo>
                      <a:pt x="20220" y="366854"/>
                      <a:pt x="11781" y="395397"/>
                      <a:pt x="3343" y="423939"/>
                    </a:cubicBezTo>
                    <a:cubicBezTo>
                      <a:pt x="2598" y="426173"/>
                      <a:pt x="2598" y="428407"/>
                      <a:pt x="2598" y="430393"/>
                    </a:cubicBezTo>
                    <a:cubicBezTo>
                      <a:pt x="-380" y="434860"/>
                      <a:pt x="-1125" y="440569"/>
                      <a:pt x="2102" y="446525"/>
                    </a:cubicBezTo>
                    <a:cubicBezTo>
                      <a:pt x="68619" y="573355"/>
                      <a:pt x="138363" y="698447"/>
                      <a:pt x="210837" y="821802"/>
                    </a:cubicBezTo>
                    <a:cubicBezTo>
                      <a:pt x="221261" y="839672"/>
                      <a:pt x="249308" y="823540"/>
                      <a:pt x="238635" y="805421"/>
                    </a:cubicBezTo>
                    <a:cubicBezTo>
                      <a:pt x="170132" y="688768"/>
                      <a:pt x="104111" y="570625"/>
                      <a:pt x="41069" y="451241"/>
                    </a:cubicBezTo>
                    <a:cubicBezTo>
                      <a:pt x="186513" y="367598"/>
                      <a:pt x="331958" y="283955"/>
                      <a:pt x="477402" y="200312"/>
                    </a:cubicBezTo>
                    <a:cubicBezTo>
                      <a:pt x="517611" y="177230"/>
                      <a:pt x="557819" y="154147"/>
                      <a:pt x="597779" y="131065"/>
                    </a:cubicBezTo>
                    <a:cubicBezTo>
                      <a:pt x="689116" y="271545"/>
                      <a:pt x="774248" y="415997"/>
                      <a:pt x="852927" y="563924"/>
                    </a:cubicBezTo>
                    <a:cubicBezTo>
                      <a:pt x="731806" y="594452"/>
                      <a:pt x="610685" y="624980"/>
                      <a:pt x="489564" y="655261"/>
                    </a:cubicBezTo>
                    <a:cubicBezTo>
                      <a:pt x="478643" y="647318"/>
                      <a:pt x="458788" y="655757"/>
                      <a:pt x="464248" y="671890"/>
                    </a:cubicBezTo>
                    <a:cubicBezTo>
                      <a:pt x="471942" y="694973"/>
                      <a:pt x="479636" y="718055"/>
                      <a:pt x="487330" y="741138"/>
                    </a:cubicBezTo>
                    <a:cubicBezTo>
                      <a:pt x="493783" y="760745"/>
                      <a:pt x="525057" y="752307"/>
                      <a:pt x="518355" y="732451"/>
                    </a:cubicBezTo>
                    <a:cubicBezTo>
                      <a:pt x="513143" y="716814"/>
                      <a:pt x="507931" y="700929"/>
                      <a:pt x="502470" y="685293"/>
                    </a:cubicBezTo>
                    <a:lnTo>
                      <a:pt x="1003832" y="559208"/>
                    </a:lnTo>
                    <a:cubicBezTo>
                      <a:pt x="1024681" y="554492"/>
                      <a:pt x="1016242" y="523467"/>
                      <a:pt x="995889" y="528431"/>
                    </a:cubicBezTo>
                    <a:close/>
                    <a:moveTo>
                      <a:pt x="885689" y="556230"/>
                    </a:moveTo>
                    <a:cubicBezTo>
                      <a:pt x="803535" y="401353"/>
                      <a:pt x="714432" y="250448"/>
                      <a:pt x="618627" y="103515"/>
                    </a:cubicBezTo>
                    <a:cubicBezTo>
                      <a:pt x="613167" y="95076"/>
                      <a:pt x="603735" y="94580"/>
                      <a:pt x="596786" y="98303"/>
                    </a:cubicBezTo>
                    <a:cubicBezTo>
                      <a:pt x="593807" y="98055"/>
                      <a:pt x="590829" y="98799"/>
                      <a:pt x="587602" y="100537"/>
                    </a:cubicBezTo>
                    <a:cubicBezTo>
                      <a:pt x="438683" y="186165"/>
                      <a:pt x="290012" y="271794"/>
                      <a:pt x="141093" y="357422"/>
                    </a:cubicBezTo>
                    <a:cubicBezTo>
                      <a:pt x="107338" y="376782"/>
                      <a:pt x="73831" y="396141"/>
                      <a:pt x="40076" y="415501"/>
                    </a:cubicBezTo>
                    <a:cubicBezTo>
                      <a:pt x="47274" y="391425"/>
                      <a:pt x="54224" y="367102"/>
                      <a:pt x="61421" y="343027"/>
                    </a:cubicBezTo>
                    <a:cubicBezTo>
                      <a:pt x="211333" y="264596"/>
                      <a:pt x="360997" y="186165"/>
                      <a:pt x="510909" y="107486"/>
                    </a:cubicBezTo>
                    <a:cubicBezTo>
                      <a:pt x="551117" y="86389"/>
                      <a:pt x="591574" y="65292"/>
                      <a:pt x="631782" y="44195"/>
                    </a:cubicBezTo>
                    <a:cubicBezTo>
                      <a:pt x="726346" y="212474"/>
                      <a:pt x="820909" y="380505"/>
                      <a:pt x="915473" y="548784"/>
                    </a:cubicBezTo>
                    <a:cubicBezTo>
                      <a:pt x="905545" y="551266"/>
                      <a:pt x="895617" y="553748"/>
                      <a:pt x="885689" y="556230"/>
                    </a:cubicBezTo>
                    <a:close/>
                    <a:moveTo>
                      <a:pt x="946002" y="541089"/>
                    </a:moveTo>
                    <a:cubicBezTo>
                      <a:pt x="946002" y="538607"/>
                      <a:pt x="945257" y="536125"/>
                      <a:pt x="943768" y="533395"/>
                    </a:cubicBezTo>
                    <a:lnTo>
                      <a:pt x="909268" y="472090"/>
                    </a:lnTo>
                    <a:cubicBezTo>
                      <a:pt x="924657" y="493435"/>
                      <a:pt x="937811" y="516270"/>
                      <a:pt x="948980" y="540345"/>
                    </a:cubicBezTo>
                    <a:cubicBezTo>
                      <a:pt x="947987" y="540593"/>
                      <a:pt x="946994" y="540841"/>
                      <a:pt x="946002" y="541089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54">
                <a:extLst>
                  <a:ext uri="{FF2B5EF4-FFF2-40B4-BE49-F238E27FC236}">
                    <a16:creationId xmlns:a16="http://schemas.microsoft.com/office/drawing/2014/main" id="{57B29102-1F0F-4F5C-A369-8451904893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6261" y="2077553"/>
                <a:ext cx="688416" cy="917897"/>
              </a:xfrm>
              <a:custGeom>
                <a:avLst/>
                <a:gdLst>
                  <a:gd name="T0" fmla="*/ 688162 w 688416"/>
                  <a:gd name="T1" fmla="*/ 897738 h 917897"/>
                  <a:gd name="T2" fmla="*/ 564807 w 688416"/>
                  <a:gd name="T3" fmla="*/ 395880 h 917897"/>
                  <a:gd name="T4" fmla="*/ 263990 w 688416"/>
                  <a:gd name="T5" fmla="*/ 55351 h 917897"/>
                  <a:gd name="T6" fmla="*/ 15544 w 688416"/>
                  <a:gd name="T7" fmla="*/ 996 h 917897"/>
                  <a:gd name="T8" fmla="*/ 15544 w 688416"/>
                  <a:gd name="T9" fmla="*/ 33262 h 917897"/>
                  <a:gd name="T10" fmla="*/ 406705 w 688416"/>
                  <a:gd name="T11" fmla="*/ 206505 h 917897"/>
                  <a:gd name="T12" fmla="*/ 605016 w 688416"/>
                  <a:gd name="T13" fmla="*/ 620252 h 917897"/>
                  <a:gd name="T14" fmla="*/ 656889 w 688416"/>
                  <a:gd name="T15" fmla="*/ 906177 h 917897"/>
                  <a:gd name="T16" fmla="*/ 676745 w 688416"/>
                  <a:gd name="T17" fmla="*/ 917346 h 917897"/>
                  <a:gd name="T18" fmla="*/ 688162 w 688416"/>
                  <a:gd name="T19" fmla="*/ 897738 h 9178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88416" h="917897">
                    <a:moveTo>
                      <a:pt x="688162" y="897738"/>
                    </a:moveTo>
                    <a:cubicBezTo>
                      <a:pt x="662102" y="727226"/>
                      <a:pt x="635296" y="554728"/>
                      <a:pt x="564807" y="395880"/>
                    </a:cubicBezTo>
                    <a:cubicBezTo>
                      <a:pt x="502261" y="255152"/>
                      <a:pt x="403230" y="126585"/>
                      <a:pt x="263990" y="55351"/>
                    </a:cubicBezTo>
                    <a:cubicBezTo>
                      <a:pt x="187545" y="16136"/>
                      <a:pt x="101669" y="-4961"/>
                      <a:pt x="15544" y="996"/>
                    </a:cubicBezTo>
                    <a:cubicBezTo>
                      <a:pt x="-5057" y="2485"/>
                      <a:pt x="-5305" y="34751"/>
                      <a:pt x="15544" y="33262"/>
                    </a:cubicBezTo>
                    <a:cubicBezTo>
                      <a:pt x="165456" y="23086"/>
                      <a:pt x="307921" y="97297"/>
                      <a:pt x="406705" y="206505"/>
                    </a:cubicBezTo>
                    <a:cubicBezTo>
                      <a:pt x="511197" y="321917"/>
                      <a:pt x="569027" y="470836"/>
                      <a:pt x="605016" y="620252"/>
                    </a:cubicBezTo>
                    <a:cubicBezTo>
                      <a:pt x="627602" y="714568"/>
                      <a:pt x="642246" y="810372"/>
                      <a:pt x="656889" y="906177"/>
                    </a:cubicBezTo>
                    <a:cubicBezTo>
                      <a:pt x="658130" y="914864"/>
                      <a:pt x="669051" y="919580"/>
                      <a:pt x="676745" y="917346"/>
                    </a:cubicBezTo>
                    <a:cubicBezTo>
                      <a:pt x="686177" y="915360"/>
                      <a:pt x="689403" y="906425"/>
                      <a:pt x="688162" y="897738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55">
                <a:extLst>
                  <a:ext uri="{FF2B5EF4-FFF2-40B4-BE49-F238E27FC236}">
                    <a16:creationId xmlns:a16="http://schemas.microsoft.com/office/drawing/2014/main" id="{3A95582B-E69F-4E07-A9B6-CCB21729DF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66977" y="2978886"/>
                <a:ext cx="200404" cy="450204"/>
              </a:xfrm>
              <a:custGeom>
                <a:avLst/>
                <a:gdLst>
                  <a:gd name="T0" fmla="*/ 156189 w 200404"/>
                  <a:gd name="T1" fmla="*/ 35373 h 450204"/>
                  <a:gd name="T2" fmla="*/ 42762 w 200404"/>
                  <a:gd name="T3" fmla="*/ 5837 h 450204"/>
                  <a:gd name="T4" fmla="*/ 51449 w 200404"/>
                  <a:gd name="T5" fmla="*/ 36862 h 450204"/>
                  <a:gd name="T6" fmla="*/ 131120 w 200404"/>
                  <a:gd name="T7" fmla="*/ 55725 h 450204"/>
                  <a:gd name="T8" fmla="*/ 167358 w 200404"/>
                  <a:gd name="T9" fmla="*/ 147807 h 450204"/>
                  <a:gd name="T10" fmla="*/ 152217 w 200404"/>
                  <a:gd name="T11" fmla="*/ 258752 h 450204"/>
                  <a:gd name="T12" fmla="*/ 103571 w 200404"/>
                  <a:gd name="T13" fmla="*/ 357783 h 450204"/>
                  <a:gd name="T14" fmla="*/ 11489 w 200404"/>
                  <a:gd name="T15" fmla="*/ 418592 h 450204"/>
                  <a:gd name="T16" fmla="*/ 20176 w 200404"/>
                  <a:gd name="T17" fmla="*/ 449617 h 450204"/>
                  <a:gd name="T18" fmla="*/ 181257 w 200404"/>
                  <a:gd name="T19" fmla="*/ 275878 h 450204"/>
                  <a:gd name="T20" fmla="*/ 156189 w 200404"/>
                  <a:gd name="T21" fmla="*/ 35373 h 45020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00404" h="450204">
                    <a:moveTo>
                      <a:pt x="156189" y="35373"/>
                    </a:moveTo>
                    <a:cubicBezTo>
                      <a:pt x="126901" y="6582"/>
                      <a:pt x="82474" y="-9303"/>
                      <a:pt x="42762" y="5837"/>
                    </a:cubicBezTo>
                    <a:cubicBezTo>
                      <a:pt x="23651" y="13035"/>
                      <a:pt x="31841" y="44308"/>
                      <a:pt x="51449" y="36862"/>
                    </a:cubicBezTo>
                    <a:cubicBezTo>
                      <a:pt x="79495" y="26190"/>
                      <a:pt x="109527" y="35869"/>
                      <a:pt x="131120" y="55725"/>
                    </a:cubicBezTo>
                    <a:cubicBezTo>
                      <a:pt x="156685" y="79304"/>
                      <a:pt x="166117" y="114052"/>
                      <a:pt x="167358" y="147807"/>
                    </a:cubicBezTo>
                    <a:cubicBezTo>
                      <a:pt x="168599" y="185037"/>
                      <a:pt x="162145" y="223011"/>
                      <a:pt x="152217" y="258752"/>
                    </a:cubicBezTo>
                    <a:cubicBezTo>
                      <a:pt x="142289" y="294244"/>
                      <a:pt x="127149" y="329240"/>
                      <a:pt x="103571" y="357783"/>
                    </a:cubicBezTo>
                    <a:cubicBezTo>
                      <a:pt x="79495" y="386823"/>
                      <a:pt x="48222" y="409161"/>
                      <a:pt x="11489" y="418592"/>
                    </a:cubicBezTo>
                    <a:cubicBezTo>
                      <a:pt x="-8615" y="423804"/>
                      <a:pt x="-177" y="454829"/>
                      <a:pt x="20176" y="449617"/>
                    </a:cubicBezTo>
                    <a:cubicBezTo>
                      <a:pt x="103322" y="428520"/>
                      <a:pt x="157181" y="354557"/>
                      <a:pt x="181257" y="275878"/>
                    </a:cubicBezTo>
                    <a:cubicBezTo>
                      <a:pt x="203595" y="201170"/>
                      <a:pt x="217990" y="95934"/>
                      <a:pt x="156189" y="3537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4" name="Freeform: Shape 25">
              <a:extLst>
                <a:ext uri="{FF2B5EF4-FFF2-40B4-BE49-F238E27FC236}">
                  <a16:creationId xmlns:a16="http://schemas.microsoft.com/office/drawing/2014/main" id="{218D476F-6C97-4941-B40B-A880F4C15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252" y="5779887"/>
              <a:ext cx="2264314" cy="45719"/>
            </a:xfrm>
            <a:custGeom>
              <a:avLst/>
              <a:gdLst>
                <a:gd name="T0" fmla="*/ 1000682 w 2967464"/>
                <a:gd name="T1" fmla="*/ 0 h 32265"/>
                <a:gd name="T2" fmla="*/ 5302 w 2967464"/>
                <a:gd name="T3" fmla="*/ 0 h 32265"/>
                <a:gd name="T4" fmla="*/ 5302 w 2967464"/>
                <a:gd name="T5" fmla="*/ 130078 h 32265"/>
                <a:gd name="T6" fmla="*/ 1000682 w 2967464"/>
                <a:gd name="T7" fmla="*/ 130078 h 32265"/>
                <a:gd name="T8" fmla="*/ 1000682 w 2967464"/>
                <a:gd name="T9" fmla="*/ 0 h 32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7464" h="32265">
                  <a:moveTo>
                    <a:pt x="2951828" y="0"/>
                  </a:moveTo>
                  <a:lnTo>
                    <a:pt x="15637" y="0"/>
                  </a:lnTo>
                  <a:cubicBezTo>
                    <a:pt x="-5212" y="0"/>
                    <a:pt x="-5212" y="32266"/>
                    <a:pt x="15637" y="32266"/>
                  </a:cubicBezTo>
                  <a:lnTo>
                    <a:pt x="2951828" y="32266"/>
                  </a:lnTo>
                  <a:cubicBezTo>
                    <a:pt x="2972677" y="32266"/>
                    <a:pt x="2972677" y="0"/>
                    <a:pt x="2951828" y="0"/>
                  </a:cubicBezTo>
                  <a:close/>
                </a:path>
              </a:pathLst>
            </a:custGeom>
            <a:solidFill>
              <a:srgbClr val="201D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1BAE51C6-C55D-743C-CEE1-52AAC0B0B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304" y="214066"/>
            <a:ext cx="3438442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05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>
            <a:extLst>
              <a:ext uri="{FF2B5EF4-FFF2-40B4-BE49-F238E27FC236}">
                <a16:creationId xmlns:a16="http://schemas.microsoft.com/office/drawing/2014/main" id="{FD3E8B56-2CEF-F77D-19AB-81374978C7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654571" y="527594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510413" y="1235996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654571" y="1382883"/>
            <a:ext cx="2794404" cy="5477251"/>
          </a:xfrm>
          <a:prstGeom prst="rect">
            <a:avLst/>
          </a:prstGeom>
        </p:spPr>
      </p:pic>
      <p:pic>
        <p:nvPicPr>
          <p:cNvPr id="23" name="Picture 22" descr="A picture containing shape&#10;&#10;Description automatically generated">
            <a:extLst>
              <a:ext uri="{FF2B5EF4-FFF2-40B4-BE49-F238E27FC236}">
                <a16:creationId xmlns:a16="http://schemas.microsoft.com/office/drawing/2014/main" id="{711920C4-0970-4C94-957C-4BDC7779C57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0171" y="415247"/>
            <a:ext cx="1429178" cy="14291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8082DD-B561-5034-ED1A-9F2C599D335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8356" y="1198517"/>
            <a:ext cx="3798137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475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A24B2A6C-1642-86A3-3DB5-E8ECC16BBB15}"/>
              </a:ext>
            </a:extLst>
          </p:cNvPr>
          <p:cNvSpPr/>
          <p:nvPr/>
        </p:nvSpPr>
        <p:spPr>
          <a:xfrm>
            <a:off x="267118" y="266701"/>
            <a:ext cx="11530362" cy="632441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F1FB69-E4CB-0967-6570-F90791721705}"/>
              </a:ext>
            </a:extLst>
          </p:cNvPr>
          <p:cNvSpPr txBox="1"/>
          <p:nvPr/>
        </p:nvSpPr>
        <p:spPr>
          <a:xfrm>
            <a:off x="762001" y="504825"/>
            <a:ext cx="108775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Lập phiếu việc nhà:  </a:t>
            </a:r>
            <a:r>
              <a:rPr lang="nl-NL" sz="3200" b="1" i="1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Liệt kê việc nhà mà em đã nhận làm hằng ngày và đánh dấu vào bảng những việc em đã làm hằng ngày.</a:t>
            </a:r>
            <a:endParaRPr lang="en-US" sz="3200" b="1" i="1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B7A271-AFA9-4549-E03E-5A4B57F90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337" y="1895475"/>
            <a:ext cx="876681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23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4B752F27-BE80-44FF-AE22-E4567F532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48897" y="61452"/>
            <a:ext cx="9679401" cy="6200221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745C4403-AE2A-42CE-BB0E-D5A0DDCA83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77809" y="3846786"/>
            <a:ext cx="2356083" cy="3130062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BA2FF1E4-ABB9-4512-97D0-5B500E5BE1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16551" y="4114800"/>
            <a:ext cx="3800403" cy="2743200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7A6ED6B8-01EE-4BF5-9A22-73FDB747BF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416551" y="654301"/>
            <a:ext cx="1161476" cy="766574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F6DB315A-8D08-49DD-8972-81BFDC840C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296123" y="884319"/>
            <a:ext cx="450721" cy="476724"/>
          </a:xfrm>
          <a:prstGeom prst="rect">
            <a:avLst/>
          </a:prstGeom>
        </p:spPr>
      </p:pic>
      <p:sp>
        <p:nvSpPr>
          <p:cNvPr id="9" name="Rectangle 22">
            <a:extLst>
              <a:ext uri="{FF2B5EF4-FFF2-40B4-BE49-F238E27FC236}">
                <a16:creationId xmlns:a16="http://schemas.microsoft.com/office/drawing/2014/main" id="{AF01D6AE-841C-44E2-B5FB-F2F3D1B9A5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157" y="1788742"/>
            <a:ext cx="756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lvl="0" indent="-457200" algn="just">
              <a:spcBef>
                <a:spcPct val="0"/>
              </a:spcBef>
            </a:pPr>
            <a:r>
              <a:rPr lang="en-US" altLang="en-VN" sz="2800" b="1" dirty="0">
                <a:solidFill>
                  <a:srgbClr val="FFFF00"/>
                </a:solidFill>
                <a:latin typeface="+mn-lt"/>
              </a:rPr>
              <a:t>N</a:t>
            </a:r>
            <a:r>
              <a:rPr lang="vi-VN" altLang="en-VN" sz="2800" b="1" dirty="0">
                <a:solidFill>
                  <a:srgbClr val="FFFF00"/>
                </a:solidFill>
                <a:latin typeface="+mn-lt"/>
              </a:rPr>
              <a:t>hận thức được trách nhiệm của mình với công việc nhà.</a:t>
            </a:r>
            <a:endParaRPr kumimoji="0" lang="en-US" altLang="en-VN" sz="28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0" name="Rectangle 22">
            <a:extLst>
              <a:ext uri="{FF2B5EF4-FFF2-40B4-BE49-F238E27FC236}">
                <a16:creationId xmlns:a16="http://schemas.microsoft.com/office/drawing/2014/main" id="{CBEFF20F-E916-495D-A53A-8BE19419F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957" y="3141646"/>
            <a:ext cx="7569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lvl="0" indent="-457200" algn="just">
              <a:spcBef>
                <a:spcPct val="0"/>
              </a:spcBef>
            </a:pPr>
            <a:r>
              <a:rPr lang="en-US" altLang="en-VN" sz="2800" b="1" dirty="0">
                <a:solidFill>
                  <a:srgbClr val="FFFF00"/>
                </a:solidFill>
                <a:latin typeface="+mn-lt"/>
              </a:rPr>
              <a:t>C</a:t>
            </a:r>
            <a:r>
              <a:rPr lang="vi-VN" altLang="en-VN" sz="2800" b="1" dirty="0">
                <a:solidFill>
                  <a:srgbClr val="FFFF00"/>
                </a:solidFill>
                <a:latin typeface="+mn-lt"/>
              </a:rPr>
              <a:t>hủ động nhận thực hiện được một số việc làm hằng ngày, thường xuyên để chăm sóc ngôi nhà của mình.</a:t>
            </a:r>
            <a:endParaRPr kumimoji="0" lang="en-US" altLang="en-VN" sz="28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EA47AF-D8AD-4D9A-A16F-199B26FBF3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18999" y="463637"/>
            <a:ext cx="5706351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201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A24B2A6C-1642-86A3-3DB5-E8ECC16BBB15}"/>
              </a:ext>
            </a:extLst>
          </p:cNvPr>
          <p:cNvSpPr/>
          <p:nvPr/>
        </p:nvSpPr>
        <p:spPr>
          <a:xfrm>
            <a:off x="267118" y="266701"/>
            <a:ext cx="11530362" cy="632441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4537A0-8003-FD1F-EE84-1F980FA1F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09" y="2336732"/>
            <a:ext cx="4985454" cy="353749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2E0328-A12A-B3A7-430B-F51D2DA9E08D}"/>
              </a:ext>
            </a:extLst>
          </p:cNvPr>
          <p:cNvGrpSpPr/>
          <p:nvPr/>
        </p:nvGrpSpPr>
        <p:grpSpPr>
          <a:xfrm>
            <a:off x="5237505" y="771554"/>
            <a:ext cx="6394514" cy="1545703"/>
            <a:chOff x="4804552" y="1790768"/>
            <a:chExt cx="4409954" cy="1739510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698CED50-5AC2-43B1-080E-FB00BE8BF9C0}"/>
                </a:ext>
              </a:extLst>
            </p:cNvPr>
            <p:cNvSpPr/>
            <p:nvPr/>
          </p:nvSpPr>
          <p:spPr>
            <a:xfrm rot="10800000" flipV="1">
              <a:off x="4804552" y="1790768"/>
              <a:ext cx="4409954" cy="1739510"/>
            </a:xfrm>
            <a:custGeom>
              <a:avLst/>
              <a:gdLst>
                <a:gd name="connsiteX0" fmla="*/ 0 w 4409954"/>
                <a:gd name="connsiteY0" fmla="*/ 289924 h 1739510"/>
                <a:gd name="connsiteX1" fmla="*/ 289924 w 4409954"/>
                <a:gd name="connsiteY1" fmla="*/ 0 h 1739510"/>
                <a:gd name="connsiteX2" fmla="*/ 837736 w 4409954"/>
                <a:gd name="connsiteY2" fmla="*/ 0 h 1739510"/>
                <a:gd name="connsiteX3" fmla="*/ 1431199 w 4409954"/>
                <a:gd name="connsiteY3" fmla="*/ 0 h 1739510"/>
                <a:gd name="connsiteX4" fmla="*/ 2047487 w 4409954"/>
                <a:gd name="connsiteY4" fmla="*/ 0 h 1739510"/>
                <a:gd name="connsiteX5" fmla="*/ 2572473 w 4409954"/>
                <a:gd name="connsiteY5" fmla="*/ 0 h 1739510"/>
                <a:gd name="connsiteX6" fmla="*/ 2572473 w 4409954"/>
                <a:gd name="connsiteY6" fmla="*/ 0 h 1739510"/>
                <a:gd name="connsiteX7" fmla="*/ 3101668 w 4409954"/>
                <a:gd name="connsiteY7" fmla="*/ 0 h 1739510"/>
                <a:gd name="connsiteX8" fmla="*/ 3674962 w 4409954"/>
                <a:gd name="connsiteY8" fmla="*/ 0 h 1739510"/>
                <a:gd name="connsiteX9" fmla="*/ 4120030 w 4409954"/>
                <a:gd name="connsiteY9" fmla="*/ 0 h 1739510"/>
                <a:gd name="connsiteX10" fmla="*/ 4409954 w 4409954"/>
                <a:gd name="connsiteY10" fmla="*/ 289924 h 1739510"/>
                <a:gd name="connsiteX11" fmla="*/ 4409954 w 4409954"/>
                <a:gd name="connsiteY11" fmla="*/ 630575 h 1739510"/>
                <a:gd name="connsiteX12" fmla="*/ 4409954 w 4409954"/>
                <a:gd name="connsiteY12" fmla="*/ 1014714 h 1739510"/>
                <a:gd name="connsiteX13" fmla="*/ 4409954 w 4409954"/>
                <a:gd name="connsiteY13" fmla="*/ 1014714 h 1739510"/>
                <a:gd name="connsiteX14" fmla="*/ 4409954 w 4409954"/>
                <a:gd name="connsiteY14" fmla="*/ 1449592 h 1739510"/>
                <a:gd name="connsiteX15" fmla="*/ 4409954 w 4409954"/>
                <a:gd name="connsiteY15" fmla="*/ 1449586 h 1739510"/>
                <a:gd name="connsiteX16" fmla="*/ 4120030 w 4409954"/>
                <a:gd name="connsiteY16" fmla="*/ 1739510 h 1739510"/>
                <a:gd name="connsiteX17" fmla="*/ 3674962 w 4409954"/>
                <a:gd name="connsiteY17" fmla="*/ 1739510 h 1739510"/>
                <a:gd name="connsiteX18" fmla="*/ 3944792 w 4409954"/>
                <a:gd name="connsiteY18" fmla="*/ 2166403 h 1739510"/>
                <a:gd name="connsiteX19" fmla="*/ 3487352 w 4409954"/>
                <a:gd name="connsiteY19" fmla="*/ 2024105 h 1739510"/>
                <a:gd name="connsiteX20" fmla="*/ 3057359 w 4409954"/>
                <a:gd name="connsiteY20" fmla="*/ 1890346 h 1739510"/>
                <a:gd name="connsiteX21" fmla="*/ 2572473 w 4409954"/>
                <a:gd name="connsiteY21" fmla="*/ 1739510 h 1739510"/>
                <a:gd name="connsiteX22" fmla="*/ 2070312 w 4409954"/>
                <a:gd name="connsiteY22" fmla="*/ 1739510 h 1739510"/>
                <a:gd name="connsiteX23" fmla="*/ 1454024 w 4409954"/>
                <a:gd name="connsiteY23" fmla="*/ 1739510 h 1739510"/>
                <a:gd name="connsiteX24" fmla="*/ 906212 w 4409954"/>
                <a:gd name="connsiteY24" fmla="*/ 1739510 h 1739510"/>
                <a:gd name="connsiteX25" fmla="*/ 289924 w 4409954"/>
                <a:gd name="connsiteY25" fmla="*/ 1739510 h 1739510"/>
                <a:gd name="connsiteX26" fmla="*/ 0 w 4409954"/>
                <a:gd name="connsiteY26" fmla="*/ 1449586 h 1739510"/>
                <a:gd name="connsiteX27" fmla="*/ 0 w 4409954"/>
                <a:gd name="connsiteY27" fmla="*/ 1449592 h 1739510"/>
                <a:gd name="connsiteX28" fmla="*/ 0 w 4409954"/>
                <a:gd name="connsiteY28" fmla="*/ 1014714 h 1739510"/>
                <a:gd name="connsiteX29" fmla="*/ 0 w 4409954"/>
                <a:gd name="connsiteY29" fmla="*/ 1014714 h 1739510"/>
                <a:gd name="connsiteX30" fmla="*/ 0 w 4409954"/>
                <a:gd name="connsiteY30" fmla="*/ 659567 h 1739510"/>
                <a:gd name="connsiteX31" fmla="*/ 0 w 4409954"/>
                <a:gd name="connsiteY31" fmla="*/ 289924 h 173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409954" h="1739510" fill="none" extrusionOk="0">
                  <a:moveTo>
                    <a:pt x="0" y="289924"/>
                  </a:moveTo>
                  <a:cubicBezTo>
                    <a:pt x="-27010" y="129689"/>
                    <a:pt x="132342" y="-5208"/>
                    <a:pt x="289924" y="0"/>
                  </a:cubicBezTo>
                  <a:cubicBezTo>
                    <a:pt x="460330" y="18544"/>
                    <a:pt x="616704" y="-13259"/>
                    <a:pt x="837736" y="0"/>
                  </a:cubicBezTo>
                  <a:cubicBezTo>
                    <a:pt x="1058768" y="13259"/>
                    <a:pt x="1200299" y="-22195"/>
                    <a:pt x="1431199" y="0"/>
                  </a:cubicBezTo>
                  <a:cubicBezTo>
                    <a:pt x="1662099" y="22195"/>
                    <a:pt x="1788014" y="-7219"/>
                    <a:pt x="2047487" y="0"/>
                  </a:cubicBezTo>
                  <a:cubicBezTo>
                    <a:pt x="2306960" y="7219"/>
                    <a:pt x="2417083" y="-12299"/>
                    <a:pt x="2572473" y="0"/>
                  </a:cubicBezTo>
                  <a:lnTo>
                    <a:pt x="2572473" y="0"/>
                  </a:lnTo>
                  <a:cubicBezTo>
                    <a:pt x="2819925" y="-15394"/>
                    <a:pt x="2849607" y="23663"/>
                    <a:pt x="3101668" y="0"/>
                  </a:cubicBezTo>
                  <a:cubicBezTo>
                    <a:pt x="3353730" y="-23663"/>
                    <a:pt x="3438775" y="418"/>
                    <a:pt x="3674962" y="0"/>
                  </a:cubicBezTo>
                  <a:cubicBezTo>
                    <a:pt x="3819723" y="16127"/>
                    <a:pt x="3961572" y="-11160"/>
                    <a:pt x="4120030" y="0"/>
                  </a:cubicBezTo>
                  <a:cubicBezTo>
                    <a:pt x="4267931" y="11871"/>
                    <a:pt x="4394105" y="164627"/>
                    <a:pt x="4409954" y="289924"/>
                  </a:cubicBezTo>
                  <a:cubicBezTo>
                    <a:pt x="4401129" y="372661"/>
                    <a:pt x="4426602" y="523629"/>
                    <a:pt x="4409954" y="630575"/>
                  </a:cubicBezTo>
                  <a:cubicBezTo>
                    <a:pt x="4393306" y="737521"/>
                    <a:pt x="4402154" y="879752"/>
                    <a:pt x="4409954" y="1014714"/>
                  </a:cubicBezTo>
                  <a:lnTo>
                    <a:pt x="4409954" y="1014714"/>
                  </a:lnTo>
                  <a:cubicBezTo>
                    <a:pt x="4401598" y="1224662"/>
                    <a:pt x="4427730" y="1256594"/>
                    <a:pt x="4409954" y="1449592"/>
                  </a:cubicBezTo>
                  <a:lnTo>
                    <a:pt x="4409954" y="1449586"/>
                  </a:lnTo>
                  <a:cubicBezTo>
                    <a:pt x="4414981" y="1622464"/>
                    <a:pt x="4276460" y="1700386"/>
                    <a:pt x="4120030" y="1739510"/>
                  </a:cubicBezTo>
                  <a:cubicBezTo>
                    <a:pt x="4003679" y="1761224"/>
                    <a:pt x="3797387" y="1739755"/>
                    <a:pt x="3674962" y="1739510"/>
                  </a:cubicBezTo>
                  <a:cubicBezTo>
                    <a:pt x="3776825" y="1924108"/>
                    <a:pt x="3810072" y="1972321"/>
                    <a:pt x="3944792" y="2166403"/>
                  </a:cubicBezTo>
                  <a:cubicBezTo>
                    <a:pt x="3737245" y="2085477"/>
                    <a:pt x="3691700" y="2072278"/>
                    <a:pt x="3487352" y="2024105"/>
                  </a:cubicBezTo>
                  <a:cubicBezTo>
                    <a:pt x="3283004" y="1975932"/>
                    <a:pt x="3169293" y="1924863"/>
                    <a:pt x="3057359" y="1890346"/>
                  </a:cubicBezTo>
                  <a:cubicBezTo>
                    <a:pt x="2945425" y="1855829"/>
                    <a:pt x="2667900" y="1794843"/>
                    <a:pt x="2572473" y="1739510"/>
                  </a:cubicBezTo>
                  <a:cubicBezTo>
                    <a:pt x="2387458" y="1742675"/>
                    <a:pt x="2319763" y="1751914"/>
                    <a:pt x="2070312" y="1739510"/>
                  </a:cubicBezTo>
                  <a:cubicBezTo>
                    <a:pt x="1820861" y="1727106"/>
                    <a:pt x="1667951" y="1738054"/>
                    <a:pt x="1454024" y="1739510"/>
                  </a:cubicBezTo>
                  <a:cubicBezTo>
                    <a:pt x="1240097" y="1740966"/>
                    <a:pt x="1081330" y="1731128"/>
                    <a:pt x="906212" y="1739510"/>
                  </a:cubicBezTo>
                  <a:cubicBezTo>
                    <a:pt x="731094" y="1747892"/>
                    <a:pt x="579209" y="1719113"/>
                    <a:pt x="289924" y="1739510"/>
                  </a:cubicBezTo>
                  <a:cubicBezTo>
                    <a:pt x="130677" y="1743667"/>
                    <a:pt x="-8272" y="1633454"/>
                    <a:pt x="0" y="1449586"/>
                  </a:cubicBezTo>
                  <a:lnTo>
                    <a:pt x="0" y="1449592"/>
                  </a:lnTo>
                  <a:cubicBezTo>
                    <a:pt x="5690" y="1317748"/>
                    <a:pt x="-5005" y="1145457"/>
                    <a:pt x="0" y="1014714"/>
                  </a:cubicBezTo>
                  <a:lnTo>
                    <a:pt x="0" y="1014714"/>
                  </a:lnTo>
                  <a:cubicBezTo>
                    <a:pt x="16135" y="903159"/>
                    <a:pt x="773" y="803717"/>
                    <a:pt x="0" y="659567"/>
                  </a:cubicBezTo>
                  <a:cubicBezTo>
                    <a:pt x="-773" y="515417"/>
                    <a:pt x="-7820" y="388794"/>
                    <a:pt x="0" y="289924"/>
                  </a:cubicBezTo>
                  <a:close/>
                </a:path>
                <a:path w="4409954" h="1739510" stroke="0" extrusionOk="0">
                  <a:moveTo>
                    <a:pt x="0" y="289924"/>
                  </a:moveTo>
                  <a:cubicBezTo>
                    <a:pt x="-15078" y="155587"/>
                    <a:pt x="160075" y="-20472"/>
                    <a:pt x="289924" y="0"/>
                  </a:cubicBezTo>
                  <a:cubicBezTo>
                    <a:pt x="536403" y="-1688"/>
                    <a:pt x="596917" y="19108"/>
                    <a:pt x="883387" y="0"/>
                  </a:cubicBezTo>
                  <a:cubicBezTo>
                    <a:pt x="1169857" y="-19108"/>
                    <a:pt x="1226505" y="-24804"/>
                    <a:pt x="1454024" y="0"/>
                  </a:cubicBezTo>
                  <a:cubicBezTo>
                    <a:pt x="1681543" y="24804"/>
                    <a:pt x="1865292" y="-28292"/>
                    <a:pt x="2024661" y="0"/>
                  </a:cubicBezTo>
                  <a:cubicBezTo>
                    <a:pt x="2184030" y="28292"/>
                    <a:pt x="2418535" y="26155"/>
                    <a:pt x="2572473" y="0"/>
                  </a:cubicBezTo>
                  <a:lnTo>
                    <a:pt x="2572473" y="0"/>
                  </a:lnTo>
                  <a:cubicBezTo>
                    <a:pt x="2841855" y="1824"/>
                    <a:pt x="2878002" y="6247"/>
                    <a:pt x="3123718" y="0"/>
                  </a:cubicBezTo>
                  <a:cubicBezTo>
                    <a:pt x="3369434" y="-6247"/>
                    <a:pt x="3424704" y="-27135"/>
                    <a:pt x="3674962" y="0"/>
                  </a:cubicBezTo>
                  <a:cubicBezTo>
                    <a:pt x="3820828" y="-9461"/>
                    <a:pt x="4025948" y="22187"/>
                    <a:pt x="4120030" y="0"/>
                  </a:cubicBezTo>
                  <a:cubicBezTo>
                    <a:pt x="4277863" y="15549"/>
                    <a:pt x="4399596" y="98132"/>
                    <a:pt x="4409954" y="289924"/>
                  </a:cubicBezTo>
                  <a:cubicBezTo>
                    <a:pt x="4399691" y="470755"/>
                    <a:pt x="4397849" y="483401"/>
                    <a:pt x="4409954" y="659567"/>
                  </a:cubicBezTo>
                  <a:cubicBezTo>
                    <a:pt x="4422059" y="835733"/>
                    <a:pt x="4413022" y="839194"/>
                    <a:pt x="4409954" y="1014714"/>
                  </a:cubicBezTo>
                  <a:lnTo>
                    <a:pt x="4409954" y="1014714"/>
                  </a:lnTo>
                  <a:cubicBezTo>
                    <a:pt x="4388998" y="1131007"/>
                    <a:pt x="4397927" y="1282395"/>
                    <a:pt x="4409954" y="1449592"/>
                  </a:cubicBezTo>
                  <a:lnTo>
                    <a:pt x="4409954" y="1449586"/>
                  </a:lnTo>
                  <a:cubicBezTo>
                    <a:pt x="4398991" y="1612145"/>
                    <a:pt x="4284165" y="1736372"/>
                    <a:pt x="4120030" y="1739510"/>
                  </a:cubicBezTo>
                  <a:cubicBezTo>
                    <a:pt x="3912162" y="1757358"/>
                    <a:pt x="3896829" y="1723330"/>
                    <a:pt x="3674962" y="1739510"/>
                  </a:cubicBezTo>
                  <a:cubicBezTo>
                    <a:pt x="3778067" y="1924282"/>
                    <a:pt x="3842179" y="1992021"/>
                    <a:pt x="3944792" y="2166403"/>
                  </a:cubicBezTo>
                  <a:cubicBezTo>
                    <a:pt x="3784702" y="2102769"/>
                    <a:pt x="3608562" y="2064649"/>
                    <a:pt x="3514799" y="2032643"/>
                  </a:cubicBezTo>
                  <a:cubicBezTo>
                    <a:pt x="3421036" y="2000637"/>
                    <a:pt x="3268578" y="1975910"/>
                    <a:pt x="3071082" y="1894614"/>
                  </a:cubicBezTo>
                  <a:cubicBezTo>
                    <a:pt x="2873586" y="1813318"/>
                    <a:pt x="2791510" y="1831459"/>
                    <a:pt x="2572473" y="1739510"/>
                  </a:cubicBezTo>
                  <a:cubicBezTo>
                    <a:pt x="2301765" y="1762107"/>
                    <a:pt x="2140487" y="1736435"/>
                    <a:pt x="2024661" y="1739510"/>
                  </a:cubicBezTo>
                  <a:cubicBezTo>
                    <a:pt x="1908835" y="1742585"/>
                    <a:pt x="1701563" y="1725420"/>
                    <a:pt x="1476849" y="1739510"/>
                  </a:cubicBezTo>
                  <a:cubicBezTo>
                    <a:pt x="1252135" y="1753600"/>
                    <a:pt x="1158661" y="1717291"/>
                    <a:pt x="906212" y="1739510"/>
                  </a:cubicBezTo>
                  <a:cubicBezTo>
                    <a:pt x="653763" y="1761729"/>
                    <a:pt x="512542" y="1765933"/>
                    <a:pt x="289924" y="1739510"/>
                  </a:cubicBezTo>
                  <a:cubicBezTo>
                    <a:pt x="118170" y="1735276"/>
                    <a:pt x="17968" y="1616694"/>
                    <a:pt x="0" y="1449586"/>
                  </a:cubicBezTo>
                  <a:lnTo>
                    <a:pt x="0" y="1449592"/>
                  </a:lnTo>
                  <a:cubicBezTo>
                    <a:pt x="-17757" y="1266251"/>
                    <a:pt x="-17745" y="1163714"/>
                    <a:pt x="0" y="1014714"/>
                  </a:cubicBezTo>
                  <a:lnTo>
                    <a:pt x="0" y="1014714"/>
                  </a:lnTo>
                  <a:cubicBezTo>
                    <a:pt x="-11986" y="913277"/>
                    <a:pt x="11373" y="734091"/>
                    <a:pt x="0" y="652319"/>
                  </a:cubicBezTo>
                  <a:cubicBezTo>
                    <a:pt x="-11373" y="570548"/>
                    <a:pt x="2459" y="455861"/>
                    <a:pt x="0" y="289924"/>
                  </a:cubicBezTo>
                  <a:close/>
                </a:path>
              </a:pathLst>
            </a:custGeom>
            <a:solidFill>
              <a:srgbClr val="FFF4E1"/>
            </a:solidFill>
            <a:ln w="38100">
              <a:solidFill>
                <a:srgbClr val="FF6600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39452"/>
                        <a:gd name="adj2" fmla="val 74541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63BA9C4-C90B-A95C-33C0-61A248AC9FFA}"/>
                </a:ext>
              </a:extLst>
            </p:cNvPr>
            <p:cNvSpPr/>
            <p:nvPr/>
          </p:nvSpPr>
          <p:spPr>
            <a:xfrm>
              <a:off x="4904468" y="1968024"/>
              <a:ext cx="4210121" cy="14893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40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Chia sẻ với bạn về phiếu của mình.</a:t>
              </a:r>
              <a:endPara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0BD9FCD-6564-E5AE-C665-0FEC8659120C}"/>
              </a:ext>
            </a:extLst>
          </p:cNvPr>
          <p:cNvGrpSpPr/>
          <p:nvPr/>
        </p:nvGrpSpPr>
        <p:grpSpPr>
          <a:xfrm>
            <a:off x="5567114" y="3163879"/>
            <a:ext cx="6394514" cy="1545703"/>
            <a:chOff x="4804552" y="1790768"/>
            <a:chExt cx="4409954" cy="1739510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47F0DF39-08DF-C8E8-5434-DC67846D773F}"/>
                </a:ext>
              </a:extLst>
            </p:cNvPr>
            <p:cNvSpPr/>
            <p:nvPr/>
          </p:nvSpPr>
          <p:spPr>
            <a:xfrm rot="10800000" flipV="1">
              <a:off x="4804552" y="1790768"/>
              <a:ext cx="4409954" cy="1739510"/>
            </a:xfrm>
            <a:custGeom>
              <a:avLst/>
              <a:gdLst>
                <a:gd name="connsiteX0" fmla="*/ 0 w 4409954"/>
                <a:gd name="connsiteY0" fmla="*/ 289924 h 1739510"/>
                <a:gd name="connsiteX1" fmla="*/ 289924 w 4409954"/>
                <a:gd name="connsiteY1" fmla="*/ 0 h 1739510"/>
                <a:gd name="connsiteX2" fmla="*/ 837736 w 4409954"/>
                <a:gd name="connsiteY2" fmla="*/ 0 h 1739510"/>
                <a:gd name="connsiteX3" fmla="*/ 1431199 w 4409954"/>
                <a:gd name="connsiteY3" fmla="*/ 0 h 1739510"/>
                <a:gd name="connsiteX4" fmla="*/ 2047487 w 4409954"/>
                <a:gd name="connsiteY4" fmla="*/ 0 h 1739510"/>
                <a:gd name="connsiteX5" fmla="*/ 2572473 w 4409954"/>
                <a:gd name="connsiteY5" fmla="*/ 0 h 1739510"/>
                <a:gd name="connsiteX6" fmla="*/ 2572473 w 4409954"/>
                <a:gd name="connsiteY6" fmla="*/ 0 h 1739510"/>
                <a:gd name="connsiteX7" fmla="*/ 3101668 w 4409954"/>
                <a:gd name="connsiteY7" fmla="*/ 0 h 1739510"/>
                <a:gd name="connsiteX8" fmla="*/ 3674962 w 4409954"/>
                <a:gd name="connsiteY8" fmla="*/ 0 h 1739510"/>
                <a:gd name="connsiteX9" fmla="*/ 4120030 w 4409954"/>
                <a:gd name="connsiteY9" fmla="*/ 0 h 1739510"/>
                <a:gd name="connsiteX10" fmla="*/ 4409954 w 4409954"/>
                <a:gd name="connsiteY10" fmla="*/ 289924 h 1739510"/>
                <a:gd name="connsiteX11" fmla="*/ 4409954 w 4409954"/>
                <a:gd name="connsiteY11" fmla="*/ 630575 h 1739510"/>
                <a:gd name="connsiteX12" fmla="*/ 4409954 w 4409954"/>
                <a:gd name="connsiteY12" fmla="*/ 1014714 h 1739510"/>
                <a:gd name="connsiteX13" fmla="*/ 4409954 w 4409954"/>
                <a:gd name="connsiteY13" fmla="*/ 1014714 h 1739510"/>
                <a:gd name="connsiteX14" fmla="*/ 4409954 w 4409954"/>
                <a:gd name="connsiteY14" fmla="*/ 1449592 h 1739510"/>
                <a:gd name="connsiteX15" fmla="*/ 4409954 w 4409954"/>
                <a:gd name="connsiteY15" fmla="*/ 1449586 h 1739510"/>
                <a:gd name="connsiteX16" fmla="*/ 4120030 w 4409954"/>
                <a:gd name="connsiteY16" fmla="*/ 1739510 h 1739510"/>
                <a:gd name="connsiteX17" fmla="*/ 3674962 w 4409954"/>
                <a:gd name="connsiteY17" fmla="*/ 1739510 h 1739510"/>
                <a:gd name="connsiteX18" fmla="*/ 3944792 w 4409954"/>
                <a:gd name="connsiteY18" fmla="*/ 2166403 h 1739510"/>
                <a:gd name="connsiteX19" fmla="*/ 3487352 w 4409954"/>
                <a:gd name="connsiteY19" fmla="*/ 2024105 h 1739510"/>
                <a:gd name="connsiteX20" fmla="*/ 3057359 w 4409954"/>
                <a:gd name="connsiteY20" fmla="*/ 1890346 h 1739510"/>
                <a:gd name="connsiteX21" fmla="*/ 2572473 w 4409954"/>
                <a:gd name="connsiteY21" fmla="*/ 1739510 h 1739510"/>
                <a:gd name="connsiteX22" fmla="*/ 2070312 w 4409954"/>
                <a:gd name="connsiteY22" fmla="*/ 1739510 h 1739510"/>
                <a:gd name="connsiteX23" fmla="*/ 1454024 w 4409954"/>
                <a:gd name="connsiteY23" fmla="*/ 1739510 h 1739510"/>
                <a:gd name="connsiteX24" fmla="*/ 906212 w 4409954"/>
                <a:gd name="connsiteY24" fmla="*/ 1739510 h 1739510"/>
                <a:gd name="connsiteX25" fmla="*/ 289924 w 4409954"/>
                <a:gd name="connsiteY25" fmla="*/ 1739510 h 1739510"/>
                <a:gd name="connsiteX26" fmla="*/ 0 w 4409954"/>
                <a:gd name="connsiteY26" fmla="*/ 1449586 h 1739510"/>
                <a:gd name="connsiteX27" fmla="*/ 0 w 4409954"/>
                <a:gd name="connsiteY27" fmla="*/ 1449592 h 1739510"/>
                <a:gd name="connsiteX28" fmla="*/ 0 w 4409954"/>
                <a:gd name="connsiteY28" fmla="*/ 1014714 h 1739510"/>
                <a:gd name="connsiteX29" fmla="*/ 0 w 4409954"/>
                <a:gd name="connsiteY29" fmla="*/ 1014714 h 1739510"/>
                <a:gd name="connsiteX30" fmla="*/ 0 w 4409954"/>
                <a:gd name="connsiteY30" fmla="*/ 659567 h 1739510"/>
                <a:gd name="connsiteX31" fmla="*/ 0 w 4409954"/>
                <a:gd name="connsiteY31" fmla="*/ 289924 h 173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409954" h="1739510" fill="none" extrusionOk="0">
                  <a:moveTo>
                    <a:pt x="0" y="289924"/>
                  </a:moveTo>
                  <a:cubicBezTo>
                    <a:pt x="-27010" y="129689"/>
                    <a:pt x="132342" y="-5208"/>
                    <a:pt x="289924" y="0"/>
                  </a:cubicBezTo>
                  <a:cubicBezTo>
                    <a:pt x="460330" y="18544"/>
                    <a:pt x="616704" y="-13259"/>
                    <a:pt x="837736" y="0"/>
                  </a:cubicBezTo>
                  <a:cubicBezTo>
                    <a:pt x="1058768" y="13259"/>
                    <a:pt x="1200299" y="-22195"/>
                    <a:pt x="1431199" y="0"/>
                  </a:cubicBezTo>
                  <a:cubicBezTo>
                    <a:pt x="1662099" y="22195"/>
                    <a:pt x="1788014" y="-7219"/>
                    <a:pt x="2047487" y="0"/>
                  </a:cubicBezTo>
                  <a:cubicBezTo>
                    <a:pt x="2306960" y="7219"/>
                    <a:pt x="2417083" y="-12299"/>
                    <a:pt x="2572473" y="0"/>
                  </a:cubicBezTo>
                  <a:lnTo>
                    <a:pt x="2572473" y="0"/>
                  </a:lnTo>
                  <a:cubicBezTo>
                    <a:pt x="2819925" y="-15394"/>
                    <a:pt x="2849607" y="23663"/>
                    <a:pt x="3101668" y="0"/>
                  </a:cubicBezTo>
                  <a:cubicBezTo>
                    <a:pt x="3353730" y="-23663"/>
                    <a:pt x="3438775" y="418"/>
                    <a:pt x="3674962" y="0"/>
                  </a:cubicBezTo>
                  <a:cubicBezTo>
                    <a:pt x="3819723" y="16127"/>
                    <a:pt x="3961572" y="-11160"/>
                    <a:pt x="4120030" y="0"/>
                  </a:cubicBezTo>
                  <a:cubicBezTo>
                    <a:pt x="4267931" y="11871"/>
                    <a:pt x="4394105" y="164627"/>
                    <a:pt x="4409954" y="289924"/>
                  </a:cubicBezTo>
                  <a:cubicBezTo>
                    <a:pt x="4401129" y="372661"/>
                    <a:pt x="4426602" y="523629"/>
                    <a:pt x="4409954" y="630575"/>
                  </a:cubicBezTo>
                  <a:cubicBezTo>
                    <a:pt x="4393306" y="737521"/>
                    <a:pt x="4402154" y="879752"/>
                    <a:pt x="4409954" y="1014714"/>
                  </a:cubicBezTo>
                  <a:lnTo>
                    <a:pt x="4409954" y="1014714"/>
                  </a:lnTo>
                  <a:cubicBezTo>
                    <a:pt x="4401598" y="1224662"/>
                    <a:pt x="4427730" y="1256594"/>
                    <a:pt x="4409954" y="1449592"/>
                  </a:cubicBezTo>
                  <a:lnTo>
                    <a:pt x="4409954" y="1449586"/>
                  </a:lnTo>
                  <a:cubicBezTo>
                    <a:pt x="4414981" y="1622464"/>
                    <a:pt x="4276460" y="1700386"/>
                    <a:pt x="4120030" y="1739510"/>
                  </a:cubicBezTo>
                  <a:cubicBezTo>
                    <a:pt x="4003679" y="1761224"/>
                    <a:pt x="3797387" y="1739755"/>
                    <a:pt x="3674962" y="1739510"/>
                  </a:cubicBezTo>
                  <a:cubicBezTo>
                    <a:pt x="3776825" y="1924108"/>
                    <a:pt x="3810072" y="1972321"/>
                    <a:pt x="3944792" y="2166403"/>
                  </a:cubicBezTo>
                  <a:cubicBezTo>
                    <a:pt x="3737245" y="2085477"/>
                    <a:pt x="3691700" y="2072278"/>
                    <a:pt x="3487352" y="2024105"/>
                  </a:cubicBezTo>
                  <a:cubicBezTo>
                    <a:pt x="3283004" y="1975932"/>
                    <a:pt x="3169293" y="1924863"/>
                    <a:pt x="3057359" y="1890346"/>
                  </a:cubicBezTo>
                  <a:cubicBezTo>
                    <a:pt x="2945425" y="1855829"/>
                    <a:pt x="2667900" y="1794843"/>
                    <a:pt x="2572473" y="1739510"/>
                  </a:cubicBezTo>
                  <a:cubicBezTo>
                    <a:pt x="2387458" y="1742675"/>
                    <a:pt x="2319763" y="1751914"/>
                    <a:pt x="2070312" y="1739510"/>
                  </a:cubicBezTo>
                  <a:cubicBezTo>
                    <a:pt x="1820861" y="1727106"/>
                    <a:pt x="1667951" y="1738054"/>
                    <a:pt x="1454024" y="1739510"/>
                  </a:cubicBezTo>
                  <a:cubicBezTo>
                    <a:pt x="1240097" y="1740966"/>
                    <a:pt x="1081330" y="1731128"/>
                    <a:pt x="906212" y="1739510"/>
                  </a:cubicBezTo>
                  <a:cubicBezTo>
                    <a:pt x="731094" y="1747892"/>
                    <a:pt x="579209" y="1719113"/>
                    <a:pt x="289924" y="1739510"/>
                  </a:cubicBezTo>
                  <a:cubicBezTo>
                    <a:pt x="130677" y="1743667"/>
                    <a:pt x="-8272" y="1633454"/>
                    <a:pt x="0" y="1449586"/>
                  </a:cubicBezTo>
                  <a:lnTo>
                    <a:pt x="0" y="1449592"/>
                  </a:lnTo>
                  <a:cubicBezTo>
                    <a:pt x="5690" y="1317748"/>
                    <a:pt x="-5005" y="1145457"/>
                    <a:pt x="0" y="1014714"/>
                  </a:cubicBezTo>
                  <a:lnTo>
                    <a:pt x="0" y="1014714"/>
                  </a:lnTo>
                  <a:cubicBezTo>
                    <a:pt x="16135" y="903159"/>
                    <a:pt x="773" y="803717"/>
                    <a:pt x="0" y="659567"/>
                  </a:cubicBezTo>
                  <a:cubicBezTo>
                    <a:pt x="-773" y="515417"/>
                    <a:pt x="-7820" y="388794"/>
                    <a:pt x="0" y="289924"/>
                  </a:cubicBezTo>
                  <a:close/>
                </a:path>
                <a:path w="4409954" h="1739510" stroke="0" extrusionOk="0">
                  <a:moveTo>
                    <a:pt x="0" y="289924"/>
                  </a:moveTo>
                  <a:cubicBezTo>
                    <a:pt x="-15078" y="155587"/>
                    <a:pt x="160075" y="-20472"/>
                    <a:pt x="289924" y="0"/>
                  </a:cubicBezTo>
                  <a:cubicBezTo>
                    <a:pt x="536403" y="-1688"/>
                    <a:pt x="596917" y="19108"/>
                    <a:pt x="883387" y="0"/>
                  </a:cubicBezTo>
                  <a:cubicBezTo>
                    <a:pt x="1169857" y="-19108"/>
                    <a:pt x="1226505" y="-24804"/>
                    <a:pt x="1454024" y="0"/>
                  </a:cubicBezTo>
                  <a:cubicBezTo>
                    <a:pt x="1681543" y="24804"/>
                    <a:pt x="1865292" y="-28292"/>
                    <a:pt x="2024661" y="0"/>
                  </a:cubicBezTo>
                  <a:cubicBezTo>
                    <a:pt x="2184030" y="28292"/>
                    <a:pt x="2418535" y="26155"/>
                    <a:pt x="2572473" y="0"/>
                  </a:cubicBezTo>
                  <a:lnTo>
                    <a:pt x="2572473" y="0"/>
                  </a:lnTo>
                  <a:cubicBezTo>
                    <a:pt x="2841855" y="1824"/>
                    <a:pt x="2878002" y="6247"/>
                    <a:pt x="3123718" y="0"/>
                  </a:cubicBezTo>
                  <a:cubicBezTo>
                    <a:pt x="3369434" y="-6247"/>
                    <a:pt x="3424704" y="-27135"/>
                    <a:pt x="3674962" y="0"/>
                  </a:cubicBezTo>
                  <a:cubicBezTo>
                    <a:pt x="3820828" y="-9461"/>
                    <a:pt x="4025948" y="22187"/>
                    <a:pt x="4120030" y="0"/>
                  </a:cubicBezTo>
                  <a:cubicBezTo>
                    <a:pt x="4277863" y="15549"/>
                    <a:pt x="4399596" y="98132"/>
                    <a:pt x="4409954" y="289924"/>
                  </a:cubicBezTo>
                  <a:cubicBezTo>
                    <a:pt x="4399691" y="470755"/>
                    <a:pt x="4397849" y="483401"/>
                    <a:pt x="4409954" y="659567"/>
                  </a:cubicBezTo>
                  <a:cubicBezTo>
                    <a:pt x="4422059" y="835733"/>
                    <a:pt x="4413022" y="839194"/>
                    <a:pt x="4409954" y="1014714"/>
                  </a:cubicBezTo>
                  <a:lnTo>
                    <a:pt x="4409954" y="1014714"/>
                  </a:lnTo>
                  <a:cubicBezTo>
                    <a:pt x="4388998" y="1131007"/>
                    <a:pt x="4397927" y="1282395"/>
                    <a:pt x="4409954" y="1449592"/>
                  </a:cubicBezTo>
                  <a:lnTo>
                    <a:pt x="4409954" y="1449586"/>
                  </a:lnTo>
                  <a:cubicBezTo>
                    <a:pt x="4398991" y="1612145"/>
                    <a:pt x="4284165" y="1736372"/>
                    <a:pt x="4120030" y="1739510"/>
                  </a:cubicBezTo>
                  <a:cubicBezTo>
                    <a:pt x="3912162" y="1757358"/>
                    <a:pt x="3896829" y="1723330"/>
                    <a:pt x="3674962" y="1739510"/>
                  </a:cubicBezTo>
                  <a:cubicBezTo>
                    <a:pt x="3778067" y="1924282"/>
                    <a:pt x="3842179" y="1992021"/>
                    <a:pt x="3944792" y="2166403"/>
                  </a:cubicBezTo>
                  <a:cubicBezTo>
                    <a:pt x="3784702" y="2102769"/>
                    <a:pt x="3608562" y="2064649"/>
                    <a:pt x="3514799" y="2032643"/>
                  </a:cubicBezTo>
                  <a:cubicBezTo>
                    <a:pt x="3421036" y="2000637"/>
                    <a:pt x="3268578" y="1975910"/>
                    <a:pt x="3071082" y="1894614"/>
                  </a:cubicBezTo>
                  <a:cubicBezTo>
                    <a:pt x="2873586" y="1813318"/>
                    <a:pt x="2791510" y="1831459"/>
                    <a:pt x="2572473" y="1739510"/>
                  </a:cubicBezTo>
                  <a:cubicBezTo>
                    <a:pt x="2301765" y="1762107"/>
                    <a:pt x="2140487" y="1736435"/>
                    <a:pt x="2024661" y="1739510"/>
                  </a:cubicBezTo>
                  <a:cubicBezTo>
                    <a:pt x="1908835" y="1742585"/>
                    <a:pt x="1701563" y="1725420"/>
                    <a:pt x="1476849" y="1739510"/>
                  </a:cubicBezTo>
                  <a:cubicBezTo>
                    <a:pt x="1252135" y="1753600"/>
                    <a:pt x="1158661" y="1717291"/>
                    <a:pt x="906212" y="1739510"/>
                  </a:cubicBezTo>
                  <a:cubicBezTo>
                    <a:pt x="653763" y="1761729"/>
                    <a:pt x="512542" y="1765933"/>
                    <a:pt x="289924" y="1739510"/>
                  </a:cubicBezTo>
                  <a:cubicBezTo>
                    <a:pt x="118170" y="1735276"/>
                    <a:pt x="17968" y="1616694"/>
                    <a:pt x="0" y="1449586"/>
                  </a:cubicBezTo>
                  <a:lnTo>
                    <a:pt x="0" y="1449592"/>
                  </a:lnTo>
                  <a:cubicBezTo>
                    <a:pt x="-17757" y="1266251"/>
                    <a:pt x="-17745" y="1163714"/>
                    <a:pt x="0" y="1014714"/>
                  </a:cubicBezTo>
                  <a:lnTo>
                    <a:pt x="0" y="1014714"/>
                  </a:lnTo>
                  <a:cubicBezTo>
                    <a:pt x="-11986" y="913277"/>
                    <a:pt x="11373" y="734091"/>
                    <a:pt x="0" y="652319"/>
                  </a:cubicBezTo>
                  <a:cubicBezTo>
                    <a:pt x="-11373" y="570548"/>
                    <a:pt x="2459" y="455861"/>
                    <a:pt x="0" y="289924"/>
                  </a:cubicBezTo>
                  <a:close/>
                </a:path>
              </a:pathLst>
            </a:custGeom>
            <a:solidFill>
              <a:srgbClr val="FFF4E1"/>
            </a:solidFill>
            <a:ln w="38100">
              <a:solidFill>
                <a:srgbClr val="FF6600"/>
              </a:solidFill>
              <a:extLst>
                <a:ext uri="{C807C97D-BFC1-408E-A445-0C87EB9F89A2}">
                  <ask:lineSketchStyleProps xmlns:ask="http://schemas.microsoft.com/office/drawing/2018/sketchyshapes" sd="2842418190">
                    <a:prstGeom prst="wedgeRoundRectCallout">
                      <a:avLst>
                        <a:gd name="adj1" fmla="val 39452"/>
                        <a:gd name="adj2" fmla="val 74541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F6D8B46-5B30-EB1A-4C52-20D87AFC4699}"/>
                </a:ext>
              </a:extLst>
            </p:cNvPr>
            <p:cNvSpPr/>
            <p:nvPr/>
          </p:nvSpPr>
          <p:spPr>
            <a:xfrm>
              <a:off x="4904468" y="1968024"/>
              <a:ext cx="4210121" cy="1350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dirty="0">
                  <a:solidFill>
                    <a:srgbClr val="00206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Giải thích những chỗ đánh dấu trong phiếu.</a:t>
              </a:r>
              <a:r>
                <a:rPr lang="nl-NL" sz="3600" b="1" dirty="0">
                  <a:solidFill>
                    <a:srgbClr val="00206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6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541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A24B2A6C-1642-86A3-3DB5-E8ECC16BBB15}"/>
              </a:ext>
            </a:extLst>
          </p:cNvPr>
          <p:cNvSpPr/>
          <p:nvPr/>
        </p:nvSpPr>
        <p:spPr>
          <a:xfrm>
            <a:off x="267118" y="266701"/>
            <a:ext cx="11530362" cy="632441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3C655B-8AD1-C3B6-A237-F46B542BD0EB}"/>
              </a:ext>
            </a:extLst>
          </p:cNvPr>
          <p:cNvSpPr txBox="1"/>
          <p:nvPr/>
        </p:nvSpPr>
        <p:spPr>
          <a:xfrm>
            <a:off x="762001" y="504825"/>
            <a:ext cx="10877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002060"/>
                </a:solidFill>
                <a:ea typeface="Calibri" panose="020F0502020204030204" pitchFamily="34" charset="0"/>
              </a:rPr>
              <a:t>Trình bày về kết quả thảo luận của nhóm: </a:t>
            </a:r>
            <a:endParaRPr lang="en-US" sz="3600" b="1" i="1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5E9E54-FCDF-B6B2-2F46-F77CB65AC67E}"/>
              </a:ext>
            </a:extLst>
          </p:cNvPr>
          <p:cNvSpPr/>
          <p:nvPr/>
        </p:nvSpPr>
        <p:spPr>
          <a:xfrm>
            <a:off x="809625" y="1360759"/>
            <a:ext cx="10753725" cy="94429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3200" b="1" dirty="0">
                <a:solidFill>
                  <a:srgbClr val="FF0000"/>
                </a:solidFill>
              </a:rPr>
              <a:t>Các bạn trong nhóm ở nhà thường làm những việc gì ở nhà?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73A992A-12FF-BD5F-445D-FF0E0B123606}"/>
              </a:ext>
            </a:extLst>
          </p:cNvPr>
          <p:cNvSpPr/>
          <p:nvPr/>
        </p:nvSpPr>
        <p:spPr>
          <a:xfrm>
            <a:off x="790575" y="2656159"/>
            <a:ext cx="10753725" cy="94429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3200" b="1" dirty="0">
                <a:solidFill>
                  <a:srgbClr val="FF0000"/>
                </a:solidFill>
              </a:rPr>
              <a:t>Làm việc gì nhiều nhất? Những việc gì còn ngại và quên làm?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C1EC49-8979-C181-0F7C-8B2EC0BF51AD}"/>
              </a:ext>
            </a:extLst>
          </p:cNvPr>
          <p:cNvSpPr/>
          <p:nvPr/>
        </p:nvSpPr>
        <p:spPr>
          <a:xfrm>
            <a:off x="676275" y="3932509"/>
            <a:ext cx="10753725" cy="94429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3200" b="1" dirty="0">
                <a:solidFill>
                  <a:srgbClr val="FF0000"/>
                </a:solidFill>
              </a:rPr>
              <a:t>Làm cách nào để nhớ làm những công việc đó?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22DC4FD-663A-84C8-96A6-DF7A473F428B}"/>
              </a:ext>
            </a:extLst>
          </p:cNvPr>
          <p:cNvSpPr/>
          <p:nvPr/>
        </p:nvSpPr>
        <p:spPr>
          <a:xfrm>
            <a:off x="647700" y="5237434"/>
            <a:ext cx="10753725" cy="94429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3200" b="1" dirty="0">
                <a:solidFill>
                  <a:srgbClr val="FF0000"/>
                </a:solidFill>
              </a:rPr>
              <a:t>Mỗi khi làm xong công việc đó bạn cảm thấy thế nào?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28996A-EDA2-5609-E46C-B0882DF6F6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4186" y="1560880"/>
            <a:ext cx="565757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7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3569966-F57A-408D-A77A-9FD2B5BA3027}"/>
              </a:ext>
            </a:extLst>
          </p:cNvPr>
          <p:cNvSpPr txBox="1"/>
          <p:nvPr/>
        </p:nvSpPr>
        <p:spPr>
          <a:xfrm>
            <a:off x="961439" y="926186"/>
            <a:ext cx="10896732" cy="500562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4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36E631DD-4FD4-2EAB-5D10-D4CB35AC0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071" y="1417041"/>
            <a:ext cx="7066293" cy="565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E6036B-E007-356F-8044-231C469D515F}"/>
              </a:ext>
            </a:extLst>
          </p:cNvPr>
          <p:cNvSpPr txBox="1"/>
          <p:nvPr/>
        </p:nvSpPr>
        <p:spPr>
          <a:xfrm>
            <a:off x="2990850" y="2071578"/>
            <a:ext cx="860811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 người thân: </a:t>
            </a:r>
            <a:r>
              <a:rPr lang="vi-VN" sz="44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 lực thực hiện các công việc đã nhận ở gia đình và thực hiện Phiếu việc nhà để theo dõi quá trình thực hiện</a:t>
            </a:r>
            <a:endParaRPr kumimoji="0" lang="en-US" sz="4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84C33B-2403-4AE2-8018-7C312924C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6264" y="890051"/>
            <a:ext cx="376155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3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6" name="Hình ảnh 25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56BB74E1-0796-907F-5864-7FDFDF251B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96" b="83980" l="25816" r="77653">
                        <a14:foregroundMark x1="53673" y1="38061" x2="47041" y2="30612"/>
                        <a14:foregroundMark x1="60204" y1="35204" x2="60000" y2="28469"/>
                        <a14:foregroundMark x1="45714" y1="31224" x2="53265" y2="37245"/>
                        <a14:foregroundMark x1="72551" y1="20918" x2="74694" y2="22245"/>
                        <a14:foregroundMark x1="59388" y1="36224" x2="55204" y2="39388"/>
                        <a14:foregroundMark x1="47653" y1="81837" x2="43673" y2="83980"/>
                        <a14:foregroundMark x1="56837" y1="82143" x2="59796" y2="83980"/>
                        <a14:foregroundMark x1="43469" y1="18061" x2="43061" y2="18061"/>
                        <a14:foregroundMark x1="50306" y1="33265" x2="52653" y2="36429"/>
                        <a14:foregroundMark x1="73571" y1="23061" x2="72347" y2="26429"/>
                        <a14:foregroundMark x1="71327" y1="26837" x2="71327" y2="26837"/>
                        <a14:foregroundMark x1="72347" y1="27449" x2="72347" y2="27449"/>
                        <a14:backgroundMark x1="69388" y1="20510" x2="67959" y2="20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68" t="6564" r="15812" b="10564"/>
          <a:stretch/>
        </p:blipFill>
        <p:spPr>
          <a:xfrm flipH="1">
            <a:off x="9017369" y="2406875"/>
            <a:ext cx="3572177" cy="4566960"/>
          </a:xfrm>
          <a:prstGeom prst="rect">
            <a:avLst/>
          </a:prstGeom>
        </p:spPr>
      </p:pic>
      <p:pic>
        <p:nvPicPr>
          <p:cNvPr id="28" name="Hình ảnh 27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D6238F9-1D53-1D9E-83DA-749AE20EBC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88" b="82347" l="31531" r="75408">
                        <a14:foregroundMark x1="55204" y1="33980" x2="53980" y2="33980"/>
                        <a14:foregroundMark x1="40510" y1="34592" x2="48673" y2="35204"/>
                        <a14:foregroundMark x1="48673" y1="35204" x2="48776" y2="35408"/>
                        <a14:foregroundMark x1="56531" y1="29898" x2="53163" y2="34388"/>
                        <a14:foregroundMark x1="52449" y1="82347" x2="54592" y2="82347"/>
                        <a14:foregroundMark x1="43878" y1="80612" x2="41224" y2="8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7" t="11693" r="19094" b="10564"/>
          <a:stretch/>
        </p:blipFill>
        <p:spPr>
          <a:xfrm>
            <a:off x="-190791" y="2454899"/>
            <a:ext cx="3232443" cy="4588374"/>
          </a:xfrm>
          <a:prstGeom prst="rect">
            <a:avLst/>
          </a:prstGeom>
        </p:spPr>
      </p:pic>
      <p:pic>
        <p:nvPicPr>
          <p:cNvPr id="30" name="Hình ảnh 2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5647F9C8-BF3C-E337-96F5-0D4060A31A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184" b="82653" l="19796" r="80714">
                        <a14:foregroundMark x1="20816" y1="45204" x2="20816" y2="45204"/>
                        <a14:foregroundMark x1="20204" y1="47551" x2="20204" y2="47551"/>
                        <a14:foregroundMark x1="20408" y1="49796" x2="20408" y2="49796"/>
                        <a14:foregroundMark x1="19796" y1="50102" x2="19796" y2="50102"/>
                        <a14:foregroundMark x1="37143" y1="40000" x2="37551" y2="37245"/>
                        <a14:foregroundMark x1="44490" y1="81224" x2="42347" y2="81429"/>
                        <a14:foregroundMark x1="72551" y1="71429" x2="70918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82" r="11709" b="9129"/>
          <a:stretch/>
        </p:blipFill>
        <p:spPr>
          <a:xfrm>
            <a:off x="5789354" y="2586007"/>
            <a:ext cx="4124118" cy="4457266"/>
          </a:xfrm>
          <a:prstGeom prst="rect">
            <a:avLst/>
          </a:prstGeom>
        </p:spPr>
      </p:pic>
      <p:pic>
        <p:nvPicPr>
          <p:cNvPr id="32" name="Hình ảnh 31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7415F3D1-5D35-1E5E-670B-9B6F33AE213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673" b="76259" l="23880" r="81407">
                        <a14:foregroundMark x1="53856" y1="34184" x2="50065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9" t="10350" r="11402" b="16418"/>
          <a:stretch/>
        </p:blipFill>
        <p:spPr>
          <a:xfrm>
            <a:off x="2346804" y="2705455"/>
            <a:ext cx="3538131" cy="46158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530DBE-C30F-D294-9625-3531777A09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325132" y="442653"/>
            <a:ext cx="12004064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15">
            <a:extLst>
              <a:ext uri="{FF2B5EF4-FFF2-40B4-BE49-F238E27FC236}">
                <a16:creationId xmlns:a16="http://schemas.microsoft.com/office/drawing/2014/main" id="{3DB47CC7-60E4-18A1-B895-A05B4BAA76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EC6A7A0B-FADF-ACF6-3470-AF6F6F326A7C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5362AD-22A2-7516-2E33-C9BC06BB9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9770" y="24529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FC47C5-A023-A062-9890-8A8F75DC8A75}"/>
              </a:ext>
            </a:extLst>
          </p:cNvPr>
          <p:cNvSpPr/>
          <p:nvPr/>
        </p:nvSpPr>
        <p:spPr>
          <a:xfrm>
            <a:off x="3377240" y="67000"/>
            <a:ext cx="5133373" cy="1972786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lớp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1F2EE-F8FD-75F5-5DC5-711C7703A776}"/>
              </a:ext>
            </a:extLst>
          </p:cNvPr>
          <p:cNvSpPr txBox="1"/>
          <p:nvPr/>
        </p:nvSpPr>
        <p:spPr>
          <a:xfrm>
            <a:off x="273876" y="1851284"/>
            <a:ext cx="3643699" cy="153233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F6BC6C-93C9-D982-15BD-9D511EE50B93}"/>
              </a:ext>
            </a:extLst>
          </p:cNvPr>
          <p:cNvSpPr txBox="1"/>
          <p:nvPr/>
        </p:nvSpPr>
        <p:spPr>
          <a:xfrm>
            <a:off x="7830389" y="2039786"/>
            <a:ext cx="3958199" cy="153233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 trưởng báo cáo kết quả học tập của lớp trong 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1" name="Hình ảnh 2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85D0EABF-2F2C-4343-9982-41B988171A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80" b="74184" l="23791" r="80784">
                        <a14:foregroundMark x1="53725" y1="36327" x2="51242" y2="32857"/>
                        <a14:foregroundMark x1="52157" y1="73367" x2="50458" y2="7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6" t="12631" r="21640" b="19326"/>
          <a:stretch/>
        </p:blipFill>
        <p:spPr>
          <a:xfrm>
            <a:off x="2578825" y="2533150"/>
            <a:ext cx="3225212" cy="4505381"/>
          </a:xfrm>
          <a:prstGeom prst="rect">
            <a:avLst/>
          </a:prstGeom>
        </p:spPr>
      </p:pic>
      <p:pic>
        <p:nvPicPr>
          <p:cNvPr id="22" name="Hình ảnh 21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9F8E7196-D75B-9680-77BF-FD45A8574F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85408" l="34898" r="69490">
                        <a14:foregroundMark x1="49694" y1="20102" x2="49694" y2="20102"/>
                        <a14:foregroundMark x1="44898" y1="30816" x2="49286" y2="33673"/>
                        <a14:foregroundMark x1="58673" y1="32857" x2="51633" y2="34388"/>
                        <a14:foregroundMark x1="51020" y1="37245" x2="51020" y2="39796"/>
                        <a14:foregroundMark x1="47041" y1="81837" x2="43061" y2="83571"/>
                        <a14:foregroundMark x1="60612" y1="81429" x2="64035" y2="83770"/>
                        <a14:foregroundMark x1="45918" y1="29694" x2="46327" y2="25918"/>
                        <a14:foregroundMark x1="60000" y1="28265" x2="57041" y2="30612"/>
                        <a14:backgroundMark x1="67551" y1="85408" x2="64184" y2="85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39" t="12537" r="26115" b="10647"/>
          <a:stretch/>
        </p:blipFill>
        <p:spPr>
          <a:xfrm>
            <a:off x="6263468" y="2681533"/>
            <a:ext cx="2424651" cy="4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2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5">
            <a:extLst>
              <a:ext uri="{FF2B5EF4-FFF2-40B4-BE49-F238E27FC236}">
                <a16:creationId xmlns:a16="http://schemas.microsoft.com/office/drawing/2014/main" id="{6CA1C907-3C3E-EFDD-CBB6-06A7C23174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C33F8BD-3F1A-9443-93D1-A0E322A5E476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84613-7171-7AA2-9CD0-B33E30AA6354}"/>
              </a:ext>
            </a:extLst>
          </p:cNvPr>
          <p:cNvSpPr txBox="1"/>
          <p:nvPr/>
        </p:nvSpPr>
        <p:spPr>
          <a:xfrm>
            <a:off x="643976" y="2248220"/>
            <a:ext cx="233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Ưu điểm: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562129-247E-5E3D-9477-54D6986248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054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15">
            <a:extLst>
              <a:ext uri="{FF2B5EF4-FFF2-40B4-BE49-F238E27FC236}">
                <a16:creationId xmlns:a16="http://schemas.microsoft.com/office/drawing/2014/main" id="{B375D944-3212-73DE-AC06-141F8CDF8C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97ACA998-ED6B-D2E6-E6A5-64BA8F01816C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8EE888-7E1F-3C3C-D0C2-8E104B526E76}"/>
              </a:ext>
            </a:extLst>
          </p:cNvPr>
          <p:cNvSpPr txBox="1"/>
          <p:nvPr/>
        </p:nvSpPr>
        <p:spPr>
          <a:xfrm>
            <a:off x="643976" y="2248220"/>
            <a:ext cx="233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Hạn chế: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248B66-24DD-E4E5-66CE-356A38CB3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959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A82AB-3A81-58AB-7B22-B0C70769955B}"/>
              </a:ext>
            </a:extLst>
          </p:cNvPr>
          <p:cNvSpPr/>
          <p:nvPr/>
        </p:nvSpPr>
        <p:spPr>
          <a:xfrm>
            <a:off x="3377710" y="251011"/>
            <a:ext cx="4948518" cy="1434914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tuyên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dương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85464C-058D-171C-FC2B-482E6B44BA01}"/>
              </a:ext>
            </a:extLst>
          </p:cNvPr>
          <p:cNvSpPr txBox="1"/>
          <p:nvPr/>
        </p:nvSpPr>
        <p:spPr>
          <a:xfrm>
            <a:off x="407771" y="2008951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Ngôi sao chăm chỉ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968A2D-3E18-166D-44AB-EB3733827683}"/>
              </a:ext>
            </a:extLst>
          </p:cNvPr>
          <p:cNvSpPr txBox="1"/>
          <p:nvPr/>
        </p:nvSpPr>
        <p:spPr>
          <a:xfrm>
            <a:off x="7910639" y="2105883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 ngoan ngoãn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Hình ảnh 2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E4DC6B6F-D16A-4ADE-ACF0-312E190B3C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80" b="74184" l="23791" r="80784">
                        <a14:foregroundMark x1="53725" y1="36327" x2="51242" y2="32857"/>
                        <a14:foregroundMark x1="52157" y1="73367" x2="50458" y2="7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6" t="12631" r="21640" b="19326"/>
          <a:stretch/>
        </p:blipFill>
        <p:spPr>
          <a:xfrm>
            <a:off x="2578825" y="2533150"/>
            <a:ext cx="3225212" cy="4505381"/>
          </a:xfrm>
          <a:prstGeom prst="rect">
            <a:avLst/>
          </a:prstGeom>
        </p:spPr>
      </p:pic>
      <p:pic>
        <p:nvPicPr>
          <p:cNvPr id="6" name="Hình ảnh 21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DE74C73-FA3B-EC08-D14F-2113A837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85408" l="34898" r="69490">
                        <a14:foregroundMark x1="49694" y1="20102" x2="49694" y2="20102"/>
                        <a14:foregroundMark x1="44898" y1="30816" x2="49286" y2="33673"/>
                        <a14:foregroundMark x1="58673" y1="32857" x2="51633" y2="34388"/>
                        <a14:foregroundMark x1="51020" y1="37245" x2="51020" y2="39796"/>
                        <a14:foregroundMark x1="47041" y1="81837" x2="43061" y2="83571"/>
                        <a14:foregroundMark x1="60612" y1="81429" x2="64035" y2="83770"/>
                        <a14:foregroundMark x1="45918" y1="29694" x2="46327" y2="25918"/>
                        <a14:foregroundMark x1="60000" y1="28265" x2="57041" y2="30612"/>
                        <a14:backgroundMark x1="67551" y1="85408" x2="64184" y2="85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39" t="12537" r="26115" b="10647"/>
          <a:stretch/>
        </p:blipFill>
        <p:spPr>
          <a:xfrm>
            <a:off x="6263468" y="2681533"/>
            <a:ext cx="2424651" cy="4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1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3F7445-C52D-437F-9DD2-54E2EA47A9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9390" y="1888572"/>
            <a:ext cx="4883319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68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BF2331F6-BFD7-7F84-63EF-850002B03814}"/>
              </a:ext>
            </a:extLst>
          </p:cNvPr>
          <p:cNvSpPr txBox="1"/>
          <p:nvPr/>
        </p:nvSpPr>
        <p:spPr>
          <a:xfrm>
            <a:off x="190647" y="25848"/>
            <a:ext cx="12001333" cy="11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1905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Phương hướng hoạt động Tuần …</a:t>
            </a:r>
            <a:endParaRPr kumimoji="0" lang="en-US" sz="6000" b="1" i="0" u="none" strike="noStrike" kern="1200" cap="none" spc="0" normalizeH="0" baseline="0" noProof="0" dirty="0">
              <a:ln w="1905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D9D57F1F-C214-7EC9-7911-C032E4EA8E26}"/>
              </a:ext>
            </a:extLst>
          </p:cNvPr>
          <p:cNvSpPr txBox="1"/>
          <p:nvPr/>
        </p:nvSpPr>
        <p:spPr>
          <a:xfrm>
            <a:off x="190667" y="57199"/>
            <a:ext cx="12001333" cy="11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ư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ơ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3F2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ư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ớ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ACF0FE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5F1D3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ạ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ộ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3F2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ầ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…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002060"/>
                </a:solidFill>
                <a:prstDash val="solid"/>
              </a:ln>
              <a:solidFill>
                <a:srgbClr val="F09CF2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AA27F6-1499-E8BA-8CC9-36BE51BB883C}"/>
              </a:ext>
            </a:extLst>
          </p:cNvPr>
          <p:cNvSpPr/>
          <p:nvPr/>
        </p:nvSpPr>
        <p:spPr>
          <a:xfrm>
            <a:off x="3068732" y="1605692"/>
            <a:ext cx="8615081" cy="4132728"/>
          </a:xfrm>
          <a:prstGeom prst="roundRect">
            <a:avLst/>
          </a:prstGeom>
          <a:solidFill>
            <a:srgbClr val="CCECFF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Hình ảnh 6" descr="Ảnh có chứa mẫu họa&#10;&#10;Mô tả được tạo tự động">
            <a:extLst>
              <a:ext uri="{FF2B5EF4-FFF2-40B4-BE49-F238E27FC236}">
                <a16:creationId xmlns:a16="http://schemas.microsoft.com/office/drawing/2014/main" id="{DEA06674-89B9-6D56-FAD9-4C8C69D45B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57" b="91531" l="9878" r="89878">
                        <a14:foregroundMark x1="57224" y1="9184" x2="52163" y2="7959"/>
                        <a14:foregroundMark x1="46204" y1="88367" x2="48000" y2="91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30" t="4179" r="21610" b="4477"/>
          <a:stretch/>
        </p:blipFill>
        <p:spPr>
          <a:xfrm flipH="1">
            <a:off x="-184239" y="3109801"/>
            <a:ext cx="2955539" cy="36079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B97E7C-AE4E-FB80-058F-34263EE367CC}"/>
              </a:ext>
            </a:extLst>
          </p:cNvPr>
          <p:cNvSpPr txBox="1"/>
          <p:nvPr/>
        </p:nvSpPr>
        <p:spPr>
          <a:xfrm>
            <a:off x="4822371" y="1981200"/>
            <a:ext cx="257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6965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7.40741E-7 L -2.5E-6 -0.07222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  <p:bldP spid="12" grpId="1"/>
      <p:bldP spid="2" grpId="0" animBg="1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and Painted Children S Cartoon Creative Birthday Background | Happy  birthday greetings friends, Happy birthday wishes cards, Birthday background">
            <a:extLst>
              <a:ext uri="{FF2B5EF4-FFF2-40B4-BE49-F238E27FC236}">
                <a16:creationId xmlns:a16="http://schemas.microsoft.com/office/drawing/2014/main" id="{3AB8730D-EDD1-E561-5FC7-A6BB18C79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1" b="94688" l="10000" r="95231">
                        <a14:foregroundMark x1="10154" y1="48499" x2="10154" y2="48499"/>
                        <a14:foregroundMark x1="10308" y1="70670" x2="10308" y2="70670"/>
                        <a14:foregroundMark x1="13077" y1="91224" x2="13077" y2="91224"/>
                        <a14:foregroundMark x1="23231" y1="90300" x2="23231" y2="90300"/>
                        <a14:foregroundMark x1="36462" y1="93764" x2="36462" y2="93764"/>
                        <a14:foregroundMark x1="58462" y1="45958" x2="58462" y2="45958"/>
                        <a14:foregroundMark x1="55231" y1="59815" x2="55231" y2="59815"/>
                        <a14:foregroundMark x1="92000" y1="37644" x2="92000" y2="37644"/>
                        <a14:foregroundMark x1="95231" y1="34180" x2="95231" y2="34180"/>
                        <a14:foregroundMark x1="81077" y1="59122" x2="81077" y2="59122"/>
                        <a14:foregroundMark x1="79846" y1="59122" x2="80615" y2="60970"/>
                        <a14:foregroundMark x1="68923" y1="92610" x2="68923" y2="92610"/>
                        <a14:foregroundMark x1="50154" y1="69977" x2="50154" y2="69977"/>
                        <a14:foregroundMark x1="54615" y1="73672" x2="54615" y2="73672"/>
                        <a14:foregroundMark x1="46154" y1="93533" x2="46154" y2="93533"/>
                        <a14:foregroundMark x1="46462" y1="94688" x2="57231" y2="92379"/>
                        <a14:foregroundMark x1="57231" y1="92379" x2="58462" y2="91224"/>
                        <a14:foregroundMark x1="64769" y1="90531" x2="68000" y2="92379"/>
                        <a14:foregroundMark x1="59907" y1="69284" x2="59885" y2="70934"/>
                        <a14:backgroundMark x1="61692" y1="64203" x2="61692" y2="64203"/>
                        <a14:backgroundMark x1="56000" y1="72286" x2="58462" y2="75520"/>
                        <a14:backgroundMark x1="61231" y1="63048" x2="60923" y2="64203"/>
                        <a14:backgroundMark x1="60923" y1="66282" x2="60308" y2="67436"/>
                        <a14:backgroundMark x1="58308" y1="64896" x2="58308" y2="64896"/>
                        <a14:backgroundMark x1="58308" y1="64896" x2="58308" y2="64896"/>
                        <a14:backgroundMark x1="59385" y1="60277" x2="59385" y2="60277"/>
                        <a14:backgroundMark x1="59846" y1="63510" x2="59846" y2="63510"/>
                        <a14:backgroundMark x1="60769" y1="64665" x2="60769" y2="64665"/>
                        <a14:backgroundMark x1="60769" y1="64665" x2="60000" y2="68591"/>
                        <a14:backgroundMark x1="59692" y1="64896" x2="59692" y2="69284"/>
                        <a14:backgroundMark x1="62000" y1="60739" x2="63692" y2="61432"/>
                        <a14:backgroundMark x1="60923" y1="63279" x2="59231" y2="62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550391"/>
            <a:ext cx="8124825" cy="541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DA80AC-287F-7DD1-0E6F-99C00F6B5224}"/>
              </a:ext>
            </a:extLst>
          </p:cNvPr>
          <p:cNvSpPr txBox="1"/>
          <p:nvPr/>
        </p:nvSpPr>
        <p:spPr>
          <a:xfrm>
            <a:off x="812274" y="203261"/>
            <a:ext cx="1027722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nhật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…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C69474-A76E-4B6F-7CBB-F06E7D04C349}"/>
              </a:ext>
            </a:extLst>
          </p:cNvPr>
          <p:cNvCxnSpPr/>
          <p:nvPr/>
        </p:nvCxnSpPr>
        <p:spPr>
          <a:xfrm>
            <a:off x="7038975" y="5000625"/>
            <a:ext cx="171450" cy="38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3249AF-AADA-1DC8-897F-10335D457863}"/>
              </a:ext>
            </a:extLst>
          </p:cNvPr>
          <p:cNvCxnSpPr>
            <a:cxnSpLocks/>
          </p:cNvCxnSpPr>
          <p:nvPr/>
        </p:nvCxnSpPr>
        <p:spPr>
          <a:xfrm>
            <a:off x="7191375" y="4600575"/>
            <a:ext cx="19050" cy="857250"/>
          </a:xfrm>
          <a:prstGeom prst="line">
            <a:avLst/>
          </a:prstGeom>
          <a:ln>
            <a:solidFill>
              <a:srgbClr val="F9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1F67CE-8DAF-D374-1DD0-4DFEF5C2D7F1}"/>
              </a:ext>
            </a:extLst>
          </p:cNvPr>
          <p:cNvCxnSpPr>
            <a:cxnSpLocks/>
          </p:cNvCxnSpPr>
          <p:nvPr/>
        </p:nvCxnSpPr>
        <p:spPr>
          <a:xfrm flipH="1">
            <a:off x="7200900" y="4810125"/>
            <a:ext cx="76200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23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-7.40741E-7 L -1.041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507BCAD-27C1-57FA-59EE-32476CA558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AF45DDCB-DEEA-744B-3866-50828F7BE3C3}"/>
              </a:ext>
            </a:extLst>
          </p:cNvPr>
          <p:cNvSpPr/>
          <p:nvPr/>
        </p:nvSpPr>
        <p:spPr>
          <a:xfrm>
            <a:off x="817089" y="524839"/>
            <a:ext cx="8176438" cy="6018835"/>
          </a:xfrm>
          <a:custGeom>
            <a:avLst/>
            <a:gdLst>
              <a:gd name="connsiteX0" fmla="*/ 0 w 8176438"/>
              <a:gd name="connsiteY0" fmla="*/ 1003159 h 6018835"/>
              <a:gd name="connsiteX1" fmla="*/ 1003159 w 8176438"/>
              <a:gd name="connsiteY1" fmla="*/ 0 h 6018835"/>
              <a:gd name="connsiteX2" fmla="*/ 7173279 w 8176438"/>
              <a:gd name="connsiteY2" fmla="*/ 0 h 6018835"/>
              <a:gd name="connsiteX3" fmla="*/ 8176438 w 8176438"/>
              <a:gd name="connsiteY3" fmla="*/ 1003159 h 6018835"/>
              <a:gd name="connsiteX4" fmla="*/ 8176438 w 8176438"/>
              <a:gd name="connsiteY4" fmla="*/ 5015676 h 6018835"/>
              <a:gd name="connsiteX5" fmla="*/ 7173279 w 8176438"/>
              <a:gd name="connsiteY5" fmla="*/ 6018835 h 6018835"/>
              <a:gd name="connsiteX6" fmla="*/ 1003159 w 8176438"/>
              <a:gd name="connsiteY6" fmla="*/ 6018835 h 6018835"/>
              <a:gd name="connsiteX7" fmla="*/ 0 w 8176438"/>
              <a:gd name="connsiteY7" fmla="*/ 5015676 h 6018835"/>
              <a:gd name="connsiteX8" fmla="*/ 0 w 8176438"/>
              <a:gd name="connsiteY8" fmla="*/ 1003159 h 601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76438" h="6018835" fill="none" extrusionOk="0">
                <a:moveTo>
                  <a:pt x="0" y="1003159"/>
                </a:moveTo>
                <a:cubicBezTo>
                  <a:pt x="-54790" y="452537"/>
                  <a:pt x="430104" y="108038"/>
                  <a:pt x="1003159" y="0"/>
                </a:cubicBezTo>
                <a:cubicBezTo>
                  <a:pt x="2071890" y="77600"/>
                  <a:pt x="4896375" y="-27269"/>
                  <a:pt x="7173279" y="0"/>
                </a:cubicBezTo>
                <a:cubicBezTo>
                  <a:pt x="7734895" y="-10009"/>
                  <a:pt x="8267374" y="475901"/>
                  <a:pt x="8176438" y="1003159"/>
                </a:cubicBezTo>
                <a:cubicBezTo>
                  <a:pt x="8285438" y="2738288"/>
                  <a:pt x="8098229" y="3773028"/>
                  <a:pt x="8176438" y="5015676"/>
                </a:cubicBezTo>
                <a:cubicBezTo>
                  <a:pt x="8142903" y="5556586"/>
                  <a:pt x="7628321" y="6062491"/>
                  <a:pt x="7173279" y="6018835"/>
                </a:cubicBezTo>
                <a:cubicBezTo>
                  <a:pt x="5589765" y="6068012"/>
                  <a:pt x="3474126" y="5896133"/>
                  <a:pt x="1003159" y="6018835"/>
                </a:cubicBezTo>
                <a:cubicBezTo>
                  <a:pt x="442235" y="6071791"/>
                  <a:pt x="-68027" y="5628277"/>
                  <a:pt x="0" y="5015676"/>
                </a:cubicBezTo>
                <a:cubicBezTo>
                  <a:pt x="47022" y="4476548"/>
                  <a:pt x="104569" y="1843506"/>
                  <a:pt x="0" y="1003159"/>
                </a:cubicBezTo>
                <a:close/>
              </a:path>
              <a:path w="8176438" h="6018835" stroke="0" extrusionOk="0">
                <a:moveTo>
                  <a:pt x="0" y="1003159"/>
                </a:moveTo>
                <a:cubicBezTo>
                  <a:pt x="39818" y="444579"/>
                  <a:pt x="473446" y="-1623"/>
                  <a:pt x="1003159" y="0"/>
                </a:cubicBezTo>
                <a:cubicBezTo>
                  <a:pt x="2438542" y="-129276"/>
                  <a:pt x="6189222" y="-77778"/>
                  <a:pt x="7173279" y="0"/>
                </a:cubicBezTo>
                <a:cubicBezTo>
                  <a:pt x="7708369" y="-60378"/>
                  <a:pt x="8172238" y="473346"/>
                  <a:pt x="8176438" y="1003159"/>
                </a:cubicBezTo>
                <a:cubicBezTo>
                  <a:pt x="8258037" y="1414857"/>
                  <a:pt x="8330738" y="4435568"/>
                  <a:pt x="8176438" y="5015676"/>
                </a:cubicBezTo>
                <a:cubicBezTo>
                  <a:pt x="8206159" y="5632384"/>
                  <a:pt x="7711910" y="6024068"/>
                  <a:pt x="7173279" y="6018835"/>
                </a:cubicBezTo>
                <a:cubicBezTo>
                  <a:pt x="6311702" y="6063055"/>
                  <a:pt x="3262200" y="5989453"/>
                  <a:pt x="1003159" y="6018835"/>
                </a:cubicBezTo>
                <a:cubicBezTo>
                  <a:pt x="439168" y="5980559"/>
                  <a:pt x="-72629" y="5552919"/>
                  <a:pt x="0" y="5015676"/>
                </a:cubicBezTo>
                <a:cubicBezTo>
                  <a:pt x="-159954" y="3306283"/>
                  <a:pt x="22140" y="2264407"/>
                  <a:pt x="0" y="1003159"/>
                </a:cubicBezTo>
                <a:close/>
              </a:path>
            </a:pathLst>
          </a:custGeom>
          <a:solidFill>
            <a:schemeClr val="lt1"/>
          </a:solidFill>
          <a:ln w="76200">
            <a:solidFill>
              <a:schemeClr val="accent2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Hình ảnh 11" descr="Ảnh có chứa mẫu họa&#10;&#10;Mô tả được tạo tự động">
            <a:extLst>
              <a:ext uri="{FF2B5EF4-FFF2-40B4-BE49-F238E27FC236}">
                <a16:creationId xmlns:a16="http://schemas.microsoft.com/office/drawing/2014/main" id="{20A07B72-174B-A980-2377-A6B36B7284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694" b="74388" l="13388" r="81143">
                        <a14:foregroundMark x1="47429" y1="21224" x2="35429" y2="30408"/>
                        <a14:foregroundMark x1="41224" y1="23163" x2="42531" y2="22551"/>
                        <a14:foregroundMark x1="38857" y1="24388" x2="41878" y2="30816"/>
                        <a14:foregroundMark x1="74204" y1="44184" x2="75429" y2="44184"/>
                        <a14:foregroundMark x1="20082" y1="47041" x2="20898" y2="46224"/>
                        <a14:foregroundMark x1="20898" y1="54592" x2="20408" y2="54592"/>
                        <a14:foregroundMark x1="13388" y1="59592" x2="13388" y2="59592"/>
                        <a14:foregroundMark x1="44571" y1="14796" x2="47184" y2="15612"/>
                        <a14:foregroundMark x1="45388" y1="72959" x2="47755" y2="73571"/>
                        <a14:foregroundMark x1="52735" y1="74184" x2="54367" y2="74388"/>
                        <a14:foregroundMark x1="43429" y1="23061" x2="45061" y2="26837"/>
                        <a14:backgroundMark x1="70041" y1="26122" x2="75837" y2="23163"/>
                        <a14:backgroundMark x1="77469" y1="22653" x2="73061" y2="2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2" t="7480" r="10611" b="20000"/>
          <a:stretch/>
        </p:blipFill>
        <p:spPr>
          <a:xfrm flipH="1">
            <a:off x="7878515" y="3429000"/>
            <a:ext cx="5043459" cy="35610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A4FDD3-C2A3-56BE-3D5F-62BF34211657}"/>
              </a:ext>
            </a:extLst>
          </p:cNvPr>
          <p:cNvSpPr txBox="1"/>
          <p:nvPr/>
        </p:nvSpPr>
        <p:spPr>
          <a:xfrm>
            <a:off x="1477926" y="935665"/>
            <a:ext cx="3168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Chủ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16: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529FA6-C55B-402D-275C-4B6DBBE780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9242" y="2293892"/>
            <a:ext cx="7699915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1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35378 -0.002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-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695576" y="2542598"/>
            <a:ext cx="6524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đánh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0244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4">
            <a:extLst>
              <a:ext uri="{FF2B5EF4-FFF2-40B4-BE49-F238E27FC236}">
                <a16:creationId xmlns:a16="http://schemas.microsoft.com/office/drawing/2014/main" id="{3D5B0EEB-ED8B-15F8-2055-9661AAF9B2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7964B4-A109-66F1-D100-D4A4BD96DD92}"/>
              </a:ext>
            </a:extLst>
          </p:cNvPr>
          <p:cNvSpPr/>
          <p:nvPr/>
        </p:nvSpPr>
        <p:spPr>
          <a:xfrm>
            <a:off x="368247" y="247650"/>
            <a:ext cx="11455505" cy="613323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A0EB07-8B9D-011E-C5F5-B0C4BE03C684}"/>
              </a:ext>
            </a:extLst>
          </p:cNvPr>
          <p:cNvSpPr txBox="1"/>
          <p:nvPr/>
        </p:nvSpPr>
        <p:spPr>
          <a:xfrm>
            <a:off x="922401" y="342900"/>
            <a:ext cx="10306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FF0000"/>
                </a:solidFill>
                <a:latin typeface="Calibri" panose="020F0502020204030204"/>
              </a:rPr>
              <a:t>Liệt kê những việc em đã thực hiện đều đặn và những việc thường quên thực hiện ở nhà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E241D9-BF23-6982-A62F-23904D11881F}"/>
              </a:ext>
            </a:extLst>
          </p:cNvPr>
          <p:cNvSpPr txBox="1"/>
          <p:nvPr/>
        </p:nvSpPr>
        <p:spPr>
          <a:xfrm>
            <a:off x="809593" y="1769276"/>
            <a:ext cx="10639457" cy="17366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914377">
              <a:defRPr/>
            </a:pPr>
            <a:r>
              <a:rPr lang="vi-VN" sz="3200" dirty="0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</a:rPr>
              <a:t>Em đã thực hiện đều đặn và những việc thường quên thực hiện ở nhà? Việc nào em làm tốt nhất? Em làm việc này vào thời gian nào trong ngày?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D81BB9-7E8F-6947-6E87-67D2104C0C34}"/>
              </a:ext>
            </a:extLst>
          </p:cNvPr>
          <p:cNvSpPr txBox="1"/>
          <p:nvPr/>
        </p:nvSpPr>
        <p:spPr>
          <a:xfrm>
            <a:off x="1124361" y="3765317"/>
            <a:ext cx="9972264" cy="7150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914377">
              <a:defRPr/>
            </a:pP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Để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thực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hiện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việc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đó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em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đã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sử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dụng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dụng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cụ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ea typeface="Cambria" panose="02040503050406030204" pitchFamily="18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ea typeface="Cambria" panose="02040503050406030204" pitchFamily="18" charset="0"/>
              </a:rPr>
              <a:t>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6E2ED3-AFA0-1ACE-897D-0B971145AA52}"/>
              </a:ext>
            </a:extLst>
          </p:cNvPr>
          <p:cNvSpPr txBox="1"/>
          <p:nvPr/>
        </p:nvSpPr>
        <p:spPr>
          <a:xfrm>
            <a:off x="1162461" y="4746392"/>
            <a:ext cx="9972264" cy="13280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914377">
              <a:defRPr/>
            </a:pPr>
            <a:r>
              <a:rPr lang="vi-VN" sz="360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Làm xong em có cất dụng cụ đúng chỗ không? có điều cần gì lưu ý khi sử dụng dụng cụ này?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6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animBg="1"/>
      <p:bldP spid="7" grpId="0" animBg="1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5">
            <a:extLst>
              <a:ext uri="{FF2B5EF4-FFF2-40B4-BE49-F238E27FC236}">
                <a16:creationId xmlns:a16="http://schemas.microsoft.com/office/drawing/2014/main" id="{6CA1C907-3C3E-EFDD-CBB6-06A7C23174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C33F8BD-3F1A-9443-93D1-A0E322A5E476}"/>
              </a:ext>
            </a:extLst>
          </p:cNvPr>
          <p:cNvSpPr/>
          <p:nvPr/>
        </p:nvSpPr>
        <p:spPr>
          <a:xfrm>
            <a:off x="289334" y="2434856"/>
            <a:ext cx="7573642" cy="3203944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84613-7171-7AA2-9CD0-B33E30AA6354}"/>
              </a:ext>
            </a:extLst>
          </p:cNvPr>
          <p:cNvSpPr txBox="1"/>
          <p:nvPr/>
        </p:nvSpPr>
        <p:spPr>
          <a:xfrm>
            <a:off x="898895" y="3265179"/>
            <a:ext cx="6581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b="1" dirty="0">
                <a:solidFill>
                  <a:srgbClr val="002060"/>
                </a:solidFill>
              </a:rPr>
              <a:t>Chia </a:t>
            </a:r>
            <a:r>
              <a:rPr lang="en-US" sz="4800" b="1" dirty="0" err="1">
                <a:solidFill>
                  <a:srgbClr val="002060"/>
                </a:solidFill>
              </a:rPr>
              <a:t>sẻ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bí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kíp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của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mình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để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làm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việc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nhà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tốt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nhất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8063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4">
            <a:extLst>
              <a:ext uri="{FF2B5EF4-FFF2-40B4-BE49-F238E27FC236}">
                <a16:creationId xmlns:a16="http://schemas.microsoft.com/office/drawing/2014/main" id="{3D5B0EEB-ED8B-15F8-2055-9661AAF9B2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7964B4-A109-66F1-D100-D4A4BD96DD92}"/>
              </a:ext>
            </a:extLst>
          </p:cNvPr>
          <p:cNvSpPr/>
          <p:nvPr/>
        </p:nvSpPr>
        <p:spPr>
          <a:xfrm>
            <a:off x="368247" y="247650"/>
            <a:ext cx="11455505" cy="613323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A0EB07-8B9D-011E-C5F5-B0C4BE03C684}"/>
              </a:ext>
            </a:extLst>
          </p:cNvPr>
          <p:cNvSpPr txBox="1"/>
          <p:nvPr/>
        </p:nvSpPr>
        <p:spPr>
          <a:xfrm>
            <a:off x="922401" y="342900"/>
            <a:ext cx="10306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FF0000"/>
                </a:solidFill>
                <a:latin typeface="Calibri" panose="020F0502020204030204"/>
              </a:rPr>
              <a:t>T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/>
              </a:rPr>
              <a:t>ự đánh giá khả năng tự lực thực hiện nhiệm vụ ở nhà của mình theo các tiêu chí: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E241D9-BF23-6982-A62F-23904D11881F}"/>
              </a:ext>
            </a:extLst>
          </p:cNvPr>
          <p:cNvSpPr txBox="1"/>
          <p:nvPr/>
        </p:nvSpPr>
        <p:spPr>
          <a:xfrm>
            <a:off x="809593" y="1769276"/>
            <a:ext cx="10639457" cy="7831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914377">
              <a:defRPr/>
            </a:pPr>
            <a:r>
              <a:rPr lang="vi-VN" sz="4000" dirty="0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</a:rPr>
              <a:t>A. Hoàn thành đúng hạn nhưng cần nhắc nhở;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7A9FD-455E-1C96-BF92-E04615D0FAFF}"/>
              </a:ext>
            </a:extLst>
          </p:cNvPr>
          <p:cNvSpPr txBox="1"/>
          <p:nvPr/>
        </p:nvSpPr>
        <p:spPr>
          <a:xfrm>
            <a:off x="800068" y="3102776"/>
            <a:ext cx="10639457" cy="7831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914377">
              <a:defRPr/>
            </a:pPr>
            <a:r>
              <a:rPr lang="vi-VN" sz="4000" dirty="0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</a:rPr>
              <a:t>B. Hoàn thành đúng hạn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6A8B4E-DA0E-DA97-E22F-6EC68608E56B}"/>
              </a:ext>
            </a:extLst>
          </p:cNvPr>
          <p:cNvSpPr txBox="1"/>
          <p:nvPr/>
        </p:nvSpPr>
        <p:spPr>
          <a:xfrm>
            <a:off x="828643" y="4274351"/>
            <a:ext cx="10639457" cy="14642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defTabSz="914377">
              <a:defRPr/>
            </a:pPr>
            <a:r>
              <a:rPr lang="vi-VN" sz="4000" dirty="0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</a:rPr>
              <a:t>C.</a:t>
            </a:r>
            <a:r>
              <a:rPr lang="en-US" sz="4000" dirty="0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</a:rPr>
              <a:t> </a:t>
            </a:r>
            <a:r>
              <a:rPr lang="vi-VN" sz="4000" dirty="0">
                <a:solidFill>
                  <a:srgbClr val="002060"/>
                </a:solidFill>
                <a:latin typeface="Calibri" panose="020F0502020204030204"/>
                <a:ea typeface="Cambria" panose="02040503050406030204" pitchFamily="18" charset="0"/>
              </a:rPr>
              <a:t>Hoàn thành đúng hạn và có sáng tạo trong công việc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2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657476" y="1504373"/>
            <a:ext cx="65246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vi-VN" sz="4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Chia sẻ góp ý của người thân trong phiếu việc nhà về những việc em đã làm được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8028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4">
            <a:extLst>
              <a:ext uri="{FF2B5EF4-FFF2-40B4-BE49-F238E27FC236}">
                <a16:creationId xmlns:a16="http://schemas.microsoft.com/office/drawing/2014/main" id="{822ABA53-E0F0-AA22-E2CC-94EDBF4807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609063-FE99-EF31-AC4B-7299060E33F0}"/>
              </a:ext>
            </a:extLst>
          </p:cNvPr>
          <p:cNvSpPr/>
          <p:nvPr/>
        </p:nvSpPr>
        <p:spPr>
          <a:xfrm>
            <a:off x="368247" y="477116"/>
            <a:ext cx="11455505" cy="59037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9C72B-51D2-5330-4240-36051AF24FC1}"/>
              </a:ext>
            </a:extLst>
          </p:cNvPr>
          <p:cNvSpPr txBox="1"/>
          <p:nvPr/>
        </p:nvSpPr>
        <p:spPr>
          <a:xfrm>
            <a:off x="942974" y="859197"/>
            <a:ext cx="1030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iơ phiếu góp ý của người thân như các phiếu sau: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FD9E14-2012-C856-81E7-85237E0F6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2125" y="2071687"/>
            <a:ext cx="8362950" cy="271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1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5">
            <a:extLst>
              <a:ext uri="{FF2B5EF4-FFF2-40B4-BE49-F238E27FC236}">
                <a16:creationId xmlns:a16="http://schemas.microsoft.com/office/drawing/2014/main" id="{6CA1C907-3C3E-EFDD-CBB6-06A7C23174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C33F8BD-3F1A-9443-93D1-A0E322A5E476}"/>
              </a:ext>
            </a:extLst>
          </p:cNvPr>
          <p:cNvSpPr/>
          <p:nvPr/>
        </p:nvSpPr>
        <p:spPr>
          <a:xfrm>
            <a:off x="289334" y="2434856"/>
            <a:ext cx="7573642" cy="3203944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84613-7171-7AA2-9CD0-B33E30AA6354}"/>
              </a:ext>
            </a:extLst>
          </p:cNvPr>
          <p:cNvSpPr txBox="1"/>
          <p:nvPr/>
        </p:nvSpPr>
        <p:spPr>
          <a:xfrm>
            <a:off x="698870" y="2588904"/>
            <a:ext cx="65815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002060"/>
                </a:solidFill>
                <a:latin typeface="Calibri" panose="020F0502020204030204"/>
              </a:rPr>
              <a:t>Chia sẻ về sự tiến bộ của em trong việc tự lực thực hiện nhiệm vụ được giao: </a:t>
            </a:r>
            <a:r>
              <a:rPr lang="vi-VN" sz="4000" b="1" i="1" dirty="0">
                <a:solidFill>
                  <a:srgbClr val="002060"/>
                </a:solidFill>
                <a:latin typeface="Calibri" panose="020F0502020204030204"/>
              </a:rPr>
              <a:t>Trước kia mình ... Bây giờ mình...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186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É QUÉT NHÀ">
            <a:hlinkClick r:id="" action="ppaction://media"/>
            <a:extLst>
              <a:ext uri="{FF2B5EF4-FFF2-40B4-BE49-F238E27FC236}">
                <a16:creationId xmlns:a16="http://schemas.microsoft.com/office/drawing/2014/main" id="{A3506DED-DD86-76CA-A43A-75296724A9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2076" y="0"/>
            <a:ext cx="12436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407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1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3569966-F57A-408D-A77A-9FD2B5BA3027}"/>
              </a:ext>
            </a:extLst>
          </p:cNvPr>
          <p:cNvSpPr txBox="1"/>
          <p:nvPr/>
        </p:nvSpPr>
        <p:spPr>
          <a:xfrm>
            <a:off x="961439" y="926186"/>
            <a:ext cx="10896732" cy="500562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4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36E631DD-4FD4-2EAB-5D10-D4CB35AC0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071" y="1417041"/>
            <a:ext cx="7066293" cy="565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E6036B-E007-356F-8044-231C469D515F}"/>
              </a:ext>
            </a:extLst>
          </p:cNvPr>
          <p:cNvSpPr txBox="1"/>
          <p:nvPr/>
        </p:nvSpPr>
        <p:spPr>
          <a:xfrm>
            <a:off x="2990850" y="2071578"/>
            <a:ext cx="860811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suy nghĩ và thảo luận với người thân về những việc nhà cần làm. 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những việc làm đáng tự hào của bản thân ở trường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84C33B-2403-4AE2-8018-7C312924C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6264" y="890051"/>
            <a:ext cx="3761558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9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4">
            <a:extLst>
              <a:ext uri="{FF2B5EF4-FFF2-40B4-BE49-F238E27FC236}">
                <a16:creationId xmlns:a16="http://schemas.microsoft.com/office/drawing/2014/main" id="{3BAC1AB3-9C46-E233-A3F5-E259C2B215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997" y="800282"/>
            <a:ext cx="5391080" cy="5391476"/>
          </a:xfrm>
          <a:prstGeom prst="rect">
            <a:avLst/>
          </a:prstGeom>
        </p:spPr>
      </p:pic>
      <p:sp>
        <p:nvSpPr>
          <p:cNvPr id="28" name="圆角矩形 27">
            <a:extLst>
              <a:ext uri="{FF2B5EF4-FFF2-40B4-BE49-F238E27FC236}">
                <a16:creationId xmlns:a16="http://schemas.microsoft.com/office/drawing/2014/main" id="{098779A6-5A13-42DB-8D71-53CC481E14A1}"/>
              </a:ext>
            </a:extLst>
          </p:cNvPr>
          <p:cNvSpPr/>
          <p:nvPr/>
        </p:nvSpPr>
        <p:spPr>
          <a:xfrm rot="21000729">
            <a:off x="1597051" y="4173328"/>
            <a:ext cx="5010405" cy="4094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  <a:sym typeface="思源黑体 CN Regular" panose="020B0500000000000000" pitchFamily="34" charset="-122"/>
            </a:endParaRPr>
          </a:p>
        </p:txBody>
      </p:sp>
      <p:pic>
        <p:nvPicPr>
          <p:cNvPr id="15" name="图片 16">
            <a:extLst>
              <a:ext uri="{FF2B5EF4-FFF2-40B4-BE49-F238E27FC236}">
                <a16:creationId xmlns:a16="http://schemas.microsoft.com/office/drawing/2014/main" id="{49F24DCE-DA58-3B6C-7881-D2494D3B7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5187" y="4378058"/>
            <a:ext cx="12277187" cy="25513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41C021-D04E-4949-9FFC-CBB632462A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989" y="424985"/>
            <a:ext cx="10675021" cy="486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62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129F840-06F1-4198-8165-882FD5EEA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628"/>
            <a:ext cx="12191999" cy="6945067"/>
          </a:xfrm>
          <a:prstGeom prst="rect">
            <a:avLst/>
          </a:prstGeom>
        </p:spPr>
      </p:pic>
      <p:pic>
        <p:nvPicPr>
          <p:cNvPr id="20" name="Picture 19" descr="A picture containing text, table, indoor, toy&#10;&#10;Description automatically generated">
            <a:extLst>
              <a:ext uri="{FF2B5EF4-FFF2-40B4-BE49-F238E27FC236}">
                <a16:creationId xmlns:a16="http://schemas.microsoft.com/office/drawing/2014/main" id="{95E6F4F3-B045-49B7-8E87-B1DC16F33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062" y="2113666"/>
            <a:ext cx="7821937" cy="4801638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4770215-91A9-42BE-9999-DDA56368CAF5}"/>
              </a:ext>
            </a:extLst>
          </p:cNvPr>
          <p:cNvSpPr/>
          <p:nvPr/>
        </p:nvSpPr>
        <p:spPr>
          <a:xfrm>
            <a:off x="709293" y="552450"/>
            <a:ext cx="7796532" cy="2105025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09630"/>
            <a:r>
              <a:rPr lang="en-US" sz="4400" b="1" dirty="0" err="1">
                <a:solidFill>
                  <a:srgbClr val="002060"/>
                </a:solidFill>
              </a:rPr>
              <a:t>Bạn</a:t>
            </a:r>
            <a:r>
              <a:rPr lang="en-US" sz="4400" b="1" dirty="0">
                <a:solidFill>
                  <a:srgbClr val="002060"/>
                </a:solidFill>
              </a:rPr>
              <a:t> nhỏ </a:t>
            </a:r>
            <a:r>
              <a:rPr lang="en-US" sz="4400" b="1" dirty="0" err="1">
                <a:solidFill>
                  <a:srgbClr val="002060"/>
                </a:solidFill>
              </a:rPr>
              <a:t>trong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bài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hát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đã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biết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làm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việc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gì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để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giúp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đỡ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bà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rồi</a:t>
            </a:r>
            <a:r>
              <a:rPr lang="en-US" sz="4400" b="1" dirty="0">
                <a:solidFill>
                  <a:srgbClr val="002060"/>
                </a:solidFill>
              </a:rPr>
              <a:t>?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54358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183D59-02C2-049B-8451-23764E714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colorTemperature colorTemp="5900"/>
                    </a14:imgEffect>
                    <a14:imgEffect>
                      <a14:saturation sat="150000"/>
                    </a14:imgEffect>
                  </a14:imgLayer>
                </a14:imgProps>
              </a:ext>
            </a:extLst>
          </a:blip>
          <a:srcRect r="807"/>
          <a:stretch/>
        </p:blipFill>
        <p:spPr>
          <a:xfrm>
            <a:off x="0" y="8058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D6BBDF4-2372-0BFE-E466-316EAA899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11829" y="3429000"/>
            <a:ext cx="2846926" cy="116646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AF0B99-C33E-BD3D-649F-8015E3590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722" y="3848672"/>
            <a:ext cx="1123023" cy="702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F326B6B-A8F4-90E9-98CC-6041CCCF12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52445" y="1385845"/>
            <a:ext cx="2918553" cy="541104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596F1A-44FF-48F1-8FA9-9395B652EB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7249" y="1660345"/>
            <a:ext cx="5529551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88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647951" y="1694873"/>
            <a:ext cx="65246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vi-VN" sz="4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Sắm vai kể chuyện tương tác về một cậu bé luôn ỷ lại vào người khác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011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38BE5C-6C46-4C36-B3F0-89B0454CADF4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98424"/>
            <a:ext cx="12012612" cy="1149350"/>
            <a:chOff x="179923" y="140541"/>
            <a:chExt cx="12011523" cy="952733"/>
          </a:xfrm>
        </p:grpSpPr>
        <p:sp>
          <p:nvSpPr>
            <p:cNvPr id="6" name="Rectangle: Rounded Corners 28">
              <a:extLst>
                <a:ext uri="{FF2B5EF4-FFF2-40B4-BE49-F238E27FC236}">
                  <a16:creationId xmlns:a16="http://schemas.microsoft.com/office/drawing/2014/main" id="{4F45B26C-72F9-46B1-8CB6-A5B4F8A7889E}"/>
                </a:ext>
              </a:extLst>
            </p:cNvPr>
            <p:cNvSpPr/>
            <p:nvPr/>
          </p:nvSpPr>
          <p:spPr>
            <a:xfrm>
              <a:off x="1029158" y="145806"/>
              <a:ext cx="11162288" cy="947468"/>
            </a:xfrm>
            <a:custGeom>
              <a:avLst/>
              <a:gdLst>
                <a:gd name="connsiteX0" fmla="*/ 0 w 11357772"/>
                <a:gd name="connsiteY0" fmla="*/ 402645 h 2415822"/>
                <a:gd name="connsiteX1" fmla="*/ 402645 w 11357772"/>
                <a:gd name="connsiteY1" fmla="*/ 0 h 2415822"/>
                <a:gd name="connsiteX2" fmla="*/ 10955127 w 11357772"/>
                <a:gd name="connsiteY2" fmla="*/ 0 h 2415822"/>
                <a:gd name="connsiteX3" fmla="*/ 11357772 w 11357772"/>
                <a:gd name="connsiteY3" fmla="*/ 402645 h 2415822"/>
                <a:gd name="connsiteX4" fmla="*/ 11357772 w 11357772"/>
                <a:gd name="connsiteY4" fmla="*/ 2013177 h 2415822"/>
                <a:gd name="connsiteX5" fmla="*/ 10955127 w 11357772"/>
                <a:gd name="connsiteY5" fmla="*/ 2415822 h 2415822"/>
                <a:gd name="connsiteX6" fmla="*/ 402645 w 11357772"/>
                <a:gd name="connsiteY6" fmla="*/ 2415822 h 2415822"/>
                <a:gd name="connsiteX7" fmla="*/ 0 w 11357772"/>
                <a:gd name="connsiteY7" fmla="*/ 2013177 h 2415822"/>
                <a:gd name="connsiteX8" fmla="*/ 0 w 11357772"/>
                <a:gd name="connsiteY8" fmla="*/ 402645 h 241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57772" h="2415822" fill="none" extrusionOk="0">
                  <a:moveTo>
                    <a:pt x="0" y="402645"/>
                  </a:moveTo>
                  <a:cubicBezTo>
                    <a:pt x="932" y="205505"/>
                    <a:pt x="202821" y="37847"/>
                    <a:pt x="402645" y="0"/>
                  </a:cubicBezTo>
                  <a:cubicBezTo>
                    <a:pt x="2331059" y="72427"/>
                    <a:pt x="9247997" y="61419"/>
                    <a:pt x="10955127" y="0"/>
                  </a:cubicBezTo>
                  <a:cubicBezTo>
                    <a:pt x="11174034" y="-23872"/>
                    <a:pt x="11323723" y="169971"/>
                    <a:pt x="11357772" y="402645"/>
                  </a:cubicBezTo>
                  <a:cubicBezTo>
                    <a:pt x="11383058" y="586196"/>
                    <a:pt x="11304305" y="1330971"/>
                    <a:pt x="11357772" y="2013177"/>
                  </a:cubicBezTo>
                  <a:cubicBezTo>
                    <a:pt x="11365962" y="2193987"/>
                    <a:pt x="11157369" y="2393253"/>
                    <a:pt x="10955127" y="2415822"/>
                  </a:cubicBezTo>
                  <a:cubicBezTo>
                    <a:pt x="8142051" y="2445649"/>
                    <a:pt x="1917556" y="2336516"/>
                    <a:pt x="402645" y="2415822"/>
                  </a:cubicBezTo>
                  <a:cubicBezTo>
                    <a:pt x="202636" y="2413294"/>
                    <a:pt x="-30879" y="2241658"/>
                    <a:pt x="0" y="2013177"/>
                  </a:cubicBezTo>
                  <a:cubicBezTo>
                    <a:pt x="-97461" y="1805208"/>
                    <a:pt x="-13844" y="575531"/>
                    <a:pt x="0" y="402645"/>
                  </a:cubicBezTo>
                  <a:close/>
                </a:path>
                <a:path w="11357772" h="2415822" stroke="0" extrusionOk="0">
                  <a:moveTo>
                    <a:pt x="0" y="402645"/>
                  </a:moveTo>
                  <a:cubicBezTo>
                    <a:pt x="4162" y="181404"/>
                    <a:pt x="191876" y="24181"/>
                    <a:pt x="402645" y="0"/>
                  </a:cubicBezTo>
                  <a:cubicBezTo>
                    <a:pt x="3421658" y="123000"/>
                    <a:pt x="9335647" y="-96860"/>
                    <a:pt x="10955127" y="0"/>
                  </a:cubicBezTo>
                  <a:cubicBezTo>
                    <a:pt x="11157298" y="-15398"/>
                    <a:pt x="11360411" y="174949"/>
                    <a:pt x="11357772" y="402645"/>
                  </a:cubicBezTo>
                  <a:cubicBezTo>
                    <a:pt x="11432564" y="646164"/>
                    <a:pt x="11408055" y="1219674"/>
                    <a:pt x="11357772" y="2013177"/>
                  </a:cubicBezTo>
                  <a:cubicBezTo>
                    <a:pt x="11351622" y="2237780"/>
                    <a:pt x="11134651" y="2408809"/>
                    <a:pt x="10955127" y="2415822"/>
                  </a:cubicBezTo>
                  <a:cubicBezTo>
                    <a:pt x="6242061" y="2255115"/>
                    <a:pt x="3898268" y="2455489"/>
                    <a:pt x="402645" y="2415822"/>
                  </a:cubicBezTo>
                  <a:cubicBezTo>
                    <a:pt x="153274" y="2410370"/>
                    <a:pt x="-28202" y="2222776"/>
                    <a:pt x="0" y="2013177"/>
                  </a:cubicBezTo>
                  <a:cubicBezTo>
                    <a:pt x="-22999" y="1838571"/>
                    <a:pt x="-88018" y="1048122"/>
                    <a:pt x="0" y="402645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ắm vai nhân vật "Ỷ lại" nhờ vả người khác làm 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ộ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v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i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ệc của mình. 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  <p:pic>
          <p:nvPicPr>
            <p:cNvPr id="7" name="Picture 29">
              <a:extLst>
                <a:ext uri="{FF2B5EF4-FFF2-40B4-BE49-F238E27FC236}">
                  <a16:creationId xmlns:a16="http://schemas.microsoft.com/office/drawing/2014/main" id="{BE87E78A-ABDA-4E15-BF16-40B217D6C5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923" y="140541"/>
              <a:ext cx="883356" cy="883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60CEF8D9-DC58-1BA2-1168-824EDD896D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205614" y="2781870"/>
            <a:ext cx="2290061" cy="4076130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565C24B8-2635-7259-F851-59592AB46B13}"/>
              </a:ext>
            </a:extLst>
          </p:cNvPr>
          <p:cNvSpPr/>
          <p:nvPr/>
        </p:nvSpPr>
        <p:spPr>
          <a:xfrm>
            <a:off x="1476375" y="1981200"/>
            <a:ext cx="4105275" cy="1400175"/>
          </a:xfrm>
          <a:prstGeom prst="wedgeRoundRectCallout">
            <a:avLst>
              <a:gd name="adj1" fmla="val -30357"/>
              <a:gd name="adj2" fmla="val 74175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dirty="0"/>
              <a:t>Mẹ ơi, rửa bát hộ con với.</a:t>
            </a:r>
            <a:endParaRPr lang="en-US" sz="40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4A812DF-BA0C-4E79-1F5F-AF681D731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133396" y="3448051"/>
            <a:ext cx="2201986" cy="340994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9482FDB3-4299-3013-4460-649A7EE9FA35}"/>
              </a:ext>
            </a:extLst>
          </p:cNvPr>
          <p:cNvSpPr/>
          <p:nvPr/>
        </p:nvSpPr>
        <p:spPr>
          <a:xfrm>
            <a:off x="6296025" y="1362075"/>
            <a:ext cx="5191126" cy="1914525"/>
          </a:xfrm>
          <a:prstGeom prst="wedgeRoundRectCallout">
            <a:avLst>
              <a:gd name="adj1" fmla="val 15121"/>
              <a:gd name="adj2" fmla="val 79089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/>
              <a:t>Mẹ có ăn hộ bạn được không? Nếu không được cũng giống như việc mẹ không rửa bát cho bạn được.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443729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toy, vector graphics, doll&#10;&#10;Description automatically generated">
            <a:extLst>
              <a:ext uri="{FF2B5EF4-FFF2-40B4-BE49-F238E27FC236}">
                <a16:creationId xmlns:a16="http://schemas.microsoft.com/office/drawing/2014/main" id="{8DF35391-EE11-4D18-9AC7-73B58F2F0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186" y="3905249"/>
            <a:ext cx="4485295" cy="256222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8ADB5BC-78E3-461C-8D31-D3BCBDB153FF}"/>
              </a:ext>
            </a:extLst>
          </p:cNvPr>
          <p:cNvSpPr/>
          <p:nvPr/>
        </p:nvSpPr>
        <p:spPr>
          <a:xfrm>
            <a:off x="251801" y="198709"/>
            <a:ext cx="9226496" cy="3277915"/>
          </a:xfrm>
          <a:prstGeom prst="roundRect">
            <a:avLst/>
          </a:prstGeom>
          <a:ln w="28575"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5 SVNClementine" panose="020F050202020403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25D01A-7DF9-4303-8198-35C5DE4C0AF8}"/>
              </a:ext>
            </a:extLst>
          </p:cNvPr>
          <p:cNvSpPr txBox="1"/>
          <p:nvPr/>
        </p:nvSpPr>
        <p:spPr>
          <a:xfrm>
            <a:off x="568277" y="457200"/>
            <a:ext cx="88519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Tương tự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 thể đưa ra các tình huống khác như: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Chị quét nhà giúp em với.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Chị lau nhà hộ em với.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Chị lấy nước hộ em với...</a:t>
            </a:r>
          </a:p>
        </p:txBody>
      </p:sp>
    </p:spTree>
    <p:extLst>
      <p:ext uri="{BB962C8B-B14F-4D97-AF65-F5344CB8AC3E}">
        <p14:creationId xmlns:p14="http://schemas.microsoft.com/office/powerpoint/2010/main" val="3175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uiExpand="1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0F0F0"/>
        </a:solidFill>
        <a:ln w="76200">
          <a:solidFill>
            <a:srgbClr val="F5B8F6"/>
          </a:solidFill>
          <a:prstDash val="dash"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796</Words>
  <Application>Microsoft Office PowerPoint</Application>
  <PresentationFormat>Widescreen</PresentationFormat>
  <Paragraphs>72</Paragraphs>
  <Slides>41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63" baseType="lpstr">
      <vt:lpstr>等线</vt:lpstr>
      <vt:lpstr>等线 Light</vt:lpstr>
      <vt:lpstr>微软雅黑</vt:lpstr>
      <vt:lpstr>小考拉体</vt:lpstr>
      <vt:lpstr>思源黑体 CN Regular</vt:lpstr>
      <vt:lpstr>#9Slide05 SVNClementine</vt:lpstr>
      <vt:lpstr>#9Slide07 SVNAdam Gorry</vt:lpstr>
      <vt:lpstr>Arial</vt:lpstr>
      <vt:lpstr>Calibri</vt:lpstr>
      <vt:lpstr>Calibri Light</vt:lpstr>
      <vt:lpstr>Cambria</vt:lpstr>
      <vt:lpstr>SVN-Poky's</vt:lpstr>
      <vt:lpstr>Tahoma</vt:lpstr>
      <vt:lpstr>Times New Roman</vt:lpstr>
      <vt:lpstr>1_Office Theme</vt:lpstr>
      <vt:lpstr>3_Office Theme</vt:lpstr>
      <vt:lpstr>2_Office Theme</vt:lpstr>
      <vt:lpstr>2_Office 主题</vt:lpstr>
      <vt:lpstr>4_Office Theme</vt:lpstr>
      <vt:lpstr>2_Office 主题​​</vt:lpstr>
      <vt:lpstr>Custom Design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39</cp:revision>
  <dcterms:created xsi:type="dcterms:W3CDTF">2023-09-21T03:26:34Z</dcterms:created>
  <dcterms:modified xsi:type="dcterms:W3CDTF">2023-10-10T09:29:27Z</dcterms:modified>
</cp:coreProperties>
</file>