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78" r:id="rId3"/>
    <p:sldMasterId id="2147483697" r:id="rId4"/>
    <p:sldMasterId id="2147483709" r:id="rId5"/>
    <p:sldMasterId id="2147483723" r:id="rId6"/>
    <p:sldMasterId id="2147483743" r:id="rId7"/>
    <p:sldMasterId id="2147483757" r:id="rId8"/>
  </p:sldMasterIdLst>
  <p:notesMasterIdLst>
    <p:notesMasterId r:id="rId36"/>
  </p:notesMasterIdLst>
  <p:sldIdLst>
    <p:sldId id="2686" r:id="rId9"/>
    <p:sldId id="2858" r:id="rId10"/>
    <p:sldId id="2909" r:id="rId11"/>
    <p:sldId id="2865" r:id="rId12"/>
    <p:sldId id="2855" r:id="rId13"/>
    <p:sldId id="2901" r:id="rId14"/>
    <p:sldId id="293" r:id="rId15"/>
    <p:sldId id="2902" r:id="rId16"/>
    <p:sldId id="2894" r:id="rId17"/>
    <p:sldId id="2903" r:id="rId18"/>
    <p:sldId id="2871" r:id="rId19"/>
    <p:sldId id="2893" r:id="rId20"/>
    <p:sldId id="717" r:id="rId21"/>
    <p:sldId id="695" r:id="rId22"/>
    <p:sldId id="696" r:id="rId23"/>
    <p:sldId id="697" r:id="rId24"/>
    <p:sldId id="698" r:id="rId25"/>
    <p:sldId id="699" r:id="rId26"/>
    <p:sldId id="707" r:id="rId27"/>
    <p:sldId id="288" r:id="rId28"/>
    <p:sldId id="2904" r:id="rId29"/>
    <p:sldId id="2905" r:id="rId30"/>
    <p:sldId id="2907" r:id="rId31"/>
    <p:sldId id="2906" r:id="rId32"/>
    <p:sldId id="2908" r:id="rId33"/>
    <p:sldId id="773" r:id="rId34"/>
    <p:sldId id="285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1341"/>
    <a:srgbClr val="EF39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5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450F77-843B-4FAE-AFE8-1E0EFBE861A6}"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55634-7990-4482-BB88-3FCA6313C786}" type="slidenum">
              <a:rPr lang="en-US" smtClean="0"/>
              <a:t>‹#›</a:t>
            </a:fld>
            <a:endParaRPr lang="en-US"/>
          </a:p>
        </p:txBody>
      </p:sp>
    </p:spTree>
    <p:extLst>
      <p:ext uri="{BB962C8B-B14F-4D97-AF65-F5344CB8AC3E}">
        <p14:creationId xmlns:p14="http://schemas.microsoft.com/office/powerpoint/2010/main" val="3641782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5F0484-0F60-4837-8BE2-4414FF4B5C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8399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C5D768-FE41-43FD-AE61-807F5F1E1F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35163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701429-DB50-465B-8F96-56F62D59BF9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24139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Master" Target="../slideMasters/slideMaster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Master" Target="../slideMasters/slideMaster5.xml"/><Relationship Id="rId4" Type="http://schemas.openxmlformats.org/officeDocument/2006/relationships/image" Target="../media/image1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descr="水中的倒影&#10;&#10;描述已自动生成">
            <a:extLst>
              <a:ext uri="{FF2B5EF4-FFF2-40B4-BE49-F238E27FC236}">
                <a16:creationId xmlns:a16="http://schemas.microsoft.com/office/drawing/2014/main" id="{E84C4BCD-A035-47CA-9313-31B95FFE144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262515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4" name="图片 3" descr="背景图案&#10;&#10;描述已自动生成">
            <a:extLst>
              <a:ext uri="{FF2B5EF4-FFF2-40B4-BE49-F238E27FC236}">
                <a16:creationId xmlns:a16="http://schemas.microsoft.com/office/drawing/2014/main" id="{6242BEB6-94BE-421B-8334-6C2D305EEE40}"/>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42096408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pic>
        <p:nvPicPr>
          <p:cNvPr id="5" name="图片 4" descr="背景图案&#10;&#10;描述已自动生成">
            <a:extLst>
              <a:ext uri="{FF2B5EF4-FFF2-40B4-BE49-F238E27FC236}">
                <a16:creationId xmlns:a16="http://schemas.microsoft.com/office/drawing/2014/main" id="{C6418121-784A-4E6E-B480-6B9EF381C80F}"/>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12" name="任意多边形: 形状 11">
            <a:extLst>
              <a:ext uri="{FF2B5EF4-FFF2-40B4-BE49-F238E27FC236}">
                <a16:creationId xmlns:a16="http://schemas.microsoft.com/office/drawing/2014/main" id="{320B1EB9-D8F8-4CAA-8FB1-89D4628A95E7}"/>
              </a:ext>
            </a:extLst>
          </p:cNvPr>
          <p:cNvSpPr>
            <a:spLocks noGrp="1"/>
          </p:cNvSpPr>
          <p:nvPr>
            <p:ph type="pic" sz="quarter" idx="10"/>
          </p:nvPr>
        </p:nvSpPr>
        <p:spPr>
          <a:xfrm>
            <a:off x="4328771" y="2302506"/>
            <a:ext cx="1127808" cy="1127460"/>
          </a:xfrm>
          <a:custGeom>
            <a:avLst/>
            <a:gdLst>
              <a:gd name="connsiteX0" fmla="*/ 563904 w 1127808"/>
              <a:gd name="connsiteY0" fmla="*/ 0 h 1127460"/>
              <a:gd name="connsiteX1" fmla="*/ 1127808 w 1127808"/>
              <a:gd name="connsiteY1" fmla="*/ 563730 h 1127460"/>
              <a:gd name="connsiteX2" fmla="*/ 563904 w 1127808"/>
              <a:gd name="connsiteY2" fmla="*/ 1127460 h 1127460"/>
              <a:gd name="connsiteX3" fmla="*/ 0 w 1127808"/>
              <a:gd name="connsiteY3" fmla="*/ 563730 h 1127460"/>
              <a:gd name="connsiteX4" fmla="*/ 563904 w 1127808"/>
              <a:gd name="connsiteY4" fmla="*/ 0 h 112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808" h="1127460">
                <a:moveTo>
                  <a:pt x="563904" y="0"/>
                </a:moveTo>
                <a:cubicBezTo>
                  <a:pt x="875340" y="0"/>
                  <a:pt x="1127808" y="252390"/>
                  <a:pt x="1127808" y="563730"/>
                </a:cubicBezTo>
                <a:cubicBezTo>
                  <a:pt x="1127808" y="875070"/>
                  <a:pt x="875340" y="1127460"/>
                  <a:pt x="563904" y="1127460"/>
                </a:cubicBezTo>
                <a:cubicBezTo>
                  <a:pt x="252468" y="1127460"/>
                  <a:pt x="0" y="875070"/>
                  <a:pt x="0" y="563730"/>
                </a:cubicBezTo>
                <a:cubicBezTo>
                  <a:pt x="0" y="252390"/>
                  <a:pt x="252468" y="0"/>
                  <a:pt x="563904" y="0"/>
                </a:cubicBezTo>
                <a:close/>
              </a:path>
            </a:pathLst>
          </a:custGeom>
        </p:spPr>
        <p:txBody>
          <a:bodyPr wrap="square">
            <a:noAutofit/>
          </a:bodyPr>
          <a:lstStyle/>
          <a:p>
            <a:endParaRPr lang="zh-CN" altLang="en-US"/>
          </a:p>
        </p:txBody>
      </p:sp>
      <p:sp>
        <p:nvSpPr>
          <p:cNvPr id="15" name="任意多边形: 形状 14">
            <a:extLst>
              <a:ext uri="{FF2B5EF4-FFF2-40B4-BE49-F238E27FC236}">
                <a16:creationId xmlns:a16="http://schemas.microsoft.com/office/drawing/2014/main" id="{B6674F26-0F92-402A-8E01-2DF18CC2E903}"/>
              </a:ext>
            </a:extLst>
          </p:cNvPr>
          <p:cNvSpPr>
            <a:spLocks noGrp="1"/>
          </p:cNvSpPr>
          <p:nvPr>
            <p:ph type="pic" sz="quarter" idx="11"/>
          </p:nvPr>
        </p:nvSpPr>
        <p:spPr>
          <a:xfrm>
            <a:off x="5966658" y="2549342"/>
            <a:ext cx="1754752" cy="1754208"/>
          </a:xfrm>
          <a:custGeom>
            <a:avLst/>
            <a:gdLst>
              <a:gd name="connsiteX0" fmla="*/ 877376 w 1754752"/>
              <a:gd name="connsiteY0" fmla="*/ 0 h 1754208"/>
              <a:gd name="connsiteX1" fmla="*/ 1754752 w 1754752"/>
              <a:gd name="connsiteY1" fmla="*/ 877104 h 1754208"/>
              <a:gd name="connsiteX2" fmla="*/ 877376 w 1754752"/>
              <a:gd name="connsiteY2" fmla="*/ 1754208 h 1754208"/>
              <a:gd name="connsiteX3" fmla="*/ 0 w 1754752"/>
              <a:gd name="connsiteY3" fmla="*/ 877104 h 1754208"/>
              <a:gd name="connsiteX4" fmla="*/ 877376 w 1754752"/>
              <a:gd name="connsiteY4" fmla="*/ 0 h 175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752" h="1754208">
                <a:moveTo>
                  <a:pt x="877376" y="0"/>
                </a:moveTo>
                <a:cubicBezTo>
                  <a:pt x="1361937" y="0"/>
                  <a:pt x="1754752" y="392693"/>
                  <a:pt x="1754752" y="877104"/>
                </a:cubicBezTo>
                <a:cubicBezTo>
                  <a:pt x="1754752" y="1361515"/>
                  <a:pt x="1361937" y="1754208"/>
                  <a:pt x="877376" y="1754208"/>
                </a:cubicBezTo>
                <a:cubicBezTo>
                  <a:pt x="392815" y="1754208"/>
                  <a:pt x="0" y="1361515"/>
                  <a:pt x="0" y="877104"/>
                </a:cubicBezTo>
                <a:cubicBezTo>
                  <a:pt x="0" y="392693"/>
                  <a:pt x="392815" y="0"/>
                  <a:pt x="877376" y="0"/>
                </a:cubicBezTo>
                <a:close/>
              </a:path>
            </a:pathLst>
          </a:custGeom>
        </p:spPr>
        <p:txBody>
          <a:bodyPr wrap="square">
            <a:noAutofit/>
          </a:bodyPr>
          <a:lstStyle/>
          <a:p>
            <a:endParaRPr lang="zh-CN" altLang="en-US"/>
          </a:p>
        </p:txBody>
      </p:sp>
      <p:sp>
        <p:nvSpPr>
          <p:cNvPr id="17" name="任意多边形: 形状 16">
            <a:extLst>
              <a:ext uri="{FF2B5EF4-FFF2-40B4-BE49-F238E27FC236}">
                <a16:creationId xmlns:a16="http://schemas.microsoft.com/office/drawing/2014/main" id="{20FAC8E9-B351-43EB-B134-930A2B66DBCB}"/>
              </a:ext>
            </a:extLst>
          </p:cNvPr>
          <p:cNvSpPr>
            <a:spLocks noGrp="1"/>
          </p:cNvSpPr>
          <p:nvPr>
            <p:ph type="pic" sz="quarter" idx="12"/>
          </p:nvPr>
        </p:nvSpPr>
        <p:spPr>
          <a:xfrm>
            <a:off x="4474027" y="3776019"/>
            <a:ext cx="1485000" cy="1484542"/>
          </a:xfrm>
          <a:custGeom>
            <a:avLst/>
            <a:gdLst>
              <a:gd name="connsiteX0" fmla="*/ 742500 w 1485000"/>
              <a:gd name="connsiteY0" fmla="*/ 0 h 1484542"/>
              <a:gd name="connsiteX1" fmla="*/ 1485000 w 1485000"/>
              <a:gd name="connsiteY1" fmla="*/ 742271 h 1484542"/>
              <a:gd name="connsiteX2" fmla="*/ 742500 w 1485000"/>
              <a:gd name="connsiteY2" fmla="*/ 1484542 h 1484542"/>
              <a:gd name="connsiteX3" fmla="*/ 0 w 1485000"/>
              <a:gd name="connsiteY3" fmla="*/ 742271 h 1484542"/>
              <a:gd name="connsiteX4" fmla="*/ 742500 w 1485000"/>
              <a:gd name="connsiteY4" fmla="*/ 0 h 1484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000" h="1484542">
                <a:moveTo>
                  <a:pt x="742500" y="0"/>
                </a:moveTo>
                <a:cubicBezTo>
                  <a:pt x="1152572" y="0"/>
                  <a:pt x="1485000" y="332326"/>
                  <a:pt x="1485000" y="742271"/>
                </a:cubicBezTo>
                <a:cubicBezTo>
                  <a:pt x="1485000" y="1152216"/>
                  <a:pt x="1152572" y="1484542"/>
                  <a:pt x="742500" y="1484542"/>
                </a:cubicBezTo>
                <a:cubicBezTo>
                  <a:pt x="332428" y="1484542"/>
                  <a:pt x="0" y="1152216"/>
                  <a:pt x="0" y="742271"/>
                </a:cubicBezTo>
                <a:cubicBezTo>
                  <a:pt x="0" y="332326"/>
                  <a:pt x="332428" y="0"/>
                  <a:pt x="74250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2672480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pic>
        <p:nvPicPr>
          <p:cNvPr id="5" name="图片 4" descr="背景图案&#10;&#10;描述已自动生成">
            <a:extLst>
              <a:ext uri="{FF2B5EF4-FFF2-40B4-BE49-F238E27FC236}">
                <a16:creationId xmlns:a16="http://schemas.microsoft.com/office/drawing/2014/main" id="{94DFFF94-43C1-4EE2-9C3E-75A6B909F860}"/>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10" name="任意多边形: 形状 9">
            <a:extLst>
              <a:ext uri="{FF2B5EF4-FFF2-40B4-BE49-F238E27FC236}">
                <a16:creationId xmlns:a16="http://schemas.microsoft.com/office/drawing/2014/main" id="{E30DF200-C2B1-4026-A551-7DCEE247E046}"/>
              </a:ext>
            </a:extLst>
          </p:cNvPr>
          <p:cNvSpPr>
            <a:spLocks noGrp="1"/>
          </p:cNvSpPr>
          <p:nvPr>
            <p:ph type="pic" sz="quarter" idx="10"/>
          </p:nvPr>
        </p:nvSpPr>
        <p:spPr>
          <a:xfrm>
            <a:off x="1209675" y="1991510"/>
            <a:ext cx="3313130" cy="3313128"/>
          </a:xfrm>
          <a:custGeom>
            <a:avLst/>
            <a:gdLst>
              <a:gd name="connsiteX0" fmla="*/ 1656565 w 3313130"/>
              <a:gd name="connsiteY0" fmla="*/ 0 h 3313128"/>
              <a:gd name="connsiteX1" fmla="*/ 3313130 w 3313130"/>
              <a:gd name="connsiteY1" fmla="*/ 1656564 h 3313128"/>
              <a:gd name="connsiteX2" fmla="*/ 1656565 w 3313130"/>
              <a:gd name="connsiteY2" fmla="*/ 3313128 h 3313128"/>
              <a:gd name="connsiteX3" fmla="*/ 0 w 3313130"/>
              <a:gd name="connsiteY3" fmla="*/ 1656564 h 3313128"/>
              <a:gd name="connsiteX4" fmla="*/ 1656565 w 3313130"/>
              <a:gd name="connsiteY4" fmla="*/ 0 h 3313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130" h="3313128">
                <a:moveTo>
                  <a:pt x="1656565" y="0"/>
                </a:moveTo>
                <a:cubicBezTo>
                  <a:pt x="2571461" y="0"/>
                  <a:pt x="3313130" y="741669"/>
                  <a:pt x="3313130" y="1656564"/>
                </a:cubicBezTo>
                <a:cubicBezTo>
                  <a:pt x="3313130" y="2571459"/>
                  <a:pt x="2571461" y="3313128"/>
                  <a:pt x="1656565" y="3313128"/>
                </a:cubicBezTo>
                <a:cubicBezTo>
                  <a:pt x="741669" y="3313128"/>
                  <a:pt x="0" y="2571459"/>
                  <a:pt x="0" y="1656564"/>
                </a:cubicBezTo>
                <a:cubicBezTo>
                  <a:pt x="0" y="741669"/>
                  <a:pt x="741669" y="0"/>
                  <a:pt x="1656565"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8388269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7" name="图片 6" descr="背景图案&#10;&#10;描述已自动生成">
            <a:extLst>
              <a:ext uri="{FF2B5EF4-FFF2-40B4-BE49-F238E27FC236}">
                <a16:creationId xmlns:a16="http://schemas.microsoft.com/office/drawing/2014/main" id="{14D5F47C-F3BA-4603-B023-CC774CC4DB7F}"/>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6" name="任意多边形: 形状 5">
            <a:extLst>
              <a:ext uri="{FF2B5EF4-FFF2-40B4-BE49-F238E27FC236}">
                <a16:creationId xmlns:a16="http://schemas.microsoft.com/office/drawing/2014/main" id="{7EB96C71-627A-474C-85FB-036627DAEAD4}"/>
              </a:ext>
            </a:extLst>
          </p:cNvPr>
          <p:cNvSpPr>
            <a:spLocks noGrp="1"/>
          </p:cNvSpPr>
          <p:nvPr>
            <p:ph type="pic" sz="quarter" idx="10"/>
          </p:nvPr>
        </p:nvSpPr>
        <p:spPr>
          <a:xfrm>
            <a:off x="1202778" y="2144753"/>
            <a:ext cx="3216275" cy="2070100"/>
          </a:xfrm>
          <a:custGeom>
            <a:avLst/>
            <a:gdLst>
              <a:gd name="connsiteX0" fmla="*/ 0 w 3216275"/>
              <a:gd name="connsiteY0" fmla="*/ 0 h 2070100"/>
              <a:gd name="connsiteX1" fmla="*/ 3216275 w 3216275"/>
              <a:gd name="connsiteY1" fmla="*/ 0 h 2070100"/>
              <a:gd name="connsiteX2" fmla="*/ 3216275 w 3216275"/>
              <a:gd name="connsiteY2" fmla="*/ 2070100 h 2070100"/>
              <a:gd name="connsiteX3" fmla="*/ 0 w 3216275"/>
              <a:gd name="connsiteY3" fmla="*/ 2070100 h 2070100"/>
            </a:gdLst>
            <a:ahLst/>
            <a:cxnLst>
              <a:cxn ang="0">
                <a:pos x="connsiteX0" y="connsiteY0"/>
              </a:cxn>
              <a:cxn ang="0">
                <a:pos x="connsiteX1" y="connsiteY1"/>
              </a:cxn>
              <a:cxn ang="0">
                <a:pos x="connsiteX2" y="connsiteY2"/>
              </a:cxn>
              <a:cxn ang="0">
                <a:pos x="connsiteX3" y="connsiteY3"/>
              </a:cxn>
            </a:cxnLst>
            <a:rect l="l" t="t" r="r" b="b"/>
            <a:pathLst>
              <a:path w="3216275" h="2070100">
                <a:moveTo>
                  <a:pt x="0" y="0"/>
                </a:moveTo>
                <a:lnTo>
                  <a:pt x="3216275" y="0"/>
                </a:lnTo>
                <a:lnTo>
                  <a:pt x="3216275" y="2070100"/>
                </a:lnTo>
                <a:lnTo>
                  <a:pt x="0" y="207010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855142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pic>
        <p:nvPicPr>
          <p:cNvPr id="4" name="图片 3" descr="背景图案&#10;&#10;描述已自动生成">
            <a:extLst>
              <a:ext uri="{FF2B5EF4-FFF2-40B4-BE49-F238E27FC236}">
                <a16:creationId xmlns:a16="http://schemas.microsoft.com/office/drawing/2014/main" id="{F576439D-3E0F-4C78-B884-63E3B398D8C4}"/>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13705593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37230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315616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510328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659974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62865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海上的夕阳&#10;&#10;中度可信度描述已自动生成">
            <a:extLst>
              <a:ext uri="{FF2B5EF4-FFF2-40B4-BE49-F238E27FC236}">
                <a16:creationId xmlns:a16="http://schemas.microsoft.com/office/drawing/2014/main" id="{E2A482BC-08BF-4E12-B522-C7EE7D3DDD1B}"/>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25712270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703553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322267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969545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368192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129291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687958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587677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9694323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667210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27885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4" name="图片 3" descr="背景图案&#10;&#10;描述已自动生成">
            <a:extLst>
              <a:ext uri="{FF2B5EF4-FFF2-40B4-BE49-F238E27FC236}">
                <a16:creationId xmlns:a16="http://schemas.microsoft.com/office/drawing/2014/main" id="{6242BEB6-94BE-421B-8334-6C2D305EEE40}"/>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503423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6192421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5169334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920536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36162885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Picture 7" descr="A large building with a clock tower&#10;&#10;Description automatically generated with medium confidence">
            <a:extLst>
              <a:ext uri="{FF2B5EF4-FFF2-40B4-BE49-F238E27FC236}">
                <a16:creationId xmlns:a16="http://schemas.microsoft.com/office/drawing/2014/main" id="{B2C10546-BA0E-5925-5520-FCD1AD7C36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39328659"/>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D0A2BA-A190-4302-840C-E77362C1768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41E10CF-A49C-4765-8D19-A33635D64C60}"/>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0BEA6E2-E399-4E14-9BB3-520C87422912}"/>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915BB948-84D3-485C-BDD1-045FE513162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60EB06A-E678-49ED-8AE9-7FE8D3527C9F}"/>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1745977357"/>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945E6F-4D67-4C98-B079-817EFDC2383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54311EF-8030-4A85-929A-0207839C6AA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64FAE06-7783-4952-B1D0-93D455EFFA38}"/>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FDDF6EB1-5856-4750-B3EC-F5B82B2E9E8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372D0A-FC39-43D1-99F2-B3272149124D}"/>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2324120187"/>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8AE305-CBC0-4907-A426-80FDF0E8E88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DACED6-3AF3-477B-A78C-8B0A3BAF177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74A0919-B120-4C3A-BE0E-2AE8620275E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E1DCCFD-34F4-4D32-A81E-9EAF1ACB4B62}"/>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04C256D6-B914-4117-9958-6D343F1DF4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3144633-3D2B-4DB1-B433-542523665583}"/>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3268462594"/>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0960ED-2F29-425D-9120-2AF8E78B72F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F8888A-42E3-4114-BFE5-8B401F1781B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5A5E8BF-67CC-4878-BB0A-4912D4A5B0E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00DF050-E12B-4101-BDBA-A4C26EA1C0F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6028F60-4094-4BF6-95C4-5A6415A58FF2}"/>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A02BBD7-7581-45CB-995C-4264A0A3AA4E}"/>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88721634-061C-43A4-A723-61FDCCDE44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8D7DB9B-817D-48EC-837E-FEED4E3FD3BB}"/>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3474519275"/>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D27BF3-3FFA-45D9-BC09-E8E34380D44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6737380-9739-437F-8343-C9C056EA8CDD}"/>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B4006364-1DD4-455F-9BE2-7E6132BC059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A4A5D400-30D6-4FDC-BA9F-AAF71879B657}"/>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242426938"/>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pic>
        <p:nvPicPr>
          <p:cNvPr id="5" name="图片 4" descr="背景图案&#10;&#10;描述已自动生成">
            <a:extLst>
              <a:ext uri="{FF2B5EF4-FFF2-40B4-BE49-F238E27FC236}">
                <a16:creationId xmlns:a16="http://schemas.microsoft.com/office/drawing/2014/main" id="{94DFFF94-43C1-4EE2-9C3E-75A6B909F860}"/>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10" name="任意多边形: 形状 9">
            <a:extLst>
              <a:ext uri="{FF2B5EF4-FFF2-40B4-BE49-F238E27FC236}">
                <a16:creationId xmlns:a16="http://schemas.microsoft.com/office/drawing/2014/main" id="{E30DF200-C2B1-4026-A551-7DCEE247E046}"/>
              </a:ext>
            </a:extLst>
          </p:cNvPr>
          <p:cNvSpPr>
            <a:spLocks noGrp="1"/>
          </p:cNvSpPr>
          <p:nvPr>
            <p:ph type="pic" sz="quarter" idx="10"/>
          </p:nvPr>
        </p:nvSpPr>
        <p:spPr>
          <a:xfrm>
            <a:off x="1209675" y="1991510"/>
            <a:ext cx="3313130" cy="3313128"/>
          </a:xfrm>
          <a:custGeom>
            <a:avLst/>
            <a:gdLst>
              <a:gd name="connsiteX0" fmla="*/ 1656565 w 3313130"/>
              <a:gd name="connsiteY0" fmla="*/ 0 h 3313128"/>
              <a:gd name="connsiteX1" fmla="*/ 3313130 w 3313130"/>
              <a:gd name="connsiteY1" fmla="*/ 1656564 h 3313128"/>
              <a:gd name="connsiteX2" fmla="*/ 1656565 w 3313130"/>
              <a:gd name="connsiteY2" fmla="*/ 3313128 h 3313128"/>
              <a:gd name="connsiteX3" fmla="*/ 0 w 3313130"/>
              <a:gd name="connsiteY3" fmla="*/ 1656564 h 3313128"/>
              <a:gd name="connsiteX4" fmla="*/ 1656565 w 3313130"/>
              <a:gd name="connsiteY4" fmla="*/ 0 h 3313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130" h="3313128">
                <a:moveTo>
                  <a:pt x="1656565" y="0"/>
                </a:moveTo>
                <a:cubicBezTo>
                  <a:pt x="2571461" y="0"/>
                  <a:pt x="3313130" y="741669"/>
                  <a:pt x="3313130" y="1656564"/>
                </a:cubicBezTo>
                <a:cubicBezTo>
                  <a:pt x="3313130" y="2571459"/>
                  <a:pt x="2571461" y="3313128"/>
                  <a:pt x="1656565" y="3313128"/>
                </a:cubicBezTo>
                <a:cubicBezTo>
                  <a:pt x="741669" y="3313128"/>
                  <a:pt x="0" y="2571459"/>
                  <a:pt x="0" y="1656564"/>
                </a:cubicBezTo>
                <a:cubicBezTo>
                  <a:pt x="0" y="741669"/>
                  <a:pt x="741669" y="0"/>
                  <a:pt x="1656565"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5438328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2B07541-15A0-466A-AE4F-48E08A37CC52}"/>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66094285-2C6A-4612-8268-C583F7D8C0F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AAF08EF-422B-471B-9FD4-D354784657D2}"/>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1231098025"/>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0561EB-8C2D-49AA-8FC5-351122555C9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750188E-CFE4-44F8-ACC0-8A94BADEC8B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D4356A3-511C-4C32-A987-F50C6E8E7E2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3C055E-7C0F-4E57-A772-D9CD7F529F23}"/>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D208FB27-7892-4A7A-B44E-AE3DAC4593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25BA370-E0E5-472C-AE07-F0B39C4A5FC7}"/>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2082144625"/>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B192CE-4E0B-4CDE-8D8B-3A2179E8D45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19DECF3-A24F-455C-B9FB-E13969E43DA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CE38824-3A7B-48C3-9DDA-92CBB059A3E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2BE1015-6C3F-4CE8-9020-B152EB72D21F}"/>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18260BF2-BE02-460E-8C2F-4731FD40648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42FCE9B-11D5-40CA-8E55-2D8D13FDCF2A}"/>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470309363"/>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C7B7D9-2F94-48AC-BE44-4004846CB6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0DFF54D-76C2-4FAC-91A3-30018F3A3501}"/>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65FA68F-353A-4302-A09C-209906157AAF}"/>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98C060DD-3800-4207-AF93-A871CF8358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2D55362-5F43-447C-B9E2-6201D72A86AC}"/>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3870834431"/>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7B37495-8030-4DD0-8E17-0821A7FDC03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C8055AF-02E7-4227-BC98-BDE0C582BA4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DE71178-D9AC-490C-929E-5F384A45AD93}"/>
              </a:ext>
            </a:extLst>
          </p:cNvPr>
          <p:cNvSpPr>
            <a:spLocks noGrp="1"/>
          </p:cNvSpPr>
          <p:nvPr>
            <p:ph type="dt" sz="half" idx="10"/>
          </p:nvPr>
        </p:nvSpPr>
        <p:spPr>
          <a:xfrm>
            <a:off x="838200" y="6356350"/>
            <a:ext cx="2743200" cy="365125"/>
          </a:xfrm>
          <a:prstGeom prst="rect">
            <a:avLst/>
          </a:prstGeom>
        </p:spPr>
        <p:txBody>
          <a:bodyPr/>
          <a:lstStyle/>
          <a:p>
            <a:fld id="{F94F0C57-D587-4C3F-9C16-40E8B9B6D804}"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D5FAF1DA-EB6C-40B1-AFD0-8FB2CAB149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E9D3F5C-6999-4522-A35F-94FB0561B628}"/>
              </a:ext>
            </a:extLst>
          </p:cNvPr>
          <p:cNvSpPr>
            <a:spLocks noGrp="1"/>
          </p:cNvSpPr>
          <p:nvPr>
            <p:ph type="sldNum" sz="quarter" idx="12"/>
          </p:nvPr>
        </p:nvSpPr>
        <p:spPr>
          <a:xfrm>
            <a:off x="8610600" y="6356350"/>
            <a:ext cx="2743200" cy="365125"/>
          </a:xfrm>
          <a:prstGeom prst="rect">
            <a:avLst/>
          </a:prstGeom>
        </p:spPr>
        <p:txBody>
          <a:bodyPr/>
          <a:lstStyle/>
          <a:p>
            <a:fld id="{6DAB3383-131B-40EA-8101-36CAD843D36D}" type="slidenum">
              <a:rPr lang="zh-CN" altLang="en-US" smtClean="0"/>
              <a:t>‹#›</a:t>
            </a:fld>
            <a:endParaRPr lang="zh-CN" altLang="en-US"/>
          </a:p>
        </p:txBody>
      </p:sp>
    </p:spTree>
    <p:extLst>
      <p:ext uri="{BB962C8B-B14F-4D97-AF65-F5344CB8AC3E}">
        <p14:creationId xmlns:p14="http://schemas.microsoft.com/office/powerpoint/2010/main" val="4050159386"/>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3_封面">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 y="355312"/>
            <a:ext cx="2368985" cy="2159500"/>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51571"/>
            <a:ext cx="12193625" cy="6859112"/>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23020" y="355312"/>
            <a:ext cx="2368980" cy="2159500"/>
          </a:xfrm>
          <a:prstGeom prst="rect">
            <a:avLst/>
          </a:prstGeom>
        </p:spPr>
      </p:pic>
      <p:pic>
        <p:nvPicPr>
          <p:cNvPr id="4" name="图片 3"/>
          <p:cNvPicPr>
            <a:picLocks noChangeAspect="1"/>
          </p:cNvPicPr>
          <p:nvPr userDrawn="1"/>
        </p:nvPicPr>
        <p:blipFill rotWithShape="1">
          <a:blip r:embed="rId6" cstate="print">
            <a:extLst>
              <a:ext uri="{28A0092B-C50C-407E-A947-70E740481C1C}">
                <a14:useLocalDpi xmlns:a14="http://schemas.microsoft.com/office/drawing/2010/main" val="0"/>
              </a:ext>
            </a:extLst>
          </a:blip>
          <a:srcRect/>
          <a:stretch/>
        </p:blipFill>
        <p:spPr>
          <a:xfrm>
            <a:off x="1987070" y="3900793"/>
            <a:ext cx="7917938" cy="2957207"/>
          </a:xfrm>
          <a:prstGeom prst="rect">
            <a:avLst/>
          </a:prstGeom>
        </p:spPr>
      </p:pic>
      <p:pic>
        <p:nvPicPr>
          <p:cNvPr id="205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0"/>
            <a:ext cx="12196762" cy="6924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4045253"/>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75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anim calcmode="lin" valueType="num">
                                      <p:cBhvr>
                                        <p:cTn id="13" dur="750" fill="hold"/>
                                        <p:tgtEl>
                                          <p:spTgt spid="10"/>
                                        </p:tgtEl>
                                        <p:attrNameLst>
                                          <p:attrName>ppt_x</p:attrName>
                                        </p:attrNameLst>
                                      </p:cBhvr>
                                      <p:tavLst>
                                        <p:tav tm="0">
                                          <p:val>
                                            <p:strVal val="#ppt_x"/>
                                          </p:val>
                                        </p:tav>
                                        <p:tav tm="100000">
                                          <p:val>
                                            <p:strVal val="#ppt_x"/>
                                          </p:val>
                                        </p:tav>
                                      </p:tavLst>
                                    </p:anim>
                                    <p:anim calcmode="lin" valueType="num">
                                      <p:cBhvr>
                                        <p:cTn id="14" dur="7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目录">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圆角矩形 6"/>
          <p:cNvSpPr/>
          <p:nvPr userDrawn="1"/>
        </p:nvSpPr>
        <p:spPr>
          <a:xfrm>
            <a:off x="337499" y="279729"/>
            <a:ext cx="11517001" cy="629854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pic>
        <p:nvPicPr>
          <p:cNvPr id="9"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6762" cy="6924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6504608"/>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过渡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6762" cy="6924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63094" y="544268"/>
            <a:ext cx="8065812" cy="5398750"/>
          </a:xfrm>
          <a:prstGeom prst="rect">
            <a:avLst/>
          </a:prstGeom>
        </p:spPr>
      </p:pic>
    </p:spTree>
    <p:extLst>
      <p:ext uri="{BB962C8B-B14F-4D97-AF65-F5344CB8AC3E}">
        <p14:creationId xmlns:p14="http://schemas.microsoft.com/office/powerpoint/2010/main" val="1159130124"/>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圆角矩形 6"/>
          <p:cNvSpPr/>
          <p:nvPr userDrawn="1"/>
        </p:nvSpPr>
        <p:spPr>
          <a:xfrm>
            <a:off x="337499" y="279729"/>
            <a:ext cx="11517001" cy="629854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pic>
        <p:nvPicPr>
          <p:cNvPr id="6" name="图片 5"/>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7449738" y="0"/>
            <a:ext cx="4742262" cy="6859112"/>
          </a:xfrm>
          <a:prstGeom prst="rect">
            <a:avLst/>
          </a:prstGeom>
        </p:spPr>
      </p:pic>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899766" y="647850"/>
            <a:ext cx="963338" cy="719833"/>
          </a:xfrm>
          <a:prstGeom prst="rect">
            <a:avLst/>
          </a:prstGeom>
        </p:spPr>
      </p:pic>
    </p:spTree>
    <p:extLst>
      <p:ext uri="{BB962C8B-B14F-4D97-AF65-F5344CB8AC3E}">
        <p14:creationId xmlns:p14="http://schemas.microsoft.com/office/powerpoint/2010/main" val="4086561602"/>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40"/>
            <a:ext cx="10972800" cy="1142999"/>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245225"/>
            <a:ext cx="2844800" cy="476251"/>
          </a:xfrm>
          <a:prstGeom prst="rect">
            <a:avLst/>
          </a:prstGeom>
        </p:spPr>
        <p:txBody>
          <a:bodyPr/>
          <a:lstStyle/>
          <a:p>
            <a:endParaRPr lang="en-US" altLang="zh-CN"/>
          </a:p>
        </p:txBody>
      </p:sp>
      <p:sp>
        <p:nvSpPr>
          <p:cNvPr id="4" name="页脚占位符 3"/>
          <p:cNvSpPr>
            <a:spLocks noGrp="1"/>
          </p:cNvSpPr>
          <p:nvPr>
            <p:ph type="ftr" sz="quarter" idx="11"/>
          </p:nvPr>
        </p:nvSpPr>
        <p:spPr>
          <a:xfrm>
            <a:off x="4165600" y="6245225"/>
            <a:ext cx="3860801" cy="476251"/>
          </a:xfrm>
          <a:prstGeom prst="rect">
            <a:avLst/>
          </a:prstGeom>
        </p:spPr>
        <p:txBody>
          <a:bodyPr/>
          <a:lstStyle/>
          <a:p>
            <a:endParaRPr lang="en-US" altLang="zh-CN"/>
          </a:p>
        </p:txBody>
      </p:sp>
      <p:sp>
        <p:nvSpPr>
          <p:cNvPr id="5" name="灯片编号占位符 4"/>
          <p:cNvSpPr>
            <a:spLocks noGrp="1"/>
          </p:cNvSpPr>
          <p:nvPr>
            <p:ph type="sldNum" sz="quarter" idx="12"/>
          </p:nvPr>
        </p:nvSpPr>
        <p:spPr>
          <a:xfrm>
            <a:off x="8737601" y="6245225"/>
            <a:ext cx="2844800" cy="476251"/>
          </a:xfrm>
          <a:prstGeom prst="rect">
            <a:avLst/>
          </a:prstGeom>
        </p:spPr>
        <p:txBody>
          <a:bodyPr/>
          <a:lstStyle/>
          <a:p>
            <a:fld id="{D0A27C80-5FD3-4361-BB31-75FBA1966619}" type="slidenum">
              <a:rPr lang="en-US" altLang="zh-CN" smtClean="0"/>
              <a:pPr/>
              <a:t>‹#›</a:t>
            </a:fld>
            <a:endParaRPr lang="en-US" altLang="zh-CN"/>
          </a:p>
        </p:txBody>
      </p:sp>
    </p:spTree>
    <p:extLst>
      <p:ext uri="{BB962C8B-B14F-4D97-AF65-F5344CB8AC3E}">
        <p14:creationId xmlns:p14="http://schemas.microsoft.com/office/powerpoint/2010/main" val="395275037"/>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7" name="图片 6" descr="背景图案&#10;&#10;描述已自动生成">
            <a:extLst>
              <a:ext uri="{FF2B5EF4-FFF2-40B4-BE49-F238E27FC236}">
                <a16:creationId xmlns:a16="http://schemas.microsoft.com/office/drawing/2014/main" id="{14D5F47C-F3BA-4603-B023-CC774CC4DB7F}"/>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6" name="任意多边形: 形状 5">
            <a:extLst>
              <a:ext uri="{FF2B5EF4-FFF2-40B4-BE49-F238E27FC236}">
                <a16:creationId xmlns:a16="http://schemas.microsoft.com/office/drawing/2014/main" id="{7EB96C71-627A-474C-85FB-036627DAEAD4}"/>
              </a:ext>
            </a:extLst>
          </p:cNvPr>
          <p:cNvSpPr>
            <a:spLocks noGrp="1"/>
          </p:cNvSpPr>
          <p:nvPr>
            <p:ph type="pic" sz="quarter" idx="10"/>
          </p:nvPr>
        </p:nvSpPr>
        <p:spPr>
          <a:xfrm>
            <a:off x="1202778" y="2144753"/>
            <a:ext cx="3216275" cy="2070100"/>
          </a:xfrm>
          <a:custGeom>
            <a:avLst/>
            <a:gdLst>
              <a:gd name="connsiteX0" fmla="*/ 0 w 3216275"/>
              <a:gd name="connsiteY0" fmla="*/ 0 h 2070100"/>
              <a:gd name="connsiteX1" fmla="*/ 3216275 w 3216275"/>
              <a:gd name="connsiteY1" fmla="*/ 0 h 2070100"/>
              <a:gd name="connsiteX2" fmla="*/ 3216275 w 3216275"/>
              <a:gd name="connsiteY2" fmla="*/ 2070100 h 2070100"/>
              <a:gd name="connsiteX3" fmla="*/ 0 w 3216275"/>
              <a:gd name="connsiteY3" fmla="*/ 2070100 h 2070100"/>
            </a:gdLst>
            <a:ahLst/>
            <a:cxnLst>
              <a:cxn ang="0">
                <a:pos x="connsiteX0" y="connsiteY0"/>
              </a:cxn>
              <a:cxn ang="0">
                <a:pos x="connsiteX1" y="connsiteY1"/>
              </a:cxn>
              <a:cxn ang="0">
                <a:pos x="connsiteX2" y="connsiteY2"/>
              </a:cxn>
              <a:cxn ang="0">
                <a:pos x="connsiteX3" y="connsiteY3"/>
              </a:cxn>
            </a:cxnLst>
            <a:rect l="l" t="t" r="r" b="b"/>
            <a:pathLst>
              <a:path w="3216275" h="2070100">
                <a:moveTo>
                  <a:pt x="0" y="0"/>
                </a:moveTo>
                <a:lnTo>
                  <a:pt x="3216275" y="0"/>
                </a:lnTo>
                <a:lnTo>
                  <a:pt x="3216275" y="2070100"/>
                </a:lnTo>
                <a:lnTo>
                  <a:pt x="0" y="207010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445439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圆角矩形 5"/>
          <p:cNvSpPr/>
          <p:nvPr userDrawn="1"/>
        </p:nvSpPr>
        <p:spPr>
          <a:xfrm>
            <a:off x="337499" y="279729"/>
            <a:ext cx="11517001" cy="629854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pic>
        <p:nvPicPr>
          <p:cNvPr id="4" name="图片 3"/>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7449737" y="-1112"/>
            <a:ext cx="4742262" cy="6859112"/>
          </a:xfrm>
          <a:prstGeom prst="rect">
            <a:avLst/>
          </a:prstGeom>
        </p:spPr>
      </p:pic>
    </p:spTree>
    <p:extLst>
      <p:ext uri="{BB962C8B-B14F-4D97-AF65-F5344CB8AC3E}">
        <p14:creationId xmlns:p14="http://schemas.microsoft.com/office/powerpoint/2010/main" val="995452875"/>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40"/>
            <a:ext cx="10972800" cy="1142999"/>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599" y="1600201"/>
            <a:ext cx="5384800" cy="4525963"/>
          </a:xfrm>
          <a:prstGeom prst="rect">
            <a:avLst/>
          </a:prstGeom>
        </p:spPr>
        <p:txBody>
          <a:bodyPr/>
          <a:lstStyle>
            <a:lvl1pPr>
              <a:defRPr sz="3399"/>
            </a:lvl1pPr>
            <a:lvl2pPr>
              <a:defRPr sz="2899"/>
            </a:lvl2pPr>
            <a:lvl3pPr>
              <a:defRPr sz="2399"/>
            </a:lvl3pPr>
            <a:lvl4pPr>
              <a:defRPr sz="2099"/>
            </a:lvl4pPr>
            <a:lvl5pPr>
              <a:defRPr sz="2099"/>
            </a:lvl5pPr>
            <a:lvl6pPr>
              <a:defRPr sz="2099"/>
            </a:lvl6pPr>
            <a:lvl7pPr>
              <a:defRPr sz="2099"/>
            </a:lvl7pPr>
            <a:lvl8pPr>
              <a:defRPr sz="2099"/>
            </a:lvl8pPr>
            <a:lvl9pPr>
              <a:defRPr sz="20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1" y="1600201"/>
            <a:ext cx="5384800" cy="4525963"/>
          </a:xfrm>
          <a:prstGeom prst="rect">
            <a:avLst/>
          </a:prstGeom>
        </p:spPr>
        <p:txBody>
          <a:bodyPr/>
          <a:lstStyle>
            <a:lvl1pPr>
              <a:defRPr sz="3399"/>
            </a:lvl1pPr>
            <a:lvl2pPr>
              <a:defRPr sz="2899"/>
            </a:lvl2pPr>
            <a:lvl3pPr>
              <a:defRPr sz="2399"/>
            </a:lvl3pPr>
            <a:lvl4pPr>
              <a:defRPr sz="2099"/>
            </a:lvl4pPr>
            <a:lvl5pPr>
              <a:defRPr sz="2099"/>
            </a:lvl5pPr>
            <a:lvl6pPr>
              <a:defRPr sz="2099"/>
            </a:lvl6pPr>
            <a:lvl7pPr>
              <a:defRPr sz="2099"/>
            </a:lvl7pPr>
            <a:lvl8pPr>
              <a:defRPr sz="2099"/>
            </a:lvl8pPr>
            <a:lvl9pPr>
              <a:defRPr sz="20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6" name="页脚占位符 5"/>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7" name="灯片编号占位符 6"/>
          <p:cNvSpPr>
            <a:spLocks noGrp="1"/>
          </p:cNvSpPr>
          <p:nvPr>
            <p:ph type="sldNum" sz="quarter" idx="12"/>
          </p:nvPr>
        </p:nvSpPr>
        <p:spPr>
          <a:xfrm>
            <a:off x="8737601" y="6245225"/>
            <a:ext cx="2844800" cy="476251"/>
          </a:xfrm>
          <a:prstGeom prst="rect">
            <a:avLst/>
          </a:prstGeom>
        </p:spPr>
        <p:txBody>
          <a:bodyPr/>
          <a:lstStyle>
            <a:lvl1pPr>
              <a:defRPr/>
            </a:lvl1pPr>
          </a:lstStyle>
          <a:p>
            <a:fld id="{1EA406FD-032E-4C58-95B5-1848DA22B9BA}" type="slidenum">
              <a:rPr lang="en-US" altLang="zh-CN"/>
              <a:pPr/>
              <a:t>‹#›</a:t>
            </a:fld>
            <a:endParaRPr lang="en-US" altLang="zh-CN"/>
          </a:p>
        </p:txBody>
      </p:sp>
    </p:spTree>
    <p:extLst>
      <p:ext uri="{BB962C8B-B14F-4D97-AF65-F5344CB8AC3E}">
        <p14:creationId xmlns:p14="http://schemas.microsoft.com/office/powerpoint/2010/main" val="1993342020"/>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40"/>
            <a:ext cx="10972800" cy="1142999"/>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899" b="1"/>
            </a:lvl1pPr>
            <a:lvl2pPr marL="544194" indent="0">
              <a:buNone/>
              <a:defRPr sz="2399" b="1"/>
            </a:lvl2pPr>
            <a:lvl3pPr marL="1088387" indent="0">
              <a:buNone/>
              <a:defRPr sz="2099" b="1"/>
            </a:lvl3pPr>
            <a:lvl4pPr marL="1632581" indent="0">
              <a:buNone/>
              <a:defRPr sz="1899" b="1"/>
            </a:lvl4pPr>
            <a:lvl5pPr marL="2176774" indent="0">
              <a:buNone/>
              <a:defRPr sz="1899" b="1"/>
            </a:lvl5pPr>
            <a:lvl6pPr marL="2720968" indent="0">
              <a:buNone/>
              <a:defRPr sz="1899" b="1"/>
            </a:lvl6pPr>
            <a:lvl7pPr marL="3265162" indent="0">
              <a:buNone/>
              <a:defRPr sz="1899" b="1"/>
            </a:lvl7pPr>
            <a:lvl8pPr marL="3809355" indent="0">
              <a:buNone/>
              <a:defRPr sz="1899" b="1"/>
            </a:lvl8pPr>
            <a:lvl9pPr marL="4353549" indent="0">
              <a:buNone/>
              <a:defRPr sz="1899"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899"/>
            </a:lvl1pPr>
            <a:lvl2pPr>
              <a:defRPr sz="2399"/>
            </a:lvl2pPr>
            <a:lvl3pPr>
              <a:defRPr sz="2099"/>
            </a:lvl3pPr>
            <a:lvl4pPr>
              <a:defRPr sz="1899"/>
            </a:lvl4pPr>
            <a:lvl5pPr>
              <a:defRPr sz="1899"/>
            </a:lvl5pPr>
            <a:lvl6pPr>
              <a:defRPr sz="1899"/>
            </a:lvl6pPr>
            <a:lvl7pPr>
              <a:defRPr sz="1899"/>
            </a:lvl7pPr>
            <a:lvl8pPr>
              <a:defRPr sz="1899"/>
            </a:lvl8pPr>
            <a:lvl9pPr>
              <a:defRPr sz="18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7" y="1535113"/>
            <a:ext cx="5389033" cy="639762"/>
          </a:xfrm>
          <a:prstGeom prst="rect">
            <a:avLst/>
          </a:prstGeom>
        </p:spPr>
        <p:txBody>
          <a:bodyPr anchor="b"/>
          <a:lstStyle>
            <a:lvl1pPr marL="0" indent="0">
              <a:buNone/>
              <a:defRPr sz="2899" b="1"/>
            </a:lvl1pPr>
            <a:lvl2pPr marL="544194" indent="0">
              <a:buNone/>
              <a:defRPr sz="2399" b="1"/>
            </a:lvl2pPr>
            <a:lvl3pPr marL="1088387" indent="0">
              <a:buNone/>
              <a:defRPr sz="2099" b="1"/>
            </a:lvl3pPr>
            <a:lvl4pPr marL="1632581" indent="0">
              <a:buNone/>
              <a:defRPr sz="1899" b="1"/>
            </a:lvl4pPr>
            <a:lvl5pPr marL="2176774" indent="0">
              <a:buNone/>
              <a:defRPr sz="1899" b="1"/>
            </a:lvl5pPr>
            <a:lvl6pPr marL="2720968" indent="0">
              <a:buNone/>
              <a:defRPr sz="1899" b="1"/>
            </a:lvl6pPr>
            <a:lvl7pPr marL="3265162" indent="0">
              <a:buNone/>
              <a:defRPr sz="1899" b="1"/>
            </a:lvl7pPr>
            <a:lvl8pPr marL="3809355" indent="0">
              <a:buNone/>
              <a:defRPr sz="1899" b="1"/>
            </a:lvl8pPr>
            <a:lvl9pPr marL="4353549" indent="0">
              <a:buNone/>
              <a:defRPr sz="1899" b="1"/>
            </a:lvl9pPr>
          </a:lstStyle>
          <a:p>
            <a:pPr lvl="0"/>
            <a:r>
              <a:rPr lang="zh-CN" altLang="en-US"/>
              <a:t>单击此处编辑母版文本样式</a:t>
            </a:r>
          </a:p>
        </p:txBody>
      </p:sp>
      <p:sp>
        <p:nvSpPr>
          <p:cNvPr id="6" name="内容占位符 5"/>
          <p:cNvSpPr>
            <a:spLocks noGrp="1"/>
          </p:cNvSpPr>
          <p:nvPr>
            <p:ph sz="quarter" idx="4"/>
          </p:nvPr>
        </p:nvSpPr>
        <p:spPr>
          <a:xfrm>
            <a:off x="6193367" y="2174875"/>
            <a:ext cx="5389033" cy="3951288"/>
          </a:xfrm>
          <a:prstGeom prst="rect">
            <a:avLst/>
          </a:prstGeom>
        </p:spPr>
        <p:txBody>
          <a:bodyPr/>
          <a:lstStyle>
            <a:lvl1pPr>
              <a:defRPr sz="2899"/>
            </a:lvl1pPr>
            <a:lvl2pPr>
              <a:defRPr sz="2399"/>
            </a:lvl2pPr>
            <a:lvl3pPr>
              <a:defRPr sz="2099"/>
            </a:lvl3pPr>
            <a:lvl4pPr>
              <a:defRPr sz="1899"/>
            </a:lvl4pPr>
            <a:lvl5pPr>
              <a:defRPr sz="1899"/>
            </a:lvl5pPr>
            <a:lvl6pPr>
              <a:defRPr sz="1899"/>
            </a:lvl6pPr>
            <a:lvl7pPr>
              <a:defRPr sz="1899"/>
            </a:lvl7pPr>
            <a:lvl8pPr>
              <a:defRPr sz="1899"/>
            </a:lvl8pPr>
            <a:lvl9pPr>
              <a:defRPr sz="18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8" name="页脚占位符 7"/>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9" name="灯片编号占位符 8"/>
          <p:cNvSpPr>
            <a:spLocks noGrp="1"/>
          </p:cNvSpPr>
          <p:nvPr>
            <p:ph type="sldNum" sz="quarter" idx="12"/>
          </p:nvPr>
        </p:nvSpPr>
        <p:spPr>
          <a:xfrm>
            <a:off x="8737601" y="6245225"/>
            <a:ext cx="2844800" cy="476251"/>
          </a:xfrm>
          <a:prstGeom prst="rect">
            <a:avLst/>
          </a:prstGeom>
        </p:spPr>
        <p:txBody>
          <a:bodyPr/>
          <a:lstStyle>
            <a:lvl1pPr>
              <a:defRPr/>
            </a:lvl1pPr>
          </a:lstStyle>
          <a:p>
            <a:fld id="{A3837FDC-5057-4295-9D29-1F1664A2B3DF}" type="slidenum">
              <a:rPr lang="en-US" altLang="zh-CN"/>
              <a:pPr/>
              <a:t>‹#›</a:t>
            </a:fld>
            <a:endParaRPr lang="en-US" altLang="zh-CN"/>
          </a:p>
        </p:txBody>
      </p:sp>
    </p:spTree>
    <p:extLst>
      <p:ext uri="{BB962C8B-B14F-4D97-AF65-F5344CB8AC3E}">
        <p14:creationId xmlns:p14="http://schemas.microsoft.com/office/powerpoint/2010/main" val="3857021413"/>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40"/>
            <a:ext cx="10972800" cy="1142999"/>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4" name="页脚占位符 3"/>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5" name="灯片编号占位符 4"/>
          <p:cNvSpPr>
            <a:spLocks noGrp="1"/>
          </p:cNvSpPr>
          <p:nvPr>
            <p:ph type="sldNum" sz="quarter" idx="12"/>
          </p:nvPr>
        </p:nvSpPr>
        <p:spPr>
          <a:xfrm>
            <a:off x="8737601" y="6245225"/>
            <a:ext cx="2844800" cy="476251"/>
          </a:xfrm>
          <a:prstGeom prst="rect">
            <a:avLst/>
          </a:prstGeom>
        </p:spPr>
        <p:txBody>
          <a:bodyPr/>
          <a:lstStyle>
            <a:lvl1pPr>
              <a:defRPr/>
            </a:lvl1pPr>
          </a:lstStyle>
          <a:p>
            <a:fld id="{3C1A274E-B122-4DCB-ACB9-9C2AF45C2A36}" type="slidenum">
              <a:rPr lang="en-US" altLang="zh-CN"/>
              <a:pPr/>
              <a:t>‹#›</a:t>
            </a:fld>
            <a:endParaRPr lang="en-US" altLang="zh-CN"/>
          </a:p>
        </p:txBody>
      </p:sp>
    </p:spTree>
    <p:extLst>
      <p:ext uri="{BB962C8B-B14F-4D97-AF65-F5344CB8AC3E}">
        <p14:creationId xmlns:p14="http://schemas.microsoft.com/office/powerpoint/2010/main" val="3381030300"/>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0"/>
          </a:xfrm>
          <a:prstGeom prst="rect">
            <a:avLst/>
          </a:prstGeom>
        </p:spPr>
        <p:txBody>
          <a:bodyPr anchor="b"/>
          <a:lstStyle>
            <a:lvl1pPr algn="l">
              <a:defRPr sz="2399" b="1"/>
            </a:lvl1pPr>
          </a:lstStyle>
          <a:p>
            <a:r>
              <a:rPr lang="zh-CN" altLang="en-US"/>
              <a:t>单击此处编辑母版标题样式</a:t>
            </a:r>
          </a:p>
        </p:txBody>
      </p:sp>
      <p:sp>
        <p:nvSpPr>
          <p:cNvPr id="3" name="内容占位符 2"/>
          <p:cNvSpPr>
            <a:spLocks noGrp="1"/>
          </p:cNvSpPr>
          <p:nvPr>
            <p:ph idx="1"/>
          </p:nvPr>
        </p:nvSpPr>
        <p:spPr>
          <a:xfrm>
            <a:off x="4766734" y="273051"/>
            <a:ext cx="6815667" cy="5853113"/>
          </a:xfrm>
          <a:prstGeom prst="rect">
            <a:avLst/>
          </a:prstGeom>
        </p:spPr>
        <p:txBody>
          <a:bodyPr/>
          <a:lstStyle>
            <a:lvl1pPr>
              <a:defRPr sz="3799"/>
            </a:lvl1pPr>
            <a:lvl2pPr>
              <a:defRPr sz="3399"/>
            </a:lvl2pPr>
            <a:lvl3pPr>
              <a:defRPr sz="2899"/>
            </a:lvl3pPr>
            <a:lvl4pPr>
              <a:defRPr sz="2399"/>
            </a:lvl4pPr>
            <a:lvl5pPr>
              <a:defRPr sz="2399"/>
            </a:lvl5pPr>
            <a:lvl6pPr>
              <a:defRPr sz="2399"/>
            </a:lvl6pPr>
            <a:lvl7pPr>
              <a:defRPr sz="2399"/>
            </a:lvl7pPr>
            <a:lvl8pPr>
              <a:defRPr sz="2399"/>
            </a:lvl8pPr>
            <a:lvl9pPr>
              <a:defRPr sz="23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1"/>
            <a:ext cx="4011084" cy="4691064"/>
          </a:xfrm>
          <a:prstGeom prst="rect">
            <a:avLst/>
          </a:prstGeom>
        </p:spPr>
        <p:txBody>
          <a:bodyPr/>
          <a:lstStyle>
            <a:lvl1pPr marL="0" indent="0">
              <a:buNone/>
              <a:defRPr sz="1600"/>
            </a:lvl1pPr>
            <a:lvl2pPr marL="544194" indent="0">
              <a:buNone/>
              <a:defRPr sz="1400"/>
            </a:lvl2pPr>
            <a:lvl3pPr marL="1088387" indent="0">
              <a:buNone/>
              <a:defRPr sz="1200"/>
            </a:lvl3pPr>
            <a:lvl4pPr marL="1632581" indent="0">
              <a:buNone/>
              <a:defRPr sz="1100"/>
            </a:lvl4pPr>
            <a:lvl5pPr marL="2176774" indent="0">
              <a:buNone/>
              <a:defRPr sz="1100"/>
            </a:lvl5pPr>
            <a:lvl6pPr marL="2720968" indent="0">
              <a:buNone/>
              <a:defRPr sz="1100"/>
            </a:lvl6pPr>
            <a:lvl7pPr marL="3265162" indent="0">
              <a:buNone/>
              <a:defRPr sz="1100"/>
            </a:lvl7pPr>
            <a:lvl8pPr marL="3809355" indent="0">
              <a:buNone/>
              <a:defRPr sz="1100"/>
            </a:lvl8pPr>
            <a:lvl9pPr marL="4353549" indent="0">
              <a:buNone/>
              <a:defRPr sz="1100"/>
            </a:lvl9pPr>
          </a:lstStyle>
          <a:p>
            <a:pPr lvl="0"/>
            <a:r>
              <a:rPr lang="zh-CN" altLang="en-US"/>
              <a:t>单击此处编辑母版文本样式</a:t>
            </a:r>
          </a:p>
        </p:txBody>
      </p:sp>
      <p:sp>
        <p:nvSpPr>
          <p:cNvPr id="5" name="日期占位符 4"/>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6" name="页脚占位符 5"/>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7" name="灯片编号占位符 6"/>
          <p:cNvSpPr>
            <a:spLocks noGrp="1"/>
          </p:cNvSpPr>
          <p:nvPr>
            <p:ph type="sldNum" sz="quarter" idx="12"/>
          </p:nvPr>
        </p:nvSpPr>
        <p:spPr>
          <a:xfrm>
            <a:off x="8737601" y="6245225"/>
            <a:ext cx="2844800" cy="476251"/>
          </a:xfrm>
          <a:prstGeom prst="rect">
            <a:avLst/>
          </a:prstGeom>
        </p:spPr>
        <p:txBody>
          <a:bodyPr/>
          <a:lstStyle>
            <a:lvl1pPr>
              <a:defRPr/>
            </a:lvl1pPr>
          </a:lstStyle>
          <a:p>
            <a:fld id="{F8BEC569-D044-472C-A2F2-BA37D28F2E82}" type="slidenum">
              <a:rPr lang="en-US" altLang="zh-CN"/>
              <a:pPr/>
              <a:t>‹#›</a:t>
            </a:fld>
            <a:endParaRPr lang="en-US" altLang="zh-CN"/>
          </a:p>
        </p:txBody>
      </p:sp>
    </p:spTree>
    <p:extLst>
      <p:ext uri="{BB962C8B-B14F-4D97-AF65-F5344CB8AC3E}">
        <p14:creationId xmlns:p14="http://schemas.microsoft.com/office/powerpoint/2010/main" val="2675690131"/>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1"/>
            <a:ext cx="7315200" cy="566738"/>
          </a:xfrm>
          <a:prstGeom prst="rect">
            <a:avLst/>
          </a:prstGeom>
        </p:spPr>
        <p:txBody>
          <a:bodyPr anchor="b"/>
          <a:lstStyle>
            <a:lvl1pPr algn="l">
              <a:defRPr sz="2399" b="1"/>
            </a:lvl1pPr>
          </a:lstStyle>
          <a:p>
            <a:r>
              <a:rPr lang="zh-CN" altLang="en-US"/>
              <a:t>单击此处编辑母版标题样式</a:t>
            </a:r>
          </a:p>
        </p:txBody>
      </p:sp>
      <p:sp>
        <p:nvSpPr>
          <p:cNvPr id="3" name="图片占位符 2"/>
          <p:cNvSpPr>
            <a:spLocks noGrp="1"/>
          </p:cNvSpPr>
          <p:nvPr>
            <p:ph type="pic" idx="1"/>
          </p:nvPr>
        </p:nvSpPr>
        <p:spPr>
          <a:xfrm>
            <a:off x="2389718" y="612776"/>
            <a:ext cx="7315200" cy="4114800"/>
          </a:xfrm>
          <a:prstGeom prst="rect">
            <a:avLst/>
          </a:prstGeom>
        </p:spPr>
        <p:txBody>
          <a:bodyPr/>
          <a:lstStyle>
            <a:lvl1pPr marL="0" indent="0">
              <a:buNone/>
              <a:defRPr sz="3799"/>
            </a:lvl1pPr>
            <a:lvl2pPr marL="544194" indent="0">
              <a:buNone/>
              <a:defRPr sz="3399"/>
            </a:lvl2pPr>
            <a:lvl3pPr marL="1088387" indent="0">
              <a:buNone/>
              <a:defRPr sz="2899"/>
            </a:lvl3pPr>
            <a:lvl4pPr marL="1632581" indent="0">
              <a:buNone/>
              <a:defRPr sz="2399"/>
            </a:lvl4pPr>
            <a:lvl5pPr marL="2176774" indent="0">
              <a:buNone/>
              <a:defRPr sz="2399"/>
            </a:lvl5pPr>
            <a:lvl6pPr marL="2720968" indent="0">
              <a:buNone/>
              <a:defRPr sz="2399"/>
            </a:lvl6pPr>
            <a:lvl7pPr marL="3265162" indent="0">
              <a:buNone/>
              <a:defRPr sz="2399"/>
            </a:lvl7pPr>
            <a:lvl8pPr marL="3809355" indent="0">
              <a:buNone/>
              <a:defRPr sz="2399"/>
            </a:lvl8pPr>
            <a:lvl9pPr marL="4353549" indent="0">
              <a:buNone/>
              <a:defRPr sz="2399"/>
            </a:lvl9pPr>
          </a:lstStyle>
          <a:p>
            <a:endParaRPr lang="zh-CN" altLang="en-US"/>
          </a:p>
        </p:txBody>
      </p:sp>
      <p:sp>
        <p:nvSpPr>
          <p:cNvPr id="4" name="文本占位符 3"/>
          <p:cNvSpPr>
            <a:spLocks noGrp="1"/>
          </p:cNvSpPr>
          <p:nvPr>
            <p:ph type="body" sz="half" idx="2"/>
          </p:nvPr>
        </p:nvSpPr>
        <p:spPr>
          <a:xfrm>
            <a:off x="2389718" y="5367339"/>
            <a:ext cx="7315200" cy="804862"/>
          </a:xfrm>
          <a:prstGeom prst="rect">
            <a:avLst/>
          </a:prstGeom>
        </p:spPr>
        <p:txBody>
          <a:bodyPr/>
          <a:lstStyle>
            <a:lvl1pPr marL="0" indent="0">
              <a:buNone/>
              <a:defRPr sz="1600"/>
            </a:lvl1pPr>
            <a:lvl2pPr marL="544194" indent="0">
              <a:buNone/>
              <a:defRPr sz="1400"/>
            </a:lvl2pPr>
            <a:lvl3pPr marL="1088387" indent="0">
              <a:buNone/>
              <a:defRPr sz="1200"/>
            </a:lvl3pPr>
            <a:lvl4pPr marL="1632581" indent="0">
              <a:buNone/>
              <a:defRPr sz="1100"/>
            </a:lvl4pPr>
            <a:lvl5pPr marL="2176774" indent="0">
              <a:buNone/>
              <a:defRPr sz="1100"/>
            </a:lvl5pPr>
            <a:lvl6pPr marL="2720968" indent="0">
              <a:buNone/>
              <a:defRPr sz="1100"/>
            </a:lvl6pPr>
            <a:lvl7pPr marL="3265162" indent="0">
              <a:buNone/>
              <a:defRPr sz="1100"/>
            </a:lvl7pPr>
            <a:lvl8pPr marL="3809355" indent="0">
              <a:buNone/>
              <a:defRPr sz="1100"/>
            </a:lvl8pPr>
            <a:lvl9pPr marL="4353549" indent="0">
              <a:buNone/>
              <a:defRPr sz="1100"/>
            </a:lvl9pPr>
          </a:lstStyle>
          <a:p>
            <a:pPr lvl="0"/>
            <a:r>
              <a:rPr lang="zh-CN" altLang="en-US"/>
              <a:t>单击此处编辑母版文本样式</a:t>
            </a:r>
          </a:p>
        </p:txBody>
      </p:sp>
      <p:sp>
        <p:nvSpPr>
          <p:cNvPr id="5" name="日期占位符 4"/>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6" name="页脚占位符 5"/>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7" name="灯片编号占位符 6"/>
          <p:cNvSpPr>
            <a:spLocks noGrp="1"/>
          </p:cNvSpPr>
          <p:nvPr>
            <p:ph type="sldNum" sz="quarter" idx="12"/>
          </p:nvPr>
        </p:nvSpPr>
        <p:spPr>
          <a:xfrm>
            <a:off x="8737601" y="6245225"/>
            <a:ext cx="2844800" cy="476251"/>
          </a:xfrm>
          <a:prstGeom prst="rect">
            <a:avLst/>
          </a:prstGeom>
        </p:spPr>
        <p:txBody>
          <a:bodyPr/>
          <a:lstStyle>
            <a:lvl1pPr>
              <a:defRPr/>
            </a:lvl1pPr>
          </a:lstStyle>
          <a:p>
            <a:fld id="{853AE886-EFA1-4CF3-9226-1AC44F41EA8B}" type="slidenum">
              <a:rPr lang="en-US" altLang="zh-CN"/>
              <a:pPr/>
              <a:t>‹#›</a:t>
            </a:fld>
            <a:endParaRPr lang="en-US" altLang="zh-CN"/>
          </a:p>
        </p:txBody>
      </p:sp>
    </p:spTree>
    <p:extLst>
      <p:ext uri="{BB962C8B-B14F-4D97-AF65-F5344CB8AC3E}">
        <p14:creationId xmlns:p14="http://schemas.microsoft.com/office/powerpoint/2010/main" val="3420078554"/>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40"/>
            <a:ext cx="10972800" cy="1142999"/>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1"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8737601" y="6245225"/>
            <a:ext cx="2844800" cy="476251"/>
          </a:xfrm>
          <a:prstGeom prst="rect">
            <a:avLst/>
          </a:prstGeom>
        </p:spPr>
        <p:txBody>
          <a:bodyPr/>
          <a:lstStyle>
            <a:lvl1pPr>
              <a:defRPr/>
            </a:lvl1pPr>
          </a:lstStyle>
          <a:p>
            <a:fld id="{4713DEBC-6A62-4123-98C2-AEEE7EE20F0B}" type="slidenum">
              <a:rPr lang="en-US" altLang="zh-CN"/>
              <a:pPr/>
              <a:t>‹#›</a:t>
            </a:fld>
            <a:endParaRPr lang="en-US" altLang="zh-CN"/>
          </a:p>
        </p:txBody>
      </p:sp>
    </p:spTree>
    <p:extLst>
      <p:ext uri="{BB962C8B-B14F-4D97-AF65-F5344CB8AC3E}">
        <p14:creationId xmlns:p14="http://schemas.microsoft.com/office/powerpoint/2010/main" val="106229022"/>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245225"/>
            <a:ext cx="2844800" cy="476251"/>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4165600" y="6245225"/>
            <a:ext cx="3860801" cy="476251"/>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8737601" y="6245225"/>
            <a:ext cx="2844800" cy="476251"/>
          </a:xfrm>
          <a:prstGeom prst="rect">
            <a:avLst/>
          </a:prstGeom>
        </p:spPr>
        <p:txBody>
          <a:bodyPr/>
          <a:lstStyle>
            <a:lvl1pPr>
              <a:defRPr/>
            </a:lvl1pPr>
          </a:lstStyle>
          <a:p>
            <a:fld id="{7941277D-9524-42B7-AE1B-6471F281CBE7}" type="slidenum">
              <a:rPr lang="en-US" altLang="zh-CN"/>
              <a:pPr/>
              <a:t>‹#›</a:t>
            </a:fld>
            <a:endParaRPr lang="en-US" altLang="zh-CN"/>
          </a:p>
        </p:txBody>
      </p:sp>
    </p:spTree>
    <p:extLst>
      <p:ext uri="{BB962C8B-B14F-4D97-AF65-F5344CB8AC3E}">
        <p14:creationId xmlns:p14="http://schemas.microsoft.com/office/powerpoint/2010/main" val="24636745"/>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7F8FC-5D27-68AB-7891-9AB4E073411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3124A6-D1D2-C9CA-965F-D6918258959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74FB3D-71DB-8470-A062-3C182E8376CC}"/>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5" name="Footer Placeholder 4">
            <a:extLst>
              <a:ext uri="{FF2B5EF4-FFF2-40B4-BE49-F238E27FC236}">
                <a16:creationId xmlns:a16="http://schemas.microsoft.com/office/drawing/2014/main" id="{B092A3BA-1399-708C-7402-98115CF19F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B9086E5-ABD0-49AB-B18A-244516DDD8CB}"/>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19816928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C5856-ABE8-3300-BB2C-DE1A1DB5956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13D364F-3561-B3E7-17BF-6486CFBB2668}"/>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AAF1FD-E106-D35D-E8F2-C70DC35A08AD}"/>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5" name="Footer Placeholder 4">
            <a:extLst>
              <a:ext uri="{FF2B5EF4-FFF2-40B4-BE49-F238E27FC236}">
                <a16:creationId xmlns:a16="http://schemas.microsoft.com/office/drawing/2014/main" id="{3B95DBD4-7727-EC42-53FE-082B2C3A42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06FE64-7BA3-F4F4-FFF0-04881E27455E}"/>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283281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pic>
        <p:nvPicPr>
          <p:cNvPr id="4" name="图片 3" descr="背景图案&#10;&#10;描述已自动生成">
            <a:extLst>
              <a:ext uri="{FF2B5EF4-FFF2-40B4-BE49-F238E27FC236}">
                <a16:creationId xmlns:a16="http://schemas.microsoft.com/office/drawing/2014/main" id="{F576439D-3E0F-4C78-B884-63E3B398D8C4}"/>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12095226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86F62-B385-BC0E-DF8F-6B00B763629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0FCA92-5177-36E9-EE05-07D26EA65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53B883-AD01-9216-1D1B-ED8447323929}"/>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5" name="Footer Placeholder 4">
            <a:extLst>
              <a:ext uri="{FF2B5EF4-FFF2-40B4-BE49-F238E27FC236}">
                <a16:creationId xmlns:a16="http://schemas.microsoft.com/office/drawing/2014/main" id="{D546565F-8710-FEB0-29AF-924DD1F727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31F05C-FAA0-7815-7C8B-C2D6BEBCFD71}"/>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23203365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DFC2C-BAE6-DA9A-BCFE-C82161EB53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A4C5E17-9D95-807A-9549-9145E934F6C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04108A-75F4-44E2-B814-5F7151D4EC9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2F3EE9-AD8D-66B7-D382-142FBA4F1080}"/>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6" name="Footer Placeholder 5">
            <a:extLst>
              <a:ext uri="{FF2B5EF4-FFF2-40B4-BE49-F238E27FC236}">
                <a16:creationId xmlns:a16="http://schemas.microsoft.com/office/drawing/2014/main" id="{92AF21E3-95AB-7839-DC64-2546A1FE1B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A9C42E1-E5CE-925E-C276-1EEF6A9DA08A}"/>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30181430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A1013-B350-6A21-997B-E20158AA94F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7355681-0F1A-F609-98EB-0B6F72CAD95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DDD90A-E8B0-3988-C3A4-A9AF8FDDF29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A1070C-186B-D896-276F-B791A4655DC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86B87D-3A9E-534C-D1A1-880EA6A0B60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1AB7E6-848F-8579-EB35-980185763308}"/>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8" name="Footer Placeholder 7">
            <a:extLst>
              <a:ext uri="{FF2B5EF4-FFF2-40B4-BE49-F238E27FC236}">
                <a16:creationId xmlns:a16="http://schemas.microsoft.com/office/drawing/2014/main" id="{9DD0A126-6177-5E1F-B172-3627C6F2E3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1F55111-563C-342D-9701-D5867FD0535D}"/>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9304151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B42ED-3CA5-607B-841F-4D295F8689F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9814F52-5F57-E164-A419-30002E471645}"/>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4" name="Footer Placeholder 3">
            <a:extLst>
              <a:ext uri="{FF2B5EF4-FFF2-40B4-BE49-F238E27FC236}">
                <a16:creationId xmlns:a16="http://schemas.microsoft.com/office/drawing/2014/main" id="{2341F839-8254-5EF1-E9EE-E428852341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6971468-4DD0-6A6F-CD96-621B9E49CF78}"/>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5163329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BB0CA3-B0C5-8447-5F7F-8F2CB37B8A6A}"/>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3" name="Footer Placeholder 2">
            <a:extLst>
              <a:ext uri="{FF2B5EF4-FFF2-40B4-BE49-F238E27FC236}">
                <a16:creationId xmlns:a16="http://schemas.microsoft.com/office/drawing/2014/main" id="{B56211E0-CCFE-DF64-8839-5E3FA1FBE6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D28A0B3-628D-AE11-FD63-5DA70E821F36}"/>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20329249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7A20-36C8-B3E0-9F5C-017D98E6DC7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7C956-95B3-C476-531E-FF8D12FBB49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DB8465-6EAB-7022-8394-E358C090D48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BA5EE5-DB4A-54E9-D9AD-8887810BFDD9}"/>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6" name="Footer Placeholder 5">
            <a:extLst>
              <a:ext uri="{FF2B5EF4-FFF2-40B4-BE49-F238E27FC236}">
                <a16:creationId xmlns:a16="http://schemas.microsoft.com/office/drawing/2014/main" id="{DD135790-4454-1D5A-4110-7E804946E4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95E767F-ED9D-FE59-E7D9-F6644B8263F7}"/>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29587648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558C-8515-9323-E679-00BACDF5C88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4AB2A4-4A88-134D-416B-918C21348B0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8D5D79-A90C-43A2-C830-7F81DB16D22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E02468-EE3F-9D00-C3F8-0CC4FAF37CB9}"/>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6" name="Footer Placeholder 5">
            <a:extLst>
              <a:ext uri="{FF2B5EF4-FFF2-40B4-BE49-F238E27FC236}">
                <a16:creationId xmlns:a16="http://schemas.microsoft.com/office/drawing/2014/main" id="{ECC43D40-EC53-38BC-B99D-5F6731D475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509328-2DA9-1D28-0731-267D3845AF82}"/>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29981774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9A775-F733-CE95-B020-ADC60F78EAF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445E77-5E70-5D87-B095-9E920948B40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9F42C7-58C8-3080-80F2-54837EE3F928}"/>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5" name="Footer Placeholder 4">
            <a:extLst>
              <a:ext uri="{FF2B5EF4-FFF2-40B4-BE49-F238E27FC236}">
                <a16:creationId xmlns:a16="http://schemas.microsoft.com/office/drawing/2014/main" id="{F4E20D69-3BFF-3D9F-B88F-F4CBB0C20F0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04AD65F-5E71-5D47-E070-BA2282BD4CC6}"/>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14924862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2F988C-D6C3-455B-8D70-FCC81E3C914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FF4425-3D67-33A9-E82C-87C3090091F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ADF15-5FE0-EF13-0848-88D14C721110}"/>
              </a:ext>
            </a:extLst>
          </p:cNvPr>
          <p:cNvSpPr>
            <a:spLocks noGrp="1"/>
          </p:cNvSpPr>
          <p:nvPr>
            <p:ph type="dt" sz="half" idx="10"/>
          </p:nvPr>
        </p:nvSpPr>
        <p:spPr>
          <a:xfrm>
            <a:off x="838200" y="6356350"/>
            <a:ext cx="2743200" cy="365125"/>
          </a:xfrm>
          <a:prstGeom prst="rect">
            <a:avLst/>
          </a:prstGeom>
        </p:spPr>
        <p:txBody>
          <a:bodyPr/>
          <a:lstStyle/>
          <a:p>
            <a:fld id="{5B65123B-B761-4ABC-B5FF-CBD20D5B9AA1}" type="datetimeFigureOut">
              <a:rPr lang="en-US" smtClean="0"/>
              <a:t>12/10/2023</a:t>
            </a:fld>
            <a:endParaRPr lang="en-US"/>
          </a:p>
        </p:txBody>
      </p:sp>
      <p:sp>
        <p:nvSpPr>
          <p:cNvPr id="5" name="Footer Placeholder 4">
            <a:extLst>
              <a:ext uri="{FF2B5EF4-FFF2-40B4-BE49-F238E27FC236}">
                <a16:creationId xmlns:a16="http://schemas.microsoft.com/office/drawing/2014/main" id="{B66CE56F-9149-6322-92E9-A936AA19198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CD95FD-F5FE-55DF-A9EF-922A7E62EE70}"/>
              </a:ext>
            </a:extLst>
          </p:cNvPr>
          <p:cNvSpPr>
            <a:spLocks noGrp="1"/>
          </p:cNvSpPr>
          <p:nvPr>
            <p:ph type="sldNum" sz="quarter" idx="12"/>
          </p:nvPr>
        </p:nvSpPr>
        <p:spPr>
          <a:xfrm>
            <a:off x="8610600" y="6356350"/>
            <a:ext cx="2743200" cy="365125"/>
          </a:xfrm>
          <a:prstGeom prst="rect">
            <a:avLst/>
          </a:prstGeom>
        </p:spPr>
        <p:txBody>
          <a:bodyPr/>
          <a:lstStyle/>
          <a:p>
            <a:fld id="{583A7F72-FA1D-46D7-9DDB-1CC7CC53ADAE}" type="slidenum">
              <a:rPr lang="en-US" smtClean="0"/>
              <a:t>‹#›</a:t>
            </a:fld>
            <a:endParaRPr lang="en-US"/>
          </a:p>
        </p:txBody>
      </p:sp>
    </p:spTree>
    <p:extLst>
      <p:ext uri="{BB962C8B-B14F-4D97-AF65-F5344CB8AC3E}">
        <p14:creationId xmlns:p14="http://schemas.microsoft.com/office/powerpoint/2010/main" val="15577358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3414737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2431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3430646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1281282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8503143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4014789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6632647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1264834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04390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250654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4369530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12/10/2023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4536859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descr="水中的倒影&#10;&#10;描述已自动生成">
            <a:extLst>
              <a:ext uri="{FF2B5EF4-FFF2-40B4-BE49-F238E27FC236}">
                <a16:creationId xmlns:a16="http://schemas.microsoft.com/office/drawing/2014/main" id="{E84C4BCD-A035-47CA-9313-31B95FFE144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656245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24957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073567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914392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8662526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519557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1814304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885688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949160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691641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11927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海上的夕阳&#10;&#10;中度可信度描述已自动生成">
            <a:extLst>
              <a:ext uri="{FF2B5EF4-FFF2-40B4-BE49-F238E27FC236}">
                <a16:creationId xmlns:a16="http://schemas.microsoft.com/office/drawing/2014/main" id="{E2A482BC-08BF-4E12-B522-C7EE7D3DDD1B}"/>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195644763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12/10/2023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715629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866C9EC1-8159-B240-282E-EE4E1750E04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544425" y="180975"/>
            <a:ext cx="1295400" cy="1295400"/>
          </a:xfrm>
          <a:prstGeom prst="rect">
            <a:avLst/>
          </a:prstGeom>
        </p:spPr>
      </p:pic>
    </p:spTree>
    <p:extLst>
      <p:ext uri="{BB962C8B-B14F-4D97-AF65-F5344CB8AC3E}">
        <p14:creationId xmlns:p14="http://schemas.microsoft.com/office/powerpoint/2010/main" val="2114824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68" r:id="rId7"/>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593449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347850614"/>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4279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BDDC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86460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hf sldNum="0" hdr="0" ftr="0" dt="0"/>
  <p:txStyles>
    <p:titleStyle>
      <a:lvl1pPr algn="ctr" rtl="0" fontAlgn="base">
        <a:spcBef>
          <a:spcPct val="0"/>
        </a:spcBef>
        <a:spcAft>
          <a:spcPct val="0"/>
        </a:spcAft>
        <a:defRPr sz="5298">
          <a:solidFill>
            <a:schemeClr val="tx2"/>
          </a:solidFill>
          <a:latin typeface="+mj-lt"/>
          <a:ea typeface="+mj-ea"/>
          <a:cs typeface="+mj-cs"/>
        </a:defRPr>
      </a:lvl1pPr>
      <a:lvl2pPr algn="ctr" rtl="0" fontAlgn="base">
        <a:spcBef>
          <a:spcPct val="0"/>
        </a:spcBef>
        <a:spcAft>
          <a:spcPct val="0"/>
        </a:spcAft>
        <a:defRPr sz="5298">
          <a:solidFill>
            <a:schemeClr val="tx2"/>
          </a:solidFill>
          <a:latin typeface="Arial" charset="0"/>
          <a:ea typeface="宋体" charset="-122"/>
        </a:defRPr>
      </a:lvl2pPr>
      <a:lvl3pPr algn="ctr" rtl="0" fontAlgn="base">
        <a:spcBef>
          <a:spcPct val="0"/>
        </a:spcBef>
        <a:spcAft>
          <a:spcPct val="0"/>
        </a:spcAft>
        <a:defRPr sz="5298">
          <a:solidFill>
            <a:schemeClr val="tx2"/>
          </a:solidFill>
          <a:latin typeface="Arial" charset="0"/>
          <a:ea typeface="宋体" charset="-122"/>
        </a:defRPr>
      </a:lvl3pPr>
      <a:lvl4pPr algn="ctr" rtl="0" fontAlgn="base">
        <a:spcBef>
          <a:spcPct val="0"/>
        </a:spcBef>
        <a:spcAft>
          <a:spcPct val="0"/>
        </a:spcAft>
        <a:defRPr sz="5298">
          <a:solidFill>
            <a:schemeClr val="tx2"/>
          </a:solidFill>
          <a:latin typeface="Arial" charset="0"/>
          <a:ea typeface="宋体" charset="-122"/>
        </a:defRPr>
      </a:lvl4pPr>
      <a:lvl5pPr algn="ctr" rtl="0" fontAlgn="base">
        <a:spcBef>
          <a:spcPct val="0"/>
        </a:spcBef>
        <a:spcAft>
          <a:spcPct val="0"/>
        </a:spcAft>
        <a:defRPr sz="5298">
          <a:solidFill>
            <a:schemeClr val="tx2"/>
          </a:solidFill>
          <a:latin typeface="Arial" charset="0"/>
          <a:ea typeface="宋体" charset="-122"/>
        </a:defRPr>
      </a:lvl5pPr>
      <a:lvl6pPr marL="544194" algn="ctr" rtl="0" fontAlgn="base">
        <a:spcBef>
          <a:spcPct val="0"/>
        </a:spcBef>
        <a:spcAft>
          <a:spcPct val="0"/>
        </a:spcAft>
        <a:defRPr sz="5298">
          <a:solidFill>
            <a:schemeClr val="tx2"/>
          </a:solidFill>
          <a:latin typeface="Arial" charset="0"/>
          <a:ea typeface="宋体" charset="-122"/>
        </a:defRPr>
      </a:lvl6pPr>
      <a:lvl7pPr marL="1088387" algn="ctr" rtl="0" fontAlgn="base">
        <a:spcBef>
          <a:spcPct val="0"/>
        </a:spcBef>
        <a:spcAft>
          <a:spcPct val="0"/>
        </a:spcAft>
        <a:defRPr sz="5298">
          <a:solidFill>
            <a:schemeClr val="tx2"/>
          </a:solidFill>
          <a:latin typeface="Arial" charset="0"/>
          <a:ea typeface="宋体" charset="-122"/>
        </a:defRPr>
      </a:lvl7pPr>
      <a:lvl8pPr marL="1632581" algn="ctr" rtl="0" fontAlgn="base">
        <a:spcBef>
          <a:spcPct val="0"/>
        </a:spcBef>
        <a:spcAft>
          <a:spcPct val="0"/>
        </a:spcAft>
        <a:defRPr sz="5298">
          <a:solidFill>
            <a:schemeClr val="tx2"/>
          </a:solidFill>
          <a:latin typeface="Arial" charset="0"/>
          <a:ea typeface="宋体" charset="-122"/>
        </a:defRPr>
      </a:lvl8pPr>
      <a:lvl9pPr marL="2176774" algn="ctr" rtl="0" fontAlgn="base">
        <a:spcBef>
          <a:spcPct val="0"/>
        </a:spcBef>
        <a:spcAft>
          <a:spcPct val="0"/>
        </a:spcAft>
        <a:defRPr sz="5298">
          <a:solidFill>
            <a:schemeClr val="tx2"/>
          </a:solidFill>
          <a:latin typeface="Arial" charset="0"/>
          <a:ea typeface="宋体" charset="-122"/>
        </a:defRPr>
      </a:lvl9pPr>
    </p:titleStyle>
    <p:bodyStyle>
      <a:lvl1pPr marL="408145" indent="-408145" algn="l" rtl="0" fontAlgn="base">
        <a:spcBef>
          <a:spcPct val="20000"/>
        </a:spcBef>
        <a:spcAft>
          <a:spcPct val="0"/>
        </a:spcAft>
        <a:buChar char="•"/>
        <a:defRPr sz="3799">
          <a:solidFill>
            <a:schemeClr val="tx1"/>
          </a:solidFill>
          <a:latin typeface="+mn-lt"/>
          <a:ea typeface="+mn-ea"/>
          <a:cs typeface="+mn-cs"/>
        </a:defRPr>
      </a:lvl1pPr>
      <a:lvl2pPr marL="884315" indent="-340121" algn="l" rtl="0" fontAlgn="base">
        <a:spcBef>
          <a:spcPct val="20000"/>
        </a:spcBef>
        <a:spcAft>
          <a:spcPct val="0"/>
        </a:spcAft>
        <a:buChar char="–"/>
        <a:defRPr sz="3399">
          <a:solidFill>
            <a:schemeClr val="tx1"/>
          </a:solidFill>
          <a:latin typeface="+mn-lt"/>
          <a:ea typeface="+mn-ea"/>
        </a:defRPr>
      </a:lvl2pPr>
      <a:lvl3pPr marL="1360485" indent="-272096" algn="l" rtl="0" fontAlgn="base">
        <a:spcBef>
          <a:spcPct val="20000"/>
        </a:spcBef>
        <a:spcAft>
          <a:spcPct val="0"/>
        </a:spcAft>
        <a:buChar char="•"/>
        <a:defRPr sz="2899">
          <a:solidFill>
            <a:schemeClr val="tx1"/>
          </a:solidFill>
          <a:latin typeface="+mn-lt"/>
          <a:ea typeface="+mn-ea"/>
        </a:defRPr>
      </a:lvl3pPr>
      <a:lvl4pPr marL="1904677" indent="-272096" algn="l" rtl="0" fontAlgn="base">
        <a:spcBef>
          <a:spcPct val="20000"/>
        </a:spcBef>
        <a:spcAft>
          <a:spcPct val="0"/>
        </a:spcAft>
        <a:buChar char="–"/>
        <a:defRPr sz="2399">
          <a:solidFill>
            <a:schemeClr val="tx1"/>
          </a:solidFill>
          <a:latin typeface="+mn-lt"/>
          <a:ea typeface="+mn-ea"/>
        </a:defRPr>
      </a:lvl4pPr>
      <a:lvl5pPr marL="2448871" indent="-272096" algn="l" rtl="0" fontAlgn="base">
        <a:spcBef>
          <a:spcPct val="20000"/>
        </a:spcBef>
        <a:spcAft>
          <a:spcPct val="0"/>
        </a:spcAft>
        <a:buChar char="»"/>
        <a:defRPr sz="2399">
          <a:solidFill>
            <a:schemeClr val="tx1"/>
          </a:solidFill>
          <a:latin typeface="+mn-lt"/>
          <a:ea typeface="+mn-ea"/>
        </a:defRPr>
      </a:lvl5pPr>
      <a:lvl6pPr marL="2993065" indent="-272096" algn="l" rtl="0" fontAlgn="base">
        <a:spcBef>
          <a:spcPct val="20000"/>
        </a:spcBef>
        <a:spcAft>
          <a:spcPct val="0"/>
        </a:spcAft>
        <a:buChar char="»"/>
        <a:defRPr sz="2399">
          <a:solidFill>
            <a:schemeClr val="tx1"/>
          </a:solidFill>
          <a:latin typeface="+mn-lt"/>
          <a:ea typeface="+mn-ea"/>
        </a:defRPr>
      </a:lvl6pPr>
      <a:lvl7pPr marL="3537259" indent="-272096" algn="l" rtl="0" fontAlgn="base">
        <a:spcBef>
          <a:spcPct val="20000"/>
        </a:spcBef>
        <a:spcAft>
          <a:spcPct val="0"/>
        </a:spcAft>
        <a:buChar char="»"/>
        <a:defRPr sz="2399">
          <a:solidFill>
            <a:schemeClr val="tx1"/>
          </a:solidFill>
          <a:latin typeface="+mn-lt"/>
          <a:ea typeface="+mn-ea"/>
        </a:defRPr>
      </a:lvl7pPr>
      <a:lvl8pPr marL="4081452" indent="-272096" algn="l" rtl="0" fontAlgn="base">
        <a:spcBef>
          <a:spcPct val="20000"/>
        </a:spcBef>
        <a:spcAft>
          <a:spcPct val="0"/>
        </a:spcAft>
        <a:buChar char="»"/>
        <a:defRPr sz="2399">
          <a:solidFill>
            <a:schemeClr val="tx1"/>
          </a:solidFill>
          <a:latin typeface="+mn-lt"/>
          <a:ea typeface="+mn-ea"/>
        </a:defRPr>
      </a:lvl8pPr>
      <a:lvl9pPr marL="4625646" indent="-272096" algn="l" rtl="0" fontAlgn="base">
        <a:spcBef>
          <a:spcPct val="20000"/>
        </a:spcBef>
        <a:spcAft>
          <a:spcPct val="0"/>
        </a:spcAft>
        <a:buChar char="»"/>
        <a:defRPr sz="2399">
          <a:solidFill>
            <a:schemeClr val="tx1"/>
          </a:solidFill>
          <a:latin typeface="+mn-lt"/>
          <a:ea typeface="+mn-ea"/>
        </a:defRPr>
      </a:lvl9pPr>
    </p:bodyStyle>
    <p:otherStyle>
      <a:defPPr>
        <a:defRPr lang="zh-CN"/>
      </a:defPPr>
      <a:lvl1pPr marL="0" algn="l" defTabSz="1088387" rtl="0" eaLnBrk="1" latinLnBrk="0" hangingPunct="1">
        <a:defRPr sz="2099" kern="1200">
          <a:solidFill>
            <a:schemeClr val="tx1"/>
          </a:solidFill>
          <a:latin typeface="+mn-lt"/>
          <a:ea typeface="+mn-ea"/>
          <a:cs typeface="+mn-cs"/>
        </a:defRPr>
      </a:lvl1pPr>
      <a:lvl2pPr marL="544194" algn="l" defTabSz="1088387" rtl="0" eaLnBrk="1" latinLnBrk="0" hangingPunct="1">
        <a:defRPr sz="2099" kern="1200">
          <a:solidFill>
            <a:schemeClr val="tx1"/>
          </a:solidFill>
          <a:latin typeface="+mn-lt"/>
          <a:ea typeface="+mn-ea"/>
          <a:cs typeface="+mn-cs"/>
        </a:defRPr>
      </a:lvl2pPr>
      <a:lvl3pPr marL="1088387" algn="l" defTabSz="1088387" rtl="0" eaLnBrk="1" latinLnBrk="0" hangingPunct="1">
        <a:defRPr sz="2099" kern="1200">
          <a:solidFill>
            <a:schemeClr val="tx1"/>
          </a:solidFill>
          <a:latin typeface="+mn-lt"/>
          <a:ea typeface="+mn-ea"/>
          <a:cs typeface="+mn-cs"/>
        </a:defRPr>
      </a:lvl3pPr>
      <a:lvl4pPr marL="1632581" algn="l" defTabSz="1088387" rtl="0" eaLnBrk="1" latinLnBrk="0" hangingPunct="1">
        <a:defRPr sz="2099" kern="1200">
          <a:solidFill>
            <a:schemeClr val="tx1"/>
          </a:solidFill>
          <a:latin typeface="+mn-lt"/>
          <a:ea typeface="+mn-ea"/>
          <a:cs typeface="+mn-cs"/>
        </a:defRPr>
      </a:lvl4pPr>
      <a:lvl5pPr marL="2176774" algn="l" defTabSz="1088387" rtl="0" eaLnBrk="1" latinLnBrk="0" hangingPunct="1">
        <a:defRPr sz="2099" kern="1200">
          <a:solidFill>
            <a:schemeClr val="tx1"/>
          </a:solidFill>
          <a:latin typeface="+mn-lt"/>
          <a:ea typeface="+mn-ea"/>
          <a:cs typeface="+mn-cs"/>
        </a:defRPr>
      </a:lvl5pPr>
      <a:lvl6pPr marL="2720968" algn="l" defTabSz="1088387" rtl="0" eaLnBrk="1" latinLnBrk="0" hangingPunct="1">
        <a:defRPr sz="2099" kern="1200">
          <a:solidFill>
            <a:schemeClr val="tx1"/>
          </a:solidFill>
          <a:latin typeface="+mn-lt"/>
          <a:ea typeface="+mn-ea"/>
          <a:cs typeface="+mn-cs"/>
        </a:defRPr>
      </a:lvl6pPr>
      <a:lvl7pPr marL="3265162" algn="l" defTabSz="1088387" rtl="0" eaLnBrk="1" latinLnBrk="0" hangingPunct="1">
        <a:defRPr sz="2099" kern="1200">
          <a:solidFill>
            <a:schemeClr val="tx1"/>
          </a:solidFill>
          <a:latin typeface="+mn-lt"/>
          <a:ea typeface="+mn-ea"/>
          <a:cs typeface="+mn-cs"/>
        </a:defRPr>
      </a:lvl7pPr>
      <a:lvl8pPr marL="3809355" algn="l" defTabSz="1088387" rtl="0" eaLnBrk="1" latinLnBrk="0" hangingPunct="1">
        <a:defRPr sz="2099" kern="1200">
          <a:solidFill>
            <a:schemeClr val="tx1"/>
          </a:solidFill>
          <a:latin typeface="+mn-lt"/>
          <a:ea typeface="+mn-ea"/>
          <a:cs typeface="+mn-cs"/>
        </a:defRPr>
      </a:lvl8pPr>
      <a:lvl9pPr marL="4353549" algn="l" defTabSz="1088387" rtl="0" eaLnBrk="1" latinLnBrk="0" hangingPunct="1">
        <a:defRPr sz="20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0548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12/10/2023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68781906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15103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4.xml"/><Relationship Id="rId6" Type="http://schemas.openxmlformats.org/officeDocument/2006/relationships/image" Target="../media/image45.png"/><Relationship Id="rId5" Type="http://schemas.microsoft.com/office/2007/relationships/hdphoto" Target="../media/hdphoto8.wdp"/><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5.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58.xml"/><Relationship Id="rId7" Type="http://schemas.openxmlformats.org/officeDocument/2006/relationships/image" Target="../media/image5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6.png"/><Relationship Id="rId5" Type="http://schemas.microsoft.com/office/2007/relationships/hdphoto" Target="../media/hdphoto9.wdp"/><Relationship Id="rId10" Type="http://schemas.openxmlformats.org/officeDocument/2006/relationships/image" Target="../media/image60.png"/><Relationship Id="rId4" Type="http://schemas.openxmlformats.org/officeDocument/2006/relationships/image" Target="../media/image55.png"/><Relationship Id="rId9" Type="http://schemas.openxmlformats.org/officeDocument/2006/relationships/image" Target="../media/image59.png"/></Relationships>
</file>

<file path=ppt/slides/_rels/slide1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5.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 Id="rId9"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70.xml"/><Relationship Id="rId4" Type="http://schemas.microsoft.com/office/2007/relationships/hdphoto" Target="../media/hdphoto10.wdp"/></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4.xml"/><Relationship Id="rId6" Type="http://schemas.openxmlformats.org/officeDocument/2006/relationships/image" Target="../media/image45.png"/><Relationship Id="rId5" Type="http://schemas.microsoft.com/office/2007/relationships/hdphoto" Target="../media/hdphoto8.wdp"/><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70.xml"/><Relationship Id="rId4" Type="http://schemas.microsoft.com/office/2007/relationships/hdphoto" Target="../media/hdphoto10.wdp"/></Relationships>
</file>

<file path=ppt/slides/_rels/slide2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image" Target="../media/image6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69.pn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1.xm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3.png"/><Relationship Id="rId5" Type="http://schemas.microsoft.com/office/2007/relationships/hdphoto" Target="../media/hdphoto6.wdp"/><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40.png"/><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7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1F5DCF1-92C2-85D7-FF07-E0BCF975638B}"/>
              </a:ext>
            </a:extLst>
          </p:cNvPr>
          <p:cNvSpPr/>
          <p:nvPr/>
        </p:nvSpPr>
        <p:spPr>
          <a:xfrm>
            <a:off x="864037" y="772998"/>
            <a:ext cx="11010680" cy="5449802"/>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DCBA2C56-FF40-7C14-AE04-F12FECC5FF1A}"/>
              </a:ext>
            </a:extLst>
          </p:cNvPr>
          <p:cNvSpPr txBox="1"/>
          <p:nvPr/>
        </p:nvSpPr>
        <p:spPr>
          <a:xfrm>
            <a:off x="1899996" y="982548"/>
            <a:ext cx="859791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Thứ</a:t>
            </a:r>
            <a:r>
              <a:rPr kumimoji="0" lang="en-US" sz="44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 </a:t>
            </a:r>
            <a:r>
              <a:rPr kumimoji="0" lang="en-US" sz="44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ngày</a:t>
            </a:r>
            <a:r>
              <a:rPr kumimoji="0" lang="en-US" sz="44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 </a:t>
            </a:r>
            <a:r>
              <a:rPr kumimoji="0" lang="en-US" sz="44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tháng</a:t>
            </a:r>
            <a:r>
              <a:rPr kumimoji="0" lang="en-US" sz="44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 </a:t>
            </a:r>
            <a:r>
              <a:rPr kumimoji="0" lang="en-US" sz="44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năm</a:t>
            </a:r>
            <a:r>
              <a:rPr kumimoji="0" lang="en-US" sz="44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p>
        </p:txBody>
      </p:sp>
      <p:pic>
        <p:nvPicPr>
          <p:cNvPr id="2" name="Picture 1">
            <a:extLst>
              <a:ext uri="{FF2B5EF4-FFF2-40B4-BE49-F238E27FC236}">
                <a16:creationId xmlns:a16="http://schemas.microsoft.com/office/drawing/2014/main" id="{4307917F-C0DB-9129-8721-C27E638A5F82}"/>
              </a:ext>
            </a:extLst>
          </p:cNvPr>
          <p:cNvPicPr>
            <a:picLocks noChangeAspect="1"/>
          </p:cNvPicPr>
          <p:nvPr/>
        </p:nvPicPr>
        <p:blipFill>
          <a:blip r:embed="rId4"/>
          <a:stretch>
            <a:fillRect/>
          </a:stretch>
        </p:blipFill>
        <p:spPr>
          <a:xfrm>
            <a:off x="1864622" y="1792935"/>
            <a:ext cx="8596105" cy="1176630"/>
          </a:xfrm>
          <a:prstGeom prst="rect">
            <a:avLst/>
          </a:prstGeom>
        </p:spPr>
      </p:pic>
      <p:pic>
        <p:nvPicPr>
          <p:cNvPr id="9" name="Picture 8">
            <a:extLst>
              <a:ext uri="{FF2B5EF4-FFF2-40B4-BE49-F238E27FC236}">
                <a16:creationId xmlns:a16="http://schemas.microsoft.com/office/drawing/2014/main" id="{2207D3AE-7998-2720-9691-EF4AFB93F77A}"/>
              </a:ext>
            </a:extLst>
          </p:cNvPr>
          <p:cNvPicPr>
            <a:picLocks noChangeAspect="1"/>
          </p:cNvPicPr>
          <p:nvPr/>
        </p:nvPicPr>
        <p:blipFill>
          <a:blip r:embed="rId5"/>
          <a:stretch>
            <a:fillRect/>
          </a:stretch>
        </p:blipFill>
        <p:spPr>
          <a:xfrm>
            <a:off x="1767438" y="2568556"/>
            <a:ext cx="9266723" cy="3359187"/>
          </a:xfrm>
          <a:prstGeom prst="rect">
            <a:avLst/>
          </a:prstGeom>
        </p:spPr>
      </p:pic>
      <p:pic>
        <p:nvPicPr>
          <p:cNvPr id="22" name="Picture 21">
            <a:extLst>
              <a:ext uri="{FF2B5EF4-FFF2-40B4-BE49-F238E27FC236}">
                <a16:creationId xmlns:a16="http://schemas.microsoft.com/office/drawing/2014/main" id="{53BF97D6-84C0-C38C-4784-7F76236CBBB0}"/>
              </a:ext>
            </a:extLst>
          </p:cNvPr>
          <p:cNvPicPr>
            <a:picLocks noChangeAspect="1"/>
          </p:cNvPicPr>
          <p:nvPr/>
        </p:nvPicPr>
        <p:blipFill>
          <a:blip r:embed="rId6"/>
          <a:stretch>
            <a:fillRect/>
          </a:stretch>
        </p:blipFill>
        <p:spPr>
          <a:xfrm>
            <a:off x="-123825" y="-1346278"/>
            <a:ext cx="2487384" cy="4730906"/>
          </a:xfrm>
          <a:prstGeom prst="rect">
            <a:avLst/>
          </a:prstGeom>
        </p:spPr>
      </p:pic>
      <p:pic>
        <p:nvPicPr>
          <p:cNvPr id="24" name="Picture 23" descr="A cartoon of a person sitting on a pile of coins next to a piggy bank&#10;&#10;Description automatically generated">
            <a:extLst>
              <a:ext uri="{FF2B5EF4-FFF2-40B4-BE49-F238E27FC236}">
                <a16:creationId xmlns:a16="http://schemas.microsoft.com/office/drawing/2014/main" id="{F87571A4-F6B2-903F-FA82-791A0B199F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2144" y="3743324"/>
            <a:ext cx="2733681" cy="2733681"/>
          </a:xfrm>
          <a:prstGeom prst="rect">
            <a:avLst/>
          </a:prstGeom>
        </p:spPr>
      </p:pic>
    </p:spTree>
    <p:extLst>
      <p:ext uri="{BB962C8B-B14F-4D97-AF65-F5344CB8AC3E}">
        <p14:creationId xmlns:p14="http://schemas.microsoft.com/office/powerpoint/2010/main" val="1257893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up)">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7" name="Rectangle: Rounded Corners 6">
            <a:extLst>
              <a:ext uri="{FF2B5EF4-FFF2-40B4-BE49-F238E27FC236}">
                <a16:creationId xmlns:a16="http://schemas.microsoft.com/office/drawing/2014/main" id="{A480338F-8844-C50C-2857-7F3A1F816B79}"/>
              </a:ext>
            </a:extLst>
          </p:cNvPr>
          <p:cNvSpPr/>
          <p:nvPr/>
        </p:nvSpPr>
        <p:spPr>
          <a:xfrm>
            <a:off x="1333500" y="230998"/>
            <a:ext cx="9391649" cy="921527"/>
          </a:xfrm>
          <a:prstGeom prst="roundRect">
            <a:avLst/>
          </a:prstGeom>
          <a:solidFill>
            <a:schemeClr val="accent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Lập</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bảng</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tìm</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hiểu</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so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sánh</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giá</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tiền</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món</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đồ</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một</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số</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nơi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khác</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nhau</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aphicFrame>
        <p:nvGraphicFramePr>
          <p:cNvPr id="8" name="Table 7">
            <a:extLst>
              <a:ext uri="{FF2B5EF4-FFF2-40B4-BE49-F238E27FC236}">
                <a16:creationId xmlns:a16="http://schemas.microsoft.com/office/drawing/2014/main" id="{EEF56B63-2D6C-14C5-3775-6DE78FF28746}"/>
              </a:ext>
            </a:extLst>
          </p:cNvPr>
          <p:cNvGraphicFramePr>
            <a:graphicFrameLocks noGrp="1"/>
          </p:cNvGraphicFramePr>
          <p:nvPr>
            <p:extLst>
              <p:ext uri="{D42A27DB-BD31-4B8C-83A1-F6EECF244321}">
                <p14:modId xmlns:p14="http://schemas.microsoft.com/office/powerpoint/2010/main" val="1955536184"/>
              </p:ext>
            </p:extLst>
          </p:nvPr>
        </p:nvGraphicFramePr>
        <p:xfrm>
          <a:off x="1266824" y="1743075"/>
          <a:ext cx="9858376" cy="3155315"/>
        </p:xfrm>
        <a:graphic>
          <a:graphicData uri="http://schemas.openxmlformats.org/drawingml/2006/table">
            <a:tbl>
              <a:tblPr/>
              <a:tblGrid>
                <a:gridCol w="2464594">
                  <a:extLst>
                    <a:ext uri="{9D8B030D-6E8A-4147-A177-3AD203B41FA5}">
                      <a16:colId xmlns:a16="http://schemas.microsoft.com/office/drawing/2014/main" val="2866012300"/>
                    </a:ext>
                  </a:extLst>
                </a:gridCol>
                <a:gridCol w="3002757">
                  <a:extLst>
                    <a:ext uri="{9D8B030D-6E8A-4147-A177-3AD203B41FA5}">
                      <a16:colId xmlns:a16="http://schemas.microsoft.com/office/drawing/2014/main" val="2506576344"/>
                    </a:ext>
                  </a:extLst>
                </a:gridCol>
                <a:gridCol w="2847975">
                  <a:extLst>
                    <a:ext uri="{9D8B030D-6E8A-4147-A177-3AD203B41FA5}">
                      <a16:colId xmlns:a16="http://schemas.microsoft.com/office/drawing/2014/main" val="2284217419"/>
                    </a:ext>
                  </a:extLst>
                </a:gridCol>
                <a:gridCol w="1543050">
                  <a:extLst>
                    <a:ext uri="{9D8B030D-6E8A-4147-A177-3AD203B41FA5}">
                      <a16:colId xmlns:a16="http://schemas.microsoft.com/office/drawing/2014/main" val="1050693315"/>
                    </a:ext>
                  </a:extLst>
                </a:gridCol>
              </a:tblGrid>
              <a:tr h="1133475">
                <a:tc>
                  <a:txBody>
                    <a:bodyPr/>
                    <a:lstStyle/>
                    <a:p>
                      <a:pPr algn="ctr" fontAlgn="t"/>
                      <a:r>
                        <a:rPr lang="pt-BR" sz="2800" b="1" dirty="0">
                          <a:effectLst/>
                          <a:latin typeface="Cambria" panose="02040503050406030204" pitchFamily="18" charset="0"/>
                          <a:ea typeface="Cambria" panose="02040503050406030204" pitchFamily="18" charset="0"/>
                        </a:rPr>
                        <a:t>Món đồ em cần mua</a:t>
                      </a:r>
                    </a:p>
                  </a:txBody>
                  <a:tcPr marL="31750" marR="31750" marT="31750" marB="31750">
                    <a:lnL w="12700" cap="flat" cmpd="sng" algn="ctr">
                      <a:solidFill>
                        <a:srgbClr val="402CA0"/>
                      </a:solidFill>
                      <a:prstDash val="solid"/>
                      <a:round/>
                      <a:headEnd type="none" w="med" len="med"/>
                      <a:tailEnd type="none" w="med" len="med"/>
                    </a:lnL>
                    <a:lnR w="12700" cap="flat" cmpd="sng" algn="ctr">
                      <a:solidFill>
                        <a:srgbClr val="402CA0"/>
                      </a:solidFill>
                      <a:prstDash val="solid"/>
                      <a:round/>
                      <a:headEnd type="none" w="med" len="med"/>
                      <a:tailEnd type="none" w="med" len="med"/>
                    </a:lnR>
                    <a:lnT w="12700" cap="flat" cmpd="sng" algn="ctr">
                      <a:solidFill>
                        <a:srgbClr val="4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chemeClr val="accent6">
                        <a:lumMod val="20000"/>
                        <a:lumOff val="80000"/>
                      </a:schemeClr>
                    </a:solidFill>
                  </a:tcPr>
                </a:tc>
                <a:tc>
                  <a:txBody>
                    <a:bodyPr/>
                    <a:lstStyle/>
                    <a:p>
                      <a:pPr algn="ctr" fontAlgn="t"/>
                      <a:r>
                        <a:rPr lang="en-US" sz="2800" b="1" dirty="0" err="1">
                          <a:effectLst/>
                          <a:latin typeface="Cambria" panose="02040503050406030204" pitchFamily="18" charset="0"/>
                          <a:ea typeface="Cambria" panose="02040503050406030204" pitchFamily="18" charset="0"/>
                        </a:rPr>
                        <a:t>Giá</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tiền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món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đồ</a:t>
                      </a:r>
                      <a:r>
                        <a:rPr lang="en-US" sz="2800" b="1" dirty="0">
                          <a:effectLst/>
                          <a:latin typeface="Cambria" panose="02040503050406030204" pitchFamily="18" charset="0"/>
                          <a:ea typeface="Cambria" panose="02040503050406030204" pitchFamily="18" charset="0"/>
                        </a:rPr>
                        <a:t> ở </a:t>
                      </a:r>
                      <a:r>
                        <a:rPr lang="en-US" sz="2800" b="1" dirty="0" err="1">
                          <a:effectLst/>
                          <a:latin typeface="Cambria" panose="02040503050406030204" pitchFamily="18" charset="0"/>
                          <a:ea typeface="Cambria" panose="02040503050406030204" pitchFamily="18" charset="0"/>
                        </a:rPr>
                        <a:t>cửa</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hàng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gần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nhà</a:t>
                      </a:r>
                      <a:endParaRPr lang="en-US" sz="2800" b="1"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402CA0"/>
                      </a:solidFill>
                      <a:prstDash val="solid"/>
                      <a:round/>
                      <a:headEnd type="none" w="med" len="med"/>
                      <a:tailEnd type="none" w="med" len="med"/>
                    </a:lnL>
                    <a:lnR w="12700" cap="flat" cmpd="sng" algn="ctr">
                      <a:solidFill>
                        <a:srgbClr val="402CA0"/>
                      </a:solidFill>
                      <a:prstDash val="solid"/>
                      <a:round/>
                      <a:headEnd type="none" w="med" len="med"/>
                      <a:tailEnd type="none" w="med" len="med"/>
                    </a:lnR>
                    <a:lnT w="12700" cap="flat" cmpd="sng" algn="ctr">
                      <a:solidFill>
                        <a:srgbClr val="4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chemeClr val="accent6">
                        <a:lumMod val="20000"/>
                        <a:lumOff val="80000"/>
                      </a:schemeClr>
                    </a:solidFill>
                  </a:tcPr>
                </a:tc>
                <a:tc>
                  <a:txBody>
                    <a:bodyPr/>
                    <a:lstStyle/>
                    <a:p>
                      <a:pPr algn="ctr" fontAlgn="t"/>
                      <a:r>
                        <a:rPr lang="en-US" sz="2800" b="1" dirty="0" err="1">
                          <a:effectLst/>
                          <a:latin typeface="Cambria" panose="02040503050406030204" pitchFamily="18" charset="0"/>
                          <a:ea typeface="Cambria" panose="02040503050406030204" pitchFamily="18" charset="0"/>
                        </a:rPr>
                        <a:t>Giá</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tiền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món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đồ</a:t>
                      </a:r>
                      <a:r>
                        <a:rPr lang="en-US" sz="2800" b="1" dirty="0">
                          <a:effectLst/>
                          <a:latin typeface="Cambria" panose="02040503050406030204" pitchFamily="18" charset="0"/>
                          <a:ea typeface="Cambria" panose="02040503050406030204" pitchFamily="18" charset="0"/>
                        </a:rPr>
                        <a:t> ở </a:t>
                      </a:r>
                      <a:r>
                        <a:rPr lang="en-US" sz="2800" b="1" dirty="0" err="1">
                          <a:effectLst/>
                          <a:latin typeface="Cambria" panose="02040503050406030204" pitchFamily="18" charset="0"/>
                          <a:ea typeface="Cambria" panose="02040503050406030204" pitchFamily="18" charset="0"/>
                        </a:rPr>
                        <a:t>chợ</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gần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nhà</a:t>
                      </a:r>
                      <a:endParaRPr lang="en-US" sz="2800" b="1"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402CA0"/>
                      </a:solidFill>
                      <a:prstDash val="solid"/>
                      <a:round/>
                      <a:headEnd type="none" w="med" len="med"/>
                      <a:tailEnd type="none" w="med" len="med"/>
                    </a:lnL>
                    <a:lnR w="12700" cap="flat" cmpd="sng" algn="ctr">
                      <a:solidFill>
                        <a:srgbClr val="402CA0"/>
                      </a:solidFill>
                      <a:prstDash val="solid"/>
                      <a:round/>
                      <a:headEnd type="none" w="med" len="med"/>
                      <a:tailEnd type="none" w="med" len="med"/>
                    </a:lnR>
                    <a:lnT w="12700" cap="flat" cmpd="sng" algn="ctr">
                      <a:solidFill>
                        <a:srgbClr val="4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chemeClr val="accent6">
                        <a:lumMod val="20000"/>
                        <a:lumOff val="80000"/>
                      </a:schemeClr>
                    </a:solidFill>
                  </a:tcPr>
                </a:tc>
                <a:tc>
                  <a:txBody>
                    <a:bodyPr/>
                    <a:lstStyle/>
                    <a:p>
                      <a:pPr algn="ctr" fontAlgn="t"/>
                      <a:r>
                        <a:rPr lang="en-US" sz="2800" dirty="0">
                          <a:effectLst/>
                          <a:latin typeface="Cambria" panose="02040503050406030204" pitchFamily="18" charset="0"/>
                          <a:ea typeface="Cambria" panose="02040503050406030204" pitchFamily="18" charset="0"/>
                        </a:rPr>
                        <a:t>…..</a:t>
                      </a:r>
                    </a:p>
                  </a:txBody>
                  <a:tcPr marL="31750" marR="31750" marT="31750" marB="31750">
                    <a:lnL w="12700" cap="flat" cmpd="sng" algn="ctr">
                      <a:solidFill>
                        <a:srgbClr val="402CA0"/>
                      </a:solidFill>
                      <a:prstDash val="solid"/>
                      <a:round/>
                      <a:headEnd type="none" w="med" len="med"/>
                      <a:tailEnd type="none" w="med" len="med"/>
                    </a:lnL>
                    <a:lnR w="12700" cap="flat" cmpd="sng" algn="ctr">
                      <a:solidFill>
                        <a:srgbClr val="402CA0"/>
                      </a:solidFill>
                      <a:prstDash val="solid"/>
                      <a:round/>
                      <a:headEnd type="none" w="med" len="med"/>
                      <a:tailEnd type="none" w="med" len="med"/>
                    </a:lnR>
                    <a:lnT w="12700" cap="flat" cmpd="sng" algn="ctr">
                      <a:solidFill>
                        <a:srgbClr val="4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13034446"/>
                  </a:ext>
                </a:extLst>
              </a:tr>
              <a:tr h="1195970">
                <a:tc>
                  <a:txBody>
                    <a:bodyPr/>
                    <a:lstStyle/>
                    <a:p>
                      <a:pPr fontAlgn="t"/>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tc>
                  <a:txBody>
                    <a:bodyPr/>
                    <a:lstStyle/>
                    <a:p>
                      <a:pPr fontAlgn="t"/>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tc>
                  <a:txBody>
                    <a:bodyPr/>
                    <a:lstStyle/>
                    <a:p>
                      <a:pPr fontAlgn="t"/>
                      <a:endParaRPr lang="en-US" sz="280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tc>
                  <a:txBody>
                    <a:bodyPr/>
                    <a:lstStyle/>
                    <a:p>
                      <a:pPr fontAlgn="t"/>
                      <a:endParaRPr lang="en-US" sz="280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extLst>
                  <a:ext uri="{0D108BD9-81ED-4DB2-BD59-A6C34878D82A}">
                    <a16:rowId xmlns:a16="http://schemas.microsoft.com/office/drawing/2014/main" val="289888690"/>
                  </a:ext>
                </a:extLst>
              </a:tr>
              <a:tr h="825870">
                <a:tc>
                  <a:txBody>
                    <a:bodyPr/>
                    <a:lstStyle/>
                    <a:p>
                      <a:pPr fontAlgn="t"/>
                      <a:endParaRPr lang="en-US" sz="280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tc>
                  <a:txBody>
                    <a:bodyPr/>
                    <a:lstStyle/>
                    <a:p>
                      <a:pPr fontAlgn="t"/>
                      <a:endParaRPr lang="en-US" sz="280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tc>
                  <a:txBody>
                    <a:bodyPr/>
                    <a:lstStyle/>
                    <a:p>
                      <a:pPr fontAlgn="t"/>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tc>
                  <a:txBody>
                    <a:bodyPr/>
                    <a:lstStyle/>
                    <a:p>
                      <a:pPr fontAlgn="t"/>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102CA0"/>
                      </a:solidFill>
                      <a:prstDash val="solid"/>
                      <a:round/>
                      <a:headEnd type="none" w="med" len="med"/>
                      <a:tailEnd type="none" w="med" len="med"/>
                    </a:lnL>
                    <a:lnR w="12700" cap="flat" cmpd="sng" algn="ctr">
                      <a:solidFill>
                        <a:srgbClr val="102CA0"/>
                      </a:solidFill>
                      <a:prstDash val="solid"/>
                      <a:round/>
                      <a:headEnd type="none" w="med" len="med"/>
                      <a:tailEnd type="none" w="med" len="med"/>
                    </a:lnR>
                    <a:lnT w="12700" cap="flat" cmpd="sng" algn="ctr">
                      <a:solidFill>
                        <a:srgbClr val="102CA0"/>
                      </a:solidFill>
                      <a:prstDash val="solid"/>
                      <a:round/>
                      <a:headEnd type="none" w="med" len="med"/>
                      <a:tailEnd type="none" w="med" len="med"/>
                    </a:lnT>
                    <a:lnB w="12700" cap="flat" cmpd="sng" algn="ctr">
                      <a:solidFill>
                        <a:srgbClr val="102CA0"/>
                      </a:solidFill>
                      <a:prstDash val="solid"/>
                      <a:round/>
                      <a:headEnd type="none" w="med" len="med"/>
                      <a:tailEnd type="none" w="med" len="med"/>
                    </a:lnB>
                    <a:solidFill>
                      <a:srgbClr val="FFFFFF"/>
                    </a:solidFill>
                  </a:tcPr>
                </a:tc>
                <a:extLst>
                  <a:ext uri="{0D108BD9-81ED-4DB2-BD59-A6C34878D82A}">
                    <a16:rowId xmlns:a16="http://schemas.microsoft.com/office/drawing/2014/main" val="194324375"/>
                  </a:ext>
                </a:extLst>
              </a:tr>
            </a:tbl>
          </a:graphicData>
        </a:graphic>
      </p:graphicFrame>
    </p:spTree>
    <p:extLst>
      <p:ext uri="{BB962C8B-B14F-4D97-AF65-F5344CB8AC3E}">
        <p14:creationId xmlns:p14="http://schemas.microsoft.com/office/powerpoint/2010/main" val="23768806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descr="Những khung hình đẹp đơn giản, dễ thương dùng để bàn">
            <a:extLst>
              <a:ext uri="{FF2B5EF4-FFF2-40B4-BE49-F238E27FC236}">
                <a16:creationId xmlns:a16="http://schemas.microsoft.com/office/drawing/2014/main" id="{E77D5342-C3DE-3061-F184-8485E032F5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6567" y="0"/>
            <a:ext cx="8852508" cy="39808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remium Vector | Teacher cartoon cute vector art chibi">
            <a:extLst>
              <a:ext uri="{FF2B5EF4-FFF2-40B4-BE49-F238E27FC236}">
                <a16:creationId xmlns:a16="http://schemas.microsoft.com/office/drawing/2014/main" id="{6069800B-C199-DBD6-C6C0-0085B57C93C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278" b="96645" l="9585" r="89617">
                        <a14:foregroundMark x1="49201" y1="5272" x2="49201" y2="5272"/>
                        <a14:foregroundMark x1="61981" y1="31949" x2="56709" y2="45527"/>
                        <a14:foregroundMark x1="38658" y1="32748" x2="41693" y2="44728"/>
                        <a14:foregroundMark x1="46965" y1="89297" x2="47284" y2="96805"/>
                        <a14:foregroundMark x1="57827" y1="96645" x2="57827" y2="96645"/>
                        <a14:foregroundMark x1="46486" y1="1278" x2="46486" y2="1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63321" y="1857910"/>
            <a:ext cx="4916962" cy="49169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4C096B8-3036-A304-D5FA-FC260AFD470B}"/>
              </a:ext>
            </a:extLst>
          </p:cNvPr>
          <p:cNvSpPr txBox="1"/>
          <p:nvPr/>
        </p:nvSpPr>
        <p:spPr>
          <a:xfrm>
            <a:off x="3914774" y="609600"/>
            <a:ext cx="6867526" cy="2893100"/>
          </a:xfrm>
          <a:prstGeom prst="rect">
            <a:avLst/>
          </a:prstGeom>
          <a:noFill/>
        </p:spPr>
        <p:txBody>
          <a:bodyPr wrap="square" rtlCol="0">
            <a:spAutoFit/>
          </a:bodyPr>
          <a:lstStyle/>
          <a:p>
            <a:pPr algn="just"/>
            <a:r>
              <a:rPr lang="vi-VN" sz="2600" b="1" dirty="0">
                <a:solidFill>
                  <a:srgbClr val="9D1341"/>
                </a:solidFill>
                <a:effectLst/>
                <a:latin typeface="Cambria" panose="02040503050406030204" pitchFamily="18" charset="0"/>
                <a:ea typeface="Cambria" panose="02040503050406030204" pitchFamily="18" charset="0"/>
              </a:rPr>
              <a:t>Để có thể sử dụng tiền tiết kiệm một cách thông minh nhất, mỗi chúng ta cần xem món đồ mình muốn mua có thực sự cần thiết không, chỉ đưa ra quyết định khi đã tìm hiểu giá của món đồ đó và đánh giá đư</a:t>
            </a:r>
            <a:r>
              <a:rPr lang="en-US" sz="2600" b="1" dirty="0" err="1">
                <a:solidFill>
                  <a:srgbClr val="9D1341"/>
                </a:solidFill>
                <a:effectLst/>
                <a:latin typeface="Cambria" panose="02040503050406030204" pitchFamily="18" charset="0"/>
                <a:ea typeface="Cambria" panose="02040503050406030204" pitchFamily="18" charset="0"/>
              </a:rPr>
              <a:t>ợc</a:t>
            </a:r>
            <a:r>
              <a:rPr lang="vi-VN" sz="2600" b="1" dirty="0">
                <a:solidFill>
                  <a:srgbClr val="9D1341"/>
                </a:solidFill>
                <a:effectLst/>
                <a:latin typeface="Cambria" panose="02040503050406030204" pitchFamily="18" charset="0"/>
                <a:ea typeface="Cambria" panose="02040503050406030204" pitchFamily="18" charset="0"/>
              </a:rPr>
              <a:t> xem món đồ đó có phù hợp với tài chính cá nhân của mình không.</a:t>
            </a:r>
            <a:endParaRPr lang="en-US" sz="2600" dirty="0">
              <a:solidFill>
                <a:srgbClr val="9D1341"/>
              </a:solidFill>
              <a:effectLst/>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37352D44-95AA-C644-3762-2C429A6D759A}"/>
              </a:ext>
            </a:extLst>
          </p:cNvPr>
          <p:cNvPicPr>
            <a:picLocks noChangeAspect="1"/>
          </p:cNvPicPr>
          <p:nvPr/>
        </p:nvPicPr>
        <p:blipFill>
          <a:blip r:embed="rId6"/>
          <a:stretch>
            <a:fillRect/>
          </a:stretch>
        </p:blipFill>
        <p:spPr>
          <a:xfrm>
            <a:off x="622474" y="168329"/>
            <a:ext cx="1841152" cy="1682642"/>
          </a:xfrm>
          <a:prstGeom prst="rect">
            <a:avLst/>
          </a:prstGeom>
        </p:spPr>
      </p:pic>
    </p:spTree>
    <p:extLst>
      <p:ext uri="{BB962C8B-B14F-4D97-AF65-F5344CB8AC3E}">
        <p14:creationId xmlns:p14="http://schemas.microsoft.com/office/powerpoint/2010/main" val="41800144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2000"/>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515FDFF-1474-011B-BFAD-57C846A0C66E}"/>
              </a:ext>
            </a:extLst>
          </p:cNvPr>
          <p:cNvPicPr>
            <a:picLocks noChangeAspect="1"/>
          </p:cNvPicPr>
          <p:nvPr/>
        </p:nvPicPr>
        <p:blipFill>
          <a:blip r:embed="rId3"/>
          <a:stretch>
            <a:fillRect/>
          </a:stretch>
        </p:blipFill>
        <p:spPr>
          <a:xfrm>
            <a:off x="3974408" y="0"/>
            <a:ext cx="4243184" cy="1572904"/>
          </a:xfrm>
          <a:prstGeom prst="rect">
            <a:avLst/>
          </a:prstGeom>
        </p:spPr>
      </p:pic>
      <p:grpSp>
        <p:nvGrpSpPr>
          <p:cNvPr id="14" name="Group 13">
            <a:extLst>
              <a:ext uri="{FF2B5EF4-FFF2-40B4-BE49-F238E27FC236}">
                <a16:creationId xmlns:a16="http://schemas.microsoft.com/office/drawing/2014/main" id="{5D8B898B-2F8D-C71B-F43C-0A773886ED9D}"/>
              </a:ext>
            </a:extLst>
          </p:cNvPr>
          <p:cNvGrpSpPr/>
          <p:nvPr/>
        </p:nvGrpSpPr>
        <p:grpSpPr>
          <a:xfrm rot="21157825">
            <a:off x="1076807" y="942727"/>
            <a:ext cx="10712660" cy="5152929"/>
            <a:chOff x="6673052" y="1947107"/>
            <a:chExt cx="4576870" cy="4576870"/>
          </a:xfrm>
        </p:grpSpPr>
        <p:pic>
          <p:nvPicPr>
            <p:cNvPr id="15" name="图片 19">
              <a:extLst>
                <a:ext uri="{FF2B5EF4-FFF2-40B4-BE49-F238E27FC236}">
                  <a16:creationId xmlns:a16="http://schemas.microsoft.com/office/drawing/2014/main" id="{BB958C8F-5128-07E2-8714-0413DA2EB97D}"/>
                </a:ext>
              </a:extLst>
            </p:cNvPr>
            <p:cNvPicPr>
              <a:picLocks noChangeAspect="1"/>
            </p:cNvPicPr>
            <p:nvPr/>
          </p:nvPicPr>
          <p:blipFill>
            <a:blip r:embed="rId4"/>
            <a:srcRect/>
            <a:stretch/>
          </p:blipFill>
          <p:spPr>
            <a:xfrm rot="476727">
              <a:off x="6673052" y="1947107"/>
              <a:ext cx="4576870" cy="4576870"/>
            </a:xfrm>
            <a:prstGeom prst="rect">
              <a:avLst/>
            </a:prstGeom>
          </p:spPr>
        </p:pic>
        <p:sp>
          <p:nvSpPr>
            <p:cNvPr id="16" name="TextBox 15">
              <a:extLst>
                <a:ext uri="{FF2B5EF4-FFF2-40B4-BE49-F238E27FC236}">
                  <a16:creationId xmlns:a16="http://schemas.microsoft.com/office/drawing/2014/main" id="{0C245BA9-0235-4EE3-086E-1970357C48AE}"/>
                </a:ext>
              </a:extLst>
            </p:cNvPr>
            <p:cNvSpPr txBox="1"/>
            <p:nvPr/>
          </p:nvSpPr>
          <p:spPr>
            <a:xfrm rot="521756">
              <a:off x="7264303" y="3724476"/>
              <a:ext cx="3394366" cy="1612880"/>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lang="en-US" sz="2800" b="1" dirty="0" err="1">
                  <a:latin typeface="Cambria" panose="02040503050406030204" pitchFamily="18" charset="0"/>
                  <a:ea typeface="Cambria" panose="02040503050406030204" pitchFamily="18" charset="0"/>
                </a:rPr>
                <a:t>V</a:t>
              </a:r>
              <a:r>
                <a:rPr lang="en-US" sz="2800" b="1" dirty="0" err="1">
                  <a:effectLst/>
                  <a:latin typeface="Cambria" panose="02040503050406030204" pitchFamily="18" charset="0"/>
                  <a:ea typeface="Cambria" panose="02040503050406030204" pitchFamily="18" charset="0"/>
                </a:rPr>
                <a:t>ề</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nhà</a:t>
              </a:r>
              <a:r>
                <a:rPr lang="en-US" sz="2800" b="1" dirty="0">
                  <a:effectLst/>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a:t>
              </a:r>
              <a:r>
                <a:rPr lang="en-US" sz="2800" b="1" dirty="0" err="1">
                  <a:effectLst/>
                  <a:latin typeface="Cambria" panose="02040503050406030204" pitchFamily="18" charset="0"/>
                  <a:ea typeface="Cambria" panose="02040503050406030204" pitchFamily="18" charset="0"/>
                </a:rPr>
                <a:t>ùng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với</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người</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thân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đi</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mua</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sắm</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và</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tìm</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hiểu</a:t>
              </a:r>
              <a:r>
                <a:rPr lang="en-US" sz="2800" b="1" dirty="0">
                  <a:effectLst/>
                  <a:latin typeface="Cambria" panose="02040503050406030204" pitchFamily="18" charset="0"/>
                  <a:ea typeface="Cambria" panose="02040503050406030204" pitchFamily="18" charset="0"/>
                </a:rPr>
                <a:t>, so </a:t>
              </a:r>
              <a:r>
                <a:rPr lang="en-US" sz="2800" b="1" dirty="0" err="1">
                  <a:effectLst/>
                  <a:latin typeface="Cambria" panose="02040503050406030204" pitchFamily="18" charset="0"/>
                  <a:ea typeface="Cambria" panose="02040503050406030204" pitchFamily="18" charset="0"/>
                </a:rPr>
                <a:t>sánh</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giá</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tiền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của</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những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món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đồ</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em</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thực</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sự</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muốn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mua</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và</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điền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vào</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bảng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kế</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hoạch</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sử</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dụng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tiền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tiết</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kiệm</a:t>
              </a:r>
              <a:r>
                <a:rPr lang="en-US" sz="2800" b="1" dirty="0">
                  <a:effectLst/>
                  <a:latin typeface="Cambria" panose="02040503050406030204" pitchFamily="18" charset="0"/>
                  <a:ea typeface="Cambria" panose="02040503050406030204" pitchFamily="18" charset="0"/>
                </a:rPr>
                <a:t>. </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168399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8C30B1-CB3A-4A4D-AFA7-D1A9A1916932}"/>
              </a:ext>
            </a:extLst>
          </p:cNvPr>
          <p:cNvPicPr>
            <a:picLocks noChangeAspect="1"/>
          </p:cNvPicPr>
          <p:nvPr/>
        </p:nvPicPr>
        <p:blipFill>
          <a:blip r:embed="rId3"/>
          <a:stretch>
            <a:fillRect/>
          </a:stretch>
        </p:blipFill>
        <p:spPr>
          <a:xfrm>
            <a:off x="-575734" y="321733"/>
            <a:ext cx="13549343" cy="6726064"/>
          </a:xfrm>
          <a:prstGeom prst="rect">
            <a:avLst/>
          </a:prstGeom>
        </p:spPr>
      </p:pic>
    </p:spTree>
    <p:extLst>
      <p:ext uri="{BB962C8B-B14F-4D97-AF65-F5344CB8AC3E}">
        <p14:creationId xmlns:p14="http://schemas.microsoft.com/office/powerpoint/2010/main" val="39360426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5B34948E-59F2-FA50-1F03-237615B7B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8408"/>
            <a:ext cx="12192000" cy="8496408"/>
          </a:xfrm>
          <a:prstGeom prst="rect">
            <a:avLst/>
          </a:prstGeom>
        </p:spPr>
      </p:pic>
      <p:pic>
        <p:nvPicPr>
          <p:cNvPr id="10" name="Picture 23">
            <a:extLst>
              <a:ext uri="{FF2B5EF4-FFF2-40B4-BE49-F238E27FC236}">
                <a16:creationId xmlns:a16="http://schemas.microsoft.com/office/drawing/2014/main" id="{FD845D38-1005-E2A7-B969-0ACCB7E895C0}"/>
              </a:ext>
            </a:extLst>
          </p:cNvPr>
          <p:cNvPicPr>
            <a:picLocks noChangeAspect="1"/>
          </p:cNvPicPr>
          <p:nvPr/>
        </p:nvPicPr>
        <p:blipFill>
          <a:blip r:embed="rId3"/>
          <a:srcRect/>
          <a:stretch>
            <a:fillRect/>
          </a:stretch>
        </p:blipFill>
        <p:spPr>
          <a:xfrm flipH="1">
            <a:off x="127531" y="1209830"/>
            <a:ext cx="3506573" cy="5648170"/>
          </a:xfrm>
          <a:prstGeom prst="rect">
            <a:avLst/>
          </a:prstGeom>
        </p:spPr>
      </p:pic>
      <p:sp>
        <p:nvSpPr>
          <p:cNvPr id="2" name="TextBox 1">
            <a:extLst>
              <a:ext uri="{FF2B5EF4-FFF2-40B4-BE49-F238E27FC236}">
                <a16:creationId xmlns:a16="http://schemas.microsoft.com/office/drawing/2014/main" id="{5581120C-85AB-B6AD-82DD-E66AE43646E4}"/>
              </a:ext>
            </a:extLst>
          </p:cNvPr>
          <p:cNvSpPr txBox="1"/>
          <p:nvPr/>
        </p:nvSpPr>
        <p:spPr>
          <a:xfrm>
            <a:off x="3634104" y="704193"/>
            <a:ext cx="492379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NHẬN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XÉT</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CHUNG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CỦA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GVCN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TUẦN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VỪA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QUA</a:t>
            </a:r>
          </a:p>
        </p:txBody>
      </p:sp>
      <p:sp>
        <p:nvSpPr>
          <p:cNvPr id="3" name="Rectangle: Rounded Corners 2">
            <a:extLst>
              <a:ext uri="{FF2B5EF4-FFF2-40B4-BE49-F238E27FC236}">
                <a16:creationId xmlns:a16="http://schemas.microsoft.com/office/drawing/2014/main" id="{4055D8B2-DAD0-2D11-F766-C0F6BA09172A}"/>
              </a:ext>
            </a:extLst>
          </p:cNvPr>
          <p:cNvSpPr/>
          <p:nvPr/>
        </p:nvSpPr>
        <p:spPr>
          <a:xfrm>
            <a:off x="2565952" y="4323643"/>
            <a:ext cx="2981739" cy="1338469"/>
          </a:xfrm>
          <a:prstGeom prst="roundRect">
            <a:avLst/>
          </a:prstGeom>
          <a:solidFill>
            <a:schemeClr val="bg1"/>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Ưu</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điểm</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4" name="Rectangle: Rounded Corners 3">
            <a:extLst>
              <a:ext uri="{FF2B5EF4-FFF2-40B4-BE49-F238E27FC236}">
                <a16:creationId xmlns:a16="http://schemas.microsoft.com/office/drawing/2014/main" id="{7B48697B-5E53-43AD-B979-F840AB5BA7C2}"/>
              </a:ext>
            </a:extLst>
          </p:cNvPr>
          <p:cNvSpPr/>
          <p:nvPr/>
        </p:nvSpPr>
        <p:spPr>
          <a:xfrm>
            <a:off x="5833441" y="3654409"/>
            <a:ext cx="6072809" cy="13384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sẵn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GV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điền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6D8E653C-87CD-C079-60E5-76650EF69A36}"/>
              </a:ext>
            </a:extLst>
          </p:cNvPr>
          <p:cNvSpPr/>
          <p:nvPr/>
        </p:nvSpPr>
        <p:spPr>
          <a:xfrm>
            <a:off x="5833441" y="5331372"/>
            <a:ext cx="6072809" cy="13384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sẵn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GV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điền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7653583"/>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5B34948E-59F2-FA50-1F03-237615B7B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8408"/>
            <a:ext cx="12192000" cy="8496408"/>
          </a:xfrm>
          <a:prstGeom prst="rect">
            <a:avLst/>
          </a:prstGeom>
        </p:spPr>
      </p:pic>
      <p:pic>
        <p:nvPicPr>
          <p:cNvPr id="10" name="Picture 23">
            <a:extLst>
              <a:ext uri="{FF2B5EF4-FFF2-40B4-BE49-F238E27FC236}">
                <a16:creationId xmlns:a16="http://schemas.microsoft.com/office/drawing/2014/main" id="{FD845D38-1005-E2A7-B969-0ACCB7E895C0}"/>
              </a:ext>
            </a:extLst>
          </p:cNvPr>
          <p:cNvPicPr>
            <a:picLocks noChangeAspect="1"/>
          </p:cNvPicPr>
          <p:nvPr/>
        </p:nvPicPr>
        <p:blipFill>
          <a:blip r:embed="rId3"/>
          <a:srcRect/>
          <a:stretch>
            <a:fillRect/>
          </a:stretch>
        </p:blipFill>
        <p:spPr>
          <a:xfrm flipH="1">
            <a:off x="127531" y="1209830"/>
            <a:ext cx="3506573" cy="5648170"/>
          </a:xfrm>
          <a:prstGeom prst="rect">
            <a:avLst/>
          </a:prstGeom>
        </p:spPr>
      </p:pic>
      <p:sp>
        <p:nvSpPr>
          <p:cNvPr id="2" name="TextBox 1">
            <a:extLst>
              <a:ext uri="{FF2B5EF4-FFF2-40B4-BE49-F238E27FC236}">
                <a16:creationId xmlns:a16="http://schemas.microsoft.com/office/drawing/2014/main" id="{5581120C-85AB-B6AD-82DD-E66AE43646E4}"/>
              </a:ext>
            </a:extLst>
          </p:cNvPr>
          <p:cNvSpPr txBox="1"/>
          <p:nvPr/>
        </p:nvSpPr>
        <p:spPr>
          <a:xfrm>
            <a:off x="3634104" y="444767"/>
            <a:ext cx="492379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NHẬN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XÉT</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CHUNG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CỦA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GVCN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TUẦN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VỪA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QUA</a:t>
            </a:r>
          </a:p>
        </p:txBody>
      </p:sp>
      <p:sp>
        <p:nvSpPr>
          <p:cNvPr id="3" name="Rectangle: Rounded Corners 2">
            <a:extLst>
              <a:ext uri="{FF2B5EF4-FFF2-40B4-BE49-F238E27FC236}">
                <a16:creationId xmlns:a16="http://schemas.microsoft.com/office/drawing/2014/main" id="{4055D8B2-DAD0-2D11-F766-C0F6BA09172A}"/>
              </a:ext>
            </a:extLst>
          </p:cNvPr>
          <p:cNvSpPr/>
          <p:nvPr/>
        </p:nvSpPr>
        <p:spPr>
          <a:xfrm>
            <a:off x="2565952" y="4323643"/>
            <a:ext cx="2981739" cy="1338469"/>
          </a:xfrm>
          <a:prstGeom prst="roundRect">
            <a:avLst/>
          </a:prstGeom>
          <a:solidFill>
            <a:schemeClr val="bg1"/>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Hạn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chế</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4" name="Rectangle: Rounded Corners 3">
            <a:extLst>
              <a:ext uri="{FF2B5EF4-FFF2-40B4-BE49-F238E27FC236}">
                <a16:creationId xmlns:a16="http://schemas.microsoft.com/office/drawing/2014/main" id="{7B48697B-5E53-43AD-B979-F840AB5BA7C2}"/>
              </a:ext>
            </a:extLst>
          </p:cNvPr>
          <p:cNvSpPr/>
          <p:nvPr/>
        </p:nvSpPr>
        <p:spPr>
          <a:xfrm>
            <a:off x="5833441" y="3654409"/>
            <a:ext cx="6072809" cy="13384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sẵn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cho</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GV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điền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5" name="Rectangle: Rounded Corners 4">
            <a:extLst>
              <a:ext uri="{FF2B5EF4-FFF2-40B4-BE49-F238E27FC236}">
                <a16:creationId xmlns:a16="http://schemas.microsoft.com/office/drawing/2014/main" id="{6D8E653C-87CD-C079-60E5-76650EF69A36}"/>
              </a:ext>
            </a:extLst>
          </p:cNvPr>
          <p:cNvSpPr/>
          <p:nvPr/>
        </p:nvSpPr>
        <p:spPr>
          <a:xfrm>
            <a:off x="5833441" y="5331372"/>
            <a:ext cx="6072809" cy="13384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sẵn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cho</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GV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điền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2013644994"/>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FC6A7CA-3781-1B75-4B38-E5B9983E9D6A}"/>
              </a:ext>
            </a:extLst>
          </p:cNvPr>
          <p:cNvGrpSpPr/>
          <p:nvPr/>
        </p:nvGrpSpPr>
        <p:grpSpPr>
          <a:xfrm>
            <a:off x="6714056" y="2358737"/>
            <a:ext cx="5349687" cy="4364181"/>
            <a:chOff x="6714056" y="2358737"/>
            <a:chExt cx="5349687" cy="4364181"/>
          </a:xfrm>
        </p:grpSpPr>
        <p:pic>
          <p:nvPicPr>
            <p:cNvPr id="3" name="Picture 2">
              <a:extLst>
                <a:ext uri="{FF2B5EF4-FFF2-40B4-BE49-F238E27FC236}">
                  <a16:creationId xmlns:a16="http://schemas.microsoft.com/office/drawing/2014/main" id="{A919776E-1069-8818-BC56-9F78F231D0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056" y="2358737"/>
              <a:ext cx="5349687" cy="4364181"/>
            </a:xfrm>
            <a:prstGeom prst="rect">
              <a:avLst/>
            </a:prstGeom>
          </p:spPr>
        </p:pic>
        <p:sp>
          <p:nvSpPr>
            <p:cNvPr id="4" name="TextBox 3">
              <a:extLst>
                <a:ext uri="{FF2B5EF4-FFF2-40B4-BE49-F238E27FC236}">
                  <a16:creationId xmlns:a16="http://schemas.microsoft.com/office/drawing/2014/main" id="{DFC16AE9-47C0-839D-A78F-1F13945AF3B4}"/>
                </a:ext>
              </a:extLst>
            </p:cNvPr>
            <p:cNvSpPr txBox="1"/>
            <p:nvPr/>
          </p:nvSpPr>
          <p:spPr>
            <a:xfrm>
              <a:off x="7013864" y="3563311"/>
              <a:ext cx="231808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Calibri" panose="020F0502020204030204"/>
                  <a:cs typeface="+mn-cs"/>
                </a:rPr>
                <a:t>Tuyên</a:t>
              </a:r>
              <a:r>
                <a:rPr kumimoji="0" lang="en-US" sz="4800" b="1" i="0" u="none" strike="noStrike" kern="1200" cap="none" spc="0" normalizeH="0" baseline="0" noProof="0" dirty="0">
                  <a:ln>
                    <a:noFill/>
                  </a:ln>
                  <a:solidFill>
                    <a:prstClr val="black"/>
                  </a:solidFill>
                  <a:effectLst/>
                  <a:uLnTx/>
                  <a:uFillTx/>
                  <a:latin typeface="Calibri" panose="020F0502020204030204"/>
                  <a:cs typeface="+mn-cs"/>
                </a:rPr>
                <a:t> </a:t>
              </a:r>
              <a:r>
                <a:rPr kumimoji="0" lang="en-US" sz="4800" b="1" i="0" u="none" strike="noStrike" kern="1200" cap="none" spc="0" normalizeH="0" baseline="0" noProof="0" dirty="0" err="1">
                  <a:ln>
                    <a:noFill/>
                  </a:ln>
                  <a:solidFill>
                    <a:prstClr val="black"/>
                  </a:solidFill>
                  <a:effectLst/>
                  <a:uLnTx/>
                  <a:uFillTx/>
                  <a:latin typeface="Calibri" panose="020F0502020204030204"/>
                  <a:cs typeface="+mn-cs"/>
                </a:rPr>
                <a:t>dương</a:t>
              </a:r>
              <a:r>
                <a:rPr kumimoji="0" lang="en-US" sz="4800" b="1" i="0" u="none" strike="noStrike" kern="1200" cap="none" spc="0" normalizeH="0" baseline="0" noProof="0" dirty="0">
                  <a:ln>
                    <a:noFill/>
                  </a:ln>
                  <a:solidFill>
                    <a:prstClr val="black"/>
                  </a:solidFill>
                  <a:effectLst/>
                  <a:uLnTx/>
                  <a:uFillTx/>
                  <a:latin typeface="Calibri" panose="020F0502020204030204"/>
                  <a:cs typeface="+mn-cs"/>
                </a:rPr>
                <a:t> </a:t>
              </a:r>
              <a:r>
                <a:rPr kumimoji="0" lang="en-US" sz="4800" b="1" i="0" u="none" strike="noStrike" kern="1200" cap="none" spc="0" normalizeH="0" baseline="0" noProof="0" dirty="0" err="1">
                  <a:ln>
                    <a:noFill/>
                  </a:ln>
                  <a:solidFill>
                    <a:prstClr val="black"/>
                  </a:solidFill>
                  <a:effectLst/>
                  <a:uLnTx/>
                  <a:uFillTx/>
                  <a:latin typeface="Calibri" panose="020F0502020204030204"/>
                  <a:cs typeface="+mn-cs"/>
                </a:rPr>
                <a:t>bạn</a:t>
              </a:r>
              <a:r>
                <a:rPr kumimoji="0" lang="en-US" sz="4800" b="1" i="0" u="none" strike="noStrike" kern="1200" cap="none" spc="0" normalizeH="0" baseline="0" noProof="0" dirty="0">
                  <a:ln>
                    <a:noFill/>
                  </a:ln>
                  <a:solidFill>
                    <a:prstClr val="black"/>
                  </a:solidFill>
                  <a:effectLst/>
                  <a:uLnTx/>
                  <a:uFillTx/>
                  <a:latin typeface="Calibri" panose="020F0502020204030204"/>
                  <a:cs typeface="+mn-cs"/>
                </a:rPr>
                <a:t>…</a:t>
              </a:r>
            </a:p>
          </p:txBody>
        </p:sp>
      </p:grpSp>
      <p:pic>
        <p:nvPicPr>
          <p:cNvPr id="8" name="Picture 7" descr="A picture containing text&#10;&#10;Description automatically generated">
            <a:extLst>
              <a:ext uri="{FF2B5EF4-FFF2-40B4-BE49-F238E27FC236}">
                <a16:creationId xmlns:a16="http://schemas.microsoft.com/office/drawing/2014/main" id="{1040EBEB-BE51-11C6-0C69-CBB1DF543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8257" y="3429000"/>
            <a:ext cx="2923826" cy="3699701"/>
          </a:xfrm>
          <a:prstGeom prst="rect">
            <a:avLst/>
          </a:prstGeom>
        </p:spPr>
      </p:pic>
      <p:pic>
        <p:nvPicPr>
          <p:cNvPr id="5" name="Picture 4">
            <a:extLst>
              <a:ext uri="{FF2B5EF4-FFF2-40B4-BE49-F238E27FC236}">
                <a16:creationId xmlns:a16="http://schemas.microsoft.com/office/drawing/2014/main" id="{3849606F-3AD0-A51E-1013-3202DE429C20}"/>
              </a:ext>
            </a:extLst>
          </p:cNvPr>
          <p:cNvPicPr>
            <a:picLocks noChangeAspect="1"/>
          </p:cNvPicPr>
          <p:nvPr/>
        </p:nvPicPr>
        <p:blipFill>
          <a:blip r:embed="rId4"/>
          <a:stretch>
            <a:fillRect/>
          </a:stretch>
        </p:blipFill>
        <p:spPr>
          <a:xfrm>
            <a:off x="2008309" y="1594804"/>
            <a:ext cx="7443861" cy="2359356"/>
          </a:xfrm>
          <a:prstGeom prst="rect">
            <a:avLst/>
          </a:prstGeom>
        </p:spPr>
      </p:pic>
    </p:spTree>
    <p:extLst>
      <p:ext uri="{BB962C8B-B14F-4D97-AF65-F5344CB8AC3E}">
        <p14:creationId xmlns:p14="http://schemas.microsoft.com/office/powerpoint/2010/main" val="1771511410"/>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5B34948E-59F2-FA50-1F03-237615B7B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8408"/>
            <a:ext cx="12192000" cy="8496408"/>
          </a:xfrm>
          <a:prstGeom prst="rect">
            <a:avLst/>
          </a:prstGeom>
        </p:spPr>
      </p:pic>
      <p:pic>
        <p:nvPicPr>
          <p:cNvPr id="10" name="Picture 23">
            <a:extLst>
              <a:ext uri="{FF2B5EF4-FFF2-40B4-BE49-F238E27FC236}">
                <a16:creationId xmlns:a16="http://schemas.microsoft.com/office/drawing/2014/main" id="{FD845D38-1005-E2A7-B969-0ACCB7E895C0}"/>
              </a:ext>
            </a:extLst>
          </p:cNvPr>
          <p:cNvPicPr>
            <a:picLocks noChangeAspect="1"/>
          </p:cNvPicPr>
          <p:nvPr/>
        </p:nvPicPr>
        <p:blipFill>
          <a:blip r:embed="rId3"/>
          <a:srcRect/>
          <a:stretch>
            <a:fillRect/>
          </a:stretch>
        </p:blipFill>
        <p:spPr>
          <a:xfrm flipH="1">
            <a:off x="127531" y="1209830"/>
            <a:ext cx="3506573" cy="5648170"/>
          </a:xfrm>
          <a:prstGeom prst="rect">
            <a:avLst/>
          </a:prstGeom>
        </p:spPr>
      </p:pic>
      <p:sp>
        <p:nvSpPr>
          <p:cNvPr id="2" name="TextBox 1">
            <a:extLst>
              <a:ext uri="{FF2B5EF4-FFF2-40B4-BE49-F238E27FC236}">
                <a16:creationId xmlns:a16="http://schemas.microsoft.com/office/drawing/2014/main" id="{5581120C-85AB-B6AD-82DD-E66AE43646E4}"/>
              </a:ext>
            </a:extLst>
          </p:cNvPr>
          <p:cNvSpPr txBox="1"/>
          <p:nvPr/>
        </p:nvSpPr>
        <p:spPr>
          <a:xfrm>
            <a:off x="3634104" y="704193"/>
            <a:ext cx="492379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PHƯƠNG</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HƯỚNG</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HOẠT</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ĐỘNG</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字魂59号-创粗黑"/>
                <a:cs typeface="Calibri" panose="020F0502020204030204" pitchFamily="34" charset="0"/>
              </a:rPr>
              <a:t>TUẦN</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
        <p:nvSpPr>
          <p:cNvPr id="4" name="Rectangle: Rounded Corners 3">
            <a:extLst>
              <a:ext uri="{FF2B5EF4-FFF2-40B4-BE49-F238E27FC236}">
                <a16:creationId xmlns:a16="http://schemas.microsoft.com/office/drawing/2014/main" id="{7B48697B-5E53-43AD-B979-F840AB5BA7C2}"/>
              </a:ext>
            </a:extLst>
          </p:cNvPr>
          <p:cNvSpPr/>
          <p:nvPr/>
        </p:nvSpPr>
        <p:spPr>
          <a:xfrm>
            <a:off x="5833441" y="3654409"/>
            <a:ext cx="6072809" cy="13384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sẵn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cho</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GV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điền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5" name="Rectangle: Rounded Corners 4">
            <a:extLst>
              <a:ext uri="{FF2B5EF4-FFF2-40B4-BE49-F238E27FC236}">
                <a16:creationId xmlns:a16="http://schemas.microsoft.com/office/drawing/2014/main" id="{6D8E653C-87CD-C079-60E5-76650EF69A36}"/>
              </a:ext>
            </a:extLst>
          </p:cNvPr>
          <p:cNvSpPr/>
          <p:nvPr/>
        </p:nvSpPr>
        <p:spPr>
          <a:xfrm>
            <a:off x="5833441" y="5331372"/>
            <a:ext cx="6072809" cy="13384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sẵn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cho</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GV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điền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3271019492"/>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BEBA8EAE-BF5A-486C-A8C5-ECC9F3942E4B}">
                <a14:imgProps xmlns:a14="http://schemas.microsoft.com/office/drawing/2010/main">
                  <a14:imgLayer r:embed="rId5">
                    <a14:imgEffect>
                      <a14:colorTemperature colorTemp="4278"/>
                    </a14:imgEffect>
                    <a14:imgEffect>
                      <a14:saturation sat="40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C5DC7508-1361-C84C-AAD3-6BE152055F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8907" y="3275713"/>
            <a:ext cx="3607763" cy="2835544"/>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D9D72315-3276-8A15-77B8-58507C2240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55331" y="3086100"/>
            <a:ext cx="2438905" cy="3086100"/>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2BDBEF47-77C8-C223-A4A6-7E869E15BB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64354" y="4144510"/>
            <a:ext cx="2490977" cy="2713490"/>
          </a:xfrm>
          <a:prstGeom prst="rect">
            <a:avLst/>
          </a:prstGeom>
        </p:spPr>
      </p:pic>
      <p:pic>
        <p:nvPicPr>
          <p:cNvPr id="6" name="Happy-Birthday-to-You-Children-s-Song-Child-Song-Nursery-Rhymes-TOMTOMI-Songs-for-Kids_CS4domnTbbY (mp3cut.net)">
            <a:hlinkClick r:id="" action="ppaction://media"/>
            <a:extLst>
              <a:ext uri="{FF2B5EF4-FFF2-40B4-BE49-F238E27FC236}">
                <a16:creationId xmlns:a16="http://schemas.microsoft.com/office/drawing/2014/main" id="{32C76D62-F8F3-2A25-1C85-8B4966354F8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639" y="180068"/>
            <a:ext cx="487363" cy="487363"/>
          </a:xfrm>
          <a:prstGeom prst="rect">
            <a:avLst/>
          </a:prstGeom>
        </p:spPr>
      </p:pic>
      <p:pic>
        <p:nvPicPr>
          <p:cNvPr id="8" name="Picture 7">
            <a:extLst>
              <a:ext uri="{FF2B5EF4-FFF2-40B4-BE49-F238E27FC236}">
                <a16:creationId xmlns:a16="http://schemas.microsoft.com/office/drawing/2014/main" id="{BC052604-BB44-77CD-0414-91911252CFFE}"/>
              </a:ext>
            </a:extLst>
          </p:cNvPr>
          <p:cNvPicPr>
            <a:picLocks noChangeAspect="1"/>
          </p:cNvPicPr>
          <p:nvPr/>
        </p:nvPicPr>
        <p:blipFill>
          <a:blip r:embed="rId10"/>
          <a:stretch>
            <a:fillRect/>
          </a:stretch>
        </p:blipFill>
        <p:spPr>
          <a:xfrm>
            <a:off x="1269652" y="494144"/>
            <a:ext cx="9248434" cy="2597121"/>
          </a:xfrm>
          <a:prstGeom prst="rect">
            <a:avLst/>
          </a:prstGeom>
        </p:spPr>
      </p:pic>
    </p:spTree>
    <p:extLst>
      <p:ext uri="{BB962C8B-B14F-4D97-AF65-F5344CB8AC3E}">
        <p14:creationId xmlns:p14="http://schemas.microsoft.com/office/powerpoint/2010/main" val="38105310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10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10000" fill="hold" nodeType="withEffect">
                                  <p:stCondLst>
                                    <p:cond delay="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par>
                                <p:cTn id="17" presetID="32" presetClass="emph" presetSubtype="0" repeatCount="10000" fill="hold" nodeType="withEffect">
                                  <p:stCondLst>
                                    <p:cond delay="0"/>
                                  </p:stCondLst>
                                  <p:childTnLst>
                                    <p:animRot by="120000">
                                      <p:cBhvr>
                                        <p:cTn id="18" dur="100" fill="hold">
                                          <p:stCondLst>
                                            <p:cond delay="0"/>
                                          </p:stCondLst>
                                        </p:cTn>
                                        <p:tgtEl>
                                          <p:spTgt spid="3"/>
                                        </p:tgtEl>
                                        <p:attrNameLst>
                                          <p:attrName>r</p:attrName>
                                        </p:attrNameLst>
                                      </p:cBhvr>
                                    </p:animRot>
                                    <p:animRot by="-240000">
                                      <p:cBhvr>
                                        <p:cTn id="19" dur="200" fill="hold">
                                          <p:stCondLst>
                                            <p:cond delay="200"/>
                                          </p:stCondLst>
                                        </p:cTn>
                                        <p:tgtEl>
                                          <p:spTgt spid="3"/>
                                        </p:tgtEl>
                                        <p:attrNameLst>
                                          <p:attrName>r</p:attrName>
                                        </p:attrNameLst>
                                      </p:cBhvr>
                                    </p:animRot>
                                    <p:animRot by="240000">
                                      <p:cBhvr>
                                        <p:cTn id="20" dur="200" fill="hold">
                                          <p:stCondLst>
                                            <p:cond delay="400"/>
                                          </p:stCondLst>
                                        </p:cTn>
                                        <p:tgtEl>
                                          <p:spTgt spid="3"/>
                                        </p:tgtEl>
                                        <p:attrNameLst>
                                          <p:attrName>r</p:attrName>
                                        </p:attrNameLst>
                                      </p:cBhvr>
                                    </p:animRot>
                                    <p:animRot by="-240000">
                                      <p:cBhvr>
                                        <p:cTn id="21" dur="200" fill="hold">
                                          <p:stCondLst>
                                            <p:cond delay="600"/>
                                          </p:stCondLst>
                                        </p:cTn>
                                        <p:tgtEl>
                                          <p:spTgt spid="3"/>
                                        </p:tgtEl>
                                        <p:attrNameLst>
                                          <p:attrName>r</p:attrName>
                                        </p:attrNameLst>
                                      </p:cBhvr>
                                    </p:animRot>
                                    <p:animRot by="120000">
                                      <p:cBhvr>
                                        <p:cTn id="22" dur="200" fill="hold">
                                          <p:stCondLst>
                                            <p:cond delay="800"/>
                                          </p:stCondLst>
                                        </p:cTn>
                                        <p:tgtEl>
                                          <p:spTgt spid="3"/>
                                        </p:tgtEl>
                                        <p:attrNameLst>
                                          <p:attrName>r</p:attrName>
                                        </p:attrNameLst>
                                      </p:cBhvr>
                                    </p:animRot>
                                  </p:childTnLst>
                                </p:cTn>
                              </p:par>
                              <p:par>
                                <p:cTn id="23" presetID="1" presetClass="mediacall" presetSubtype="0" fill="hold" nodeType="withEffect">
                                  <p:stCondLst>
                                    <p:cond delay="0"/>
                                  </p:stCondLst>
                                  <p:childTnLst>
                                    <p:cmd type="call" cmd="playFrom(0.0)">
                                      <p:cBhvr>
                                        <p:cTn id="24" dur="146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9" descr="A couple of kids standing in front of a chalkboard&#10;&#10;Description automatically generated with medium confidence">
            <a:extLst>
              <a:ext uri="{FF2B5EF4-FFF2-40B4-BE49-F238E27FC236}">
                <a16:creationId xmlns:a16="http://schemas.microsoft.com/office/drawing/2014/main" id="{84572B9A-5D2A-4705-8E81-65679ECB3459}"/>
              </a:ext>
            </a:extLst>
          </p:cNvPr>
          <p:cNvPicPr>
            <a:picLocks noChangeAspect="1"/>
          </p:cNvPicPr>
          <p:nvPr/>
        </p:nvPicPr>
        <p:blipFill rotWithShape="1">
          <a:blip r:embed="rId2"/>
          <a:srcRect b="17598"/>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B5D84793-0D4E-BA2F-4443-C6E4180265A9}"/>
              </a:ext>
            </a:extLst>
          </p:cNvPr>
          <p:cNvSpPr txBox="1"/>
          <p:nvPr/>
        </p:nvSpPr>
        <p:spPr>
          <a:xfrm>
            <a:off x="1436562" y="871093"/>
            <a:ext cx="9201702" cy="1446550"/>
          </a:xfrm>
          <a:prstGeom prst="rect">
            <a:avLst/>
          </a:prstGeom>
          <a:noFill/>
        </p:spPr>
        <p:txBody>
          <a:bodyPr wrap="square" rtlCol="0">
            <a:spAutoFit/>
          </a:bodyPr>
          <a:lstStyle/>
          <a:p>
            <a:pPr lvl="0" algn="ctr">
              <a:defRPr/>
            </a:pPr>
            <a:r>
              <a:rPr lang="en-US" sz="4400" b="1" dirty="0">
                <a:solidFill>
                  <a:prstClr val="white"/>
                </a:solidFill>
              </a:rPr>
              <a:t>CHỦ ĐỀ TUẦN 19: LỰA CHỌN CHI TIÊU “CẦN, MUỐN VÀ CÓ THỂ” </a:t>
            </a:r>
            <a:endParaRPr kumimoji="0" lang="en-US" sz="44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0999548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Cartoon clouds collection">
            <a:extLst>
              <a:ext uri="{FF2B5EF4-FFF2-40B4-BE49-F238E27FC236}">
                <a16:creationId xmlns:a16="http://schemas.microsoft.com/office/drawing/2014/main" id="{3863A9FF-9872-6AE3-661A-7BABF724EC9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04" b="89936" l="9904" r="93131">
                        <a14:foregroundMark x1="66134" y1="46486" x2="81470" y2="52236"/>
                        <a14:foregroundMark x1="93131" y1="49361" x2="93131" y2="49361"/>
                        <a14:backgroundMark x1="45847" y1="23163" x2="85463" y2="29872"/>
                        <a14:backgroundMark x1="85463" y1="29872" x2="85783" y2="30351"/>
                        <a14:backgroundMark x1="19169" y1="83706" x2="81150" y2="91534"/>
                        <a14:backgroundMark x1="63099" y1="79712" x2="75879" y2="81150"/>
                        <a14:backgroundMark x1="51597" y1="76358" x2="85304" y2="80032"/>
                      </a14:backgroundRemoval>
                    </a14:imgEffect>
                  </a14:imgLayer>
                </a14:imgProps>
              </a:ext>
              <a:ext uri="{28A0092B-C50C-407E-A947-70E740481C1C}">
                <a14:useLocalDpi xmlns:a14="http://schemas.microsoft.com/office/drawing/2010/main" val="0"/>
              </a:ext>
            </a:extLst>
          </a:blip>
          <a:srcRect l="45389" t="27536" b="29825"/>
          <a:stretch/>
        </p:blipFill>
        <p:spPr bwMode="auto">
          <a:xfrm>
            <a:off x="5075353" y="1062678"/>
            <a:ext cx="3256266"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toon clouds collection">
            <a:extLst>
              <a:ext uri="{FF2B5EF4-FFF2-40B4-BE49-F238E27FC236}">
                <a16:creationId xmlns:a16="http://schemas.microsoft.com/office/drawing/2014/main" id="{F0EA8416-A7FF-523F-3C77-4312AB5AF77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04" b="89936" l="9904" r="93131">
                        <a14:foregroundMark x1="66134" y1="46486" x2="81470" y2="52236"/>
                        <a14:foregroundMark x1="93131" y1="49361" x2="93131" y2="49361"/>
                        <a14:backgroundMark x1="45847" y1="23163" x2="85463" y2="29872"/>
                        <a14:backgroundMark x1="85463" y1="29872" x2="85783" y2="30351"/>
                        <a14:backgroundMark x1="19169" y1="83706" x2="81150" y2="91534"/>
                        <a14:backgroundMark x1="63099" y1="79712" x2="75879" y2="81150"/>
                        <a14:backgroundMark x1="51597" y1="76358" x2="85304" y2="80032"/>
                      </a14:backgroundRemoval>
                    </a14:imgEffect>
                  </a14:imgLayer>
                </a14:imgProps>
              </a:ext>
              <a:ext uri="{28A0092B-C50C-407E-A947-70E740481C1C}">
                <a14:useLocalDpi xmlns:a14="http://schemas.microsoft.com/office/drawing/2010/main" val="0"/>
              </a:ext>
            </a:extLst>
          </a:blip>
          <a:srcRect l="42960" t="32472" b="36384"/>
          <a:stretch/>
        </p:blipFill>
        <p:spPr bwMode="auto">
          <a:xfrm>
            <a:off x="8521831" y="-53215"/>
            <a:ext cx="3401088" cy="18570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acher talking with her students on white background">
            <a:extLst>
              <a:ext uri="{FF2B5EF4-FFF2-40B4-BE49-F238E27FC236}">
                <a16:creationId xmlns:a16="http://schemas.microsoft.com/office/drawing/2014/main" id="{5D1DE741-21CF-A32E-2999-4673CE1E828B}"/>
              </a:ext>
            </a:extLst>
          </p:cNvPr>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6320" b="94981" l="4633" r="96965">
                        <a14:foregroundMark x1="30831" y1="6320" x2="33067" y2="8922"/>
                        <a14:foregroundMark x1="34505" y1="31041" x2="36741" y2="40892"/>
                        <a14:foregroundMark x1="36741" y1="40892" x2="36741" y2="40892"/>
                        <a14:foregroundMark x1="50160" y1="23048" x2="51278" y2="6506"/>
                        <a14:foregroundMark x1="9585" y1="48885" x2="7508" y2="57435"/>
                        <a14:foregroundMark x1="4952" y1="55019" x2="6550" y2="59851"/>
                        <a14:foregroundMark x1="6230" y1="66914" x2="6230" y2="66914"/>
                        <a14:foregroundMark x1="24056" y1="69006" x2="24121" y2="69145"/>
                        <a14:foregroundMark x1="22045" y1="62082" x2="22082" y2="63465"/>
                        <a14:foregroundMark x1="8786" y1="92937" x2="8946" y2="92007"/>
                        <a14:foregroundMark x1="7029" y1="94238" x2="10863" y2="87175"/>
                        <a14:foregroundMark x1="19329" y1="88476" x2="22684" y2="94796"/>
                        <a14:foregroundMark x1="31789" y1="95539" x2="31789" y2="95539"/>
                        <a14:foregroundMark x1="57188" y1="49071" x2="61182" y2="76394"/>
                        <a14:foregroundMark x1="61182" y1="76394" x2="61022" y2="77881"/>
                        <a14:foregroundMark x1="60703" y1="47212" x2="63259" y2="50372"/>
                        <a14:foregroundMark x1="61821" y1="83086" x2="62620" y2="93123"/>
                        <a14:foregroundMark x1="55591" y1="88662" x2="54153" y2="91450"/>
                        <a14:foregroundMark x1="86741" y1="47584" x2="88339" y2="75465"/>
                        <a14:foregroundMark x1="86262" y1="43494" x2="86262" y2="43494"/>
                        <a14:foregroundMark x1="89297" y1="40706" x2="89297" y2="40706"/>
                        <a14:foregroundMark x1="90735" y1="40520" x2="90735" y2="40520"/>
                        <a14:foregroundMark x1="93930" y1="54275" x2="91693" y2="61524"/>
                        <a14:foregroundMark x1="96965" y1="75093" x2="96965" y2="75093"/>
                        <a14:foregroundMark x1="73802" y1="73420" x2="78275" y2="70632"/>
                        <a14:foregroundMark x1="83387" y1="68216" x2="84345" y2="75279"/>
                        <a14:foregroundMark x1="86262" y1="68773" x2="84185" y2="75836"/>
                        <a14:foregroundMark x1="80511" y1="69888" x2="81150" y2="76580"/>
                        <a14:foregroundMark x1="87084" y1="90335" x2="87859" y2="93123"/>
                        <a14:foregroundMark x1="86722" y1="89033" x2="87084" y2="90335"/>
                        <a14:foregroundMark x1="86464" y1="88104" x2="86671" y2="88848"/>
                        <a14:foregroundMark x1="86102" y1="86803" x2="86464" y2="88104"/>
                        <a14:foregroundMark x1="83661" y1="88104" x2="84345" y2="87361"/>
                        <a14:foregroundMark x1="82976" y1="88848" x2="83661" y2="88104"/>
                        <a14:foregroundMark x1="79553" y1="92565" x2="82806" y2="89033"/>
                        <a14:foregroundMark x1="81470" y1="43494" x2="81470" y2="43494"/>
                        <a14:foregroundMark x1="90895" y1="42751" x2="90895" y2="42751"/>
                        <a14:foregroundMark x1="55112" y1="83643" x2="55431" y2="86059"/>
                        <a14:foregroundMark x1="21725" y1="66729" x2="21725" y2="66729"/>
                        <a14:backgroundMark x1="84026" y1="44610" x2="84026" y2="44610"/>
                        <a14:backgroundMark x1="82109" y1="45353" x2="82109" y2="45353"/>
                        <a14:backgroundMark x1="88179" y1="46097" x2="88179" y2="46097"/>
                        <a14:backgroundMark x1="90575" y1="46097" x2="90575" y2="46097"/>
                        <a14:backgroundMark x1="88978" y1="46097" x2="88978" y2="46097"/>
                        <a14:backgroundMark x1="53035" y1="64312" x2="53035" y2="64312"/>
                        <a14:backgroundMark x1="85942" y1="88104" x2="85942" y2="88104"/>
                        <a14:backgroundMark x1="85783" y1="88848" x2="85783" y2="89033"/>
                        <a14:backgroundMark x1="85304" y1="90335" x2="85304" y2="90335"/>
                        <a14:backgroundMark x1="22684" y1="64498" x2="23962" y2="65985"/>
                        <a14:backgroundMark x1="21086" y1="64684" x2="22204" y2="65428"/>
                        <a14:backgroundMark x1="23195" y1="66729" x2="23642" y2="67472"/>
                        <a14:backgroundMark x1="22524" y1="65613" x2="23195" y2="66729"/>
                        <a14:backgroundMark x1="23802" y1="67472" x2="24441" y2="68773"/>
                        <a14:backgroundMark x1="22364" y1="63383" x2="22364" y2="63383"/>
                      </a14:backgroundRemoval>
                    </a14:imgEffect>
                  </a14:imgLayer>
                </a14:imgProps>
              </a:ext>
              <a:ext uri="{28A0092B-C50C-407E-A947-70E740481C1C}">
                <a14:useLocalDpi xmlns:a14="http://schemas.microsoft.com/office/drawing/2010/main" val="0"/>
              </a:ext>
            </a:extLst>
          </a:blip>
          <a:srcRect/>
          <a:stretch>
            <a:fillRect/>
          </a:stretch>
        </p:blipFill>
        <p:spPr bwMode="auto">
          <a:xfrm>
            <a:off x="206738" y="2573920"/>
            <a:ext cx="5167902" cy="44414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oa Mai Ngay Tet Viet Nam">
            <a:extLst>
              <a:ext uri="{FF2B5EF4-FFF2-40B4-BE49-F238E27FC236}">
                <a16:creationId xmlns:a16="http://schemas.microsoft.com/office/drawing/2014/main" id="{57A7B633-C8E4-9F0A-43FF-F2B150FA93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9350" y="-89606"/>
            <a:ext cx="5962650" cy="46638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ext&#10;&#10;Description automatically generated">
            <a:extLst>
              <a:ext uri="{FF2B5EF4-FFF2-40B4-BE49-F238E27FC236}">
                <a16:creationId xmlns:a16="http://schemas.microsoft.com/office/drawing/2014/main" id="{C67D3240-7ADF-D031-6074-4504EDEFFB3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10000"/>
                    </a14:imgEffect>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21208387">
            <a:off x="5430116" y="3450894"/>
            <a:ext cx="6780738" cy="4131730"/>
          </a:xfrm>
          <a:prstGeom prst="rect">
            <a:avLst/>
          </a:prstGeom>
        </p:spPr>
      </p:pic>
      <p:pic>
        <p:nvPicPr>
          <p:cNvPr id="5" name="Picture 4">
            <a:extLst>
              <a:ext uri="{FF2B5EF4-FFF2-40B4-BE49-F238E27FC236}">
                <a16:creationId xmlns:a16="http://schemas.microsoft.com/office/drawing/2014/main" id="{45B8B016-47CC-97C1-EFA2-29519D9E3DD3}"/>
              </a:ext>
            </a:extLst>
          </p:cNvPr>
          <p:cNvPicPr>
            <a:picLocks noChangeAspect="1"/>
          </p:cNvPicPr>
          <p:nvPr/>
        </p:nvPicPr>
        <p:blipFill>
          <a:blip r:embed="rId9"/>
          <a:stretch>
            <a:fillRect/>
          </a:stretch>
        </p:blipFill>
        <p:spPr>
          <a:xfrm>
            <a:off x="961800" y="639610"/>
            <a:ext cx="5182049" cy="2054530"/>
          </a:xfrm>
          <a:prstGeom prst="rect">
            <a:avLst/>
          </a:prstGeom>
        </p:spPr>
      </p:pic>
    </p:spTree>
    <p:extLst>
      <p:ext uri="{BB962C8B-B14F-4D97-AF65-F5344CB8AC3E}">
        <p14:creationId xmlns:p14="http://schemas.microsoft.com/office/powerpoint/2010/main" val="144904841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32"/>
                                        </p:tgtEl>
                                        <p:attrNameLst>
                                          <p:attrName>style.visibility</p:attrName>
                                        </p:attrNameLst>
                                      </p:cBhvr>
                                      <p:to>
                                        <p:strVal val="visible"/>
                                      </p:to>
                                    </p:set>
                                    <p:anim calcmode="lin" valueType="num">
                                      <p:cBhvr additive="base">
                                        <p:cTn id="11" dur="500" fill="hold"/>
                                        <p:tgtEl>
                                          <p:spTgt spid="1032"/>
                                        </p:tgtEl>
                                        <p:attrNameLst>
                                          <p:attrName>ppt_x</p:attrName>
                                        </p:attrNameLst>
                                      </p:cBhvr>
                                      <p:tavLst>
                                        <p:tav tm="0">
                                          <p:val>
                                            <p:strVal val="0-#ppt_w/2"/>
                                          </p:val>
                                        </p:tav>
                                        <p:tav tm="100000">
                                          <p:val>
                                            <p:strVal val="#ppt_x"/>
                                          </p:val>
                                        </p:tav>
                                      </p:tavLst>
                                    </p:anim>
                                    <p:anim calcmode="lin" valueType="num">
                                      <p:cBhvr additive="base">
                                        <p:cTn id="12" dur="500" fill="hold"/>
                                        <p:tgtEl>
                                          <p:spTgt spid="103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67AA27F6-1499-E8BA-8CC9-36BE51BB883C}"/>
              </a:ext>
            </a:extLst>
          </p:cNvPr>
          <p:cNvSpPr/>
          <p:nvPr/>
        </p:nvSpPr>
        <p:spPr>
          <a:xfrm>
            <a:off x="2521820" y="1530417"/>
            <a:ext cx="9161994" cy="3436219"/>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3378582" y="2115953"/>
            <a:ext cx="7276584" cy="2308324"/>
          </a:xfrm>
          <a:prstGeom prst="rect">
            <a:avLst/>
          </a:prstGeom>
          <a:noFill/>
        </p:spPr>
        <p:txBody>
          <a:bodyPr wrap="square" rtlCol="0">
            <a:spAutoFit/>
          </a:bodyPr>
          <a:lstStyle/>
          <a:p>
            <a:pPr lvl="0" algn="ctr"/>
            <a:r>
              <a:rPr lang="en-US" sz="4800" b="1" dirty="0">
                <a:solidFill>
                  <a:prstClr val="black"/>
                </a:solidFill>
                <a:latin typeface="Calibri" panose="020F0502020204030204" pitchFamily="34" charset="0"/>
                <a:cs typeface="Calibri" panose="020F0502020204030204" pitchFamily="34" charset="0"/>
              </a:rPr>
              <a:t>1. Chia </a:t>
            </a:r>
            <a:r>
              <a:rPr lang="en-US" sz="4800" b="1" dirty="0" err="1">
                <a:solidFill>
                  <a:prstClr val="black"/>
                </a:solidFill>
                <a:latin typeface="Calibri" panose="020F0502020204030204" pitchFamily="34" charset="0"/>
                <a:cs typeface="Calibri" panose="020F0502020204030204" pitchFamily="34" charset="0"/>
              </a:rPr>
              <a:t>sẻ</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sự</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lựa</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chọn</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của</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em</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sau</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khi</a:t>
            </a:r>
            <a:r>
              <a:rPr lang="en-US" sz="4800" b="1" dirty="0">
                <a:solidFill>
                  <a:prstClr val="black"/>
                </a:solidFill>
                <a:latin typeface="Calibri" panose="020F0502020204030204" pitchFamily="34" charset="0"/>
                <a:cs typeface="Calibri" panose="020F0502020204030204" pitchFamily="34" charset="0"/>
              </a:rPr>
              <a:t> so </a:t>
            </a:r>
            <a:r>
              <a:rPr lang="en-US" sz="4800" b="1" dirty="0" err="1">
                <a:solidFill>
                  <a:prstClr val="black"/>
                </a:solidFill>
                <a:latin typeface="Calibri" panose="020F0502020204030204" pitchFamily="34" charset="0"/>
                <a:cs typeface="Calibri" panose="020F0502020204030204" pitchFamily="34" charset="0"/>
              </a:rPr>
              <a:t>sánh</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giá</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tiền</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các</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món</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đồ</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định</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mua</a:t>
            </a:r>
            <a:r>
              <a:rPr lang="en-US" sz="4800" b="1" dirty="0">
                <a:solidFill>
                  <a:prstClr val="black"/>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769653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3" name="Group 2">
            <a:extLst>
              <a:ext uri="{FF2B5EF4-FFF2-40B4-BE49-F238E27FC236}">
                <a16:creationId xmlns:a16="http://schemas.microsoft.com/office/drawing/2014/main" id="{803018A2-E84C-35AB-3FCD-54F8B6B613E5}"/>
              </a:ext>
            </a:extLst>
          </p:cNvPr>
          <p:cNvGrpSpPr/>
          <p:nvPr/>
        </p:nvGrpSpPr>
        <p:grpSpPr>
          <a:xfrm>
            <a:off x="787579" y="2939289"/>
            <a:ext cx="4278451" cy="2175001"/>
            <a:chOff x="892354" y="3758439"/>
            <a:chExt cx="4278451" cy="2175001"/>
          </a:xfrm>
        </p:grpSpPr>
        <p:pic>
          <p:nvPicPr>
            <p:cNvPr id="4" name="Picture 9">
              <a:extLst>
                <a:ext uri="{FF2B5EF4-FFF2-40B4-BE49-F238E27FC236}">
                  <a16:creationId xmlns:a16="http://schemas.microsoft.com/office/drawing/2014/main" id="{44803D12-FDA8-01EB-5206-CE66CB15B7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7EE9A3FD-AA79-66AE-A47D-0467BAA67A6C}"/>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grpSp>
      <p:sp>
        <p:nvSpPr>
          <p:cNvPr id="9" name="Speech Bubble: Rectangle with Corners Rounded 4">
            <a:extLst>
              <a:ext uri="{FF2B5EF4-FFF2-40B4-BE49-F238E27FC236}">
                <a16:creationId xmlns:a16="http://schemas.microsoft.com/office/drawing/2014/main" id="{6D83AF44-5A2F-5E98-6873-6F48F69ADFDC}"/>
              </a:ext>
            </a:extLst>
          </p:cNvPr>
          <p:cNvSpPr/>
          <p:nvPr/>
        </p:nvSpPr>
        <p:spPr>
          <a:xfrm flipH="1">
            <a:off x="2686048" y="438150"/>
            <a:ext cx="8829675" cy="1828800"/>
          </a:xfrm>
          <a:prstGeom prst="wedgeRoundRectCallout">
            <a:avLst>
              <a:gd name="adj1" fmla="val 39625"/>
              <a:gd name="adj2" fmla="val 83893"/>
              <a:gd name="adj3" fmla="val 16667"/>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dirty="0">
                <a:solidFill>
                  <a:prstClr val="black"/>
                </a:solidFill>
                <a:latin typeface="Calibri" panose="020F0502020204030204" pitchFamily="34" charset="0"/>
                <a:cs typeface="Calibri" panose="020F0502020204030204" pitchFamily="34" charset="0"/>
              </a:rPr>
              <a:t>Em đã tìm hiểu giá tiền các món đồ muốn mua ở những địa điểm nào? Giá tiền món đồ ở các nơi có chênh lệch không? Chất lượng, mẫu mã món đồ có khác nhau không? Theo em, vì sao có sự chênh lệch về giá tiền như vậy?</a:t>
            </a:r>
          </a:p>
        </p:txBody>
      </p:sp>
      <p:sp>
        <p:nvSpPr>
          <p:cNvPr id="10" name="Speech Bubble: Rectangle with Corners Rounded 4">
            <a:extLst>
              <a:ext uri="{FF2B5EF4-FFF2-40B4-BE49-F238E27FC236}">
                <a16:creationId xmlns:a16="http://schemas.microsoft.com/office/drawing/2014/main" id="{960AC867-004F-A998-E334-773AB39AAFB8}"/>
              </a:ext>
            </a:extLst>
          </p:cNvPr>
          <p:cNvSpPr/>
          <p:nvPr/>
        </p:nvSpPr>
        <p:spPr>
          <a:xfrm flipH="1">
            <a:off x="5534658" y="3171825"/>
            <a:ext cx="5866767" cy="1752600"/>
          </a:xfrm>
          <a:prstGeom prst="wedgeRoundRectCallout">
            <a:avLst>
              <a:gd name="adj1" fmla="val 54568"/>
              <a:gd name="adj2" fmla="val 18893"/>
              <a:gd name="adj3" fmla="val 16667"/>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dirty="0">
                <a:solidFill>
                  <a:prstClr val="black"/>
                </a:solidFill>
                <a:latin typeface="Calibri" panose="020F0502020204030204" pitchFamily="34" charset="0"/>
                <a:cs typeface="Calibri" panose="020F0502020204030204" pitchFamily="34" charset="0"/>
              </a:rPr>
              <a:t>Với số tiền đang có, em sẽ chọn món đồ với giá rẻ hơn nhưng chất lượng không bằng hay với giá cao hơn nhưng chất lượng tốt hơn?</a:t>
            </a:r>
          </a:p>
        </p:txBody>
      </p:sp>
    </p:spTree>
    <p:extLst>
      <p:ext uri="{BB962C8B-B14F-4D97-AF65-F5344CB8AC3E}">
        <p14:creationId xmlns:p14="http://schemas.microsoft.com/office/powerpoint/2010/main" val="34900930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247650" y="180975"/>
            <a:ext cx="11677650" cy="6372225"/>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6" name="TextBox 5">
            <a:extLst>
              <a:ext uri="{FF2B5EF4-FFF2-40B4-BE49-F238E27FC236}">
                <a16:creationId xmlns:a16="http://schemas.microsoft.com/office/drawing/2014/main" id="{F995E691-443A-CFB4-56CE-811B5231EF06}"/>
              </a:ext>
            </a:extLst>
          </p:cNvPr>
          <p:cNvSpPr txBox="1"/>
          <p:nvPr/>
        </p:nvSpPr>
        <p:spPr>
          <a:xfrm>
            <a:off x="1076325" y="476250"/>
            <a:ext cx="10629900" cy="742950"/>
          </a:xfrm>
          <a:prstGeom prst="rect">
            <a:avLst/>
          </a:prstGeom>
          <a:noFill/>
        </p:spPr>
        <p:txBody>
          <a:bodyPr wrap="square" rtlCol="0">
            <a:spAutoFit/>
          </a:bodyPr>
          <a:lstStyle/>
          <a:p>
            <a:endParaRPr lang="en-US" dirty="0"/>
          </a:p>
        </p:txBody>
      </p:sp>
      <p:sp>
        <p:nvSpPr>
          <p:cNvPr id="7" name="TextBox 6">
            <a:extLst>
              <a:ext uri="{FF2B5EF4-FFF2-40B4-BE49-F238E27FC236}">
                <a16:creationId xmlns:a16="http://schemas.microsoft.com/office/drawing/2014/main" id="{F72808B9-B5BC-9272-F7B4-BC89B5941181}"/>
              </a:ext>
            </a:extLst>
          </p:cNvPr>
          <p:cNvSpPr txBox="1"/>
          <p:nvPr/>
        </p:nvSpPr>
        <p:spPr>
          <a:xfrm>
            <a:off x="838200" y="381000"/>
            <a:ext cx="10953750" cy="954107"/>
          </a:xfrm>
          <a:prstGeom prst="rect">
            <a:avLst/>
          </a:prstGeom>
          <a:noFill/>
        </p:spPr>
        <p:txBody>
          <a:bodyPr wrap="square" rtlCol="0">
            <a:spAutoFit/>
          </a:bodyPr>
          <a:lstStyle/>
          <a:p>
            <a:r>
              <a:rPr lang="en-US" sz="2800" dirty="0" err="1">
                <a:effectLst/>
                <a:latin typeface="Calibri" panose="020F0502020204030204" pitchFamily="34" charset="0"/>
                <a:ea typeface="Calibri" panose="020F0502020204030204" pitchFamily="34" charset="0"/>
                <a:cs typeface="Calibri" panose="020F0502020204030204" pitchFamily="34" charset="0"/>
              </a:rPr>
              <a:t>Lựa</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chọn</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một</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số</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món</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đồ</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mà</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bạn</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trong</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lớp</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muốn</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mua</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nhiều</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nhất</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để</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thảo</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luận</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về</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các</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tiêu</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chí</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quyết</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định</a:t>
            </a:r>
            <a:r>
              <a:rPr lang="en-US" sz="2800" dirty="0">
                <a:effectLst/>
                <a:latin typeface="Calibri" panose="020F0502020204030204" pitchFamily="34" charset="0"/>
                <a:ea typeface="Calibri" panose="020F0502020204030204" pitchFamily="34" charset="0"/>
                <a:cs typeface="Calibri" panose="020F0502020204030204" pitchFamily="34" charset="0"/>
              </a:rPr>
              <a:t> </a:t>
            </a:r>
            <a:r>
              <a:rPr lang="en-US" sz="2800" dirty="0" err="1">
                <a:effectLst/>
                <a:latin typeface="Calibri" panose="020F0502020204030204" pitchFamily="34" charset="0"/>
                <a:ea typeface="Calibri" panose="020F0502020204030204" pitchFamily="34" charset="0"/>
                <a:cs typeface="Calibri" panose="020F0502020204030204" pitchFamily="34" charset="0"/>
              </a:rPr>
              <a:t>mua</a:t>
            </a:r>
            <a:r>
              <a:rPr lang="en-US" sz="2800" dirty="0">
                <a:effectLst/>
                <a:latin typeface="Calibri" panose="020F0502020204030204" pitchFamily="34" charset="0"/>
                <a:ea typeface="Calibri" panose="020F0502020204030204" pitchFamily="34" charset="0"/>
                <a:cs typeface="Calibri" panose="020F0502020204030204" pitchFamily="34" charset="0"/>
              </a:rPr>
              <a:t>.</a:t>
            </a:r>
          </a:p>
        </p:txBody>
      </p:sp>
      <p:pic>
        <p:nvPicPr>
          <p:cNvPr id="13" name="Picture 12">
            <a:extLst>
              <a:ext uri="{FF2B5EF4-FFF2-40B4-BE49-F238E27FC236}">
                <a16:creationId xmlns:a16="http://schemas.microsoft.com/office/drawing/2014/main" id="{F610DB8E-C338-5CCC-3FF4-0E6610DDEF1B}"/>
              </a:ext>
            </a:extLst>
          </p:cNvPr>
          <p:cNvPicPr>
            <a:picLocks noChangeAspect="1"/>
          </p:cNvPicPr>
          <p:nvPr/>
        </p:nvPicPr>
        <p:blipFill>
          <a:blip r:embed="rId2"/>
          <a:stretch>
            <a:fillRect/>
          </a:stretch>
        </p:blipFill>
        <p:spPr>
          <a:xfrm>
            <a:off x="1104899" y="1662112"/>
            <a:ext cx="10182225" cy="4169751"/>
          </a:xfrm>
          <a:prstGeom prst="rect">
            <a:avLst/>
          </a:prstGeom>
        </p:spPr>
      </p:pic>
    </p:spTree>
    <p:extLst>
      <p:ext uri="{BB962C8B-B14F-4D97-AF65-F5344CB8AC3E}">
        <p14:creationId xmlns:p14="http://schemas.microsoft.com/office/powerpoint/2010/main" val="1933704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descr="Những khung hình đẹp đơn giản, dễ thương dùng để bàn">
            <a:extLst>
              <a:ext uri="{FF2B5EF4-FFF2-40B4-BE49-F238E27FC236}">
                <a16:creationId xmlns:a16="http://schemas.microsoft.com/office/drawing/2014/main" id="{E77D5342-C3DE-3061-F184-8485E032F5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6567" y="0"/>
            <a:ext cx="8852508" cy="39808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remium Vector | Teacher cartoon cute vector art chibi">
            <a:extLst>
              <a:ext uri="{FF2B5EF4-FFF2-40B4-BE49-F238E27FC236}">
                <a16:creationId xmlns:a16="http://schemas.microsoft.com/office/drawing/2014/main" id="{6069800B-C199-DBD6-C6C0-0085B57C93C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278" b="96645" l="9585" r="89617">
                        <a14:foregroundMark x1="49201" y1="5272" x2="49201" y2="5272"/>
                        <a14:foregroundMark x1="61981" y1="31949" x2="56709" y2="45527"/>
                        <a14:foregroundMark x1="38658" y1="32748" x2="41693" y2="44728"/>
                        <a14:foregroundMark x1="46965" y1="89297" x2="47284" y2="96805"/>
                        <a14:foregroundMark x1="57827" y1="96645" x2="57827" y2="96645"/>
                        <a14:foregroundMark x1="46486" y1="1278" x2="46486" y2="1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63321" y="1857910"/>
            <a:ext cx="4916962" cy="49169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4C096B8-3036-A304-D5FA-FC260AFD470B}"/>
              </a:ext>
            </a:extLst>
          </p:cNvPr>
          <p:cNvSpPr txBox="1"/>
          <p:nvPr/>
        </p:nvSpPr>
        <p:spPr>
          <a:xfrm>
            <a:off x="3914774" y="609600"/>
            <a:ext cx="6867526"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9D1341"/>
                </a:solidFill>
                <a:effectLst/>
                <a:uLnTx/>
                <a:uFillTx/>
                <a:latin typeface="Cambria" panose="02040503050406030204" pitchFamily="18" charset="0"/>
                <a:ea typeface="Cambria" panose="02040503050406030204" pitchFamily="18" charset="0"/>
                <a:cs typeface="+mn-cs"/>
              </a:rPr>
              <a:t>Việc lựa chọn chi tiêu “Muốn, cần và có thể” sẽ giúp các em cần nhắc trước khi mua món đồ nào đó vừa đáp ứng nhu cầu bản thân, vừa chi tiêu tiền tiết kiệm, hợp lí.</a:t>
            </a:r>
          </a:p>
        </p:txBody>
      </p:sp>
      <p:pic>
        <p:nvPicPr>
          <p:cNvPr id="8" name="Picture 7">
            <a:extLst>
              <a:ext uri="{FF2B5EF4-FFF2-40B4-BE49-F238E27FC236}">
                <a16:creationId xmlns:a16="http://schemas.microsoft.com/office/drawing/2014/main" id="{37352D44-95AA-C644-3762-2C429A6D759A}"/>
              </a:ext>
            </a:extLst>
          </p:cNvPr>
          <p:cNvPicPr>
            <a:picLocks noChangeAspect="1"/>
          </p:cNvPicPr>
          <p:nvPr/>
        </p:nvPicPr>
        <p:blipFill>
          <a:blip r:embed="rId6"/>
          <a:stretch>
            <a:fillRect/>
          </a:stretch>
        </p:blipFill>
        <p:spPr>
          <a:xfrm>
            <a:off x="622474" y="168329"/>
            <a:ext cx="1841152" cy="1682642"/>
          </a:xfrm>
          <a:prstGeom prst="rect">
            <a:avLst/>
          </a:prstGeom>
        </p:spPr>
      </p:pic>
    </p:spTree>
    <p:extLst>
      <p:ext uri="{BB962C8B-B14F-4D97-AF65-F5344CB8AC3E}">
        <p14:creationId xmlns:p14="http://schemas.microsoft.com/office/powerpoint/2010/main" val="8930489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7" name="Rectangle: Rounded Corners 6">
            <a:extLst>
              <a:ext uri="{FF2B5EF4-FFF2-40B4-BE49-F238E27FC236}">
                <a16:creationId xmlns:a16="http://schemas.microsoft.com/office/drawing/2014/main" id="{A480338F-8844-C50C-2857-7F3A1F816B79}"/>
              </a:ext>
            </a:extLst>
          </p:cNvPr>
          <p:cNvSpPr/>
          <p:nvPr/>
        </p:nvSpPr>
        <p:spPr>
          <a:xfrm>
            <a:off x="1333501" y="230998"/>
            <a:ext cx="9115424" cy="536713"/>
          </a:xfrm>
          <a:prstGeom prst="roundRect">
            <a:avLst/>
          </a:prstGeom>
          <a:solidFill>
            <a:schemeClr val="accent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Bí</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kíp</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mua</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hàng</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A2E734FE-E1BA-1021-3372-2CDD778A1DCE}"/>
              </a:ext>
            </a:extLst>
          </p:cNvPr>
          <p:cNvSpPr txBox="1"/>
          <p:nvPr/>
        </p:nvSpPr>
        <p:spPr>
          <a:xfrm>
            <a:off x="1019175" y="1019175"/>
            <a:ext cx="9972675" cy="5262979"/>
          </a:xfrm>
          <a:prstGeom prst="rect">
            <a:avLst/>
          </a:prstGeom>
          <a:noFill/>
        </p:spPr>
        <p:txBody>
          <a:bodyPr wrap="square" rtlCol="0">
            <a:spAutoFit/>
          </a:bodyPr>
          <a:lstStyle/>
          <a:p>
            <a:pPr algn="ctr"/>
            <a:r>
              <a:rPr lang="vi-VN" sz="2800" i="1" dirty="0">
                <a:latin typeface="Cambria" panose="02040503050406030204" pitchFamily="18" charset="0"/>
                <a:ea typeface="Cambria" panose="02040503050406030204" pitchFamily="18" charset="0"/>
              </a:rPr>
              <a:t>Khi đi mua hàng</a:t>
            </a:r>
            <a:endParaRPr lang="vi-VN" sz="4000" dirty="0">
              <a:latin typeface="Cambria" panose="02040503050406030204" pitchFamily="18" charset="0"/>
              <a:ea typeface="Cambria" panose="02040503050406030204" pitchFamily="18" charset="0"/>
            </a:endParaRPr>
          </a:p>
          <a:p>
            <a:pPr algn="ctr"/>
            <a:r>
              <a:rPr lang="vi-VN" sz="2800" dirty="0">
                <a:latin typeface="Cambria" panose="02040503050406030204" pitchFamily="18" charset="0"/>
                <a:ea typeface="Cambria" panose="02040503050406030204" pitchFamily="18" charset="0"/>
              </a:rPr>
              <a:t>Ta luôn tự hỏi:</a:t>
            </a:r>
            <a:endParaRPr lang="vi-VN" sz="4000"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Đồ mình MUỐN mua</a:t>
            </a:r>
            <a:endParaRPr lang="en-US" sz="2800" i="1"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Có CẦN không nhỉ?</a:t>
            </a:r>
            <a:endParaRPr lang="vi-VN" sz="4000"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Tiền mình có ĐỦ?</a:t>
            </a:r>
            <a:endParaRPr lang="en-US" sz="2800" i="1"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ĐẮT - RẺ thế nào?</a:t>
            </a:r>
            <a:endParaRPr lang="vi-VN" sz="4000"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CHẤT LƯỢNG ra sao?</a:t>
            </a:r>
            <a:endParaRPr lang="en-US" sz="2800" i="1"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Và HẠN SỬ DỤNG</a:t>
            </a:r>
            <a:endParaRPr lang="en-US" sz="2800" i="1"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Rồi mới quyết định!</a:t>
            </a:r>
            <a:endParaRPr lang="en-US" sz="2800" i="1" dirty="0">
              <a:latin typeface="Cambria" panose="02040503050406030204" pitchFamily="18" charset="0"/>
              <a:ea typeface="Cambria" panose="02040503050406030204" pitchFamily="18" charset="0"/>
            </a:endParaRPr>
          </a:p>
          <a:p>
            <a:pPr algn="ctr"/>
            <a:r>
              <a:rPr lang="vi-VN" sz="2800" i="1" dirty="0">
                <a:latin typeface="Cambria" panose="02040503050406030204" pitchFamily="18" charset="0"/>
                <a:ea typeface="Cambria" panose="02040503050406030204" pitchFamily="18" charset="0"/>
              </a:rPr>
              <a:t>Vì ta là người</a:t>
            </a:r>
            <a:endParaRPr lang="vi-VN" sz="4000" dirty="0">
              <a:latin typeface="Cambria" panose="02040503050406030204" pitchFamily="18" charset="0"/>
              <a:ea typeface="Cambria" panose="02040503050406030204" pitchFamily="18" charset="0"/>
            </a:endParaRPr>
          </a:p>
          <a:p>
            <a:pPr algn="ctr"/>
            <a:r>
              <a:rPr lang="vi-VN" sz="2800" dirty="0">
                <a:latin typeface="Cambria" panose="02040503050406030204" pitchFamily="18" charset="0"/>
                <a:ea typeface="Cambria" panose="02040503050406030204" pitchFamily="18" charset="0"/>
              </a:rPr>
              <a:t>TIÊU DÙNG THÔNG MINH</a:t>
            </a:r>
            <a:endParaRPr lang="en-US" sz="4000" dirty="0">
              <a:latin typeface="Cambria" panose="02040503050406030204" pitchFamily="18" charset="0"/>
              <a:ea typeface="Cambria" panose="02040503050406030204" pitchFamily="18" charset="0"/>
            </a:endParaRPr>
          </a:p>
          <a:p>
            <a:pPr algn="r"/>
            <a:r>
              <a:rPr lang="en-US" sz="2800" dirty="0">
                <a:latin typeface="Cambria" panose="02040503050406030204" pitchFamily="18" charset="0"/>
                <a:ea typeface="Cambria" panose="02040503050406030204" pitchFamily="18" charset="0"/>
              </a:rPr>
              <a:t>(</a:t>
            </a:r>
            <a:r>
              <a:rPr lang="en-US" sz="2800" dirty="0" err="1">
                <a:latin typeface="Cambria" panose="02040503050406030204" pitchFamily="18" charset="0"/>
                <a:ea typeface="Cambria" panose="02040503050406030204" pitchFamily="18" charset="0"/>
              </a:rPr>
              <a:t>Thuỵ</a:t>
            </a:r>
            <a:r>
              <a:rPr lang="en-US" sz="2800" dirty="0">
                <a:latin typeface="Cambria" panose="02040503050406030204" pitchFamily="18" charset="0"/>
                <a:ea typeface="Cambria" panose="02040503050406030204" pitchFamily="18" charset="0"/>
              </a:rPr>
              <a:t> Anh)</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557993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247650" y="180975"/>
            <a:ext cx="11677650" cy="6372225"/>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6" name="TextBox 5">
            <a:extLst>
              <a:ext uri="{FF2B5EF4-FFF2-40B4-BE49-F238E27FC236}">
                <a16:creationId xmlns:a16="http://schemas.microsoft.com/office/drawing/2014/main" id="{F995E691-443A-CFB4-56CE-811B5231EF06}"/>
              </a:ext>
            </a:extLst>
          </p:cNvPr>
          <p:cNvSpPr txBox="1"/>
          <p:nvPr/>
        </p:nvSpPr>
        <p:spPr>
          <a:xfrm>
            <a:off x="1076325" y="476250"/>
            <a:ext cx="10629900" cy="7429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F72808B9-B5BC-9272-F7B4-BC89B5941181}"/>
              </a:ext>
            </a:extLst>
          </p:cNvPr>
          <p:cNvSpPr txBox="1"/>
          <p:nvPr/>
        </p:nvSpPr>
        <p:spPr>
          <a:xfrm>
            <a:off x="838200" y="381000"/>
            <a:ext cx="10953750" cy="646331"/>
          </a:xfrm>
          <a:prstGeom prst="rect">
            <a:avLst/>
          </a:prstGeom>
          <a:noFill/>
        </p:spPr>
        <p:txBody>
          <a:bodyPr wrap="square" rtlCol="0">
            <a:spAutoFit/>
          </a:bodyPr>
          <a:lstStyle/>
          <a:p>
            <a:pPr lvl="0" algn="ctr"/>
            <a:r>
              <a:rPr lang="vi-VN" sz="3600" dirty="0">
                <a:solidFill>
                  <a:prstClr val="black"/>
                </a:solidFill>
                <a:latin typeface="Calibri" panose="020F0502020204030204" pitchFamily="34" charset="0"/>
                <a:ea typeface="Calibri" panose="020F0502020204030204" pitchFamily="34" charset="0"/>
                <a:cs typeface="Calibri" panose="020F0502020204030204" pitchFamily="34" charset="0"/>
              </a:rPr>
              <a:t>Vẽ sơ đồ về các khoản thu chi trong gia đình.</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038E525-B25C-1531-F995-EE51FF2F515B}"/>
              </a:ext>
            </a:extLst>
          </p:cNvPr>
          <p:cNvPicPr>
            <a:picLocks noChangeAspect="1"/>
          </p:cNvPicPr>
          <p:nvPr/>
        </p:nvPicPr>
        <p:blipFill>
          <a:blip r:embed="rId2"/>
          <a:stretch>
            <a:fillRect/>
          </a:stretch>
        </p:blipFill>
        <p:spPr>
          <a:xfrm>
            <a:off x="2533650" y="1466850"/>
            <a:ext cx="7429500" cy="3714750"/>
          </a:xfrm>
          <a:prstGeom prst="rect">
            <a:avLst/>
          </a:prstGeom>
        </p:spPr>
      </p:pic>
    </p:spTree>
    <p:extLst>
      <p:ext uri="{BB962C8B-B14F-4D97-AF65-F5344CB8AC3E}">
        <p14:creationId xmlns:p14="http://schemas.microsoft.com/office/powerpoint/2010/main" val="47829780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67AA27F6-1499-E8BA-8CC9-36BE51BB883C}"/>
              </a:ext>
            </a:extLst>
          </p:cNvPr>
          <p:cNvSpPr/>
          <p:nvPr/>
        </p:nvSpPr>
        <p:spPr>
          <a:xfrm>
            <a:off x="2521820" y="1530417"/>
            <a:ext cx="9161994" cy="3436219"/>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3140456" y="2079157"/>
            <a:ext cx="8156193" cy="2123658"/>
          </a:xfrm>
          <a:prstGeom prst="rect">
            <a:avLst/>
          </a:prstGeom>
          <a:noFill/>
        </p:spPr>
        <p:txBody>
          <a:bodyPr wrap="square" rtlCol="0">
            <a:spAutoFit/>
          </a:bodyPr>
          <a:lstStyle/>
          <a:p>
            <a:pPr lvl="0" algn="ctr"/>
            <a:r>
              <a:rPr lang="en-US" sz="4400" b="1" dirty="0" err="1">
                <a:solidFill>
                  <a:prstClr val="black"/>
                </a:solidFill>
                <a:latin typeface="Calibri" panose="020F0502020204030204" pitchFamily="34" charset="0"/>
                <a:cs typeface="Calibri" panose="020F0502020204030204" pitchFamily="34" charset="0"/>
              </a:rPr>
              <a:t>Về</a:t>
            </a:r>
            <a:r>
              <a:rPr lang="en-US" sz="4400" b="1" dirty="0">
                <a:solidFill>
                  <a:prstClr val="black"/>
                </a:solidFill>
                <a:latin typeface="Calibri" panose="020F0502020204030204" pitchFamily="34" charset="0"/>
                <a:cs typeface="Calibri" panose="020F0502020204030204" pitchFamily="34" charset="0"/>
              </a:rPr>
              <a:t> </a:t>
            </a:r>
            <a:r>
              <a:rPr lang="en-US" sz="4400" b="1" dirty="0" err="1">
                <a:solidFill>
                  <a:prstClr val="black"/>
                </a:solidFill>
                <a:latin typeface="Calibri" panose="020F0502020204030204" pitchFamily="34" charset="0"/>
                <a:cs typeface="Calibri" panose="020F0502020204030204" pitchFamily="34" charset="0"/>
              </a:rPr>
              <a:t>nhà</a:t>
            </a:r>
            <a:r>
              <a:rPr lang="en-US" sz="4400" b="1" dirty="0">
                <a:solidFill>
                  <a:prstClr val="black"/>
                </a:solidFill>
                <a:latin typeface="Calibri" panose="020F0502020204030204" pitchFamily="34" charset="0"/>
                <a:cs typeface="Calibri" panose="020F0502020204030204" pitchFamily="34" charset="0"/>
              </a:rPr>
              <a:t>: </a:t>
            </a:r>
            <a:r>
              <a:rPr lang="vi-VN" sz="4400" b="1" dirty="0">
                <a:solidFill>
                  <a:prstClr val="black"/>
                </a:solidFill>
                <a:latin typeface="Calibri" panose="020F0502020204030204" pitchFamily="34" charset="0"/>
                <a:cs typeface="Calibri" panose="020F0502020204030204" pitchFamily="34" charset="0"/>
              </a:rPr>
              <a:t>Suy nghĩ và thảo luận với người thân hoàn thiện sơ đồ về các khoản thu, chi trong gia đình.</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78113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2" descr="卡通人物&#10;&#10;描述已自动生成">
            <a:extLst>
              <a:ext uri="{FF2B5EF4-FFF2-40B4-BE49-F238E27FC236}">
                <a16:creationId xmlns:a16="http://schemas.microsoft.com/office/drawing/2014/main" id="{E9CDD512-5757-4962-AAD7-E9DE32FFA5D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0871" y="0"/>
            <a:ext cx="1133094" cy="2473196"/>
          </a:xfrm>
          <a:prstGeom prst="rect">
            <a:avLst/>
          </a:prstGeom>
        </p:spPr>
      </p:pic>
      <p:pic>
        <p:nvPicPr>
          <p:cNvPr id="17" name="Picture 6">
            <a:extLst>
              <a:ext uri="{FF2B5EF4-FFF2-40B4-BE49-F238E27FC236}">
                <a16:creationId xmlns:a16="http://schemas.microsoft.com/office/drawing/2014/main" id="{C30068AA-6AC4-4ADD-90E7-A8D125149FA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64806" y="1330917"/>
            <a:ext cx="695325" cy="295275"/>
          </a:xfrm>
          <a:prstGeom prst="rect">
            <a:avLst/>
          </a:prstGeom>
        </p:spPr>
      </p:pic>
      <p:pic>
        <p:nvPicPr>
          <p:cNvPr id="18" name="Picture 6">
            <a:extLst>
              <a:ext uri="{FF2B5EF4-FFF2-40B4-BE49-F238E27FC236}">
                <a16:creationId xmlns:a16="http://schemas.microsoft.com/office/drawing/2014/main" id="{7BD539B7-27CF-499D-8B53-D1FFA49FD8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54288" y="1600253"/>
            <a:ext cx="441431" cy="187457"/>
          </a:xfrm>
          <a:prstGeom prst="rect">
            <a:avLst/>
          </a:prstGeom>
        </p:spPr>
      </p:pic>
      <p:sp>
        <p:nvSpPr>
          <p:cNvPr id="21" name="椭圆 20">
            <a:extLst>
              <a:ext uri="{FF2B5EF4-FFF2-40B4-BE49-F238E27FC236}">
                <a16:creationId xmlns:a16="http://schemas.microsoft.com/office/drawing/2014/main" id="{7868F285-F779-4C60-82E5-FEDED790DAE2}"/>
              </a:ext>
            </a:extLst>
          </p:cNvPr>
          <p:cNvSpPr/>
          <p:nvPr/>
        </p:nvSpPr>
        <p:spPr>
          <a:xfrm rot="2768950">
            <a:off x="865086" y="1512123"/>
            <a:ext cx="5745363" cy="5745363"/>
          </a:xfrm>
          <a:prstGeom prst="ellipse">
            <a:avLst/>
          </a:prstGeom>
          <a:gradFill>
            <a:gsLst>
              <a:gs pos="42000">
                <a:srgbClr val="FFFBBE">
                  <a:alpha val="41000"/>
                </a:srgbClr>
              </a:gs>
              <a:gs pos="75000">
                <a:srgbClr val="FFFBBE">
                  <a:alpha val="0"/>
                </a:srgb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BBE"/>
              </a:solidFill>
              <a:effectLst/>
              <a:uLnTx/>
              <a:uFillTx/>
              <a:latin typeface="思源宋体 CN Heavy" panose="02020900000000000000" pitchFamily="18" charset="-122"/>
              <a:ea typeface="思源宋体 CN Heavy" panose="02020900000000000000" pitchFamily="18" charset="-122"/>
              <a:cs typeface="+mn-cs"/>
            </a:endParaRPr>
          </a:p>
        </p:txBody>
      </p:sp>
      <p:pic>
        <p:nvPicPr>
          <p:cNvPr id="11" name="Picture 8">
            <a:extLst>
              <a:ext uri="{FF2B5EF4-FFF2-40B4-BE49-F238E27FC236}">
                <a16:creationId xmlns:a16="http://schemas.microsoft.com/office/drawing/2014/main" id="{ACAB8B60-1124-47C2-B9F1-BB49F54C3E7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5123592" y="3865065"/>
            <a:ext cx="294641" cy="294641"/>
          </a:xfrm>
          <a:prstGeom prst="rect">
            <a:avLst/>
          </a:prstGeom>
          <a:effectLst>
            <a:softEdge rad="12700"/>
          </a:effectLst>
        </p:spPr>
      </p:pic>
      <p:pic>
        <p:nvPicPr>
          <p:cNvPr id="12" name="Picture 31" descr="卡通人物&#10;&#10;描述已自动生成">
            <a:extLst>
              <a:ext uri="{FF2B5EF4-FFF2-40B4-BE49-F238E27FC236}">
                <a16:creationId xmlns:a16="http://schemas.microsoft.com/office/drawing/2014/main" id="{168694BC-98D4-4C5D-8FF6-4E2A527254B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960131" y="3337013"/>
            <a:ext cx="568930" cy="1003385"/>
          </a:xfrm>
          <a:prstGeom prst="rect">
            <a:avLst/>
          </a:prstGeom>
        </p:spPr>
      </p:pic>
      <p:pic>
        <p:nvPicPr>
          <p:cNvPr id="13" name="Picture 8">
            <a:extLst>
              <a:ext uri="{FF2B5EF4-FFF2-40B4-BE49-F238E27FC236}">
                <a16:creationId xmlns:a16="http://schemas.microsoft.com/office/drawing/2014/main" id="{3F41AF62-7A28-47C9-8904-B7020673508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10087995" y="3196946"/>
            <a:ext cx="294641" cy="294641"/>
          </a:xfrm>
          <a:prstGeom prst="rect">
            <a:avLst/>
          </a:prstGeom>
          <a:effectLst>
            <a:softEdge rad="12700"/>
          </a:effectLst>
        </p:spPr>
      </p:pic>
      <p:pic>
        <p:nvPicPr>
          <p:cNvPr id="14" name="Picture 8">
            <a:extLst>
              <a:ext uri="{FF2B5EF4-FFF2-40B4-BE49-F238E27FC236}">
                <a16:creationId xmlns:a16="http://schemas.microsoft.com/office/drawing/2014/main" id="{4193E92F-7F5B-46C0-BCE9-231D6BEDCB2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1488640" y="3745987"/>
            <a:ext cx="294641" cy="294641"/>
          </a:xfrm>
          <a:prstGeom prst="rect">
            <a:avLst/>
          </a:prstGeom>
          <a:effectLst>
            <a:softEdge rad="12700"/>
          </a:effectLst>
        </p:spPr>
      </p:pic>
      <p:pic>
        <p:nvPicPr>
          <p:cNvPr id="3" name="Picture 2">
            <a:extLst>
              <a:ext uri="{FF2B5EF4-FFF2-40B4-BE49-F238E27FC236}">
                <a16:creationId xmlns:a16="http://schemas.microsoft.com/office/drawing/2014/main" id="{BFE91E6F-135B-D735-01B0-E47DB6410D6A}"/>
              </a:ext>
            </a:extLst>
          </p:cNvPr>
          <p:cNvPicPr>
            <a:picLocks noChangeAspect="1"/>
          </p:cNvPicPr>
          <p:nvPr/>
        </p:nvPicPr>
        <p:blipFill>
          <a:blip r:embed="rId8"/>
          <a:stretch>
            <a:fillRect/>
          </a:stretch>
        </p:blipFill>
        <p:spPr>
          <a:xfrm>
            <a:off x="2723238" y="748273"/>
            <a:ext cx="7553599" cy="4340728"/>
          </a:xfrm>
          <a:prstGeom prst="rect">
            <a:avLst/>
          </a:prstGeom>
        </p:spPr>
      </p:pic>
    </p:spTree>
    <p:extLst>
      <p:ext uri="{BB962C8B-B14F-4D97-AF65-F5344CB8AC3E}">
        <p14:creationId xmlns:p14="http://schemas.microsoft.com/office/powerpoint/2010/main" val="291523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animEffect transition="in" filter="fade">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3222DA5-2786-49B3-9B4F-44FC13BCA7CB}"/>
              </a:ext>
            </a:extLst>
          </p:cNvPr>
          <p:cNvGrpSpPr/>
          <p:nvPr/>
        </p:nvGrpSpPr>
        <p:grpSpPr>
          <a:xfrm>
            <a:off x="0" y="-150606"/>
            <a:ext cx="12191999" cy="7019030"/>
            <a:chOff x="-868219" y="4377416"/>
            <a:chExt cx="12191999" cy="6836149"/>
          </a:xfrm>
        </p:grpSpPr>
        <p:pic>
          <p:nvPicPr>
            <p:cNvPr id="16" name="Picture 15">
              <a:extLst>
                <a:ext uri="{FF2B5EF4-FFF2-40B4-BE49-F238E27FC236}">
                  <a16:creationId xmlns:a16="http://schemas.microsoft.com/office/drawing/2014/main" id="{AD922F9E-DCC8-4DB8-8404-C71F85F91438}"/>
                </a:ext>
              </a:extLst>
            </p:cNvPr>
            <p:cNvPicPr>
              <a:picLocks noChangeAspect="1"/>
            </p:cNvPicPr>
            <p:nvPr/>
          </p:nvPicPr>
          <p:blipFill>
            <a:blip r:embed="rId2"/>
            <a:stretch>
              <a:fillRect/>
            </a:stretch>
          </p:blipFill>
          <p:spPr>
            <a:xfrm>
              <a:off x="-868219" y="4377416"/>
              <a:ext cx="12191999" cy="6836149"/>
            </a:xfrm>
            <a:prstGeom prst="rect">
              <a:avLst/>
            </a:prstGeom>
          </p:spPr>
        </p:pic>
        <p:sp>
          <p:nvSpPr>
            <p:cNvPr id="17" name="Rectangle 16">
              <a:extLst>
                <a:ext uri="{FF2B5EF4-FFF2-40B4-BE49-F238E27FC236}">
                  <a16:creationId xmlns:a16="http://schemas.microsoft.com/office/drawing/2014/main" id="{AFF8E79A-8106-43AE-BA39-7C59982BEDD0}"/>
                </a:ext>
              </a:extLst>
            </p:cNvPr>
            <p:cNvSpPr/>
            <p:nvPr/>
          </p:nvSpPr>
          <p:spPr>
            <a:xfrm>
              <a:off x="4705933" y="9291782"/>
              <a:ext cx="1708723" cy="886691"/>
            </a:xfrm>
            <a:prstGeom prst="rect">
              <a:avLst/>
            </a:prstGeom>
            <a:solidFill>
              <a:srgbClr val="C1F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Rectangle 1">
            <a:extLst>
              <a:ext uri="{FF2B5EF4-FFF2-40B4-BE49-F238E27FC236}">
                <a16:creationId xmlns:a16="http://schemas.microsoft.com/office/drawing/2014/main" id="{009ECF68-97D1-478B-9787-F3CDA362A82F}"/>
              </a:ext>
            </a:extLst>
          </p:cNvPr>
          <p:cNvSpPr/>
          <p:nvPr/>
        </p:nvSpPr>
        <p:spPr>
          <a:xfrm>
            <a:off x="2734795" y="142188"/>
            <a:ext cx="7477186" cy="976328"/>
          </a:xfrm>
          <a:prstGeom prst="rect">
            <a:avLst/>
          </a:prstGeom>
          <a:solidFill>
            <a:srgbClr val="FFFF00"/>
          </a:solidFill>
        </p:spPr>
        <p:txBody>
          <a:bodyPr wrap="none" lIns="91440" tIns="45720" rIns="91440" bIns="45720">
            <a:prstTxWarp prst="textWave1">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w="9525">
                  <a:solidFill>
                    <a:srgbClr val="FFFFFF"/>
                  </a:solidFill>
                  <a:prstDash val="solid"/>
                </a:ln>
                <a:solidFill>
                  <a:srgbClr val="FF0000"/>
                </a:solidFill>
                <a:effectLst>
                  <a:outerShdw blurRad="12700" dist="38100" dir="2700000" algn="tl" rotWithShape="0">
                    <a:srgbClr val="4472C4">
                      <a:lumMod val="60000"/>
                      <a:lumOff val="40000"/>
                    </a:srgbClr>
                  </a:outerShdw>
                </a:effectLst>
                <a:uLnTx/>
                <a:uFillTx/>
                <a:latin typeface="Arial"/>
                <a:ea typeface="+mn-ea"/>
                <a:cs typeface="Arial"/>
                <a:sym typeface="Arial"/>
              </a:rPr>
              <a:t>TRÒ CHƠI TUNG BÓNG</a:t>
            </a:r>
          </a:p>
        </p:txBody>
      </p:sp>
      <p:pic>
        <p:nvPicPr>
          <p:cNvPr id="14" name="Picture 13">
            <a:extLst>
              <a:ext uri="{FF2B5EF4-FFF2-40B4-BE49-F238E27FC236}">
                <a16:creationId xmlns:a16="http://schemas.microsoft.com/office/drawing/2014/main" id="{BBB59B59-F929-4D86-9566-29868986F8DE}"/>
              </a:ext>
            </a:extLst>
          </p:cNvPr>
          <p:cNvPicPr>
            <a:picLocks noChangeAspect="1"/>
          </p:cNvPicPr>
          <p:nvPr/>
        </p:nvPicPr>
        <p:blipFill>
          <a:blip r:embed="rId3"/>
          <a:stretch>
            <a:fillRect/>
          </a:stretch>
        </p:blipFill>
        <p:spPr>
          <a:xfrm>
            <a:off x="3590566" y="3890421"/>
            <a:ext cx="8357430" cy="2639189"/>
          </a:xfrm>
          <a:prstGeom prst="rect">
            <a:avLst/>
          </a:prstGeom>
        </p:spPr>
      </p:pic>
      <p:pic>
        <p:nvPicPr>
          <p:cNvPr id="24" name="Picture 23">
            <a:extLst>
              <a:ext uri="{FF2B5EF4-FFF2-40B4-BE49-F238E27FC236}">
                <a16:creationId xmlns:a16="http://schemas.microsoft.com/office/drawing/2014/main" id="{81D07249-DD3E-4458-B72A-9F63F6A78413}"/>
              </a:ext>
            </a:extLst>
          </p:cNvPr>
          <p:cNvPicPr>
            <a:picLocks noChangeAspect="1"/>
          </p:cNvPicPr>
          <p:nvPr/>
        </p:nvPicPr>
        <p:blipFill>
          <a:blip r:embed="rId4"/>
          <a:stretch>
            <a:fillRect/>
          </a:stretch>
        </p:blipFill>
        <p:spPr>
          <a:xfrm>
            <a:off x="384877" y="1856510"/>
            <a:ext cx="2349918" cy="4902055"/>
          </a:xfrm>
          <a:prstGeom prst="rect">
            <a:avLst/>
          </a:prstGeom>
        </p:spPr>
      </p:pic>
      <p:grpSp>
        <p:nvGrpSpPr>
          <p:cNvPr id="25" name="Group 24">
            <a:extLst>
              <a:ext uri="{FF2B5EF4-FFF2-40B4-BE49-F238E27FC236}">
                <a16:creationId xmlns:a16="http://schemas.microsoft.com/office/drawing/2014/main" id="{8AB7A21F-E116-4332-836E-35A622DE6A23}"/>
              </a:ext>
            </a:extLst>
          </p:cNvPr>
          <p:cNvGrpSpPr/>
          <p:nvPr/>
        </p:nvGrpSpPr>
        <p:grpSpPr>
          <a:xfrm>
            <a:off x="1653699" y="527517"/>
            <a:ext cx="6115582" cy="1910551"/>
            <a:chOff x="4195788" y="1480665"/>
            <a:chExt cx="6115582" cy="1910551"/>
          </a:xfrm>
        </p:grpSpPr>
        <p:sp>
          <p:nvSpPr>
            <p:cNvPr id="26" name="Thought Bubble: Cloud 25">
              <a:extLst>
                <a:ext uri="{FF2B5EF4-FFF2-40B4-BE49-F238E27FC236}">
                  <a16:creationId xmlns:a16="http://schemas.microsoft.com/office/drawing/2014/main" id="{41A2C241-E315-4ABF-932C-2CDB42432EF5}"/>
                </a:ext>
              </a:extLst>
            </p:cNvPr>
            <p:cNvSpPr/>
            <p:nvPr/>
          </p:nvSpPr>
          <p:spPr>
            <a:xfrm>
              <a:off x="4195788" y="1480665"/>
              <a:ext cx="6115582" cy="1910551"/>
            </a:xfrm>
            <a:prstGeom prst="cloudCallout">
              <a:avLst>
                <a:gd name="adj1" fmla="val -48197"/>
                <a:gd name="adj2" fmla="val 484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TextBox 26">
              <a:extLst>
                <a:ext uri="{FF2B5EF4-FFF2-40B4-BE49-F238E27FC236}">
                  <a16:creationId xmlns:a16="http://schemas.microsoft.com/office/drawing/2014/main" id="{A0513B81-688F-4A1E-8525-45D328E6D744}"/>
                </a:ext>
              </a:extLst>
            </p:cNvPr>
            <p:cNvSpPr txBox="1"/>
            <p:nvPr/>
          </p:nvSpPr>
          <p:spPr>
            <a:xfrm>
              <a:off x="4686816" y="1823889"/>
              <a:ext cx="513352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Arial"/>
                  <a:ea typeface="+mn-ea"/>
                  <a:cs typeface="Arial"/>
                  <a:sym typeface="Arial"/>
                </a:rPr>
                <a:t>Khi </a:t>
              </a:r>
              <a:r>
                <a:rPr kumimoji="0" lang="en-US" sz="2400" b="0" i="0" u="none" strike="noStrike" kern="0" cap="none" spc="0" normalizeH="0" baseline="0" noProof="0" dirty="0" err="1">
                  <a:ln>
                    <a:noFill/>
                  </a:ln>
                  <a:solidFill>
                    <a:srgbClr val="FFFFFF"/>
                  </a:solidFill>
                  <a:effectLst/>
                  <a:uLnTx/>
                  <a:uFillTx/>
                  <a:latin typeface="Arial"/>
                  <a:ea typeface="+mn-ea"/>
                  <a:cs typeface="Arial"/>
                  <a:sym typeface="Arial"/>
                </a:rPr>
                <a:t>nhận</a:t>
              </a:r>
              <a:r>
                <a:rPr kumimoji="0" lang="en-US" sz="24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FFFFFF"/>
                  </a:solidFill>
                  <a:effectLst/>
                  <a:uLnTx/>
                  <a:uFillTx/>
                  <a:latin typeface="Arial"/>
                  <a:ea typeface="+mn-ea"/>
                  <a:cs typeface="Arial"/>
                  <a:sym typeface="Arial"/>
                </a:rPr>
                <a:t>được</a:t>
              </a:r>
              <a:r>
                <a:rPr kumimoji="0" lang="vi-VN" sz="2400" b="0" i="0" u="none" strike="noStrike" kern="0" cap="none" spc="0" normalizeH="0" baseline="0" noProof="0" dirty="0">
                  <a:ln>
                    <a:noFill/>
                  </a:ln>
                  <a:solidFill>
                    <a:srgbClr val="FFFFFF"/>
                  </a:solidFill>
                  <a:effectLst/>
                  <a:uLnTx/>
                  <a:uFillTx/>
                  <a:latin typeface="Arial"/>
                  <a:ea typeface="+mn-ea"/>
                  <a:cs typeface="Arial"/>
                  <a:sym typeface="Arial"/>
                </a:rPr>
                <a:t> bóng thì nói </a:t>
              </a:r>
              <a:r>
                <a:rPr kumimoji="0" lang="en-US" sz="2400" b="0" i="0" u="none" strike="noStrike" kern="0" cap="none" spc="0" normalizeH="0" baseline="0" noProof="0" dirty="0" err="1">
                  <a:ln>
                    <a:noFill/>
                  </a:ln>
                  <a:solidFill>
                    <a:srgbClr val="FFFFFF"/>
                  </a:solidFill>
                  <a:effectLst/>
                  <a:uLnTx/>
                  <a:uFillTx/>
                  <a:latin typeface="Arial"/>
                  <a:ea typeface="+mn-ea"/>
                  <a:cs typeface="Arial"/>
                  <a:sym typeface="Arial"/>
                </a:rPr>
                <a:t>tên</a:t>
              </a:r>
              <a:r>
                <a:rPr kumimoji="0" lang="vi-VN" sz="2400" b="0" i="0" u="none" strike="noStrike" kern="0" cap="none" spc="0" normalizeH="0" baseline="0" noProof="0" dirty="0">
                  <a:ln>
                    <a:noFill/>
                  </a:ln>
                  <a:solidFill>
                    <a:srgbClr val="FFFFFF"/>
                  </a:solidFill>
                  <a:effectLst/>
                  <a:uLnTx/>
                  <a:uFillTx/>
                  <a:latin typeface="Arial"/>
                  <a:ea typeface="+mn-ea"/>
                  <a:cs typeface="Arial"/>
                  <a:sym typeface="Arial"/>
                </a:rPr>
                <a:t> 1 thứ cần thiết mà gia đình mình cần mua trong dịp </a:t>
              </a:r>
              <a:r>
                <a:rPr kumimoji="0" lang="en-US" sz="2400" b="0" i="0" u="none" strike="noStrike" kern="0" cap="none" spc="0" normalizeH="0" baseline="0" noProof="0" dirty="0">
                  <a:ln>
                    <a:noFill/>
                  </a:ln>
                  <a:solidFill>
                    <a:srgbClr val="FFFFFF"/>
                  </a:solidFill>
                  <a:effectLst/>
                  <a:uLnTx/>
                  <a:uFillTx/>
                  <a:latin typeface="Arial"/>
                  <a:ea typeface="+mn-ea"/>
                  <a:cs typeface="Arial"/>
                  <a:sym typeface="Arial"/>
                </a:rPr>
                <a:t>T</a:t>
              </a:r>
              <a:r>
                <a:rPr kumimoji="0" lang="vi-VN" sz="2400" b="0" i="0" u="none" strike="noStrike" kern="0" cap="none" spc="0" normalizeH="0" baseline="0" noProof="0" dirty="0">
                  <a:ln>
                    <a:noFill/>
                  </a:ln>
                  <a:solidFill>
                    <a:srgbClr val="FFFFFF"/>
                  </a:solidFill>
                  <a:effectLst/>
                  <a:uLnTx/>
                  <a:uFillTx/>
                  <a:latin typeface="Arial"/>
                  <a:ea typeface="+mn-ea"/>
                  <a:cs typeface="Arial"/>
                  <a:sym typeface="Arial"/>
                </a:rPr>
                <a:t>ết.</a:t>
              </a:r>
              <a:endParaRPr kumimoji="0" lang="en-US" sz="2400" b="0" i="0" u="none" strike="noStrike" kern="0" cap="none" spc="0" normalizeH="0" baseline="0" noProof="0" dirty="0">
                <a:ln>
                  <a:noFill/>
                </a:ln>
                <a:solidFill>
                  <a:srgbClr val="FFFFFF"/>
                </a:solidFill>
                <a:effectLst/>
                <a:uLnTx/>
                <a:uFillTx/>
                <a:latin typeface="Arial"/>
                <a:ea typeface="+mn-ea"/>
                <a:cs typeface="Arial"/>
                <a:sym typeface="Arial"/>
              </a:endParaRPr>
            </a:p>
          </p:txBody>
        </p:sp>
      </p:grpSp>
      <p:grpSp>
        <p:nvGrpSpPr>
          <p:cNvPr id="31" name="Group 30">
            <a:extLst>
              <a:ext uri="{FF2B5EF4-FFF2-40B4-BE49-F238E27FC236}">
                <a16:creationId xmlns:a16="http://schemas.microsoft.com/office/drawing/2014/main" id="{2AB4D053-CEEF-4D5D-9544-C36F5C2C2C49}"/>
              </a:ext>
            </a:extLst>
          </p:cNvPr>
          <p:cNvGrpSpPr/>
          <p:nvPr/>
        </p:nvGrpSpPr>
        <p:grpSpPr>
          <a:xfrm>
            <a:off x="4219263" y="2390431"/>
            <a:ext cx="3753472" cy="1159175"/>
            <a:chOff x="4337055" y="1474390"/>
            <a:chExt cx="3753472" cy="1159175"/>
          </a:xfrm>
        </p:grpSpPr>
        <p:sp>
          <p:nvSpPr>
            <p:cNvPr id="32" name="Thought Bubble: Cloud 31">
              <a:extLst>
                <a:ext uri="{FF2B5EF4-FFF2-40B4-BE49-F238E27FC236}">
                  <a16:creationId xmlns:a16="http://schemas.microsoft.com/office/drawing/2014/main" id="{FCAEA26A-E81F-4ECF-AB72-30C200217A4E}"/>
                </a:ext>
              </a:extLst>
            </p:cNvPr>
            <p:cNvSpPr/>
            <p:nvPr/>
          </p:nvSpPr>
          <p:spPr>
            <a:xfrm>
              <a:off x="4337055" y="1474390"/>
              <a:ext cx="3753472" cy="1159175"/>
            </a:xfrm>
            <a:prstGeom prst="cloudCallout">
              <a:avLst>
                <a:gd name="adj1" fmla="val -38602"/>
                <a:gd name="adj2" fmla="val 714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TextBox 32">
              <a:extLst>
                <a:ext uri="{FF2B5EF4-FFF2-40B4-BE49-F238E27FC236}">
                  <a16:creationId xmlns:a16="http://schemas.microsoft.com/office/drawing/2014/main" id="{2CA9F90F-6FB4-4485-A000-8D408B8823AE}"/>
                </a:ext>
              </a:extLst>
            </p:cNvPr>
            <p:cNvSpPr txBox="1"/>
            <p:nvPr/>
          </p:nvSpPr>
          <p:spPr>
            <a:xfrm>
              <a:off x="4584868" y="1686554"/>
              <a:ext cx="34091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Arial"/>
                  <a:ea typeface="+mn-ea"/>
                  <a:cs typeface="Arial"/>
                  <a:sym typeface="Arial"/>
                </a:rPr>
                <a:t>Bánh </a:t>
              </a:r>
              <a:r>
                <a:rPr kumimoji="0" lang="en-US" sz="3200" b="0" i="0" u="none" strike="noStrike" kern="0" cap="none" spc="0" normalizeH="0" baseline="0" noProof="0" dirty="0" err="1">
                  <a:ln>
                    <a:noFill/>
                  </a:ln>
                  <a:solidFill>
                    <a:srgbClr val="000000"/>
                  </a:solidFill>
                  <a:effectLst/>
                  <a:uLnTx/>
                  <a:uFillTx/>
                  <a:latin typeface="Arial"/>
                  <a:ea typeface="+mn-ea"/>
                  <a:cs typeface="Arial"/>
                  <a:sym typeface="Arial"/>
                </a:rPr>
                <a:t>chưng</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pic>
        <p:nvPicPr>
          <p:cNvPr id="20" name="Picture 19">
            <a:extLst>
              <a:ext uri="{FF2B5EF4-FFF2-40B4-BE49-F238E27FC236}">
                <a16:creationId xmlns:a16="http://schemas.microsoft.com/office/drawing/2014/main" id="{E413C065-8B98-4E20-B391-07B39F9D658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79" b="91502" l="10000" r="91548">
                        <a14:foregroundMark x1="52738" y1="15716" x2="30833" y2="31665"/>
                        <a14:foregroundMark x1="36548" y1="18626" x2="11667" y2="56694"/>
                        <a14:foregroundMark x1="11667" y1="56694" x2="11667" y2="56927"/>
                        <a14:foregroundMark x1="40000" y1="40279" x2="30357" y2="65308"/>
                        <a14:foregroundMark x1="36310" y1="29919" x2="25357" y2="68917"/>
                        <a14:foregroundMark x1="25357" y1="68917" x2="51667" y2="67171"/>
                        <a14:foregroundMark x1="51667" y1="67171" x2="66190" y2="38533"/>
                        <a14:foregroundMark x1="66190" y1="38533" x2="28690" y2="59022"/>
                        <a14:foregroundMark x1="28690" y1="59022" x2="70357" y2="52852"/>
                        <a14:foregroundMark x1="70357" y1="52852" x2="57143" y2="29453"/>
                        <a14:foregroundMark x1="57143" y1="29453" x2="52619" y2="29802"/>
                        <a14:foregroundMark x1="34167" y1="11409" x2="40714" y2="10128"/>
                        <a14:foregroundMark x1="41429" y1="10012" x2="41429" y2="10012"/>
                        <a14:foregroundMark x1="33452" y1="9779" x2="72976" y2="30384"/>
                        <a14:foregroundMark x1="50595" y1="14668" x2="59167" y2="16298"/>
                        <a14:foregroundMark x1="59167" y1="16298" x2="69405" y2="27241"/>
                        <a14:foregroundMark x1="69405" y1="27241" x2="65952" y2="16298"/>
                        <a14:foregroundMark x1="65952" y1="16298" x2="51548" y2="18626"/>
                        <a14:foregroundMark x1="51548" y1="18626" x2="63929" y2="20722"/>
                        <a14:foregroundMark x1="63929" y1="20722" x2="55952" y2="15600"/>
                        <a14:foregroundMark x1="55952" y1="15600" x2="55952" y2="15600"/>
                        <a14:foregroundMark x1="75714" y1="33295" x2="72619" y2="42724"/>
                        <a14:foregroundMark x1="72619" y1="42724" x2="82143" y2="43306"/>
                        <a14:foregroundMark x1="82143" y1="43306" x2="74762" y2="50990"/>
                        <a14:foregroundMark x1="74762" y1="50990" x2="83095" y2="38882"/>
                        <a14:foregroundMark x1="83095" y1="38882" x2="74286" y2="36088"/>
                        <a14:foregroundMark x1="91548" y1="38650" x2="90952" y2="57858"/>
                        <a14:foregroundMark x1="64286" y1="13970" x2="84405" y2="44005"/>
                        <a14:foregroundMark x1="84405" y1="44005" x2="86905" y2="50757"/>
                        <a14:foregroundMark x1="40000" y1="13620" x2="31190" y2="17229"/>
                        <a14:foregroundMark x1="31190" y1="17229" x2="20714" y2="33178"/>
                        <a14:foregroundMark x1="20714" y1="33178" x2="20119" y2="40512"/>
                        <a14:foregroundMark x1="12857" y1="55180" x2="15476" y2="73108"/>
                        <a14:foregroundMark x1="15476" y1="73108" x2="25714" y2="80326"/>
                        <a14:foregroundMark x1="45595" y1="69732" x2="56429" y2="68452"/>
                        <a14:foregroundMark x1="56429" y1="68452" x2="75357" y2="56228"/>
                        <a14:foregroundMark x1="75357" y1="56228" x2="76071" y2="53900"/>
                        <a14:foregroundMark x1="47262" y1="74389" x2="54881" y2="74389"/>
                        <a14:foregroundMark x1="54881" y1="74389" x2="70119" y2="69034"/>
                        <a14:foregroundMark x1="70119" y1="69034" x2="70833" y2="67288"/>
                        <a14:foregroundMark x1="50714" y1="88242" x2="69643" y2="85681"/>
                        <a14:foregroundMark x1="69643" y1="85681" x2="83452" y2="77183"/>
                        <a14:foregroundMark x1="83452" y1="77183" x2="83571" y2="75786"/>
                        <a14:foregroundMark x1="54286" y1="83586" x2="76548" y2="76135"/>
                        <a14:foregroundMark x1="76548" y1="76135" x2="76905" y2="75786"/>
                        <a14:foregroundMark x1="88929" y1="68685" x2="84405" y2="76135"/>
                        <a14:foregroundMark x1="28333" y1="85681" x2="55238" y2="88359"/>
                        <a14:foregroundMark x1="36310" y1="88591" x2="57143" y2="90221"/>
                        <a14:foregroundMark x1="48452" y1="91269" x2="56071" y2="91502"/>
                      </a14:backgroundRemoval>
                    </a14:imgEffect>
                  </a14:imgLayer>
                </a14:imgProps>
              </a:ext>
            </a:extLst>
          </a:blip>
          <a:stretch>
            <a:fillRect/>
          </a:stretch>
        </p:blipFill>
        <p:spPr>
          <a:xfrm>
            <a:off x="2248843" y="2710381"/>
            <a:ext cx="1147678" cy="1173638"/>
          </a:xfrm>
          <a:prstGeom prst="rect">
            <a:avLst/>
          </a:prstGeom>
        </p:spPr>
      </p:pic>
    </p:spTree>
    <p:extLst>
      <p:ext uri="{BB962C8B-B14F-4D97-AF65-F5344CB8AC3E}">
        <p14:creationId xmlns:p14="http://schemas.microsoft.com/office/powerpoint/2010/main" val="15727481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500"/>
                            </p:stCondLst>
                            <p:childTnLst>
                              <p:par>
                                <p:cTn id="16" presetID="2" presetClass="entr" presetSubtype="2"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1+#ppt_w/2"/>
                                          </p:val>
                                        </p:tav>
                                        <p:tav tm="100000">
                                          <p:val>
                                            <p:strVal val="#ppt_x"/>
                                          </p:val>
                                        </p:tav>
                                      </p:tavLst>
                                    </p:anim>
                                    <p:anim calcmode="lin" valueType="num">
                                      <p:cBhvr additive="base">
                                        <p:cTn id="19"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2000"/>
                                        <p:tgtEl>
                                          <p:spTgt spid="20"/>
                                        </p:tgtEl>
                                      </p:cBhvr>
                                    </p:animEffect>
                                    <p:anim calcmode="lin" valueType="num">
                                      <p:cBhvr>
                                        <p:cTn id="25" dur="2000" fill="hold"/>
                                        <p:tgtEl>
                                          <p:spTgt spid="20"/>
                                        </p:tgtEl>
                                        <p:attrNameLst>
                                          <p:attrName>style.rotation</p:attrName>
                                        </p:attrNameLst>
                                      </p:cBhvr>
                                      <p:tavLst>
                                        <p:tav tm="0">
                                          <p:val>
                                            <p:fltVal val="720"/>
                                          </p:val>
                                        </p:tav>
                                        <p:tav tm="100000">
                                          <p:val>
                                            <p:fltVal val="0"/>
                                          </p:val>
                                        </p:tav>
                                      </p:tavLst>
                                    </p:anim>
                                    <p:anim calcmode="lin" valueType="num">
                                      <p:cBhvr>
                                        <p:cTn id="26" dur="2000" fill="hold"/>
                                        <p:tgtEl>
                                          <p:spTgt spid="20"/>
                                        </p:tgtEl>
                                        <p:attrNameLst>
                                          <p:attrName>ppt_h</p:attrName>
                                        </p:attrNameLst>
                                      </p:cBhvr>
                                      <p:tavLst>
                                        <p:tav tm="0">
                                          <p:val>
                                            <p:fltVal val="0"/>
                                          </p:val>
                                        </p:tav>
                                        <p:tav tm="100000">
                                          <p:val>
                                            <p:strVal val="#ppt_h"/>
                                          </p:val>
                                        </p:tav>
                                      </p:tavLst>
                                    </p:anim>
                                    <p:anim calcmode="lin" valueType="num">
                                      <p:cBhvr>
                                        <p:cTn id="27" dur="2000" fill="hold"/>
                                        <p:tgtEl>
                                          <p:spTgt spid="20"/>
                                        </p:tgtEl>
                                        <p:attrNameLst>
                                          <p:attrName>ppt_w</p:attrName>
                                        </p:attrNameLst>
                                      </p:cBhvr>
                                      <p:tavLst>
                                        <p:tav tm="0">
                                          <p:val>
                                            <p:fltVal val="0"/>
                                          </p:val>
                                        </p:tav>
                                        <p:tav tm="100000">
                                          <p:val>
                                            <p:strVal val="#ppt_w"/>
                                          </p:val>
                                        </p:tav>
                                      </p:tavLst>
                                    </p:anim>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20"/>
                                        </p:tgtEl>
                                        <p:attrNameLst>
                                          <p:attrName>r</p:attrName>
                                        </p:attrNameLst>
                                      </p:cBhvr>
                                    </p:animRot>
                                    <p:animRot by="-240000">
                                      <p:cBhvr>
                                        <p:cTn id="30" dur="200" fill="hold">
                                          <p:stCondLst>
                                            <p:cond delay="200"/>
                                          </p:stCondLst>
                                        </p:cTn>
                                        <p:tgtEl>
                                          <p:spTgt spid="20"/>
                                        </p:tgtEl>
                                        <p:attrNameLst>
                                          <p:attrName>r</p:attrName>
                                        </p:attrNameLst>
                                      </p:cBhvr>
                                    </p:animRot>
                                    <p:animRot by="240000">
                                      <p:cBhvr>
                                        <p:cTn id="31" dur="200" fill="hold">
                                          <p:stCondLst>
                                            <p:cond delay="400"/>
                                          </p:stCondLst>
                                        </p:cTn>
                                        <p:tgtEl>
                                          <p:spTgt spid="20"/>
                                        </p:tgtEl>
                                        <p:attrNameLst>
                                          <p:attrName>r</p:attrName>
                                        </p:attrNameLst>
                                      </p:cBhvr>
                                    </p:animRot>
                                    <p:animRot by="-240000">
                                      <p:cBhvr>
                                        <p:cTn id="32" dur="200" fill="hold">
                                          <p:stCondLst>
                                            <p:cond delay="600"/>
                                          </p:stCondLst>
                                        </p:cTn>
                                        <p:tgtEl>
                                          <p:spTgt spid="20"/>
                                        </p:tgtEl>
                                        <p:attrNameLst>
                                          <p:attrName>r</p:attrName>
                                        </p:attrNameLst>
                                      </p:cBhvr>
                                    </p:animRot>
                                    <p:animRot by="120000">
                                      <p:cBhvr>
                                        <p:cTn id="33" dur="200" fill="hold">
                                          <p:stCondLst>
                                            <p:cond delay="800"/>
                                          </p:stCondLst>
                                        </p:cTn>
                                        <p:tgtEl>
                                          <p:spTgt spid="20"/>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1000" fill="hold"/>
                                        <p:tgtEl>
                                          <p:spTgt spid="25"/>
                                        </p:tgtEl>
                                        <p:attrNameLst>
                                          <p:attrName>ppt_w</p:attrName>
                                        </p:attrNameLst>
                                      </p:cBhvr>
                                      <p:tavLst>
                                        <p:tav tm="0">
                                          <p:val>
                                            <p:strVal val="#ppt_w+.3"/>
                                          </p:val>
                                        </p:tav>
                                        <p:tav tm="100000">
                                          <p:val>
                                            <p:strVal val="#ppt_w"/>
                                          </p:val>
                                        </p:tav>
                                      </p:tavLst>
                                    </p:anim>
                                    <p:anim calcmode="lin" valueType="num">
                                      <p:cBhvr>
                                        <p:cTn id="39" dur="1000" fill="hold"/>
                                        <p:tgtEl>
                                          <p:spTgt spid="25"/>
                                        </p:tgtEl>
                                        <p:attrNameLst>
                                          <p:attrName>ppt_h</p:attrName>
                                        </p:attrNameLst>
                                      </p:cBhvr>
                                      <p:tavLst>
                                        <p:tav tm="0">
                                          <p:val>
                                            <p:strVal val="#ppt_h"/>
                                          </p:val>
                                        </p:tav>
                                        <p:tav tm="100000">
                                          <p:val>
                                            <p:strVal val="#ppt_h"/>
                                          </p:val>
                                        </p:tav>
                                      </p:tavLst>
                                    </p:anim>
                                    <p:animEffect transition="in" filter="fade">
                                      <p:cBhvr>
                                        <p:cTn id="40" dur="10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63" presetClass="path" presetSubtype="0" accel="50000" decel="50000" fill="hold" nodeType="clickEffect">
                                  <p:stCondLst>
                                    <p:cond delay="0"/>
                                  </p:stCondLst>
                                  <p:childTnLst>
                                    <p:animMotion origin="layout" path="M -4.16667E-7 2.96296E-6 L 0.04297 0.23588 " pathEditMode="relative" rAng="0" ptsTypes="AA">
                                      <p:cBhvr>
                                        <p:cTn id="44" dur="2000" fill="hold"/>
                                        <p:tgtEl>
                                          <p:spTgt spid="20"/>
                                        </p:tgtEl>
                                        <p:attrNameLst>
                                          <p:attrName>ppt_x</p:attrName>
                                          <p:attrName>ppt_y</p:attrName>
                                        </p:attrNameLst>
                                      </p:cBhvr>
                                      <p:rCtr x="2148" y="11782"/>
                                    </p:animMotion>
                                  </p:childTnLst>
                                </p:cTn>
                              </p:par>
                            </p:childTnLst>
                          </p:cTn>
                        </p:par>
                        <p:par>
                          <p:cTn id="45" fill="hold">
                            <p:stCondLst>
                              <p:cond delay="2000"/>
                            </p:stCondLst>
                            <p:childTnLst>
                              <p:par>
                                <p:cTn id="46" presetID="47" presetClass="entr" presetSubtype="0"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anim calcmode="lin" valueType="num">
                                      <p:cBhvr>
                                        <p:cTn id="49" dur="1000" fill="hold"/>
                                        <p:tgtEl>
                                          <p:spTgt spid="31"/>
                                        </p:tgtEl>
                                        <p:attrNameLst>
                                          <p:attrName>ppt_x</p:attrName>
                                        </p:attrNameLst>
                                      </p:cBhvr>
                                      <p:tavLst>
                                        <p:tav tm="0">
                                          <p:val>
                                            <p:strVal val="#ppt_x"/>
                                          </p:val>
                                        </p:tav>
                                        <p:tav tm="100000">
                                          <p:val>
                                            <p:strVal val="#ppt_x"/>
                                          </p:val>
                                        </p:tav>
                                      </p:tavLst>
                                    </p:anim>
                                    <p:anim calcmode="lin" valueType="num">
                                      <p:cBhvr>
                                        <p:cTn id="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ree Icons Png - Listen To The Teacher - Free Transparent PNG Clipart  Images Download">
            <a:extLst>
              <a:ext uri="{FF2B5EF4-FFF2-40B4-BE49-F238E27FC236}">
                <a16:creationId xmlns:a16="http://schemas.microsoft.com/office/drawing/2014/main" id="{E24515B1-1E88-D6BD-ED1C-FB1A6E84DCE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505" b="91683" l="10000" r="90000">
                        <a14:foregroundMark x1="38571" y1="56634" x2="42619" y2="64950"/>
                        <a14:foregroundMark x1="35000" y1="55842" x2="59881" y2="64158"/>
                        <a14:foregroundMark x1="40238" y1="50495" x2="37857" y2="60198"/>
                        <a14:foregroundMark x1="37262" y1="56040" x2="34048" y2="63366"/>
                        <a14:foregroundMark x1="37203" y1="91836" x2="37381" y2="91881"/>
                        <a14:foregroundMark x1="31905" y1="90495" x2="36444" y2="91644"/>
                        <a14:foregroundMark x1="47024" y1="9505" x2="47024" y2="9505"/>
                        <a14:foregroundMark x1="69167" y1="48515" x2="71905" y2="54059"/>
                        <a14:foregroundMark x1="66548" y1="49703" x2="66548" y2="49703"/>
                        <a14:foregroundMark x1="66548" y1="50099" x2="66548" y2="50099"/>
                        <a14:backgroundMark x1="40357" y1="34455" x2="40357" y2="34455"/>
                        <a14:backgroundMark x1="27738" y1="47327" x2="27738" y2="47327"/>
                        <a14:backgroundMark x1="27857" y1="60792" x2="27857" y2="60792"/>
                        <a14:backgroundMark x1="27143" y1="62376" x2="27143" y2="62376"/>
                        <a14:backgroundMark x1="26190" y1="63762" x2="26190" y2="63762"/>
                        <a14:backgroundMark x1="28095" y1="60000" x2="28095" y2="60000"/>
                        <a14:backgroundMark x1="28690" y1="59406" x2="28690" y2="59406"/>
                        <a14:backgroundMark x1="66310" y1="49703" x2="66310" y2="49703"/>
                        <a14:backgroundMark x1="65952" y1="48911" x2="65952" y2="48911"/>
                        <a14:backgroundMark x1="65952" y1="49703" x2="65952" y2="49703"/>
                        <a14:backgroundMark x1="65952" y1="50891" x2="65952" y2="50891"/>
                        <a14:backgroundMark x1="36667" y1="93069" x2="36667" y2="93069"/>
                        <a14:backgroundMark x1="36905" y1="91881" x2="36905" y2="91881"/>
                        <a14:backgroundMark x1="36429" y1="91683" x2="37262" y2="91683"/>
                      </a14:backgroundRemoval>
                    </a14:imgEffect>
                  </a14:imgLayer>
                </a14:imgProps>
              </a:ext>
              <a:ext uri="{28A0092B-C50C-407E-A947-70E740481C1C}">
                <a14:useLocalDpi xmlns:a14="http://schemas.microsoft.com/office/drawing/2010/main" val="0"/>
              </a:ext>
            </a:extLst>
          </a:blip>
          <a:srcRect/>
          <a:stretch>
            <a:fillRect/>
          </a:stretch>
        </p:blipFill>
        <p:spPr bwMode="auto">
          <a:xfrm>
            <a:off x="5285014" y="2504394"/>
            <a:ext cx="8001000" cy="4810125"/>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Image Library Stock Photo By Daniellemoraesfalcao Minus - Marcos Para  Etiquetas Png Clipart (#2034028) - PikPng">
            <a:extLst>
              <a:ext uri="{FF2B5EF4-FFF2-40B4-BE49-F238E27FC236}">
                <a16:creationId xmlns:a16="http://schemas.microsoft.com/office/drawing/2014/main" id="{A9AC68F9-E8A6-B3A9-A23C-A21EB09DEF2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29" b="94097" l="2976" r="97500">
                        <a14:foregroundMark x1="20833" y1="19678" x2="20833" y2="19678"/>
                        <a14:foregroundMark x1="30595" y1="12343" x2="30595" y2="12343"/>
                        <a14:foregroundMark x1="27500" y1="8229" x2="27500" y2="8229"/>
                        <a14:foregroundMark x1="35476" y1="10912" x2="35476" y2="10912"/>
                        <a14:foregroundMark x1="38929" y1="13953" x2="39643" y2="15027"/>
                        <a14:foregroundMark x1="32143" y1="12701" x2="32143" y2="12701"/>
                        <a14:foregroundMark x1="31905" y1="11270" x2="31071" y2="14669"/>
                        <a14:foregroundMark x1="21071" y1="17531" x2="23452" y2="20394"/>
                        <a14:foregroundMark x1="25595" y1="12701" x2="25595" y2="12701"/>
                        <a14:foregroundMark x1="27143" y1="8229" x2="27143" y2="8229"/>
                        <a14:foregroundMark x1="7500" y1="35420" x2="9643" y2="38819"/>
                        <a14:foregroundMark x1="4286" y1="33274" x2="4286" y2="33274"/>
                        <a14:foregroundMark x1="5000" y1="35063" x2="5000" y2="35063"/>
                        <a14:foregroundMark x1="4643" y1="33989" x2="4643" y2="33989"/>
                        <a14:foregroundMark x1="4524" y1="34526" x2="4524" y2="34526"/>
                        <a14:foregroundMark x1="8690" y1="46154" x2="8690" y2="46154"/>
                        <a14:foregroundMark x1="37500" y1="83542" x2="37500" y2="83542"/>
                        <a14:foregroundMark x1="31667" y1="89803" x2="31667" y2="89803"/>
                        <a14:foregroundMark x1="24643" y1="83900" x2="24643" y2="83900"/>
                        <a14:foregroundMark x1="24881" y1="84079" x2="24286" y2="84973"/>
                        <a14:foregroundMark x1="47381" y1="86047" x2="47381" y2="86047"/>
                        <a14:foregroundMark x1="48929" y1="94275" x2="48929" y2="94275"/>
                        <a14:foregroundMark x1="40119" y1="84615" x2="40119" y2="84615"/>
                        <a14:foregroundMark x1="59167" y1="85510" x2="59167" y2="85510"/>
                        <a14:foregroundMark x1="66429" y1="86762" x2="66429" y2="86762"/>
                        <a14:foregroundMark x1="73452" y1="84794" x2="73452" y2="84794"/>
                        <a14:foregroundMark x1="88929" y1="62254" x2="92500" y2="66905"/>
                        <a14:foregroundMark x1="94643" y1="66369" x2="94643" y2="66369"/>
                        <a14:foregroundMark x1="90714" y1="68336" x2="92262" y2="69589"/>
                        <a14:foregroundMark x1="93690" y1="67442" x2="93690" y2="67442"/>
                        <a14:foregroundMark x1="94405" y1="67621" x2="94405" y2="67621"/>
                        <a14:foregroundMark x1="94643" y1="50984" x2="94643" y2="50984"/>
                        <a14:foregroundMark x1="91310" y1="37567" x2="91310" y2="37567"/>
                        <a14:foregroundMark x1="97619" y1="42039" x2="97619" y2="42039"/>
                        <a14:foregroundMark x1="74762" y1="16458" x2="74762" y2="16458"/>
                        <a14:foregroundMark x1="73452" y1="15564" x2="73452" y2="15564"/>
                        <a14:foregroundMark x1="61548" y1="13775" x2="61548" y2="13775"/>
                        <a14:foregroundMark x1="63929" y1="11807" x2="63929" y2="11807"/>
                        <a14:foregroundMark x1="72619" y1="9302" x2="72619" y2="9302"/>
                        <a14:foregroundMark x1="4286" y1="51342" x2="4286" y2="51342"/>
                        <a14:foregroundMark x1="3929" y1="47585" x2="3929" y2="47585"/>
                        <a14:foregroundMark x1="26429" y1="12343" x2="26429" y2="12343"/>
                        <a14:foregroundMark x1="21667" y1="80322" x2="17024" y2="81038"/>
                        <a14:foregroundMark x1="46310" y1="91771" x2="46310" y2="91771"/>
                        <a14:foregroundMark x1="77381" y1="80501" x2="77381" y2="80501"/>
                        <a14:foregroundMark x1="72738" y1="90340" x2="72738" y2="90340"/>
                        <a14:foregroundMark x1="64405" y1="88014" x2="64405" y2="88014"/>
                        <a14:foregroundMark x1="2976" y1="40608" x2="2976" y2="40608"/>
                        <a14:foregroundMark x1="2976" y1="50984" x2="2976" y2="50984"/>
                        <a14:foregroundMark x1="67976" y1="13059" x2="67976" y2="13059"/>
                        <a14:foregroundMark x1="76667" y1="20394" x2="80357" y2="17710"/>
                        <a14:foregroundMark x1="78333" y1="16995" x2="80238" y2="14848"/>
                        <a14:backgroundMark x1="6429" y1="50626" x2="6429" y2="50626"/>
                        <a14:backgroundMark x1="93452" y1="52236" x2="93452" y2="52236"/>
                        <a14:backgroundMark x1="39405" y1="13059" x2="39405" y2="13059"/>
                        <a14:backgroundMark x1="60357" y1="15564" x2="60357" y2="15564"/>
                        <a14:backgroundMark x1="40119" y1="13417" x2="40119" y2="13417"/>
                        <a14:backgroundMark x1="39405" y1="13417" x2="39405" y2="13417"/>
                        <a14:backgroundMark x1="39167" y1="13596" x2="39167" y2="13596"/>
                        <a14:backgroundMark x1="25357" y1="13596" x2="25357" y2="13596"/>
                        <a14:backgroundMark x1="48929" y1="89982" x2="48929" y2="89982"/>
                      </a14:backgroundRemoval>
                    </a14:imgEffect>
                  </a14:imgLayer>
                </a14:imgProps>
              </a:ext>
              <a:ext uri="{28A0092B-C50C-407E-A947-70E740481C1C}">
                <a14:useLocalDpi xmlns:a14="http://schemas.microsoft.com/office/drawing/2010/main" val="0"/>
              </a:ext>
            </a:extLst>
          </a:blip>
          <a:srcRect/>
          <a:stretch>
            <a:fillRect/>
          </a:stretch>
        </p:blipFill>
        <p:spPr bwMode="auto">
          <a:xfrm>
            <a:off x="266700" y="-157844"/>
            <a:ext cx="8001000" cy="53244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B4F6698-3710-5958-D969-B06887782CF3}"/>
              </a:ext>
            </a:extLst>
          </p:cNvPr>
          <p:cNvPicPr>
            <a:picLocks noChangeAspect="1"/>
          </p:cNvPicPr>
          <p:nvPr/>
        </p:nvPicPr>
        <p:blipFill>
          <a:blip r:embed="rId6"/>
          <a:stretch>
            <a:fillRect/>
          </a:stretch>
        </p:blipFill>
        <p:spPr>
          <a:xfrm>
            <a:off x="1234570" y="1692309"/>
            <a:ext cx="5779509" cy="2139881"/>
          </a:xfrm>
          <a:prstGeom prst="rect">
            <a:avLst/>
          </a:prstGeom>
        </p:spPr>
      </p:pic>
    </p:spTree>
    <p:extLst>
      <p:ext uri="{BB962C8B-B14F-4D97-AF65-F5344CB8AC3E}">
        <p14:creationId xmlns:p14="http://schemas.microsoft.com/office/powerpoint/2010/main" val="20372377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7" name="Rectangle: Rounded Corners 6">
            <a:extLst>
              <a:ext uri="{FF2B5EF4-FFF2-40B4-BE49-F238E27FC236}">
                <a16:creationId xmlns:a16="http://schemas.microsoft.com/office/drawing/2014/main" id="{A480338F-8844-C50C-2857-7F3A1F816B79}"/>
              </a:ext>
            </a:extLst>
          </p:cNvPr>
          <p:cNvSpPr/>
          <p:nvPr/>
        </p:nvSpPr>
        <p:spPr>
          <a:xfrm>
            <a:off x="1333501" y="230998"/>
            <a:ext cx="9115424" cy="536713"/>
          </a:xfrm>
          <a:prstGeom prst="roundRect">
            <a:avLst/>
          </a:prstGeom>
          <a:solidFill>
            <a:schemeClr val="accent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srgbClr val="002060"/>
                </a:solidFill>
                <a:latin typeface="Calibri" panose="020F0502020204030204" pitchFamily="34" charset="0"/>
                <a:cs typeface="Calibri" panose="020F0502020204030204" pitchFamily="34" charset="0"/>
              </a:rPr>
              <a:t>1. Chia </a:t>
            </a:r>
            <a:r>
              <a:rPr lang="en-US" sz="3600" b="1" dirty="0" err="1">
                <a:solidFill>
                  <a:srgbClr val="002060"/>
                </a:solidFill>
                <a:latin typeface="Calibri" panose="020F0502020204030204" pitchFamily="34" charset="0"/>
                <a:cs typeface="Calibri" panose="020F0502020204030204" pitchFamily="34" charset="0"/>
              </a:rPr>
              <a:t>sẻ</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với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bạn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về</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nguồn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tiết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kiệm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của</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em</a:t>
            </a:r>
            <a:endParaRPr lang="en-US" sz="3600" b="1" dirty="0">
              <a:solidFill>
                <a:srgbClr val="00206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12CA3315-9428-99DF-841B-1A43E67021AE}"/>
              </a:ext>
            </a:extLst>
          </p:cNvPr>
          <p:cNvSpPr txBox="1"/>
          <p:nvPr/>
        </p:nvSpPr>
        <p:spPr>
          <a:xfrm>
            <a:off x="1238250" y="1019175"/>
            <a:ext cx="9124950" cy="646331"/>
          </a:xfrm>
          <a:prstGeom prst="rect">
            <a:avLst/>
          </a:prstGeom>
          <a:noFill/>
        </p:spPr>
        <p:txBody>
          <a:bodyPr wrap="square" rtlCol="0">
            <a:spAutoFit/>
          </a:bodyPr>
          <a:lstStyle/>
          <a:p>
            <a:pPr algn="ctr"/>
            <a:r>
              <a:rPr lang="en-US" sz="3600" dirty="0" err="1">
                <a:latin typeface="Cambria" panose="02040503050406030204" pitchFamily="18" charset="0"/>
                <a:ea typeface="Cambria" panose="02040503050406030204" pitchFamily="18" charset="0"/>
              </a:rPr>
              <a:t>Kể</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về</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những</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nguồn</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em</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tiết</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kiệm</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được</a:t>
            </a:r>
            <a:endParaRPr lang="en-US" sz="3600" dirty="0">
              <a:latin typeface="Cambria" panose="02040503050406030204" pitchFamily="18" charset="0"/>
              <a:ea typeface="Cambria" panose="02040503050406030204" pitchFamily="18" charset="0"/>
            </a:endParaRPr>
          </a:p>
        </p:txBody>
      </p:sp>
      <p:pic>
        <p:nvPicPr>
          <p:cNvPr id="38" name="Picture 37">
            <a:extLst>
              <a:ext uri="{FF2B5EF4-FFF2-40B4-BE49-F238E27FC236}">
                <a16:creationId xmlns:a16="http://schemas.microsoft.com/office/drawing/2014/main" id="{56DBF804-027F-B140-6730-03273E48C284}"/>
              </a:ext>
            </a:extLst>
          </p:cNvPr>
          <p:cNvPicPr>
            <a:picLocks noChangeAspect="1"/>
          </p:cNvPicPr>
          <p:nvPr/>
        </p:nvPicPr>
        <p:blipFill>
          <a:blip r:embed="rId2"/>
          <a:stretch>
            <a:fillRect/>
          </a:stretch>
        </p:blipFill>
        <p:spPr>
          <a:xfrm>
            <a:off x="847725" y="2233612"/>
            <a:ext cx="2019300" cy="1139927"/>
          </a:xfrm>
          <a:prstGeom prst="rect">
            <a:avLst/>
          </a:prstGeom>
        </p:spPr>
      </p:pic>
      <p:pic>
        <p:nvPicPr>
          <p:cNvPr id="40" name="Picture 39">
            <a:extLst>
              <a:ext uri="{FF2B5EF4-FFF2-40B4-BE49-F238E27FC236}">
                <a16:creationId xmlns:a16="http://schemas.microsoft.com/office/drawing/2014/main" id="{59AA96DB-5FFF-2F7D-F1FD-53EB470A3AA6}"/>
              </a:ext>
            </a:extLst>
          </p:cNvPr>
          <p:cNvPicPr>
            <a:picLocks noChangeAspect="1"/>
          </p:cNvPicPr>
          <p:nvPr/>
        </p:nvPicPr>
        <p:blipFill>
          <a:blip r:embed="rId3"/>
          <a:stretch>
            <a:fillRect/>
          </a:stretch>
        </p:blipFill>
        <p:spPr>
          <a:xfrm>
            <a:off x="3424237" y="2143125"/>
            <a:ext cx="2016233" cy="1314450"/>
          </a:xfrm>
          <a:prstGeom prst="rect">
            <a:avLst/>
          </a:prstGeom>
        </p:spPr>
      </p:pic>
      <p:pic>
        <p:nvPicPr>
          <p:cNvPr id="42" name="Picture 41">
            <a:extLst>
              <a:ext uri="{FF2B5EF4-FFF2-40B4-BE49-F238E27FC236}">
                <a16:creationId xmlns:a16="http://schemas.microsoft.com/office/drawing/2014/main" id="{1F76D864-E4D1-ECBE-3CB3-9DD30A1D10D7}"/>
              </a:ext>
            </a:extLst>
          </p:cNvPr>
          <p:cNvPicPr>
            <a:picLocks noChangeAspect="1"/>
          </p:cNvPicPr>
          <p:nvPr/>
        </p:nvPicPr>
        <p:blipFill>
          <a:blip r:embed="rId4"/>
          <a:stretch>
            <a:fillRect/>
          </a:stretch>
        </p:blipFill>
        <p:spPr>
          <a:xfrm>
            <a:off x="5872162" y="2114549"/>
            <a:ext cx="2026650" cy="1285875"/>
          </a:xfrm>
          <a:prstGeom prst="rect">
            <a:avLst/>
          </a:prstGeom>
        </p:spPr>
      </p:pic>
      <p:pic>
        <p:nvPicPr>
          <p:cNvPr id="44" name="Picture 43">
            <a:extLst>
              <a:ext uri="{FF2B5EF4-FFF2-40B4-BE49-F238E27FC236}">
                <a16:creationId xmlns:a16="http://schemas.microsoft.com/office/drawing/2014/main" id="{E7B7545D-11A9-A910-A328-27E5CC86EE9A}"/>
              </a:ext>
            </a:extLst>
          </p:cNvPr>
          <p:cNvPicPr>
            <a:picLocks noChangeAspect="1"/>
          </p:cNvPicPr>
          <p:nvPr/>
        </p:nvPicPr>
        <p:blipFill>
          <a:blip r:embed="rId5"/>
          <a:stretch>
            <a:fillRect/>
          </a:stretch>
        </p:blipFill>
        <p:spPr>
          <a:xfrm>
            <a:off x="8729662" y="2252662"/>
            <a:ext cx="1633538" cy="1056995"/>
          </a:xfrm>
          <a:prstGeom prst="rect">
            <a:avLst/>
          </a:prstGeom>
        </p:spPr>
      </p:pic>
    </p:spTree>
    <p:extLst>
      <p:ext uri="{BB962C8B-B14F-4D97-AF65-F5344CB8AC3E}">
        <p14:creationId xmlns:p14="http://schemas.microsoft.com/office/powerpoint/2010/main" val="2545455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down)">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wipe(down)">
                                      <p:cBhvr>
                                        <p:cTn id="29" dur="500"/>
                                        <p:tgtEl>
                                          <p:spTgt spid="4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down)">
                                      <p:cBhvr>
                                        <p:cTn id="3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3" name="Group 2">
            <a:extLst>
              <a:ext uri="{FF2B5EF4-FFF2-40B4-BE49-F238E27FC236}">
                <a16:creationId xmlns:a16="http://schemas.microsoft.com/office/drawing/2014/main" id="{076F8D93-F9F0-83B4-5A35-2A22CB19D372}"/>
              </a:ext>
            </a:extLst>
          </p:cNvPr>
          <p:cNvGrpSpPr/>
          <p:nvPr/>
        </p:nvGrpSpPr>
        <p:grpSpPr>
          <a:xfrm>
            <a:off x="3824125" y="1152584"/>
            <a:ext cx="4110199" cy="1463040"/>
            <a:chOff x="1184275" y="1965960"/>
            <a:chExt cx="2774358" cy="1463040"/>
          </a:xfrm>
        </p:grpSpPr>
        <p:pic>
          <p:nvPicPr>
            <p:cNvPr id="4" name="Picture 2" descr="Free Cartoon Clouds Cliparts, Download Free Cartoon Clouds Cliparts png  images, Free ClipArts on Clipart Library">
              <a:extLst>
                <a:ext uri="{FF2B5EF4-FFF2-40B4-BE49-F238E27FC236}">
                  <a16:creationId xmlns:a16="http://schemas.microsoft.com/office/drawing/2014/main" id="{7BC7FC8F-B73B-DD8E-B669-33E9F3FB9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1965960"/>
              <a:ext cx="2774358" cy="14630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1681DCA-075B-95F9-708F-9F5C66542217}"/>
                </a:ext>
              </a:extLst>
            </p:cNvPr>
            <p:cNvSpPr txBox="1"/>
            <p:nvPr/>
          </p:nvSpPr>
          <p:spPr>
            <a:xfrm>
              <a:off x="1625226" y="2539546"/>
              <a:ext cx="20610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libri" panose="020F0502020204030204" pitchFamily="34" charset="0"/>
                  <a:cs typeface="Calibri" panose="020F0502020204030204" pitchFamily="34" charset="0"/>
                </a:rPr>
                <a:t>Tiền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tiết</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kiệm</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cxnSp>
        <p:nvCxnSpPr>
          <p:cNvPr id="9" name="Straight Connector 8">
            <a:extLst>
              <a:ext uri="{FF2B5EF4-FFF2-40B4-BE49-F238E27FC236}">
                <a16:creationId xmlns:a16="http://schemas.microsoft.com/office/drawing/2014/main" id="{29C06A56-B981-6189-AA28-B968E73ABC17}"/>
              </a:ext>
            </a:extLst>
          </p:cNvPr>
          <p:cNvCxnSpPr>
            <a:cxnSpLocks/>
          </p:cNvCxnSpPr>
          <p:nvPr/>
        </p:nvCxnSpPr>
        <p:spPr>
          <a:xfrm flipH="1">
            <a:off x="2819400" y="2514600"/>
            <a:ext cx="3009900" cy="85725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58E3F4EC-7542-3D59-8D47-8247E370FD3B}"/>
              </a:ext>
            </a:extLst>
          </p:cNvPr>
          <p:cNvSpPr/>
          <p:nvPr/>
        </p:nvSpPr>
        <p:spPr>
          <a:xfrm>
            <a:off x="1600201" y="3333751"/>
            <a:ext cx="1695450" cy="1409700"/>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Mua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đồ</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dùng</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học</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tập</a:t>
            </a:r>
            <a:endPar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8FEE2A3-245A-F1FF-F806-412F3DA3D067}"/>
              </a:ext>
            </a:extLst>
          </p:cNvPr>
          <p:cNvCxnSpPr>
            <a:cxnSpLocks/>
            <a:endCxn id="13" idx="0"/>
          </p:cNvCxnSpPr>
          <p:nvPr/>
        </p:nvCxnSpPr>
        <p:spPr>
          <a:xfrm flipH="1">
            <a:off x="5124451" y="2486025"/>
            <a:ext cx="1000124" cy="904876"/>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E57B18EB-40BA-8197-50A1-4D35C5793175}"/>
              </a:ext>
            </a:extLst>
          </p:cNvPr>
          <p:cNvSpPr/>
          <p:nvPr/>
        </p:nvSpPr>
        <p:spPr>
          <a:xfrm>
            <a:off x="4276726" y="3390901"/>
            <a:ext cx="1695450" cy="1409700"/>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Mua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đồ</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chơi</a:t>
            </a:r>
            <a:endPar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85FEDDE1-03B7-B433-39DC-F4148B43B94C}"/>
              </a:ext>
            </a:extLst>
          </p:cNvPr>
          <p:cNvCxnSpPr>
            <a:cxnSpLocks/>
          </p:cNvCxnSpPr>
          <p:nvPr/>
        </p:nvCxnSpPr>
        <p:spPr>
          <a:xfrm>
            <a:off x="6400800" y="2533650"/>
            <a:ext cx="942975" cy="847725"/>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788F4E8A-D8D7-64FA-7813-B57586E8D59D}"/>
              </a:ext>
            </a:extLst>
          </p:cNvPr>
          <p:cNvSpPr/>
          <p:nvPr/>
        </p:nvSpPr>
        <p:spPr>
          <a:xfrm>
            <a:off x="6496051" y="3400426"/>
            <a:ext cx="2705100" cy="1409699"/>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Mua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quà</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tặng</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sinh</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nhật</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người</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thân</a:t>
            </a:r>
            <a:endPar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B3286C1D-9714-BDB8-6B4C-E43055C575AF}"/>
              </a:ext>
            </a:extLst>
          </p:cNvPr>
          <p:cNvCxnSpPr>
            <a:cxnSpLocks/>
          </p:cNvCxnSpPr>
          <p:nvPr/>
        </p:nvCxnSpPr>
        <p:spPr>
          <a:xfrm>
            <a:off x="6772275" y="2590800"/>
            <a:ext cx="3562349" cy="85725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446EE937-7EB5-0B78-7D24-466978AAAF77}"/>
              </a:ext>
            </a:extLst>
          </p:cNvPr>
          <p:cNvSpPr/>
          <p:nvPr/>
        </p:nvSpPr>
        <p:spPr>
          <a:xfrm>
            <a:off x="9486900" y="3467101"/>
            <a:ext cx="2143125" cy="1409699"/>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Việc</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đột</a:t>
            </a:r>
            <a:r>
              <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srgbClr val="9D1341"/>
                </a:solidFill>
                <a:latin typeface="Calibri" panose="020F0502020204030204" pitchFamily="34" charset="0"/>
                <a:ea typeface="Cambria" panose="02040503050406030204" pitchFamily="18" charset="0"/>
                <a:cs typeface="Calibri" panose="020F0502020204030204" pitchFamily="34" charset="0"/>
              </a:rPr>
              <a:t>xuất</a:t>
            </a:r>
            <a:endParaRPr lang="en-US" sz="3200" b="1" dirty="0">
              <a:solidFill>
                <a:srgbClr val="9D1341"/>
              </a:solidFill>
              <a:latin typeface="Calibri" panose="020F0502020204030204" pitchFamily="34" charset="0"/>
              <a:ea typeface="Cambria" panose="02040503050406030204" pitchFamily="18" charset="0"/>
              <a:cs typeface="Calibri" panose="020F0502020204030204" pitchFamily="34" charset="0"/>
            </a:endParaRPr>
          </a:p>
        </p:txBody>
      </p:sp>
      <p:sp>
        <p:nvSpPr>
          <p:cNvPr id="24" name="TextBox 23">
            <a:extLst>
              <a:ext uri="{FF2B5EF4-FFF2-40B4-BE49-F238E27FC236}">
                <a16:creationId xmlns:a16="http://schemas.microsoft.com/office/drawing/2014/main" id="{EFB305FC-38CF-98C4-ADBA-C927A80520EA}"/>
              </a:ext>
            </a:extLst>
          </p:cNvPr>
          <p:cNvSpPr txBox="1"/>
          <p:nvPr/>
        </p:nvSpPr>
        <p:spPr>
          <a:xfrm>
            <a:off x="819150" y="1181100"/>
            <a:ext cx="1866900" cy="584775"/>
          </a:xfrm>
          <a:prstGeom prst="rect">
            <a:avLst/>
          </a:prstGeom>
          <a:noFill/>
        </p:spPr>
        <p:txBody>
          <a:bodyPr wrap="square" rtlCol="0">
            <a:spAutoFit/>
          </a:bodyPr>
          <a:lstStyle/>
          <a:p>
            <a:r>
              <a:rPr lang="en-US" sz="3200" b="1" u="sng" dirty="0" err="1">
                <a:latin typeface="Cambria" panose="02040503050406030204" pitchFamily="18" charset="0"/>
                <a:ea typeface="Cambria" panose="02040503050406030204" pitchFamily="18" charset="0"/>
              </a:rPr>
              <a:t>Ví</a:t>
            </a:r>
            <a:r>
              <a:rPr lang="en-US" sz="3200" b="1" u="sng" dirty="0">
                <a:latin typeface="Cambria" panose="02040503050406030204" pitchFamily="18" charset="0"/>
                <a:ea typeface="Cambria" panose="02040503050406030204" pitchFamily="18" charset="0"/>
              </a:rPr>
              <a:t> </a:t>
            </a:r>
            <a:r>
              <a:rPr lang="en-US" sz="3200" b="1" u="sng" dirty="0" err="1">
                <a:latin typeface="Cambria" panose="02040503050406030204" pitchFamily="18" charset="0"/>
                <a:ea typeface="Cambria" panose="02040503050406030204" pitchFamily="18" charset="0"/>
              </a:rPr>
              <a:t>dụ</a:t>
            </a:r>
            <a:r>
              <a:rPr lang="en-US" sz="3200" b="1" u="sng" dirty="0">
                <a:latin typeface="Cambria" panose="02040503050406030204" pitchFamily="18" charset="0"/>
                <a:ea typeface="Cambria" panose="02040503050406030204" pitchFamily="18" charset="0"/>
              </a:rPr>
              <a:t>:</a:t>
            </a:r>
          </a:p>
        </p:txBody>
      </p:sp>
      <p:sp>
        <p:nvSpPr>
          <p:cNvPr id="25" name="TextBox 24">
            <a:extLst>
              <a:ext uri="{FF2B5EF4-FFF2-40B4-BE49-F238E27FC236}">
                <a16:creationId xmlns:a16="http://schemas.microsoft.com/office/drawing/2014/main" id="{D9BA7226-BFAB-F302-6496-A2B82BED1ED4}"/>
              </a:ext>
            </a:extLst>
          </p:cNvPr>
          <p:cNvSpPr txBox="1"/>
          <p:nvPr/>
        </p:nvSpPr>
        <p:spPr>
          <a:xfrm>
            <a:off x="523875" y="428625"/>
            <a:ext cx="9486900" cy="584775"/>
          </a:xfrm>
          <a:prstGeom prst="rect">
            <a:avLst/>
          </a:prstGeom>
          <a:noFill/>
        </p:spPr>
        <p:txBody>
          <a:bodyPr wrap="square" rtlCol="0">
            <a:spAutoFit/>
          </a:bodyPr>
          <a:lstStyle/>
          <a:p>
            <a:pPr algn="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Chia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sẻ</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về</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việc</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sử</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dụng</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tiền</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tiết</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kiệm</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của</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em</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992227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arn(inVertic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par>
                                <p:cTn id="28" presetID="16" presetClass="entr" presetSubtype="21"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par>
                                <p:cTn id="36" presetID="16" presetClass="entr" presetSubtype="21"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barn(inVertical)">
                                      <p:cBhvr>
                                        <p:cTn id="43" dur="500"/>
                                        <p:tgtEl>
                                          <p:spTgt spid="22"/>
                                        </p:tgtEl>
                                      </p:cBhvr>
                                    </p:animEffect>
                                  </p:childTnLst>
                                </p:cTn>
                              </p:par>
                              <p:par>
                                <p:cTn id="44" presetID="16" presetClass="entr" presetSubtype="21"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barn(inVertical)">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7"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Vietnamese boy and girl in traditional costume&quot; Sticker for Sale by binhlum  | Redbubble">
            <a:extLst>
              <a:ext uri="{FF2B5EF4-FFF2-40B4-BE49-F238E27FC236}">
                <a16:creationId xmlns:a16="http://schemas.microsoft.com/office/drawing/2014/main" id="{F7FB9E20-D742-22A1-46B0-D129868FF8F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1833" b="76667" l="54000" r="86667">
                        <a14:foregroundMark x1="86833" y1="36333" x2="86833" y2="36333"/>
                        <a14:foregroundMark x1="78167" y1="38500" x2="75667" y2="46500"/>
                        <a14:foregroundMark x1="67167" y1="44167" x2="62667" y2="47167"/>
                        <a14:foregroundMark x1="61667" y1="41833" x2="67667" y2="48000"/>
                        <a14:foregroundMark x1="73333" y1="76333" x2="73333" y2="76333"/>
                        <a14:foregroundMark x1="70000" y1="21833" x2="70000" y2="21833"/>
                      </a14:backgroundRemoval>
                    </a14:imgEffect>
                  </a14:imgLayer>
                </a14:imgProps>
              </a:ext>
              <a:ext uri="{28A0092B-C50C-407E-A947-70E740481C1C}">
                <a14:useLocalDpi xmlns:a14="http://schemas.microsoft.com/office/drawing/2010/main" val="0"/>
              </a:ext>
            </a:extLst>
          </a:blip>
          <a:srcRect l="49999" t="15371" r="9695" b="16514"/>
          <a:stretch/>
        </p:blipFill>
        <p:spPr bwMode="auto">
          <a:xfrm>
            <a:off x="6483455" y="2439136"/>
            <a:ext cx="2732408" cy="461772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Vietnamese boy and girl in traditional costume&quot; Sticker for Sale by binhlum  | Redbubble">
            <a:extLst>
              <a:ext uri="{FF2B5EF4-FFF2-40B4-BE49-F238E27FC236}">
                <a16:creationId xmlns:a16="http://schemas.microsoft.com/office/drawing/2014/main" id="{DD0B1B16-B00E-7CF0-C249-83CA94481C85}"/>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1167" b="78500" l="6000" r="45000">
                        <a14:foregroundMark x1="29500" y1="21833" x2="29500" y2="21167"/>
                        <a14:foregroundMark x1="32500" y1="41000" x2="35500" y2="46667"/>
                        <a14:foregroundMark x1="23333" y1="43667" x2="21000" y2="47833"/>
                      </a14:backgroundRemoval>
                    </a14:imgEffect>
                  </a14:imgLayer>
                </a14:imgProps>
              </a:ext>
              <a:ext uri="{28A0092B-C50C-407E-A947-70E740481C1C}">
                <a14:useLocalDpi xmlns:a14="http://schemas.microsoft.com/office/drawing/2010/main" val="0"/>
              </a:ext>
            </a:extLst>
          </a:blip>
          <a:srcRect l="1162" t="15600" r="50000" b="14457"/>
          <a:stretch/>
        </p:blipFill>
        <p:spPr bwMode="auto">
          <a:xfrm>
            <a:off x="2450452" y="2472463"/>
            <a:ext cx="3328268" cy="4766537"/>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a:extLst>
              <a:ext uri="{FF2B5EF4-FFF2-40B4-BE49-F238E27FC236}">
                <a16:creationId xmlns:a16="http://schemas.microsoft.com/office/drawing/2014/main" id="{CEB7895A-59C0-C91F-E4DA-6540D8EAD65D}"/>
              </a:ext>
            </a:extLst>
          </p:cNvPr>
          <p:cNvSpPr/>
          <p:nvPr/>
        </p:nvSpPr>
        <p:spPr>
          <a:xfrm>
            <a:off x="2228850" y="401609"/>
            <a:ext cx="7658099" cy="2627341"/>
          </a:xfrm>
          <a:prstGeom prst="cloud">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Chia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sẻ</a:t>
            </a:r>
            <a:r>
              <a:rPr kumimoji="0" lang="en-US" sz="4800" b="1" i="0" u="none" strike="noStrike" kern="1200" cap="none" spc="0" normalizeH="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0" u="none" strike="noStrike" kern="1200" cap="none" spc="0" normalizeH="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sơ</a:t>
            </a:r>
            <a:r>
              <a:rPr kumimoji="0" lang="en-US" sz="4800" b="1" i="0" u="none" strike="noStrike" kern="1200" cap="none" spc="0" normalizeH="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0" u="none" strike="noStrike" kern="1200" cap="none" spc="0" normalizeH="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đồ</a:t>
            </a:r>
            <a:r>
              <a:rPr kumimoji="0" lang="en-US" sz="4800" b="1" i="0" u="none" strike="noStrike" kern="1200" cap="none" spc="0" normalizeH="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0" u="none" strike="noStrike" kern="1200" cap="none" spc="0" normalizeH="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của</a:t>
            </a:r>
            <a:r>
              <a:rPr kumimoji="0" lang="en-US" sz="4800" b="1" i="0" u="none" strike="noStrike" kern="1200" cap="none" spc="0" normalizeH="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0" u="none" strike="noStrike" kern="1200" cap="none" spc="0" normalizeH="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mình</a:t>
            </a:r>
            <a:r>
              <a:rPr kumimoji="0" lang="en-US" sz="4800" b="1" i="0" u="none" strike="noStrike" kern="1200" cap="none" spc="0" normalizeH="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0" u="none" strike="noStrike" kern="1200" cap="none" spc="0" normalizeH="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trước</a:t>
            </a:r>
            <a:r>
              <a:rPr kumimoji="0" lang="en-US" sz="4800" b="1" i="0" u="none" strike="noStrike" kern="1200" cap="none" spc="0" normalizeH="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0" u="none" strike="noStrike" kern="1200" cap="none" spc="0" normalizeH="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lớp</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2749435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7" name="Rectangle: Rounded Corners 6">
            <a:extLst>
              <a:ext uri="{FF2B5EF4-FFF2-40B4-BE49-F238E27FC236}">
                <a16:creationId xmlns:a16="http://schemas.microsoft.com/office/drawing/2014/main" id="{A480338F-8844-C50C-2857-7F3A1F816B79}"/>
              </a:ext>
            </a:extLst>
          </p:cNvPr>
          <p:cNvSpPr/>
          <p:nvPr/>
        </p:nvSpPr>
        <p:spPr>
          <a:xfrm>
            <a:off x="1333501" y="230998"/>
            <a:ext cx="9115424" cy="536713"/>
          </a:xfrm>
          <a:prstGeom prst="roundRect">
            <a:avLst/>
          </a:prstGeom>
          <a:solidFill>
            <a:schemeClr val="accent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2.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Kế</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hoạch</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sử</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dụng</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tiền</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tiết</a:t>
            </a:r>
            <a:r>
              <a:rPr kumimoji="0" lang="en-US"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kiệm</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A2E734FE-E1BA-1021-3372-2CDD778A1DCE}"/>
              </a:ext>
            </a:extLst>
          </p:cNvPr>
          <p:cNvSpPr txBox="1"/>
          <p:nvPr/>
        </p:nvSpPr>
        <p:spPr>
          <a:xfrm>
            <a:off x="1019175" y="1019175"/>
            <a:ext cx="9972675" cy="523220"/>
          </a:xfrm>
          <a:prstGeom prst="rect">
            <a:avLst/>
          </a:prstGeom>
          <a:noFill/>
        </p:spPr>
        <p:txBody>
          <a:bodyPr wrap="square" rtlCol="0">
            <a:spAutoFit/>
          </a:bodyPr>
          <a:lstStyle/>
          <a:p>
            <a:pPr algn="ctr"/>
            <a:r>
              <a:rPr lang="en-US" sz="2800" dirty="0" err="1">
                <a:latin typeface="Cambria" panose="02040503050406030204" pitchFamily="18" charset="0"/>
                <a:ea typeface="Cambria" panose="02040503050406030204" pitchFamily="18" charset="0"/>
              </a:rPr>
              <a:t>Mỗi</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thành</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viên</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trong</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nhóm</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viết</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thông</a:t>
            </a:r>
            <a:r>
              <a:rPr lang="en-US" sz="2800" dirty="0">
                <a:latin typeface="Cambria" panose="02040503050406030204" pitchFamily="18" charset="0"/>
                <a:ea typeface="Cambria" panose="02040503050406030204" pitchFamily="18" charset="0"/>
              </a:rPr>
              <a:t> tin </a:t>
            </a:r>
            <a:r>
              <a:rPr lang="en-US" sz="2800" dirty="0" err="1">
                <a:latin typeface="Cambria" panose="02040503050406030204" pitchFamily="18" charset="0"/>
                <a:ea typeface="Cambria" panose="02040503050406030204" pitchFamily="18" charset="0"/>
              </a:rPr>
              <a:t>ra</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giấy</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theo</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gợi</a:t>
            </a:r>
            <a:r>
              <a:rPr lang="en-US" sz="2800" dirty="0">
                <a:latin typeface="Cambria" panose="02040503050406030204" pitchFamily="18" charset="0"/>
                <a:ea typeface="Cambria" panose="02040503050406030204" pitchFamily="18" charset="0"/>
              </a:rPr>
              <a:t> ý </a:t>
            </a:r>
            <a:r>
              <a:rPr lang="en-US" sz="2800" dirty="0" err="1">
                <a:latin typeface="Cambria" panose="02040503050406030204" pitchFamily="18" charset="0"/>
                <a:ea typeface="Cambria" panose="02040503050406030204" pitchFamily="18" charset="0"/>
              </a:rPr>
              <a:t>sau</a:t>
            </a:r>
            <a:r>
              <a:rPr lang="en-US" sz="2800" dirty="0">
                <a:latin typeface="Cambria" panose="02040503050406030204" pitchFamily="18" charset="0"/>
                <a:ea typeface="Cambria" panose="02040503050406030204" pitchFamily="18" charset="0"/>
              </a:rPr>
              <a:t>:</a:t>
            </a:r>
          </a:p>
        </p:txBody>
      </p:sp>
      <p:sp>
        <p:nvSpPr>
          <p:cNvPr id="4" name="Rectangle: Rounded Corners 3">
            <a:extLst>
              <a:ext uri="{FF2B5EF4-FFF2-40B4-BE49-F238E27FC236}">
                <a16:creationId xmlns:a16="http://schemas.microsoft.com/office/drawing/2014/main" id="{7C8EEF10-DAEE-5F5E-5B5A-CBD2AE4B5F55}"/>
              </a:ext>
            </a:extLst>
          </p:cNvPr>
          <p:cNvSpPr/>
          <p:nvPr/>
        </p:nvSpPr>
        <p:spPr>
          <a:xfrm>
            <a:off x="4324350" y="3057525"/>
            <a:ext cx="3695700" cy="100012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latin typeface="Cambria" panose="02040503050406030204" pitchFamily="18" charset="0"/>
                <a:ea typeface="Cambria" panose="02040503050406030204" pitchFamily="18" charset="0"/>
              </a:rPr>
              <a:t>Số</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tiền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em</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có</a:t>
            </a:r>
            <a:endParaRPr lang="en-US" sz="3600" b="1" dirty="0">
              <a:solidFill>
                <a:srgbClr val="FF0000"/>
              </a:solidFill>
              <a:latin typeface="Cambria" panose="02040503050406030204" pitchFamily="18" charset="0"/>
              <a:ea typeface="Cambria" panose="02040503050406030204" pitchFamily="18" charset="0"/>
            </a:endParaRPr>
          </a:p>
        </p:txBody>
      </p:sp>
      <p:sp>
        <p:nvSpPr>
          <p:cNvPr id="5" name="Rectangle: Rounded Corners 4">
            <a:extLst>
              <a:ext uri="{FF2B5EF4-FFF2-40B4-BE49-F238E27FC236}">
                <a16:creationId xmlns:a16="http://schemas.microsoft.com/office/drawing/2014/main" id="{09520F97-A499-F39A-2692-8E11132DB552}"/>
              </a:ext>
            </a:extLst>
          </p:cNvPr>
          <p:cNvSpPr/>
          <p:nvPr/>
        </p:nvSpPr>
        <p:spPr>
          <a:xfrm>
            <a:off x="1562100" y="2133600"/>
            <a:ext cx="2228850" cy="9239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Đồ</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em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muốn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mua</a:t>
            </a:r>
            <a:endParaRPr lang="en-US" sz="2800" b="1" dirty="0">
              <a:solidFill>
                <a:srgbClr val="002060"/>
              </a:solidFill>
              <a:latin typeface="Cambria" panose="02040503050406030204" pitchFamily="18" charset="0"/>
              <a:ea typeface="Cambria" panose="02040503050406030204" pitchFamily="18" charset="0"/>
            </a:endParaRPr>
          </a:p>
        </p:txBody>
      </p:sp>
      <p:sp>
        <p:nvSpPr>
          <p:cNvPr id="6" name="Rectangle: Rounded Corners 5">
            <a:extLst>
              <a:ext uri="{FF2B5EF4-FFF2-40B4-BE49-F238E27FC236}">
                <a16:creationId xmlns:a16="http://schemas.microsoft.com/office/drawing/2014/main" id="{ABB11A82-4899-1EB6-AC61-0F316C928F3C}"/>
              </a:ext>
            </a:extLst>
          </p:cNvPr>
          <p:cNvSpPr/>
          <p:nvPr/>
        </p:nvSpPr>
        <p:spPr>
          <a:xfrm>
            <a:off x="8124825" y="1981200"/>
            <a:ext cx="2228850" cy="9239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Đồ</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em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muốn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mua</a:t>
            </a:r>
            <a:endParaRPr lang="en-US" sz="2800" b="1" dirty="0">
              <a:solidFill>
                <a:srgbClr val="002060"/>
              </a:solidFill>
              <a:latin typeface="Cambria" panose="02040503050406030204" pitchFamily="18" charset="0"/>
              <a:ea typeface="Cambria" panose="02040503050406030204" pitchFamily="18" charset="0"/>
            </a:endParaRPr>
          </a:p>
        </p:txBody>
      </p:sp>
      <p:sp>
        <p:nvSpPr>
          <p:cNvPr id="9" name="Rectangle: Rounded Corners 8">
            <a:extLst>
              <a:ext uri="{FF2B5EF4-FFF2-40B4-BE49-F238E27FC236}">
                <a16:creationId xmlns:a16="http://schemas.microsoft.com/office/drawing/2014/main" id="{6C133EF5-5D18-A8DC-62BF-1F09DEAE9C89}"/>
              </a:ext>
            </a:extLst>
          </p:cNvPr>
          <p:cNvSpPr/>
          <p:nvPr/>
        </p:nvSpPr>
        <p:spPr>
          <a:xfrm>
            <a:off x="8229600" y="4267200"/>
            <a:ext cx="2228850" cy="9239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Đồ</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em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muốn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mua</a:t>
            </a:r>
            <a:endParaRPr lang="en-US" sz="2800" b="1" dirty="0">
              <a:solidFill>
                <a:srgbClr val="002060"/>
              </a:solidFill>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2FFDACE3-394D-512F-1E44-384607A34204}"/>
              </a:ext>
            </a:extLst>
          </p:cNvPr>
          <p:cNvSpPr/>
          <p:nvPr/>
        </p:nvSpPr>
        <p:spPr>
          <a:xfrm>
            <a:off x="1638300" y="4267200"/>
            <a:ext cx="2228850" cy="9239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Đồ</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em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muốn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mua</a:t>
            </a:r>
            <a:endParaRPr lang="en-US" sz="28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299330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5" grpId="0" animBg="1"/>
      <p:bldP spid="6"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304800"/>
            <a:ext cx="11072191" cy="624840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3" name="Group 2">
            <a:extLst>
              <a:ext uri="{FF2B5EF4-FFF2-40B4-BE49-F238E27FC236}">
                <a16:creationId xmlns:a16="http://schemas.microsoft.com/office/drawing/2014/main" id="{803018A2-E84C-35AB-3FCD-54F8B6B613E5}"/>
              </a:ext>
            </a:extLst>
          </p:cNvPr>
          <p:cNvGrpSpPr/>
          <p:nvPr/>
        </p:nvGrpSpPr>
        <p:grpSpPr>
          <a:xfrm>
            <a:off x="787579" y="2939289"/>
            <a:ext cx="4278451" cy="2175001"/>
            <a:chOff x="892354" y="3758439"/>
            <a:chExt cx="4278451" cy="2175001"/>
          </a:xfrm>
        </p:grpSpPr>
        <p:pic>
          <p:nvPicPr>
            <p:cNvPr id="4" name="Picture 9">
              <a:extLst>
                <a:ext uri="{FF2B5EF4-FFF2-40B4-BE49-F238E27FC236}">
                  <a16:creationId xmlns:a16="http://schemas.microsoft.com/office/drawing/2014/main" id="{44803D12-FDA8-01EB-5206-CE66CB15B7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7EE9A3FD-AA79-66AE-A47D-0467BAA67A6C}"/>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
        <p:nvSpPr>
          <p:cNvPr id="6" name="Speech Bubble: Rectangle with Corners Rounded 4">
            <a:extLst>
              <a:ext uri="{FF2B5EF4-FFF2-40B4-BE49-F238E27FC236}">
                <a16:creationId xmlns:a16="http://schemas.microsoft.com/office/drawing/2014/main" id="{D3887661-1BBB-7D1C-27FD-25435AECCC3A}"/>
              </a:ext>
            </a:extLst>
          </p:cNvPr>
          <p:cNvSpPr/>
          <p:nvPr/>
        </p:nvSpPr>
        <p:spPr>
          <a:xfrm flipH="1">
            <a:off x="1562731" y="857250"/>
            <a:ext cx="7781293" cy="857250"/>
          </a:xfrm>
          <a:prstGeom prst="wedgeRoundRectCallout">
            <a:avLst>
              <a:gd name="adj1" fmla="val 32344"/>
              <a:gd name="adj2" fmla="val 108060"/>
              <a:gd name="adj3" fmla="val 16667"/>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dirty="0" err="1">
                <a:solidFill>
                  <a:prstClr val="black"/>
                </a:solidFill>
                <a:latin typeface="Calibri" panose="020F0502020204030204" pitchFamily="34" charset="0"/>
                <a:cs typeface="Calibri" panose="020F0502020204030204" pitchFamily="34" charset="0"/>
              </a:rPr>
              <a:t>Vì</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sao</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em</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muốn</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mua</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món</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đồ</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đó</a:t>
            </a:r>
            <a:r>
              <a:rPr lang="en-US" sz="4000" dirty="0">
                <a:solidFill>
                  <a:prstClr val="black"/>
                </a:solidFill>
                <a:latin typeface="Calibri" panose="020F0502020204030204" pitchFamily="34" charset="0"/>
                <a:cs typeface="Calibri" panose="020F0502020204030204" pitchFamily="34" charset="0"/>
              </a:rPr>
              <a:t>?</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Speech Bubble: Rectangle with Corners Rounded 4">
            <a:extLst>
              <a:ext uri="{FF2B5EF4-FFF2-40B4-BE49-F238E27FC236}">
                <a16:creationId xmlns:a16="http://schemas.microsoft.com/office/drawing/2014/main" id="{6D83AF44-5A2F-5E98-6873-6F48F69ADFDC}"/>
              </a:ext>
            </a:extLst>
          </p:cNvPr>
          <p:cNvSpPr/>
          <p:nvPr/>
        </p:nvSpPr>
        <p:spPr>
          <a:xfrm flipH="1">
            <a:off x="4563108" y="2009775"/>
            <a:ext cx="7457442" cy="1143000"/>
          </a:xfrm>
          <a:prstGeom prst="wedgeRoundRectCallout">
            <a:avLst>
              <a:gd name="adj1" fmla="val 57506"/>
              <a:gd name="adj2" fmla="val 31393"/>
              <a:gd name="adj3" fmla="val 16667"/>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dirty="0">
                <a:solidFill>
                  <a:prstClr val="black"/>
                </a:solidFill>
                <a:latin typeface="Calibri" panose="020F0502020204030204" pitchFamily="34" charset="0"/>
                <a:cs typeface="Calibri" panose="020F0502020204030204" pitchFamily="34" charset="0"/>
              </a:rPr>
              <a:t>Em đã biết giá tiền của món đồ đó chưa? Em sẽ tìm hiểu giá tiền của món đồ đó ở đâu? </a:t>
            </a:r>
          </a:p>
        </p:txBody>
      </p:sp>
      <p:sp>
        <p:nvSpPr>
          <p:cNvPr id="10" name="Speech Bubble: Rectangle with Corners Rounded 4">
            <a:extLst>
              <a:ext uri="{FF2B5EF4-FFF2-40B4-BE49-F238E27FC236}">
                <a16:creationId xmlns:a16="http://schemas.microsoft.com/office/drawing/2014/main" id="{960AC867-004F-A998-E334-773AB39AAFB8}"/>
              </a:ext>
            </a:extLst>
          </p:cNvPr>
          <p:cNvSpPr/>
          <p:nvPr/>
        </p:nvSpPr>
        <p:spPr>
          <a:xfrm flipH="1">
            <a:off x="5534658" y="3571875"/>
            <a:ext cx="6543042" cy="1352550"/>
          </a:xfrm>
          <a:prstGeom prst="wedgeRoundRectCallout">
            <a:avLst>
              <a:gd name="adj1" fmla="val 54568"/>
              <a:gd name="adj2" fmla="val 18893"/>
              <a:gd name="adj3" fmla="val 16667"/>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dirty="0">
                <a:solidFill>
                  <a:prstClr val="black"/>
                </a:solidFill>
                <a:latin typeface="Calibri" panose="020F0502020204030204" pitchFamily="34" charset="0"/>
                <a:cs typeface="Calibri" panose="020F0502020204030204" pitchFamily="34" charset="0"/>
              </a:rPr>
              <a:t>Nếu chưa tìm hiểu, em hãy cùng người thân khảo sát giá tiền của món đồ ở các cửa hàng gần nhà hoặc gần trường học.</a:t>
            </a:r>
          </a:p>
        </p:txBody>
      </p:sp>
    </p:spTree>
    <p:extLst>
      <p:ext uri="{BB962C8B-B14F-4D97-AF65-F5344CB8AC3E}">
        <p14:creationId xmlns:p14="http://schemas.microsoft.com/office/powerpoint/2010/main" val="3075884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theme/theme1.xml><?xml version="1.0" encoding="utf-8"?>
<a:theme xmlns:a="http://schemas.openxmlformats.org/drawingml/2006/main" name="Office 主题​​">
  <a:themeElements>
    <a:clrScheme name="自定义 12">
      <a:dk1>
        <a:sysClr val="windowText" lastClr="000000"/>
      </a:dk1>
      <a:lt1>
        <a:sysClr val="window" lastClr="FFFFFF"/>
      </a:lt1>
      <a:dk2>
        <a:srgbClr val="44546A"/>
      </a:dk2>
      <a:lt2>
        <a:srgbClr val="E7E6E6"/>
      </a:lt2>
      <a:accent1>
        <a:srgbClr val="CB232D"/>
      </a:accent1>
      <a:accent2>
        <a:srgbClr val="F6F0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12">
      <a:dk1>
        <a:sysClr val="windowText" lastClr="000000"/>
      </a:dk1>
      <a:lt1>
        <a:sysClr val="window" lastClr="FFFFFF"/>
      </a:lt1>
      <a:dk2>
        <a:srgbClr val="44546A"/>
      </a:dk2>
      <a:lt2>
        <a:srgbClr val="E7E6E6"/>
      </a:lt2>
      <a:accent1>
        <a:srgbClr val="CB232D"/>
      </a:accent1>
      <a:accent2>
        <a:srgbClr val="F6F0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千图网海量PPT模板www.58pic.com">
  <a:themeElements>
    <a:clrScheme name="自定义 34">
      <a:dk1>
        <a:sysClr val="windowText" lastClr="000000"/>
      </a:dk1>
      <a:lt1>
        <a:sysClr val="window" lastClr="FFFFFF"/>
      </a:lt1>
      <a:dk2>
        <a:srgbClr val="E74E51"/>
      </a:dk2>
      <a:lt2>
        <a:srgbClr val="9596A4"/>
      </a:lt2>
      <a:accent1>
        <a:srgbClr val="EFAE55"/>
      </a:accent1>
      <a:accent2>
        <a:srgbClr val="5A4A33"/>
      </a:accent2>
      <a:accent3>
        <a:srgbClr val="38946F"/>
      </a:accent3>
      <a:accent4>
        <a:srgbClr val="A98D6C"/>
      </a:accent4>
      <a:accent5>
        <a:srgbClr val="F09496"/>
      </a:accent5>
      <a:accent6>
        <a:srgbClr val="F09496"/>
      </a:accent6>
      <a:hlink>
        <a:srgbClr val="0000FF"/>
      </a:hlink>
      <a:folHlink>
        <a:srgbClr val="800080"/>
      </a:folHlink>
    </a:clrScheme>
    <a:fontScheme name="自定义 4">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vert="eaVert" wrap="square" lIns="91441" tIns="45720" rIns="91441" bIns="45720">
        <a:spAutoFit/>
      </a:bodyPr>
      <a:lstStyle>
        <a:defPPr algn="just">
          <a:lnSpc>
            <a:spcPct val="150000"/>
          </a:lnSpc>
          <a:defRPr sz="1200" dirty="0">
            <a:solidFill>
              <a:schemeClr val="bg1"/>
            </a:solidFill>
            <a:latin typeface="+mn-ea"/>
            <a:ea typeface="+mn-ea"/>
            <a:cs typeface="+mn-ea"/>
            <a:sym typeface="Calibri" panose="020F0502020204030204" pitchFamily="34" charset="0"/>
          </a:defRPr>
        </a:defPPr>
      </a:lstStyle>
    </a:spDef>
    <a:txDef>
      <a:spPr>
        <a:noFill/>
      </a:spPr>
      <a:bodyPr wrap="none" rtlCol="0">
        <a:spAutoFit/>
      </a:bodyPr>
      <a:lstStyle>
        <a:defPPr>
          <a:defRPr dirty="0" smtClean="0">
            <a:latin typeface="+mn-ea"/>
            <a:ea typeface="+mn-ea"/>
          </a:defRPr>
        </a:defPPr>
      </a:lstStyle>
    </a:tx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olidFill>
            <a:srgbClr val="FF99FF"/>
          </a:solidFill>
          <a:prstDash val="lgDashDot"/>
        </a:ln>
      </a:spPr>
      <a:bodyPr rtlCol="0" anchor="ctr"/>
      <a:lstStyle>
        <a:defPPr algn="ctr">
          <a:defRPr sz="3200"/>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711</Words>
  <Application>Microsoft Office PowerPoint</Application>
  <PresentationFormat>Widescreen</PresentationFormat>
  <Paragraphs>69</Paragraphs>
  <Slides>27</Slides>
  <Notes>3</Notes>
  <HiddenSlides>0</HiddenSlides>
  <MMClips>1</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27</vt:i4>
      </vt:variant>
    </vt:vector>
  </HeadingPairs>
  <TitlesOfParts>
    <vt:vector size="44" baseType="lpstr">
      <vt:lpstr>等线</vt:lpstr>
      <vt:lpstr>等线 Light</vt:lpstr>
      <vt:lpstr>字魂59号-创粗黑</vt:lpstr>
      <vt:lpstr>思源宋体 CN Heavy</vt:lpstr>
      <vt:lpstr>Arial</vt:lpstr>
      <vt:lpstr>Calibri</vt:lpstr>
      <vt:lpstr>Calibri Light</vt:lpstr>
      <vt:lpstr>Cambria</vt:lpstr>
      <vt:lpstr>Times New Roman</vt:lpstr>
      <vt:lpstr>Office 主题​​</vt:lpstr>
      <vt:lpstr>1_Office 主题​​</vt:lpstr>
      <vt:lpstr>1_Office Theme</vt:lpstr>
      <vt:lpstr>2_Office 主题​​</vt:lpstr>
      <vt:lpstr>千图网海量PPT模板www.58pic.com</vt:lpstr>
      <vt:lpstr>2_Office Theme</vt:lpstr>
      <vt:lpstr>Chủ đề Office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33</cp:revision>
  <dcterms:created xsi:type="dcterms:W3CDTF">2023-10-29T11:45:59Z</dcterms:created>
  <dcterms:modified xsi:type="dcterms:W3CDTF">2023-12-10T01:00:36Z</dcterms:modified>
</cp:coreProperties>
</file>