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948" r:id="rId2"/>
    <p:sldId id="3946" r:id="rId3"/>
    <p:sldId id="3947" r:id="rId4"/>
    <p:sldId id="302" r:id="rId5"/>
    <p:sldId id="304" r:id="rId6"/>
    <p:sldId id="305" r:id="rId7"/>
    <p:sldId id="258" r:id="rId8"/>
    <p:sldId id="3928" r:id="rId9"/>
    <p:sldId id="3939" r:id="rId10"/>
    <p:sldId id="3931" r:id="rId11"/>
    <p:sldId id="3934" r:id="rId12"/>
    <p:sldId id="3935" r:id="rId13"/>
    <p:sldId id="3936" r:id="rId14"/>
    <p:sldId id="3938" r:id="rId15"/>
    <p:sldId id="3940" r:id="rId16"/>
    <p:sldId id="311" r:id="rId17"/>
    <p:sldId id="312" r:id="rId18"/>
    <p:sldId id="314" r:id="rId19"/>
    <p:sldId id="3942" r:id="rId20"/>
    <p:sldId id="316" r:id="rId21"/>
    <p:sldId id="317" r:id="rId22"/>
    <p:sldId id="318" r:id="rId23"/>
    <p:sldId id="319" r:id="rId24"/>
    <p:sldId id="320" r:id="rId25"/>
    <p:sldId id="322" r:id="rId26"/>
    <p:sldId id="315" r:id="rId27"/>
    <p:sldId id="321" r:id="rId28"/>
    <p:sldId id="3943" r:id="rId29"/>
    <p:sldId id="3944" r:id="rId30"/>
    <p:sldId id="3945" r:id="rId31"/>
    <p:sldId id="3949" r:id="rId32"/>
    <p:sldId id="3933" r:id="rId33"/>
    <p:sldId id="310" r:id="rId34"/>
    <p:sldId id="3950" r:id="rId35"/>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E76B45"/>
    <a:srgbClr val="89E0FF"/>
    <a:srgbClr val="FFFFFF"/>
    <a:srgbClr val="695146"/>
    <a:srgbClr val="E25625"/>
    <a:srgbClr val="2F221C"/>
    <a:srgbClr val="ACBFDB"/>
    <a:srgbClr val="24416B"/>
    <a:srgbClr val="1727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1" autoAdjust="0"/>
    <p:restoredTop sz="94660"/>
  </p:normalViewPr>
  <p:slideViewPr>
    <p:cSldViewPr snapToGrid="0">
      <p:cViewPr>
        <p:scale>
          <a:sx n="33" d="100"/>
          <a:sy n="33" d="100"/>
        </p:scale>
        <p:origin x="1428"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1A13A-D60A-422D-BAA6-E4E7ADFA2A21}" type="datetimeFigureOut">
              <a:rPr lang="zh-CN" altLang="en-US" smtClean="0"/>
              <a:t>2021/10/21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E886AE-BC43-4E5F-A7F0-F08982154314}" type="slidenum">
              <a:rPr lang="zh-CN" altLang="en-US" smtClean="0"/>
              <a:t>‹#›</a:t>
            </a:fld>
            <a:endParaRPr lang="zh-CN" altLang="en-US"/>
          </a:p>
        </p:txBody>
      </p:sp>
    </p:spTree>
    <p:extLst>
      <p:ext uri="{BB962C8B-B14F-4D97-AF65-F5344CB8AC3E}">
        <p14:creationId xmlns:p14="http://schemas.microsoft.com/office/powerpoint/2010/main" val="788845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1</a:t>
            </a:fld>
            <a:endParaRPr lang="zh-CN" altLang="en-US"/>
          </a:p>
        </p:txBody>
      </p:sp>
    </p:spTree>
    <p:extLst>
      <p:ext uri="{BB962C8B-B14F-4D97-AF65-F5344CB8AC3E}">
        <p14:creationId xmlns:p14="http://schemas.microsoft.com/office/powerpoint/2010/main" val="2295373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10</a:t>
            </a:fld>
            <a:endParaRPr lang="zh-CN" altLang="en-US"/>
          </a:p>
        </p:txBody>
      </p:sp>
    </p:spTree>
    <p:extLst>
      <p:ext uri="{BB962C8B-B14F-4D97-AF65-F5344CB8AC3E}">
        <p14:creationId xmlns:p14="http://schemas.microsoft.com/office/powerpoint/2010/main" val="127591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9F00E3-84AE-4C74-9370-0C5407C9671E}" type="slidenum">
              <a:rPr lang="zh-CN" altLang="en-US" smtClean="0"/>
              <a:t>11</a:t>
            </a:fld>
            <a:endParaRPr lang="zh-CN" altLang="en-US"/>
          </a:p>
        </p:txBody>
      </p:sp>
    </p:spTree>
    <p:extLst>
      <p:ext uri="{BB962C8B-B14F-4D97-AF65-F5344CB8AC3E}">
        <p14:creationId xmlns:p14="http://schemas.microsoft.com/office/powerpoint/2010/main" val="1445406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9F00E3-84AE-4C74-9370-0C5407C9671E}" type="slidenum">
              <a:rPr lang="zh-CN" altLang="en-US" smtClean="0"/>
              <a:t>13</a:t>
            </a:fld>
            <a:endParaRPr lang="zh-CN" altLang="en-US"/>
          </a:p>
        </p:txBody>
      </p:sp>
    </p:spTree>
    <p:extLst>
      <p:ext uri="{BB962C8B-B14F-4D97-AF65-F5344CB8AC3E}">
        <p14:creationId xmlns:p14="http://schemas.microsoft.com/office/powerpoint/2010/main" val="193744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15</a:t>
            </a:fld>
            <a:endParaRPr lang="zh-CN" altLang="en-US"/>
          </a:p>
        </p:txBody>
      </p:sp>
    </p:spTree>
    <p:extLst>
      <p:ext uri="{BB962C8B-B14F-4D97-AF65-F5344CB8AC3E}">
        <p14:creationId xmlns:p14="http://schemas.microsoft.com/office/powerpoint/2010/main" val="71660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31</a:t>
            </a:fld>
            <a:endParaRPr lang="zh-CN" altLang="en-US"/>
          </a:p>
        </p:txBody>
      </p:sp>
    </p:spTree>
    <p:extLst>
      <p:ext uri="{BB962C8B-B14F-4D97-AF65-F5344CB8AC3E}">
        <p14:creationId xmlns:p14="http://schemas.microsoft.com/office/powerpoint/2010/main" val="3883693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32</a:t>
            </a:fld>
            <a:endParaRPr lang="zh-CN" altLang="en-US"/>
          </a:p>
        </p:txBody>
      </p:sp>
    </p:spTree>
    <p:extLst>
      <p:ext uri="{BB962C8B-B14F-4D97-AF65-F5344CB8AC3E}">
        <p14:creationId xmlns:p14="http://schemas.microsoft.com/office/powerpoint/2010/main" val="1307195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33</a:t>
            </a:fld>
            <a:endParaRPr lang="zh-CN" altLang="en-US"/>
          </a:p>
        </p:txBody>
      </p:sp>
    </p:spTree>
    <p:extLst>
      <p:ext uri="{BB962C8B-B14F-4D97-AF65-F5344CB8AC3E}">
        <p14:creationId xmlns:p14="http://schemas.microsoft.com/office/powerpoint/2010/main" val="482763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34</a:t>
            </a:fld>
            <a:endParaRPr lang="zh-CN" altLang="en-US"/>
          </a:p>
        </p:txBody>
      </p:sp>
    </p:spTree>
    <p:extLst>
      <p:ext uri="{BB962C8B-B14F-4D97-AF65-F5344CB8AC3E}">
        <p14:creationId xmlns:p14="http://schemas.microsoft.com/office/powerpoint/2010/main" val="3717515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2</a:t>
            </a:fld>
            <a:endParaRPr lang="zh-CN" altLang="en-US"/>
          </a:p>
        </p:txBody>
      </p:sp>
    </p:spTree>
    <p:extLst>
      <p:ext uri="{BB962C8B-B14F-4D97-AF65-F5344CB8AC3E}">
        <p14:creationId xmlns:p14="http://schemas.microsoft.com/office/powerpoint/2010/main" val="3305315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dấu mũi tên để quá slide</a:t>
            </a:r>
            <a:endParaRPr lang="en-US"/>
          </a:p>
        </p:txBody>
      </p:sp>
      <p:sp>
        <p:nvSpPr>
          <p:cNvPr id="4" name="Slide Number Placeholder 3"/>
          <p:cNvSpPr>
            <a:spLocks noGrp="1"/>
          </p:cNvSpPr>
          <p:nvPr>
            <p:ph type="sldNum" sz="quarter" idx="5"/>
          </p:nvPr>
        </p:nvSpPr>
        <p:spPr/>
        <p:txBody>
          <a:bodyPr/>
          <a:lstStyle/>
          <a:p>
            <a:fld id="{519170E8-697C-4E6D-B223-61B1691779F6}" type="slidenum">
              <a:rPr lang="zh-CN" altLang="en-US" smtClean="0"/>
              <a:pPr/>
              <a:t>3</a:t>
            </a:fld>
            <a:endParaRPr lang="zh-CN" altLang="en-US" dirty="0"/>
          </a:p>
        </p:txBody>
      </p:sp>
    </p:spTree>
    <p:extLst>
      <p:ext uri="{BB962C8B-B14F-4D97-AF65-F5344CB8AC3E}">
        <p14:creationId xmlns:p14="http://schemas.microsoft.com/office/powerpoint/2010/main" val="575437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Bấm vào dấu mũi tên để quá slide</a:t>
            </a:r>
            <a:endParaRPr lang="en-US"/>
          </a:p>
        </p:txBody>
      </p:sp>
      <p:sp>
        <p:nvSpPr>
          <p:cNvPr id="4" name="Slide Number Placeholder 3"/>
          <p:cNvSpPr>
            <a:spLocks noGrp="1"/>
          </p:cNvSpPr>
          <p:nvPr>
            <p:ph type="sldNum" sz="quarter" idx="5"/>
          </p:nvPr>
        </p:nvSpPr>
        <p:spPr/>
        <p:txBody>
          <a:bodyPr/>
          <a:lstStyle/>
          <a:p>
            <a:fld id="{519170E8-697C-4E6D-B223-61B1691779F6}" type="slidenum">
              <a:rPr lang="zh-CN" altLang="en-US" smtClean="0"/>
              <a:pPr/>
              <a:t>4</a:t>
            </a:fld>
            <a:endParaRPr lang="zh-CN" altLang="en-US" dirty="0"/>
          </a:p>
        </p:txBody>
      </p:sp>
    </p:spTree>
    <p:extLst>
      <p:ext uri="{BB962C8B-B14F-4D97-AF65-F5344CB8AC3E}">
        <p14:creationId xmlns:p14="http://schemas.microsoft.com/office/powerpoint/2010/main" val="3789890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Bấm vào dấu mũi tên để quá slide</a:t>
            </a:r>
            <a:endParaRPr lang="en-US"/>
          </a:p>
        </p:txBody>
      </p:sp>
      <p:sp>
        <p:nvSpPr>
          <p:cNvPr id="4" name="Slide Number Placeholder 3"/>
          <p:cNvSpPr>
            <a:spLocks noGrp="1"/>
          </p:cNvSpPr>
          <p:nvPr>
            <p:ph type="sldNum" sz="quarter" idx="5"/>
          </p:nvPr>
        </p:nvSpPr>
        <p:spPr/>
        <p:txBody>
          <a:bodyPr/>
          <a:lstStyle/>
          <a:p>
            <a:fld id="{519170E8-697C-4E6D-B223-61B1691779F6}" type="slidenum">
              <a:rPr lang="zh-CN" altLang="en-US" smtClean="0"/>
              <a:pPr/>
              <a:t>5</a:t>
            </a:fld>
            <a:endParaRPr lang="zh-CN" altLang="en-US" dirty="0"/>
          </a:p>
        </p:txBody>
      </p:sp>
    </p:spTree>
    <p:extLst>
      <p:ext uri="{BB962C8B-B14F-4D97-AF65-F5344CB8AC3E}">
        <p14:creationId xmlns:p14="http://schemas.microsoft.com/office/powerpoint/2010/main" val="2554083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dấu mũi tên để quá slide</a:t>
            </a:r>
            <a:endParaRPr lang="en-US"/>
          </a:p>
        </p:txBody>
      </p:sp>
      <p:sp>
        <p:nvSpPr>
          <p:cNvPr id="4" name="Slide Number Placeholder 3"/>
          <p:cNvSpPr>
            <a:spLocks noGrp="1"/>
          </p:cNvSpPr>
          <p:nvPr>
            <p:ph type="sldNum" sz="quarter" idx="5"/>
          </p:nvPr>
        </p:nvSpPr>
        <p:spPr/>
        <p:txBody>
          <a:bodyPr/>
          <a:lstStyle/>
          <a:p>
            <a:fld id="{519170E8-697C-4E6D-B223-61B1691779F6}" type="slidenum">
              <a:rPr lang="zh-CN" altLang="en-US" smtClean="0"/>
              <a:pPr/>
              <a:t>6</a:t>
            </a:fld>
            <a:endParaRPr lang="zh-CN" altLang="en-US" dirty="0"/>
          </a:p>
        </p:txBody>
      </p:sp>
    </p:spTree>
    <p:extLst>
      <p:ext uri="{BB962C8B-B14F-4D97-AF65-F5344CB8AC3E}">
        <p14:creationId xmlns:p14="http://schemas.microsoft.com/office/powerpoint/2010/main" val="1289518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7</a:t>
            </a:fld>
            <a:endParaRPr lang="zh-CN" altLang="en-US"/>
          </a:p>
        </p:txBody>
      </p:sp>
    </p:spTree>
    <p:extLst>
      <p:ext uri="{BB962C8B-B14F-4D97-AF65-F5344CB8AC3E}">
        <p14:creationId xmlns:p14="http://schemas.microsoft.com/office/powerpoint/2010/main" val="292334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8</a:t>
            </a:fld>
            <a:endParaRPr lang="zh-CN" altLang="en-US"/>
          </a:p>
        </p:txBody>
      </p:sp>
    </p:spTree>
    <p:extLst>
      <p:ext uri="{BB962C8B-B14F-4D97-AF65-F5344CB8AC3E}">
        <p14:creationId xmlns:p14="http://schemas.microsoft.com/office/powerpoint/2010/main" val="1825208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9</a:t>
            </a:fld>
            <a:endParaRPr lang="zh-CN" altLang="en-US"/>
          </a:p>
        </p:txBody>
      </p:sp>
    </p:spTree>
    <p:extLst>
      <p:ext uri="{BB962C8B-B14F-4D97-AF65-F5344CB8AC3E}">
        <p14:creationId xmlns:p14="http://schemas.microsoft.com/office/powerpoint/2010/main" val="2861453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9FFF1-5516-4089-983F-AC52072E3C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80C9553-F799-4C7E-AC50-E7319C24964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AA484C1-C7B1-47D7-9F24-203E572F8A6E}"/>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5" name="页脚占位符 4">
            <a:extLst>
              <a:ext uri="{FF2B5EF4-FFF2-40B4-BE49-F238E27FC236}">
                <a16:creationId xmlns:a16="http://schemas.microsoft.com/office/drawing/2014/main" id="{A433B898-3977-4EFE-B0DE-407EE96041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12F428F-BFBD-400E-A268-93675CB9625D}"/>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71550763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414847687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2810900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5200475"/>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14503788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583499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56888023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67948622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99908445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3" name="页脚占位符 2">
            <a:extLst>
              <a:ext uri="{FF2B5EF4-FFF2-40B4-BE49-F238E27FC236}">
                <a16:creationId xmlns:a16="http://schemas.microsoft.com/office/drawing/2014/main" id="{E1F37A59-0B14-4152-AAD8-59B0DF53217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FB830615-BC10-4C9B-9240-20F583A52662}"/>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86507586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422021231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2021/10/21</a:t>
            </a:fld>
            <a:endParaRPr lang="zh-CN" altLang="en-US"/>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73194337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2EE5880-8C4C-41FF-867A-31F1A54973E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45137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6.jpe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0.sv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0.sv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 Id="rId9" Type="http://schemas.openxmlformats.org/officeDocument/2006/relationships/image" Target="../media/image31.jpeg"/></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1.jpeg"/><Relationship Id="rId4" Type="http://schemas.openxmlformats.org/officeDocument/2006/relationships/image" Target="../media/image26.svg"/><Relationship Id="rId9" Type="http://schemas.openxmlformats.org/officeDocument/2006/relationships/image" Target="../media/image30.svg"/></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1.jpeg"/><Relationship Id="rId4" Type="http://schemas.openxmlformats.org/officeDocument/2006/relationships/image" Target="../media/image26.svg"/><Relationship Id="rId9" Type="http://schemas.openxmlformats.org/officeDocument/2006/relationships/image" Target="../media/image30.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jpeg"/><Relationship Id="rId7" Type="http://schemas.openxmlformats.org/officeDocument/2006/relationships/image" Target="../media/image28.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sv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jpeg"/><Relationship Id="rId7" Type="http://schemas.openxmlformats.org/officeDocument/2006/relationships/image" Target="../media/image28.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sv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jpeg"/><Relationship Id="rId7" Type="http://schemas.openxmlformats.org/officeDocument/2006/relationships/image" Target="../media/image28.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sv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jpeg"/><Relationship Id="rId7" Type="http://schemas.openxmlformats.org/officeDocument/2006/relationships/image" Target="../media/image28.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svg"/></Relationships>
</file>

<file path=ppt/slides/_rels/slide2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jpeg"/><Relationship Id="rId7" Type="http://schemas.openxmlformats.org/officeDocument/2006/relationships/image" Target="../media/image28.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svg"/></Relationships>
</file>

<file path=ppt/slides/_rels/slide2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jpeg"/><Relationship Id="rId7" Type="http://schemas.openxmlformats.org/officeDocument/2006/relationships/image" Target="../media/image28.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svg"/></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1.jpeg"/><Relationship Id="rId7" Type="http://schemas.openxmlformats.org/officeDocument/2006/relationships/image" Target="../media/image28.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sv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microsoft.com/office/2007/relationships/hdphoto" Target="../media/hdphoto1.wdp"/><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jpeg"/><Relationship Id="rId10" Type="http://schemas.openxmlformats.org/officeDocument/2006/relationships/image" Target="../media/image7.png"/><Relationship Id="rId4" Type="http://schemas.openxmlformats.org/officeDocument/2006/relationships/notesSlide" Target="../notesSlides/notesSlide3.xml"/><Relationship Id="rId9"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5.png"/><Relationship Id="rId18" Type="http://schemas.openxmlformats.org/officeDocument/2006/relationships/image" Target="../media/image7.png"/><Relationship Id="rId3" Type="http://schemas.microsoft.com/office/2007/relationships/media" Target="../media/media3.mp3"/><Relationship Id="rId7" Type="http://schemas.openxmlformats.org/officeDocument/2006/relationships/image" Target="../media/image4.jpeg"/><Relationship Id="rId12" Type="http://schemas.openxmlformats.org/officeDocument/2006/relationships/image" Target="../media/image8.png"/><Relationship Id="rId17" Type="http://schemas.openxmlformats.org/officeDocument/2006/relationships/slide" Target="slide5.xml"/><Relationship Id="rId2" Type="http://schemas.openxmlformats.org/officeDocument/2006/relationships/audio" Target="../media/media2.wav"/><Relationship Id="rId16" Type="http://schemas.microsoft.com/office/2007/relationships/hdphoto" Target="../media/hdphoto2.wdp"/><Relationship Id="rId1" Type="http://schemas.microsoft.com/office/2007/relationships/media" Target="../media/media2.wav"/><Relationship Id="rId6" Type="http://schemas.openxmlformats.org/officeDocument/2006/relationships/notesSlide" Target="../notesSlides/notesSlide4.xml"/><Relationship Id="rId11" Type="http://schemas.openxmlformats.org/officeDocument/2006/relationships/image" Target="../media/image12.png"/><Relationship Id="rId5" Type="http://schemas.openxmlformats.org/officeDocument/2006/relationships/slideLayout" Target="../slideLayouts/slideLayout2.xml"/><Relationship Id="rId15" Type="http://schemas.openxmlformats.org/officeDocument/2006/relationships/image" Target="../media/image13.png"/><Relationship Id="rId10" Type="http://schemas.openxmlformats.org/officeDocument/2006/relationships/image" Target="../media/image11.png"/><Relationship Id="rId4" Type="http://schemas.openxmlformats.org/officeDocument/2006/relationships/audio" Target="../media/media3.mp3"/><Relationship Id="rId9" Type="http://schemas.openxmlformats.org/officeDocument/2006/relationships/image" Target="../media/image10.png"/><Relationship Id="rId1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6.png"/><Relationship Id="rId18" Type="http://schemas.openxmlformats.org/officeDocument/2006/relationships/image" Target="../media/image7.png"/><Relationship Id="rId3" Type="http://schemas.microsoft.com/office/2007/relationships/media" Target="../media/media3.mp3"/><Relationship Id="rId7" Type="http://schemas.openxmlformats.org/officeDocument/2006/relationships/image" Target="../media/image4.jpeg"/><Relationship Id="rId12" Type="http://schemas.openxmlformats.org/officeDocument/2006/relationships/image" Target="../media/image8.png"/><Relationship Id="rId17" Type="http://schemas.openxmlformats.org/officeDocument/2006/relationships/slide" Target="slide6.xml"/><Relationship Id="rId2" Type="http://schemas.openxmlformats.org/officeDocument/2006/relationships/audio" Target="../media/media2.wav"/><Relationship Id="rId16" Type="http://schemas.microsoft.com/office/2007/relationships/hdphoto" Target="../media/hdphoto2.wdp"/><Relationship Id="rId1" Type="http://schemas.microsoft.com/office/2007/relationships/media" Target="../media/media2.wav"/><Relationship Id="rId6" Type="http://schemas.openxmlformats.org/officeDocument/2006/relationships/notesSlide" Target="../notesSlides/notesSlide5.xml"/><Relationship Id="rId11" Type="http://schemas.openxmlformats.org/officeDocument/2006/relationships/image" Target="../media/image12.png"/><Relationship Id="rId5" Type="http://schemas.openxmlformats.org/officeDocument/2006/relationships/slideLayout" Target="../slideLayouts/slideLayout2.xml"/><Relationship Id="rId15" Type="http://schemas.openxmlformats.org/officeDocument/2006/relationships/image" Target="../media/image13.png"/><Relationship Id="rId10" Type="http://schemas.openxmlformats.org/officeDocument/2006/relationships/image" Target="../media/image11.png"/><Relationship Id="rId4" Type="http://schemas.openxmlformats.org/officeDocument/2006/relationships/audio" Target="../media/media3.mp3"/><Relationship Id="rId9" Type="http://schemas.openxmlformats.org/officeDocument/2006/relationships/image" Target="../media/image10.png"/><Relationship Id="rId1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jpeg"/><Relationship Id="rId10" Type="http://schemas.openxmlformats.org/officeDocument/2006/relationships/image" Target="../media/image7.png"/><Relationship Id="rId4" Type="http://schemas.openxmlformats.org/officeDocument/2006/relationships/notesSlide" Target="../notesSlides/notesSlide6.xml"/><Relationship Id="rId9"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图片 16">
            <a:extLst>
              <a:ext uri="{FF2B5EF4-FFF2-40B4-BE49-F238E27FC236}">
                <a16:creationId xmlns:a16="http://schemas.microsoft.com/office/drawing/2014/main" id="{3F1E8021-A200-4249-BD7E-1AF85AF3D266}"/>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
        <p:nvSpPr>
          <p:cNvPr id="11" name="矩形 10">
            <a:extLst>
              <a:ext uri="{FF2B5EF4-FFF2-40B4-BE49-F238E27FC236}">
                <a16:creationId xmlns:a16="http://schemas.microsoft.com/office/drawing/2014/main" id="{DBFD2769-D875-4FCC-AFA4-CDE2DA2154FE}"/>
              </a:ext>
            </a:extLst>
          </p:cNvPr>
          <p:cNvSpPr/>
          <p:nvPr/>
        </p:nvSpPr>
        <p:spPr>
          <a:xfrm>
            <a:off x="9531297" y="2396971"/>
            <a:ext cx="269585" cy="3105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5D349C36-4E2B-4F7D-9E02-E47CDFF77928}"/>
              </a:ext>
            </a:extLst>
          </p:cNvPr>
          <p:cNvPicPr>
            <a:picLocks noChangeAspect="1"/>
          </p:cNvPicPr>
          <p:nvPr/>
        </p:nvPicPr>
        <p:blipFill rotWithShape="1">
          <a:blip r:embed="rId4">
            <a:extLst>
              <a:ext uri="{28A0092B-C50C-407E-A947-70E740481C1C}">
                <a14:useLocalDpi xmlns:a14="http://schemas.microsoft.com/office/drawing/2010/main" val="0"/>
              </a:ext>
            </a:extLst>
          </a:blip>
          <a:srcRect t="7821" r="24732"/>
          <a:stretch/>
        </p:blipFill>
        <p:spPr>
          <a:xfrm>
            <a:off x="-565337" y="3040183"/>
            <a:ext cx="8693337" cy="3817818"/>
          </a:xfrm>
          <a:prstGeom prst="rect">
            <a:avLst/>
          </a:prstGeom>
        </p:spPr>
      </p:pic>
      <p:pic>
        <p:nvPicPr>
          <p:cNvPr id="19" name="图片 18">
            <a:extLst>
              <a:ext uri="{FF2B5EF4-FFF2-40B4-BE49-F238E27FC236}">
                <a16:creationId xmlns:a16="http://schemas.microsoft.com/office/drawing/2014/main" id="{4555CBF9-4844-4B32-80B6-E61860ADC8CA}"/>
              </a:ext>
            </a:extLst>
          </p:cNvPr>
          <p:cNvPicPr>
            <a:picLocks noChangeAspect="1"/>
          </p:cNvPicPr>
          <p:nvPr/>
        </p:nvPicPr>
        <p:blipFill rotWithShape="1">
          <a:blip r:embed="rId4">
            <a:extLst>
              <a:ext uri="{28A0092B-C50C-407E-A947-70E740481C1C}">
                <a14:useLocalDpi xmlns:a14="http://schemas.microsoft.com/office/drawing/2010/main" val="0"/>
              </a:ext>
            </a:extLst>
          </a:blip>
          <a:srcRect l="85729" t="49594" r="-101" b="-33"/>
          <a:stretch/>
        </p:blipFill>
        <p:spPr>
          <a:xfrm>
            <a:off x="10040645" y="4150441"/>
            <a:ext cx="2151355" cy="270756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sp>
        <p:nvSpPr>
          <p:cNvPr id="16" name="Rectangle 15">
            <a:extLst>
              <a:ext uri="{FF2B5EF4-FFF2-40B4-BE49-F238E27FC236}">
                <a16:creationId xmlns:a16="http://schemas.microsoft.com/office/drawing/2014/main" id="{D71C3625-6DFB-4E34-80A0-0D386840BAF0}"/>
              </a:ext>
            </a:extLst>
          </p:cNvPr>
          <p:cNvSpPr/>
          <p:nvPr/>
        </p:nvSpPr>
        <p:spPr>
          <a:xfrm>
            <a:off x="4382245" y="879750"/>
            <a:ext cx="3367737" cy="73651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KHOA HỌC</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18" name="Rectangle 17">
            <a:extLst>
              <a:ext uri="{FF2B5EF4-FFF2-40B4-BE49-F238E27FC236}">
                <a16:creationId xmlns:a16="http://schemas.microsoft.com/office/drawing/2014/main" id="{2C17DF83-32B3-4B8A-BC80-51B1CEA2D894}"/>
              </a:ext>
            </a:extLst>
          </p:cNvPr>
          <p:cNvSpPr/>
          <p:nvPr/>
        </p:nvSpPr>
        <p:spPr>
          <a:xfrm>
            <a:off x="2174240" y="1795941"/>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00B0F0"/>
                  </a:solidFill>
                </a:ln>
                <a:solidFill>
                  <a:srgbClr val="89E0FF"/>
                </a:solidFill>
                <a:effectLst>
                  <a:outerShdw blurRad="38100" dist="25400" dir="5400000" algn="ctr" rotWithShape="0">
                    <a:srgbClr val="6E747A">
                      <a:alpha val="43000"/>
                    </a:srgbClr>
                  </a:outerShdw>
                </a:effectLst>
                <a:latin typeface="iCiel Baliho Script" pitchFamily="2" charset="0"/>
              </a:rPr>
              <a:t>PHÒNG BỆNH HIV/AIDS</a:t>
            </a:r>
          </a:p>
        </p:txBody>
      </p:sp>
    </p:spTree>
    <p:extLst>
      <p:ext uri="{BB962C8B-B14F-4D97-AF65-F5344CB8AC3E}">
        <p14:creationId xmlns:p14="http://schemas.microsoft.com/office/powerpoint/2010/main" val="158046172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80">
                                          <p:stCondLst>
                                            <p:cond delay="0"/>
                                          </p:stCondLst>
                                        </p:cTn>
                                        <p:tgtEl>
                                          <p:spTgt spid="18"/>
                                        </p:tgtEl>
                                      </p:cBhvr>
                                    </p:animEffect>
                                    <p:anim calcmode="lin" valueType="num">
                                      <p:cBhvr>
                                        <p:cTn id="1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 dur="26">
                                          <p:stCondLst>
                                            <p:cond delay="650"/>
                                          </p:stCondLst>
                                        </p:cTn>
                                        <p:tgtEl>
                                          <p:spTgt spid="18"/>
                                        </p:tgtEl>
                                      </p:cBhvr>
                                      <p:to x="100000" y="60000"/>
                                    </p:animScale>
                                    <p:animScale>
                                      <p:cBhvr>
                                        <p:cTn id="19" dur="166" decel="50000">
                                          <p:stCondLst>
                                            <p:cond delay="676"/>
                                          </p:stCondLst>
                                        </p:cTn>
                                        <p:tgtEl>
                                          <p:spTgt spid="18"/>
                                        </p:tgtEl>
                                      </p:cBhvr>
                                      <p:to x="100000" y="100000"/>
                                    </p:animScale>
                                    <p:animScale>
                                      <p:cBhvr>
                                        <p:cTn id="20" dur="26">
                                          <p:stCondLst>
                                            <p:cond delay="1312"/>
                                          </p:stCondLst>
                                        </p:cTn>
                                        <p:tgtEl>
                                          <p:spTgt spid="18"/>
                                        </p:tgtEl>
                                      </p:cBhvr>
                                      <p:to x="100000" y="80000"/>
                                    </p:animScale>
                                    <p:animScale>
                                      <p:cBhvr>
                                        <p:cTn id="21" dur="166" decel="50000">
                                          <p:stCondLst>
                                            <p:cond delay="1338"/>
                                          </p:stCondLst>
                                        </p:cTn>
                                        <p:tgtEl>
                                          <p:spTgt spid="18"/>
                                        </p:tgtEl>
                                      </p:cBhvr>
                                      <p:to x="100000" y="100000"/>
                                    </p:animScale>
                                    <p:animScale>
                                      <p:cBhvr>
                                        <p:cTn id="22" dur="26">
                                          <p:stCondLst>
                                            <p:cond delay="1642"/>
                                          </p:stCondLst>
                                        </p:cTn>
                                        <p:tgtEl>
                                          <p:spTgt spid="18"/>
                                        </p:tgtEl>
                                      </p:cBhvr>
                                      <p:to x="100000" y="90000"/>
                                    </p:animScale>
                                    <p:animScale>
                                      <p:cBhvr>
                                        <p:cTn id="23" dur="166" decel="50000">
                                          <p:stCondLst>
                                            <p:cond delay="1668"/>
                                          </p:stCondLst>
                                        </p:cTn>
                                        <p:tgtEl>
                                          <p:spTgt spid="18"/>
                                        </p:tgtEl>
                                      </p:cBhvr>
                                      <p:to x="100000" y="100000"/>
                                    </p:animScale>
                                    <p:animScale>
                                      <p:cBhvr>
                                        <p:cTn id="24" dur="26">
                                          <p:stCondLst>
                                            <p:cond delay="1808"/>
                                          </p:stCondLst>
                                        </p:cTn>
                                        <p:tgtEl>
                                          <p:spTgt spid="18"/>
                                        </p:tgtEl>
                                      </p:cBhvr>
                                      <p:to x="100000" y="95000"/>
                                    </p:animScale>
                                    <p:animScale>
                                      <p:cBhvr>
                                        <p:cTn id="25"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6">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pic>
        <p:nvPicPr>
          <p:cNvPr id="43" name="图片 42">
            <a:extLst>
              <a:ext uri="{FF2B5EF4-FFF2-40B4-BE49-F238E27FC236}">
                <a16:creationId xmlns:a16="http://schemas.microsoft.com/office/drawing/2014/main" id="{E13510A9-6795-4EC2-BB37-9F7569A8E81B}"/>
              </a:ext>
            </a:extLst>
          </p:cNvPr>
          <p:cNvPicPr>
            <a:picLocks noChangeAspect="1"/>
          </p:cNvPicPr>
          <p:nvPr/>
        </p:nvPicPr>
        <p:blipFill rotWithShape="1">
          <a:blip r:embed="rId6">
            <a:extLst>
              <a:ext uri="{28A0092B-C50C-407E-A947-70E740481C1C}">
                <a14:useLocalDpi xmlns:a14="http://schemas.microsoft.com/office/drawing/2010/main" val="0"/>
              </a:ext>
            </a:extLst>
          </a:blip>
          <a:srcRect l="85729" t="49594" r="-101" b="-33"/>
          <a:stretch/>
        </p:blipFill>
        <p:spPr>
          <a:xfrm>
            <a:off x="9765437" y="3804082"/>
            <a:ext cx="2426563" cy="3053919"/>
          </a:xfrm>
          <a:prstGeom prst="rect">
            <a:avLst/>
          </a:prstGeom>
        </p:spPr>
      </p:pic>
      <p:sp>
        <p:nvSpPr>
          <p:cNvPr id="2" name="椭圆 1">
            <a:extLst>
              <a:ext uri="{FF2B5EF4-FFF2-40B4-BE49-F238E27FC236}">
                <a16:creationId xmlns:a16="http://schemas.microsoft.com/office/drawing/2014/main" id="{AF6997AD-42F2-4962-870D-C66A0D9AC79C}"/>
              </a:ext>
            </a:extLst>
          </p:cNvPr>
          <p:cNvSpPr/>
          <p:nvPr/>
        </p:nvSpPr>
        <p:spPr>
          <a:xfrm>
            <a:off x="9667783" y="4385569"/>
            <a:ext cx="887667" cy="110083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a:extLst>
              <a:ext uri="{FF2B5EF4-FFF2-40B4-BE49-F238E27FC236}">
                <a16:creationId xmlns:a16="http://schemas.microsoft.com/office/drawing/2014/main" id="{95DC2F98-5F79-4171-9790-DF21FA94752A}"/>
              </a:ext>
            </a:extLst>
          </p:cNvPr>
          <p:cNvSpPr/>
          <p:nvPr/>
        </p:nvSpPr>
        <p:spPr>
          <a:xfrm>
            <a:off x="9375177" y="4923244"/>
            <a:ext cx="887667" cy="110083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11">
            <a:extLst>
              <a:ext uri="{FF2B5EF4-FFF2-40B4-BE49-F238E27FC236}">
                <a16:creationId xmlns:a16="http://schemas.microsoft.com/office/drawing/2014/main" id="{76AF58C7-79C9-4012-B556-3B4ABE3AE376}"/>
              </a:ext>
            </a:extLst>
          </p:cNvPr>
          <p:cNvSpPr/>
          <p:nvPr/>
        </p:nvSpPr>
        <p:spPr>
          <a:xfrm>
            <a:off x="1111025" y="963481"/>
            <a:ext cx="10160000" cy="1225686"/>
          </a:xfrm>
          <a:prstGeom prst="rect">
            <a:avLst/>
          </a:prstGeom>
          <a:noFill/>
        </p:spPr>
        <p:txBody>
          <a:bodyPr wrap="none" lIns="91440" tIns="45720" rIns="91440" bIns="45720">
            <a:prstTxWarp prst="textPlain">
              <a:avLst/>
            </a:prstTxWarp>
            <a:spAutoFit/>
          </a:bodyPr>
          <a:lstStyle/>
          <a:p>
            <a:pPr algn="ctr"/>
            <a:r>
              <a:rPr lang="en-US" sz="5400" b="1"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Các bạn </a:t>
            </a:r>
            <a:r>
              <a:rPr lang="en-US"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biết gì về </a:t>
            </a:r>
            <a:r>
              <a:rPr lang="vi-VN"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Hiv/</a:t>
            </a:r>
            <a:r>
              <a:rPr lang="en-US"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AIDS</a:t>
            </a:r>
            <a:r>
              <a:rPr lang="vi-VN"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 </a:t>
            </a:r>
            <a:r>
              <a:rPr lang="en-US"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a:t>
            </a:r>
          </a:p>
        </p:txBody>
      </p:sp>
      <p:pic>
        <p:nvPicPr>
          <p:cNvPr id="13" name="Picture 4" descr="Dự An phi chính phủ - không kỳ thị nguoi nhiêm HIV - YouTube">
            <a:extLst>
              <a:ext uri="{FF2B5EF4-FFF2-40B4-BE49-F238E27FC236}">
                <a16:creationId xmlns:a16="http://schemas.microsoft.com/office/drawing/2014/main" id="{1D17B142-6523-4A0A-A187-E247385710FB}"/>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3263" r="4236"/>
          <a:stretch/>
        </p:blipFill>
        <p:spPr bwMode="auto">
          <a:xfrm>
            <a:off x="6667483" y="2394575"/>
            <a:ext cx="3887967" cy="3152407"/>
          </a:xfrm>
          <a:prstGeom prst="rect">
            <a:avLst/>
          </a:prstGeom>
          <a:noFill/>
          <a:extLst>
            <a:ext uri="{909E8E84-426E-40DD-AFC4-6F175D3DCCD1}">
              <a14:hiddenFill xmlns:a14="http://schemas.microsoft.com/office/drawing/2010/main">
                <a:solidFill>
                  <a:srgbClr val="FFFFFF"/>
                </a:solidFill>
              </a14:hiddenFill>
            </a:ext>
          </a:extLst>
        </p:spPr>
      </p:pic>
      <p:pic>
        <p:nvPicPr>
          <p:cNvPr id="14" name="2 Minute Timer Countdown">
            <a:hlinkClick r:id="" action="ppaction://media"/>
            <a:extLst>
              <a:ext uri="{FF2B5EF4-FFF2-40B4-BE49-F238E27FC236}">
                <a16:creationId xmlns:a16="http://schemas.microsoft.com/office/drawing/2014/main" id="{D29B58FD-EB87-4FD7-8451-DCB0A424C154}"/>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269843" y="2617792"/>
            <a:ext cx="5207449" cy="2929190"/>
          </a:xfrm>
          <a:prstGeom prst="rect">
            <a:avLst/>
          </a:prstGeom>
        </p:spPr>
      </p:pic>
    </p:spTree>
    <p:extLst>
      <p:ext uri="{BB962C8B-B14F-4D97-AF65-F5344CB8AC3E}">
        <p14:creationId xmlns:p14="http://schemas.microsoft.com/office/powerpoint/2010/main" val="1134150261"/>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
                                        </p:tgtEl>
                                      </p:cBhvr>
                                    </p:cmd>
                                  </p:childTnLst>
                                </p:cTn>
                              </p:par>
                            </p:childTnLst>
                          </p:cTn>
                        </p:par>
                      </p:childTnLst>
                    </p:cTn>
                  </p:par>
                </p:childTnLst>
              </p:cTn>
              <p:nextCondLst>
                <p:cond evt="onClick" delay="0">
                  <p:tgtEl>
                    <p:spTgt spid="14"/>
                  </p:tgtEl>
                </p:cond>
              </p:nextCondLst>
            </p:seq>
            <p:video>
              <p:cMediaNode vol="80000">
                <p:cTn id="7" fill="hold" display="0">
                  <p:stCondLst>
                    <p:cond delay="indefinite"/>
                  </p:stCondLst>
                </p:cTn>
                <p:tgtEl>
                  <p:spTgt spid="1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a:extLst>
              <a:ext uri="{FF2B5EF4-FFF2-40B4-BE49-F238E27FC236}">
                <a16:creationId xmlns:a16="http://schemas.microsoft.com/office/drawing/2014/main" id="{B58361EA-42CA-4868-A514-0FF832090C4D}"/>
              </a:ext>
            </a:extLst>
          </p:cNvPr>
          <p:cNvSpPr/>
          <p:nvPr/>
        </p:nvSpPr>
        <p:spPr>
          <a:xfrm>
            <a:off x="229070" y="2748910"/>
            <a:ext cx="3980256" cy="3980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a:extLst>
              <a:ext uri="{FF2B5EF4-FFF2-40B4-BE49-F238E27FC236}">
                <a16:creationId xmlns:a16="http://schemas.microsoft.com/office/drawing/2014/main" id="{BBF75196-CAD8-4C37-BD4B-936B1E8351D4}"/>
              </a:ext>
            </a:extLst>
          </p:cNvPr>
          <p:cNvPicPr>
            <a:picLocks noChangeAspect="1"/>
          </p:cNvPicPr>
          <p:nvPr/>
        </p:nvPicPr>
        <p:blipFill rotWithShape="1">
          <a:blip r:embed="rId3">
            <a:extLst>
              <a:ext uri="{28A0092B-C50C-407E-A947-70E740481C1C}">
                <a14:useLocalDpi xmlns:a14="http://schemas.microsoft.com/office/drawing/2010/main" val="0"/>
              </a:ext>
            </a:extLst>
          </a:blip>
          <a:srcRect l="57366" t="35465" r="9878" b="37633"/>
          <a:stretch/>
        </p:blipFill>
        <p:spPr>
          <a:xfrm>
            <a:off x="506159" y="3160269"/>
            <a:ext cx="3157222" cy="3466752"/>
          </a:xfrm>
          <a:prstGeom prst="rect">
            <a:avLst/>
          </a:prstGeom>
        </p:spPr>
      </p:pic>
      <p:sp>
        <p:nvSpPr>
          <p:cNvPr id="25" name="Thought Bubble: Cloud 24">
            <a:extLst>
              <a:ext uri="{FF2B5EF4-FFF2-40B4-BE49-F238E27FC236}">
                <a16:creationId xmlns:a16="http://schemas.microsoft.com/office/drawing/2014/main" id="{9A70F474-3D06-462E-97BE-B9B1EED3BBEF}"/>
              </a:ext>
            </a:extLst>
          </p:cNvPr>
          <p:cNvSpPr/>
          <p:nvPr/>
        </p:nvSpPr>
        <p:spPr>
          <a:xfrm>
            <a:off x="2565400" y="895037"/>
            <a:ext cx="7721979" cy="2683229"/>
          </a:xfrm>
          <a:prstGeom prst="cloudCallout">
            <a:avLst>
              <a:gd name="adj1" fmla="val -34553"/>
              <a:gd name="adj2" fmla="val 68259"/>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5">
            <a:extLst>
              <a:ext uri="{FF2B5EF4-FFF2-40B4-BE49-F238E27FC236}">
                <a16:creationId xmlns:a16="http://schemas.microsoft.com/office/drawing/2014/main" id="{21828285-069D-4E72-AB75-02D039B0BB39}"/>
              </a:ext>
            </a:extLst>
          </p:cNvPr>
          <p:cNvSpPr txBox="1"/>
          <p:nvPr/>
        </p:nvSpPr>
        <p:spPr>
          <a:xfrm>
            <a:off x="-10465999" y="1541268"/>
            <a:ext cx="33784776" cy="1160511"/>
          </a:xfrm>
          <a:prstGeom prst="rect">
            <a:avLst/>
          </a:prstGeom>
        </p:spPr>
        <p:txBody>
          <a:bodyPr lIns="0" tIns="0" rIns="0" bIns="0" rtlCol="0" anchor="t">
            <a:spAutoFit/>
          </a:bodyPr>
          <a:lstStyle/>
          <a:p>
            <a:pPr algn="ctr">
              <a:lnSpc>
                <a:spcPts val="9899"/>
              </a:lnSpc>
            </a:pPr>
            <a:r>
              <a:rPr lang="en-US" sz="7200" b="1">
                <a:solidFill>
                  <a:srgbClr val="F14624"/>
                </a:solidFill>
                <a:effectLst>
                  <a:outerShdw blurRad="38100" dist="38100" dir="2700000" algn="tl">
                    <a:srgbClr val="000000">
                      <a:alpha val="43137"/>
                    </a:srgbClr>
                  </a:outerShdw>
                </a:effectLst>
                <a:latin typeface="iCiel Cadena" panose="02000503000000020004" pitchFamily="2" charset="0"/>
              </a:rPr>
              <a:t>HIV/AIDS </a:t>
            </a:r>
            <a:r>
              <a:rPr lang="vi-VN" sz="7200" b="1">
                <a:solidFill>
                  <a:srgbClr val="F14624"/>
                </a:solidFill>
                <a:effectLst>
                  <a:outerShdw blurRad="38100" dist="38100" dir="2700000" algn="tl">
                    <a:srgbClr val="000000">
                      <a:alpha val="43137"/>
                    </a:srgbClr>
                  </a:outerShdw>
                </a:effectLst>
                <a:latin typeface="iCiel Cadena" panose="02000503000000020004" pitchFamily="2" charset="0"/>
              </a:rPr>
              <a:t>là gì ?</a:t>
            </a:r>
            <a:endParaRPr lang="en-US" sz="7200" b="1">
              <a:solidFill>
                <a:srgbClr val="F14624"/>
              </a:solidFill>
              <a:effectLst>
                <a:outerShdw blurRad="38100" dist="38100" dir="2700000" algn="tl">
                  <a:srgbClr val="000000">
                    <a:alpha val="43137"/>
                  </a:srgbClr>
                </a:outerShdw>
              </a:effectLst>
              <a:latin typeface="iCiel Cadena" panose="02000503000000020004" pitchFamily="2" charset="0"/>
            </a:endParaRPr>
          </a:p>
        </p:txBody>
      </p:sp>
      <p:pic>
        <p:nvPicPr>
          <p:cNvPr id="27" name="Picture 6">
            <a:extLst>
              <a:ext uri="{FF2B5EF4-FFF2-40B4-BE49-F238E27FC236}">
                <a16:creationId xmlns:a16="http://schemas.microsoft.com/office/drawing/2014/main" id="{8B6B084F-61C8-457A-8605-95D22103537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14860" y="1799846"/>
            <a:ext cx="776513" cy="776513"/>
          </a:xfrm>
          <a:prstGeom prst="rect">
            <a:avLst/>
          </a:prstGeom>
        </p:spPr>
      </p:pic>
      <p:pic>
        <p:nvPicPr>
          <p:cNvPr id="28" name="Picture 3">
            <a:extLst>
              <a:ext uri="{FF2B5EF4-FFF2-40B4-BE49-F238E27FC236}">
                <a16:creationId xmlns:a16="http://schemas.microsoft.com/office/drawing/2014/main" id="{831FF733-E77E-4722-9DB7-C363ED8577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766570" y="200490"/>
            <a:ext cx="1624803" cy="1624803"/>
          </a:xfrm>
          <a:prstGeom prst="rect">
            <a:avLst/>
          </a:prstGeom>
        </p:spPr>
      </p:pic>
      <p:pic>
        <p:nvPicPr>
          <p:cNvPr id="29" name="图片 20">
            <a:extLst>
              <a:ext uri="{FF2B5EF4-FFF2-40B4-BE49-F238E27FC236}">
                <a16:creationId xmlns:a16="http://schemas.microsoft.com/office/drawing/2014/main" id="{35F1A03C-C809-4B67-8449-0BAAE90D34A8}"/>
              </a:ext>
            </a:extLst>
          </p:cNvPr>
          <p:cNvPicPr>
            <a:picLocks noChangeAspect="1"/>
          </p:cNvPicPr>
          <p:nvPr/>
        </p:nvPicPr>
        <p:blipFill rotWithShape="1">
          <a:blip r:embed="rId6">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spTree>
    <p:extLst>
      <p:ext uri="{BB962C8B-B14F-4D97-AF65-F5344CB8AC3E}">
        <p14:creationId xmlns:p14="http://schemas.microsoft.com/office/powerpoint/2010/main" val="317800332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iv">
            <a:hlinkClick r:id="" action="ppaction://media"/>
            <a:extLst>
              <a:ext uri="{FF2B5EF4-FFF2-40B4-BE49-F238E27FC236}">
                <a16:creationId xmlns:a16="http://schemas.microsoft.com/office/drawing/2014/main" id="{77D9BE5A-51A5-402F-95B5-62FAC64E939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8032188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6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a:extLst>
              <a:ext uri="{FF2B5EF4-FFF2-40B4-BE49-F238E27FC236}">
                <a16:creationId xmlns:a16="http://schemas.microsoft.com/office/drawing/2014/main" id="{B58361EA-42CA-4868-A514-0FF832090C4D}"/>
              </a:ext>
            </a:extLst>
          </p:cNvPr>
          <p:cNvSpPr/>
          <p:nvPr/>
        </p:nvSpPr>
        <p:spPr>
          <a:xfrm>
            <a:off x="8070727" y="2810512"/>
            <a:ext cx="3980256" cy="3980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a:extLst>
              <a:ext uri="{FF2B5EF4-FFF2-40B4-BE49-F238E27FC236}">
                <a16:creationId xmlns:a16="http://schemas.microsoft.com/office/drawing/2014/main" id="{BBF75196-CAD8-4C37-BD4B-936B1E8351D4}"/>
              </a:ext>
            </a:extLst>
          </p:cNvPr>
          <p:cNvPicPr>
            <a:picLocks noChangeAspect="1"/>
          </p:cNvPicPr>
          <p:nvPr/>
        </p:nvPicPr>
        <p:blipFill rotWithShape="1">
          <a:blip r:embed="rId3">
            <a:extLst>
              <a:ext uri="{28A0092B-C50C-407E-A947-70E740481C1C}">
                <a14:useLocalDpi xmlns:a14="http://schemas.microsoft.com/office/drawing/2010/main" val="0"/>
              </a:ext>
            </a:extLst>
          </a:blip>
          <a:srcRect l="57366" t="35465" r="9878" b="37633"/>
          <a:stretch/>
        </p:blipFill>
        <p:spPr>
          <a:xfrm>
            <a:off x="8393884" y="3209716"/>
            <a:ext cx="3157222" cy="3466752"/>
          </a:xfrm>
          <a:prstGeom prst="rect">
            <a:avLst/>
          </a:prstGeom>
        </p:spPr>
      </p:pic>
      <p:pic>
        <p:nvPicPr>
          <p:cNvPr id="8" name="Picture 6">
            <a:extLst>
              <a:ext uri="{FF2B5EF4-FFF2-40B4-BE49-F238E27FC236}">
                <a16:creationId xmlns:a16="http://schemas.microsoft.com/office/drawing/2014/main" id="{34EB8ADD-14FD-4AE7-AF45-F691E66155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31640" y="3699899"/>
            <a:ext cx="1019460" cy="1019460"/>
          </a:xfrm>
          <a:prstGeom prst="rect">
            <a:avLst/>
          </a:prstGeom>
        </p:spPr>
      </p:pic>
      <p:sp>
        <p:nvSpPr>
          <p:cNvPr id="9" name="Thought Bubble: Cloud 8">
            <a:extLst>
              <a:ext uri="{FF2B5EF4-FFF2-40B4-BE49-F238E27FC236}">
                <a16:creationId xmlns:a16="http://schemas.microsoft.com/office/drawing/2014/main" id="{3F740F17-43BE-4A2A-A384-BCE78772E9E6}"/>
              </a:ext>
            </a:extLst>
          </p:cNvPr>
          <p:cNvSpPr/>
          <p:nvPr/>
        </p:nvSpPr>
        <p:spPr>
          <a:xfrm>
            <a:off x="467821" y="307232"/>
            <a:ext cx="10111150" cy="3208532"/>
          </a:xfrm>
          <a:prstGeom prst="cloudCallout">
            <a:avLst>
              <a:gd name="adj1" fmla="val 32940"/>
              <a:gd name="adj2" fmla="val 67742"/>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5">
            <a:extLst>
              <a:ext uri="{FF2B5EF4-FFF2-40B4-BE49-F238E27FC236}">
                <a16:creationId xmlns:a16="http://schemas.microsoft.com/office/drawing/2014/main" id="{C844211A-B0DB-4C8E-BADF-B4AF263896DD}"/>
              </a:ext>
            </a:extLst>
          </p:cNvPr>
          <p:cNvSpPr txBox="1"/>
          <p:nvPr/>
        </p:nvSpPr>
        <p:spPr>
          <a:xfrm>
            <a:off x="467821" y="555669"/>
            <a:ext cx="10585567" cy="2675284"/>
          </a:xfrm>
          <a:prstGeom prst="rect">
            <a:avLst/>
          </a:prstGeom>
        </p:spPr>
        <p:txBody>
          <a:bodyPr wrap="square" lIns="0" tIns="0" rIns="0" bIns="0" rtlCol="0" anchor="t">
            <a:spAutoFit/>
          </a:bodyPr>
          <a:lstStyle/>
          <a:p>
            <a:pPr algn="ctr">
              <a:lnSpc>
                <a:spcPts val="10900"/>
              </a:lnSpc>
            </a:pPr>
            <a:r>
              <a:rPr lang="vi-VN" sz="7200" b="1">
                <a:solidFill>
                  <a:srgbClr val="F14624"/>
                </a:solidFill>
                <a:effectLst>
                  <a:outerShdw blurRad="38100" dist="38100" dir="2700000" algn="tl">
                    <a:srgbClr val="000000">
                      <a:alpha val="43137"/>
                    </a:srgbClr>
                  </a:outerShdw>
                </a:effectLst>
                <a:latin typeface="iCiel Cadena" panose="02000503000000020004" pitchFamily="2" charset="0"/>
              </a:rPr>
              <a:t>Cách phòng chống </a:t>
            </a:r>
          </a:p>
          <a:p>
            <a:pPr algn="ctr">
              <a:lnSpc>
                <a:spcPts val="10900"/>
              </a:lnSpc>
            </a:pPr>
            <a:r>
              <a:rPr lang="vi-VN" sz="7200" b="1">
                <a:solidFill>
                  <a:srgbClr val="F14624"/>
                </a:solidFill>
                <a:effectLst>
                  <a:outerShdw blurRad="38100" dist="38100" dir="2700000" algn="tl">
                    <a:srgbClr val="000000">
                      <a:alpha val="43137"/>
                    </a:srgbClr>
                  </a:outerShdw>
                </a:effectLst>
                <a:latin typeface="iCiel Cadena" panose="02000503000000020004" pitchFamily="2" charset="0"/>
              </a:rPr>
              <a:t>HIV/AIDS ?</a:t>
            </a:r>
            <a:endParaRPr lang="en-US" sz="7200" b="1">
              <a:solidFill>
                <a:srgbClr val="F14624"/>
              </a:solidFill>
              <a:effectLst>
                <a:outerShdw blurRad="38100" dist="38100" dir="2700000" algn="tl">
                  <a:srgbClr val="000000">
                    <a:alpha val="43137"/>
                  </a:srgbClr>
                </a:outerShdw>
              </a:effectLst>
              <a:latin typeface="iCiel Cadena" panose="02000503000000020004" pitchFamily="2" charset="0"/>
            </a:endParaRPr>
          </a:p>
        </p:txBody>
      </p:sp>
      <p:pic>
        <p:nvPicPr>
          <p:cNvPr id="11" name="Picture 3">
            <a:extLst>
              <a:ext uri="{FF2B5EF4-FFF2-40B4-BE49-F238E27FC236}">
                <a16:creationId xmlns:a16="http://schemas.microsoft.com/office/drawing/2014/main" id="{9A6A2734-0C60-4AB5-810D-030CF03A0A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5589" y="1449719"/>
            <a:ext cx="2066045" cy="2066045"/>
          </a:xfrm>
          <a:prstGeom prst="rect">
            <a:avLst/>
          </a:prstGeom>
        </p:spPr>
      </p:pic>
      <p:pic>
        <p:nvPicPr>
          <p:cNvPr id="12" name="图片 20">
            <a:extLst>
              <a:ext uri="{FF2B5EF4-FFF2-40B4-BE49-F238E27FC236}">
                <a16:creationId xmlns:a16="http://schemas.microsoft.com/office/drawing/2014/main" id="{33088023-5095-4D7F-A574-2FEBBAFB0CD3}"/>
              </a:ext>
            </a:extLst>
          </p:cNvPr>
          <p:cNvPicPr>
            <a:picLocks noChangeAspect="1"/>
          </p:cNvPicPr>
          <p:nvPr/>
        </p:nvPicPr>
        <p:blipFill rotWithShape="1">
          <a:blip r:embed="rId6">
            <a:extLst>
              <a:ext uri="{28A0092B-C50C-407E-A947-70E740481C1C}">
                <a14:useLocalDpi xmlns:a14="http://schemas.microsoft.com/office/drawing/2010/main" val="0"/>
              </a:ext>
            </a:extLst>
          </a:blip>
          <a:srcRect l="79109" t="32510" r="3721" b="39496"/>
          <a:stretch/>
        </p:blipFill>
        <p:spPr>
          <a:xfrm>
            <a:off x="10060855" y="371534"/>
            <a:ext cx="3482485" cy="2036037"/>
          </a:xfrm>
          <a:prstGeom prst="rect">
            <a:avLst/>
          </a:prstGeom>
        </p:spPr>
      </p:pic>
    </p:spTree>
    <p:extLst>
      <p:ext uri="{BB962C8B-B14F-4D97-AF65-F5344CB8AC3E}">
        <p14:creationId xmlns:p14="http://schemas.microsoft.com/office/powerpoint/2010/main" val="15466596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iv 1">
            <a:hlinkClick r:id="" action="ppaction://media"/>
            <a:extLst>
              <a:ext uri="{FF2B5EF4-FFF2-40B4-BE49-F238E27FC236}">
                <a16:creationId xmlns:a16="http://schemas.microsoft.com/office/drawing/2014/main" id="{289F8F0B-67C8-4F39-B33B-5232385C00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2487131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6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D74C35-56AC-4D61-AC06-16F2F569D3AD}"/>
              </a:ext>
            </a:extLst>
          </p:cNvPr>
          <p:cNvPicPr>
            <a:picLocks noChangeAspect="1"/>
          </p:cNvPicPr>
          <p:nvPr/>
        </p:nvPicPr>
        <p:blipFill rotWithShape="1">
          <a:blip r:embed="rId3">
            <a:extLst>
              <a:ext uri="{28A0092B-C50C-407E-A947-70E740481C1C}">
                <a14:useLocalDpi xmlns:a14="http://schemas.microsoft.com/office/drawing/2010/main" val="0"/>
              </a:ext>
            </a:extLst>
          </a:blip>
          <a:srcRect l="43878" t="66532"/>
          <a:stretch/>
        </p:blipFill>
        <p:spPr>
          <a:xfrm>
            <a:off x="-563066" y="2723633"/>
            <a:ext cx="6074866" cy="4843259"/>
          </a:xfrm>
          <a:prstGeom prst="rect">
            <a:avLst/>
          </a:prstGeom>
        </p:spPr>
      </p:pic>
      <p:sp>
        <p:nvSpPr>
          <p:cNvPr id="15" name="Rectangle 14">
            <a:extLst>
              <a:ext uri="{FF2B5EF4-FFF2-40B4-BE49-F238E27FC236}">
                <a16:creationId xmlns:a16="http://schemas.microsoft.com/office/drawing/2014/main" id="{D1C5805C-C0BB-4F26-B996-06F4649E8F09}"/>
              </a:ext>
            </a:extLst>
          </p:cNvPr>
          <p:cNvSpPr/>
          <p:nvPr/>
        </p:nvSpPr>
        <p:spPr>
          <a:xfrm>
            <a:off x="2103120" y="1042740"/>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THỰC HÀNH</a:t>
            </a:r>
          </a:p>
        </p:txBody>
      </p:sp>
      <p:pic>
        <p:nvPicPr>
          <p:cNvPr id="5" name="图片 20">
            <a:extLst>
              <a:ext uri="{FF2B5EF4-FFF2-40B4-BE49-F238E27FC236}">
                <a16:creationId xmlns:a16="http://schemas.microsoft.com/office/drawing/2014/main" id="{73086363-3F3B-4ADF-B92A-BE9208F0562E}"/>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6" name="图片 16">
            <a:extLst>
              <a:ext uri="{FF2B5EF4-FFF2-40B4-BE49-F238E27FC236}">
                <a16:creationId xmlns:a16="http://schemas.microsoft.com/office/drawing/2014/main" id="{9D5D84AE-4293-4E81-9FDA-43EED94803C9}"/>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Tree>
    <p:extLst>
      <p:ext uri="{BB962C8B-B14F-4D97-AF65-F5344CB8AC3E}">
        <p14:creationId xmlns:p14="http://schemas.microsoft.com/office/powerpoint/2010/main" val="78073836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2E44142-0E80-4916-8EAB-B7E6F22D3ECA}"/>
              </a:ext>
            </a:extLst>
          </p:cNvPr>
          <p:cNvSpPr txBox="1">
            <a:spLocks/>
          </p:cNvSpPr>
          <p:nvPr/>
        </p:nvSpPr>
        <p:spPr>
          <a:xfrm>
            <a:off x="1481782" y="1363449"/>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11500">
                <a:ln w="76200">
                  <a:solidFill>
                    <a:srgbClr val="FFC000"/>
                  </a:solidFill>
                </a:ln>
                <a:solidFill>
                  <a:srgbClr val="FE622A"/>
                </a:solidFill>
                <a:latin typeface="iCiel Soup of Justice" pitchFamily="2" charset="0"/>
              </a:rPr>
              <a:t>ĐÚng hay sai</a:t>
            </a:r>
            <a:endParaRPr lang="en-US" sz="11500">
              <a:ln w="76200">
                <a:solidFill>
                  <a:srgbClr val="FFC000"/>
                </a:solidFill>
              </a:ln>
              <a:solidFill>
                <a:srgbClr val="FE622A"/>
              </a:solidFill>
              <a:latin typeface="iCiel Soup of Justice" pitchFamily="2" charset="0"/>
            </a:endParaRPr>
          </a:p>
        </p:txBody>
      </p:sp>
      <p:sp>
        <p:nvSpPr>
          <p:cNvPr id="4" name="Title 1">
            <a:extLst>
              <a:ext uri="{FF2B5EF4-FFF2-40B4-BE49-F238E27FC236}">
                <a16:creationId xmlns:a16="http://schemas.microsoft.com/office/drawing/2014/main" id="{188E87BF-FE7A-4A46-9363-0C99ECB46743}"/>
              </a:ext>
            </a:extLst>
          </p:cNvPr>
          <p:cNvSpPr txBox="1">
            <a:spLocks/>
          </p:cNvSpPr>
          <p:nvPr/>
        </p:nvSpPr>
        <p:spPr>
          <a:xfrm>
            <a:off x="1481782" y="527132"/>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8000">
                <a:ln w="76200">
                  <a:noFill/>
                </a:ln>
                <a:solidFill>
                  <a:srgbClr val="002060"/>
                </a:solidFill>
                <a:latin typeface="iCiel Cadena" panose="02000503000000020004" pitchFamily="2" charset="0"/>
              </a:rPr>
              <a:t>Trò chơi</a:t>
            </a:r>
            <a:endParaRPr lang="en-US" sz="8000">
              <a:ln w="76200">
                <a:noFill/>
              </a:ln>
              <a:solidFill>
                <a:srgbClr val="002060"/>
              </a:solidFill>
              <a:latin typeface="iCiel Cadena" panose="02000503000000020004" pitchFamily="2" charset="0"/>
            </a:endParaRPr>
          </a:p>
        </p:txBody>
      </p:sp>
      <p:pic>
        <p:nvPicPr>
          <p:cNvPr id="5" name="图片 20">
            <a:extLst>
              <a:ext uri="{FF2B5EF4-FFF2-40B4-BE49-F238E27FC236}">
                <a16:creationId xmlns:a16="http://schemas.microsoft.com/office/drawing/2014/main" id="{C72FFDAD-3558-49B2-B4EC-31AD230F24F0}"/>
              </a:ext>
            </a:extLst>
          </p:cNvPr>
          <p:cNvPicPr>
            <a:picLocks noChangeAspect="1"/>
          </p:cNvPicPr>
          <p:nvPr/>
        </p:nvPicPr>
        <p:blipFill rotWithShape="1">
          <a:blip r:embed="rId2">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6" name="图片 16">
            <a:extLst>
              <a:ext uri="{FF2B5EF4-FFF2-40B4-BE49-F238E27FC236}">
                <a16:creationId xmlns:a16="http://schemas.microsoft.com/office/drawing/2014/main" id="{ABBC1EC6-4DF9-4D4C-B48F-0FD6F676AC2C}"/>
              </a:ext>
            </a:extLst>
          </p:cNvPr>
          <p:cNvPicPr>
            <a:picLocks noChangeAspect="1"/>
          </p:cNvPicPr>
          <p:nvPr/>
        </p:nvPicPr>
        <p:blipFill rotWithShape="1">
          <a:blip r:embed="rId2">
            <a:extLst>
              <a:ext uri="{28A0092B-C50C-407E-A947-70E740481C1C}">
                <a14:useLocalDpi xmlns:a14="http://schemas.microsoft.com/office/drawing/2010/main" val="0"/>
              </a:ext>
            </a:extLst>
          </a:blip>
          <a:srcRect l="63121" t="290" r="3721" b="39496"/>
          <a:stretch/>
        </p:blipFill>
        <p:spPr>
          <a:xfrm>
            <a:off x="8330499" y="106149"/>
            <a:ext cx="3861501" cy="2514600"/>
          </a:xfrm>
          <a:prstGeom prst="rect">
            <a:avLst/>
          </a:prstGeom>
        </p:spPr>
      </p:pic>
      <p:pic>
        <p:nvPicPr>
          <p:cNvPr id="2052" name="Picture 4" descr="Cute Girl Holding Wrong Sign | Kids cartoon characters, Art drawings for  kids, Cute kids">
            <a:extLst>
              <a:ext uri="{FF2B5EF4-FFF2-40B4-BE49-F238E27FC236}">
                <a16:creationId xmlns:a16="http://schemas.microsoft.com/office/drawing/2014/main" id="{CF85E578-525F-4305-82F7-9DFEA0F61C6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5847583" y="3249989"/>
            <a:ext cx="3465909" cy="34659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appy Cute Kid Boy Correct Wrong Stock Vector (Royalty Free) 1568126071">
            <a:extLst>
              <a:ext uri="{FF2B5EF4-FFF2-40B4-BE49-F238E27FC236}">
                <a16:creationId xmlns:a16="http://schemas.microsoft.com/office/drawing/2014/main" id="{0BB24E4E-CD2C-4BA8-8791-9D0C8F3095B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005" b="85030" l="267" r="49867">
                        <a14:foregroundMark x1="19800" y1="30722" x2="26000" y2="31854"/>
                        <a14:foregroundMark x1="28267" y1="28111" x2="31267" y2="32985"/>
                        <a14:foregroundMark x1="36533" y1="17406" x2="46467" y2="26458"/>
                        <a14:foregroundMark x1="40667" y1="12620" x2="40667" y2="12620"/>
                        <a14:foregroundMark x1="39333" y1="15579" x2="45600" y2="21323"/>
                        <a14:foregroundMark x1="35667" y1="17755" x2="37267" y2="26284"/>
                        <a14:foregroundMark x1="36067" y1="16101" x2="45067" y2="17406"/>
                        <a14:foregroundMark x1="46867" y1="15927" x2="44733" y2="27067"/>
                        <a14:foregroundMark x1="40467" y1="11662" x2="40933" y2="14099"/>
                        <a14:foregroundMark x1="40467" y1="29243" x2="40333" y2="43342"/>
                        <a14:foregroundMark x1="8467" y1="41862" x2="8467" y2="41862"/>
                        <a14:foregroundMark x1="8000" y1="34813" x2="8000" y2="34813"/>
                        <a14:foregroundMark x1="7400" y1="33943" x2="7400" y2="33943"/>
                        <a14:foregroundMark x1="9400" y1="33943" x2="9400" y2="33943"/>
                        <a14:foregroundMark x1="6533" y1="36205" x2="6533" y2="36205"/>
                      </a14:backgroundRemoval>
                    </a14:imgEffect>
                  </a14:imgLayer>
                </a14:imgProps>
              </a:ext>
              <a:ext uri="{28A0092B-C50C-407E-A947-70E740481C1C}">
                <a14:useLocalDpi xmlns:a14="http://schemas.microsoft.com/office/drawing/2010/main" val="0"/>
              </a:ext>
            </a:extLst>
          </a:blip>
          <a:srcRect t="9093" r="48507" b="15352"/>
          <a:stretch/>
        </p:blipFill>
        <p:spPr bwMode="auto">
          <a:xfrm>
            <a:off x="3156125" y="3330909"/>
            <a:ext cx="2939874" cy="3304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6392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style.rotation</p:attrName>
                                        </p:attrNameLst>
                                      </p:cBhvr>
                                      <p:tavLst>
                                        <p:tav tm="0">
                                          <p:val>
                                            <p:fltVal val="90"/>
                                          </p:val>
                                        </p:tav>
                                        <p:tav tm="100000">
                                          <p:val>
                                            <p:fltVal val="0"/>
                                          </p:val>
                                        </p:tav>
                                      </p:tavLst>
                                    </p:anim>
                                    <p:animEffect transition="in" filter="fade">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0B10E94-8AD1-4749-B03F-F907FED4120D}"/>
              </a:ext>
            </a:extLst>
          </p:cNvPr>
          <p:cNvSpPr txBox="1"/>
          <p:nvPr/>
        </p:nvSpPr>
        <p:spPr>
          <a:xfrm>
            <a:off x="1928372" y="434062"/>
            <a:ext cx="9377600" cy="1323439"/>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1</a:t>
            </a:r>
            <a:r>
              <a:rPr lang="en-US" sz="4000" b="1" kern="1200">
                <a:solidFill>
                  <a:srgbClr val="FE622A"/>
                </a:solidFill>
                <a:latin typeface="UTM Isadora" panose="02040603050506020204" pitchFamily="18" charset="0"/>
              </a:rPr>
              <a:t>: </a:t>
            </a:r>
            <a:r>
              <a:rPr lang="en-US" sz="4000" b="1">
                <a:solidFill>
                  <a:srgbClr val="FE622A"/>
                </a:solidFill>
                <a:latin typeface="UTM Isadora" panose="02040603050506020204" pitchFamily="18" charset="0"/>
              </a:rPr>
              <a:t>HIV</a:t>
            </a:r>
            <a:r>
              <a:rPr lang="vi-VN" sz="4000" b="1">
                <a:solidFill>
                  <a:srgbClr val="FE622A"/>
                </a:solidFill>
                <a:latin typeface="UTM Isadora" panose="02040603050506020204" pitchFamily="18" charset="0"/>
              </a:rPr>
              <a:t> </a:t>
            </a:r>
            <a:r>
              <a:rPr lang="en-US" sz="4000" b="1">
                <a:solidFill>
                  <a:srgbClr val="FE622A"/>
                </a:solidFill>
                <a:latin typeface="UTM Isadora" panose="02040603050506020204" pitchFamily="18" charset="0"/>
              </a:rPr>
              <a:t>là hội chứng suy giảm miễn dịch mắc phải do vi rút gây nên.</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1925672"/>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36752" y="3014399"/>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90970" y="626697"/>
            <a:ext cx="1283787" cy="2366427"/>
          </a:xfrm>
          <a:prstGeom prst="rect">
            <a:avLst/>
          </a:prstGeom>
        </p:spPr>
      </p:pic>
      <p:pic>
        <p:nvPicPr>
          <p:cNvPr id="16" name="Picture 7">
            <a:extLst>
              <a:ext uri="{FF2B5EF4-FFF2-40B4-BE49-F238E27FC236}">
                <a16:creationId xmlns:a16="http://schemas.microsoft.com/office/drawing/2014/main" id="{75D7F78C-96F0-4D33-8E55-E04CAE84368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02D3E6C4-EF8D-478C-BCAF-16024CED9F9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223500" y="3218068"/>
            <a:ext cx="1477530" cy="1403653"/>
          </a:xfrm>
          <a:prstGeom prst="rect">
            <a:avLst/>
          </a:prstGeom>
        </p:spPr>
      </p:pic>
      <p:sp>
        <p:nvSpPr>
          <p:cNvPr id="18" name="TextBox 4">
            <a:extLst>
              <a:ext uri="{FF2B5EF4-FFF2-40B4-BE49-F238E27FC236}">
                <a16:creationId xmlns:a16="http://schemas.microsoft.com/office/drawing/2014/main" id="{BACE8CC8-3C74-4E54-BB31-8C9B3FD6429B}"/>
              </a:ext>
            </a:extLst>
          </p:cNvPr>
          <p:cNvSpPr txBox="1"/>
          <p:nvPr/>
        </p:nvSpPr>
        <p:spPr>
          <a:xfrm>
            <a:off x="673263" y="4045748"/>
            <a:ext cx="7492166"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AIDS là giai đoạn phát bệnh của người nhiễm HIV và là giai đoạn cuối cùng của quá trình nhiễm HIV</a:t>
            </a:r>
            <a:endParaRPr lang="en-US" sz="4000">
              <a:solidFill>
                <a:srgbClr val="002060"/>
              </a:solidFill>
              <a:latin typeface="iCiel Baliho Script" pitchFamily="2" charset="0"/>
            </a:endParaRPr>
          </a:p>
        </p:txBody>
      </p:sp>
      <p:pic>
        <p:nvPicPr>
          <p:cNvPr id="19" name="Picture 18" descr="Káº¿t quáº£ hÃ¬nh áº£nh cho right wrong tick icon">
            <a:extLst>
              <a:ext uri="{FF2B5EF4-FFF2-40B4-BE49-F238E27FC236}">
                <a16:creationId xmlns:a16="http://schemas.microsoft.com/office/drawing/2014/main" id="{0BAE7F21-F3FA-4FE1-AEC6-FB61E24A4080}"/>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48024" y="1837073"/>
            <a:ext cx="1058675" cy="930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5738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1970452" y="545163"/>
            <a:ext cx="9807924" cy="1323439"/>
          </a:xfrm>
          <a:prstGeom prst="rect">
            <a:avLst/>
          </a:prstGeom>
          <a:noFill/>
        </p:spPr>
        <p:txBody>
          <a:bodyPr wrap="square" rtlCol="0">
            <a:spAutoFit/>
          </a:bodyPr>
          <a:lstStyle/>
          <a:p>
            <a:pPr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2</a:t>
            </a:r>
            <a:r>
              <a:rPr lang="en-US" sz="4000" b="1" kern="1200">
                <a:solidFill>
                  <a:srgbClr val="FE622A"/>
                </a:solidFill>
                <a:latin typeface="UTM Isadora" panose="02040603050506020204" pitchFamily="18" charset="0"/>
              </a:rPr>
              <a:t>: </a:t>
            </a:r>
            <a:r>
              <a:rPr lang="vi-VN" sz="4000" b="1">
                <a:solidFill>
                  <a:srgbClr val="FE622A"/>
                </a:solidFill>
                <a:latin typeface="UTM Isadora" panose="02040603050506020204" pitchFamily="18" charset="0"/>
              </a:rPr>
              <a:t>HIV/AIDS là căn bệnh thế kỷ </a:t>
            </a:r>
          </a:p>
          <a:p>
            <a:pPr defTabSz="685800">
              <a:buClrTx/>
              <a:defRPr/>
            </a:pPr>
            <a:r>
              <a:rPr lang="vi-VN" sz="4000" b="1">
                <a:solidFill>
                  <a:srgbClr val="FE622A"/>
                </a:solidFill>
                <a:latin typeface="UTM Isadora" panose="02040603050506020204" pitchFamily="18" charset="0"/>
              </a:rPr>
              <a:t>vì </a:t>
            </a:r>
            <a:r>
              <a:rPr lang="vi-VN" sz="4000" b="1">
                <a:solidFill>
                  <a:schemeClr val="accent1"/>
                </a:solidFill>
                <a:latin typeface="UTM Isadora" panose="02040603050506020204" pitchFamily="18" charset="0"/>
              </a:rPr>
              <a:t>không có thuốc đặc trị</a:t>
            </a:r>
            <a:endParaRPr lang="en-US" sz="4000" b="1" kern="1200" dirty="0">
              <a:solidFill>
                <a:schemeClr val="accent1"/>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333349" y="1862287"/>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309269" y="2711111"/>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90970" y="499697"/>
            <a:ext cx="1283787" cy="2366427"/>
          </a:xfrm>
          <a:prstGeom prst="rect">
            <a:avLst/>
          </a:prstGeom>
        </p:spPr>
      </p:pic>
      <p:sp>
        <p:nvSpPr>
          <p:cNvPr id="16" name="TextBox 4">
            <a:extLst>
              <a:ext uri="{FF2B5EF4-FFF2-40B4-BE49-F238E27FC236}">
                <a16:creationId xmlns:a16="http://schemas.microsoft.com/office/drawing/2014/main" id="{837FE264-B767-465A-BF4E-BB336D3566A9}"/>
              </a:ext>
            </a:extLst>
          </p:cNvPr>
          <p:cNvSpPr txBox="1"/>
          <p:nvPr/>
        </p:nvSpPr>
        <p:spPr>
          <a:xfrm>
            <a:off x="563740" y="4123068"/>
            <a:ext cx="7717271"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HIV/AIDS </a:t>
            </a:r>
            <a:r>
              <a:rPr lang="vi-VN" sz="4000">
                <a:solidFill>
                  <a:srgbClr val="002060"/>
                </a:solidFill>
                <a:latin typeface="iCiel Baliho Script" pitchFamily="2" charset="0"/>
              </a:rPr>
              <a:t>rất nguy hiểm. Số lượng người mắc phải và tử vong ngày càng cao do chưa có thuốc đặc trị.</a:t>
            </a:r>
            <a:endParaRPr lang="en-US" sz="4000">
              <a:solidFill>
                <a:srgbClr val="002060"/>
              </a:solidFill>
              <a:latin typeface="iCiel Baliho Script" pitchFamily="2" charset="0"/>
            </a:endParaRPr>
          </a:p>
        </p:txBody>
      </p:sp>
      <p:pic>
        <p:nvPicPr>
          <p:cNvPr id="13" name="Picture 12" descr="Káº¿t quáº£ hÃ¬nh áº£nh cho right wrong tick icon">
            <a:extLst>
              <a:ext uri="{FF2B5EF4-FFF2-40B4-BE49-F238E27FC236}">
                <a16:creationId xmlns:a16="http://schemas.microsoft.com/office/drawing/2014/main" id="{8F783870-20D2-4DD0-8097-D2D9C53193B7}"/>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407625" y="2662862"/>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7">
            <a:extLst>
              <a:ext uri="{FF2B5EF4-FFF2-40B4-BE49-F238E27FC236}">
                <a16:creationId xmlns:a16="http://schemas.microsoft.com/office/drawing/2014/main" id="{791FB69B-855F-410D-B53B-30D0DCA09EF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8" name="Picture 8">
            <a:extLst>
              <a:ext uri="{FF2B5EF4-FFF2-40B4-BE49-F238E27FC236}">
                <a16:creationId xmlns:a16="http://schemas.microsoft.com/office/drawing/2014/main" id="{7C6BD637-4ABE-4A5F-B2CB-540C8F8FB17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59530389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8"/>
                                        </p:tgtEl>
                                        <p:attrNameLst>
                                          <p:attrName>r</p:attrName>
                                        </p:attrNameLst>
                                      </p:cBhvr>
                                    </p:animRot>
                                    <p:animRot by="-240000">
                                      <p:cBhvr>
                                        <p:cTn id="13" dur="200" fill="hold">
                                          <p:stCondLst>
                                            <p:cond delay="200"/>
                                          </p:stCondLst>
                                        </p:cTn>
                                        <p:tgtEl>
                                          <p:spTgt spid="18"/>
                                        </p:tgtEl>
                                        <p:attrNameLst>
                                          <p:attrName>r</p:attrName>
                                        </p:attrNameLst>
                                      </p:cBhvr>
                                    </p:animRot>
                                    <p:animRot by="240000">
                                      <p:cBhvr>
                                        <p:cTn id="14" dur="200" fill="hold">
                                          <p:stCondLst>
                                            <p:cond delay="400"/>
                                          </p:stCondLst>
                                        </p:cTn>
                                        <p:tgtEl>
                                          <p:spTgt spid="18"/>
                                        </p:tgtEl>
                                        <p:attrNameLst>
                                          <p:attrName>r</p:attrName>
                                        </p:attrNameLst>
                                      </p:cBhvr>
                                    </p:animRot>
                                    <p:animRot by="-240000">
                                      <p:cBhvr>
                                        <p:cTn id="15" dur="200" fill="hold">
                                          <p:stCondLst>
                                            <p:cond delay="600"/>
                                          </p:stCondLst>
                                        </p:cTn>
                                        <p:tgtEl>
                                          <p:spTgt spid="18"/>
                                        </p:tgtEl>
                                        <p:attrNameLst>
                                          <p:attrName>r</p:attrName>
                                        </p:attrNameLst>
                                      </p:cBhvr>
                                    </p:animRot>
                                    <p:animRot by="120000">
                                      <p:cBhvr>
                                        <p:cTn id="16" dur="200" fill="hold">
                                          <p:stCondLst>
                                            <p:cond delay="800"/>
                                          </p:stCondLst>
                                        </p:cTn>
                                        <p:tgtEl>
                                          <p:spTgt spid="1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0B10E94-8AD1-4749-B03F-F907FED4120D}"/>
              </a:ext>
            </a:extLst>
          </p:cNvPr>
          <p:cNvSpPr txBox="1"/>
          <p:nvPr/>
        </p:nvSpPr>
        <p:spPr>
          <a:xfrm>
            <a:off x="1774757" y="710585"/>
            <a:ext cx="9807924" cy="1323439"/>
          </a:xfrm>
          <a:prstGeom prst="rect">
            <a:avLst/>
          </a:prstGeom>
          <a:noFill/>
        </p:spPr>
        <p:txBody>
          <a:bodyPr wrap="square" rtlCol="0">
            <a:spAutoFit/>
          </a:bodyPr>
          <a:lstStyle/>
          <a:p>
            <a:pPr defTabSz="685800">
              <a:buClrTx/>
              <a:defRPr/>
            </a:pPr>
            <a:r>
              <a:rPr lang="en-US" sz="4000" b="1" u="sng" kern="1200">
                <a:solidFill>
                  <a:srgbClr val="FE622A"/>
                </a:solidFill>
                <a:latin typeface="UTM Isadora" panose="02040603050506020204" pitchFamily="18" charset="0"/>
                <a:ea typeface="+mn-ea"/>
                <a:cs typeface="+mn-cs"/>
              </a:rPr>
              <a:t>Câu </a:t>
            </a:r>
            <a:r>
              <a:rPr lang="vi-VN" sz="4000" b="1" u="sng" kern="1200">
                <a:solidFill>
                  <a:srgbClr val="FE622A"/>
                </a:solidFill>
                <a:latin typeface="UTM Isadora" panose="02040603050506020204" pitchFamily="18" charset="0"/>
                <a:ea typeface="+mn-ea"/>
                <a:cs typeface="+mn-cs"/>
              </a:rPr>
              <a:t>3</a:t>
            </a:r>
            <a:r>
              <a:rPr lang="en-US" sz="4000" b="1" kern="1200">
                <a:solidFill>
                  <a:srgbClr val="FE622A"/>
                </a:solidFill>
                <a:latin typeface="UTM Isadora" panose="02040603050506020204" pitchFamily="18" charset="0"/>
                <a:ea typeface="+mn-ea"/>
                <a:cs typeface="+mn-cs"/>
              </a:rPr>
              <a:t>: </a:t>
            </a:r>
            <a:r>
              <a:rPr lang="vi-VN" sz="4000" b="1" kern="1200">
                <a:solidFill>
                  <a:srgbClr val="FE622A"/>
                </a:solidFill>
                <a:latin typeface="UTM Isadora" panose="02040603050506020204" pitchFamily="18" charset="0"/>
                <a:ea typeface="+mn-ea"/>
                <a:cs typeface="+mn-cs"/>
              </a:rPr>
              <a:t>Chỉ những người tiêm chích ma túy mới nhiễm HIV/AIDS</a:t>
            </a:r>
            <a:endParaRPr lang="en-US" sz="4000" b="1" kern="1200" dirty="0">
              <a:solidFill>
                <a:srgbClr val="FE622A"/>
              </a:solidFill>
              <a:latin typeface="UTM Isadora" panose="02040603050506020204" pitchFamily="18" charset="0"/>
              <a:ea typeface="+mn-ea"/>
              <a:cs typeface="+mn-cs"/>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298852" y="1916321"/>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275553" y="2801848"/>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90970" y="626697"/>
            <a:ext cx="1283787" cy="2366427"/>
          </a:xfrm>
          <a:prstGeom prst="rect">
            <a:avLst/>
          </a:prstGeom>
        </p:spPr>
      </p:pic>
      <p:sp>
        <p:nvSpPr>
          <p:cNvPr id="16" name="TextBox 4">
            <a:extLst>
              <a:ext uri="{FF2B5EF4-FFF2-40B4-BE49-F238E27FC236}">
                <a16:creationId xmlns:a16="http://schemas.microsoft.com/office/drawing/2014/main" id="{837FE264-B767-465A-BF4E-BB336D3566A9}"/>
              </a:ext>
            </a:extLst>
          </p:cNvPr>
          <p:cNvSpPr txBox="1"/>
          <p:nvPr/>
        </p:nvSpPr>
        <p:spPr>
          <a:xfrm>
            <a:off x="33338" y="4115352"/>
            <a:ext cx="7607300" cy="1846659"/>
          </a:xfrm>
          <a:prstGeom prst="rect">
            <a:avLst/>
          </a:prstGeom>
        </p:spPr>
        <p:txBody>
          <a:bodyPr wrap="square" lIns="0" tIns="0" rIns="0" bIns="0" rtlCol="0" anchor="t">
            <a:spAutoFit/>
          </a:bodyPr>
          <a:lstStyle/>
          <a:p>
            <a:pPr algn="ctr">
              <a:spcBef>
                <a:spcPct val="0"/>
              </a:spcBef>
            </a:pPr>
            <a:r>
              <a:rPr lang="vi-VN" sz="6000">
                <a:solidFill>
                  <a:srgbClr val="002060"/>
                </a:solidFill>
                <a:latin typeface="iCiel Baliho Script" pitchFamily="2" charset="0"/>
                <a:sym typeface="Wingdings" panose="05000000000000000000" pitchFamily="2" charset="2"/>
              </a:rPr>
              <a:t> </a:t>
            </a:r>
            <a:r>
              <a:rPr lang="vi-VN" sz="6000">
                <a:solidFill>
                  <a:srgbClr val="002060"/>
                </a:solidFill>
                <a:latin typeface="iCiel Baliho Script" pitchFamily="2" charset="0"/>
              </a:rPr>
              <a:t>Tất cả mọi người đều</a:t>
            </a:r>
          </a:p>
          <a:p>
            <a:pPr>
              <a:spcBef>
                <a:spcPct val="0"/>
              </a:spcBef>
            </a:pPr>
            <a:r>
              <a:rPr lang="vi-VN" sz="6000">
                <a:solidFill>
                  <a:srgbClr val="002060"/>
                </a:solidFill>
                <a:latin typeface="iCiel Baliho Script" pitchFamily="2" charset="0"/>
              </a:rPr>
              <a:t>        có thể nhiễm HIV</a:t>
            </a:r>
            <a:endParaRPr lang="en-US" sz="6000">
              <a:solidFill>
                <a:srgbClr val="002060"/>
              </a:solidFill>
              <a:latin typeface="iCiel Baliho Script" pitchFamily="2" charset="0"/>
            </a:endParaRPr>
          </a:p>
        </p:txBody>
      </p:sp>
      <p:pic>
        <p:nvPicPr>
          <p:cNvPr id="19" name="Picture 18" descr="Káº¿t quáº£ hÃ¬nh áº£nh cho right wrong tick icon">
            <a:extLst>
              <a:ext uri="{FF2B5EF4-FFF2-40B4-BE49-F238E27FC236}">
                <a16:creationId xmlns:a16="http://schemas.microsoft.com/office/drawing/2014/main" id="{AF4CC0ED-D4CF-44C7-9937-141B4B6E5D84}"/>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349122" y="2774539"/>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
            <a:extLst>
              <a:ext uri="{FF2B5EF4-FFF2-40B4-BE49-F238E27FC236}">
                <a16:creationId xmlns:a16="http://schemas.microsoft.com/office/drawing/2014/main" id="{F7DDA471-63EF-4BA4-B002-48DD7B42851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5" name="Picture 8">
            <a:extLst>
              <a:ext uri="{FF2B5EF4-FFF2-40B4-BE49-F238E27FC236}">
                <a16:creationId xmlns:a16="http://schemas.microsoft.com/office/drawing/2014/main" id="{22819FFD-037B-4F22-A3EB-51DBA8F11B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152135561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5"/>
                                        </p:tgtEl>
                                        <p:attrNameLst>
                                          <p:attrName>r</p:attrName>
                                        </p:attrNameLst>
                                      </p:cBhvr>
                                    </p:animRot>
                                    <p:animRot by="-240000">
                                      <p:cBhvr>
                                        <p:cTn id="13" dur="200" fill="hold">
                                          <p:stCondLst>
                                            <p:cond delay="200"/>
                                          </p:stCondLst>
                                        </p:cTn>
                                        <p:tgtEl>
                                          <p:spTgt spid="15"/>
                                        </p:tgtEl>
                                        <p:attrNameLst>
                                          <p:attrName>r</p:attrName>
                                        </p:attrNameLst>
                                      </p:cBhvr>
                                    </p:animRot>
                                    <p:animRot by="240000">
                                      <p:cBhvr>
                                        <p:cTn id="14" dur="200" fill="hold">
                                          <p:stCondLst>
                                            <p:cond delay="400"/>
                                          </p:stCondLst>
                                        </p:cTn>
                                        <p:tgtEl>
                                          <p:spTgt spid="15"/>
                                        </p:tgtEl>
                                        <p:attrNameLst>
                                          <p:attrName>r</p:attrName>
                                        </p:attrNameLst>
                                      </p:cBhvr>
                                    </p:animRot>
                                    <p:animRot by="-240000">
                                      <p:cBhvr>
                                        <p:cTn id="15" dur="200" fill="hold">
                                          <p:stCondLst>
                                            <p:cond delay="600"/>
                                          </p:stCondLst>
                                        </p:cTn>
                                        <p:tgtEl>
                                          <p:spTgt spid="15"/>
                                        </p:tgtEl>
                                        <p:attrNameLst>
                                          <p:attrName>r</p:attrName>
                                        </p:attrNameLst>
                                      </p:cBhvr>
                                    </p:animRot>
                                    <p:animRot by="120000">
                                      <p:cBhvr>
                                        <p:cTn id="16" dur="200" fill="hold">
                                          <p:stCondLst>
                                            <p:cond delay="800"/>
                                          </p:stCondLst>
                                        </p:cTn>
                                        <p:tgtEl>
                                          <p:spTgt spid="1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D74C35-56AC-4D61-AC06-16F2F569D3AD}"/>
              </a:ext>
            </a:extLst>
          </p:cNvPr>
          <p:cNvPicPr>
            <a:picLocks noChangeAspect="1"/>
          </p:cNvPicPr>
          <p:nvPr/>
        </p:nvPicPr>
        <p:blipFill rotWithShape="1">
          <a:blip r:embed="rId3">
            <a:extLst>
              <a:ext uri="{28A0092B-C50C-407E-A947-70E740481C1C}">
                <a14:useLocalDpi xmlns:a14="http://schemas.microsoft.com/office/drawing/2010/main" val="0"/>
              </a:ext>
            </a:extLst>
          </a:blip>
          <a:srcRect l="43878" t="66532"/>
          <a:stretch/>
        </p:blipFill>
        <p:spPr>
          <a:xfrm>
            <a:off x="-563066" y="2723633"/>
            <a:ext cx="6074866" cy="4843259"/>
          </a:xfrm>
          <a:prstGeom prst="rect">
            <a:avLst/>
          </a:prstGeom>
        </p:spPr>
      </p:pic>
      <p:sp>
        <p:nvSpPr>
          <p:cNvPr id="15" name="Rectangle 14">
            <a:extLst>
              <a:ext uri="{FF2B5EF4-FFF2-40B4-BE49-F238E27FC236}">
                <a16:creationId xmlns:a16="http://schemas.microsoft.com/office/drawing/2014/main" id="{D1C5805C-C0BB-4F26-B996-06F4649E8F09}"/>
              </a:ext>
            </a:extLst>
          </p:cNvPr>
          <p:cNvSpPr/>
          <p:nvPr/>
        </p:nvSpPr>
        <p:spPr>
          <a:xfrm>
            <a:off x="1954457" y="1535736"/>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KHỞI ĐỘNG</a:t>
            </a:r>
          </a:p>
        </p:txBody>
      </p:sp>
      <p:pic>
        <p:nvPicPr>
          <p:cNvPr id="4" name="图片 20">
            <a:extLst>
              <a:ext uri="{FF2B5EF4-FFF2-40B4-BE49-F238E27FC236}">
                <a16:creationId xmlns:a16="http://schemas.microsoft.com/office/drawing/2014/main" id="{DD813615-0BE7-4F25-8DFD-7DEF337BDF3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5" name="图片 16">
            <a:extLst>
              <a:ext uri="{FF2B5EF4-FFF2-40B4-BE49-F238E27FC236}">
                <a16:creationId xmlns:a16="http://schemas.microsoft.com/office/drawing/2014/main" id="{E640D26D-D3DE-4752-85D7-CB4F73A0D22E}"/>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Tree>
    <p:extLst>
      <p:ext uri="{BB962C8B-B14F-4D97-AF65-F5344CB8AC3E}">
        <p14:creationId xmlns:p14="http://schemas.microsoft.com/office/powerpoint/2010/main" val="229274050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1970452" y="545836"/>
            <a:ext cx="9088548" cy="1323439"/>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4</a:t>
            </a:r>
            <a:r>
              <a:rPr lang="en-US" sz="4000" b="1" kern="1200">
                <a:solidFill>
                  <a:srgbClr val="FE622A"/>
                </a:solidFill>
                <a:latin typeface="UTM Isadora" panose="02040603050506020204" pitchFamily="18" charset="0"/>
              </a:rPr>
              <a:t>: </a:t>
            </a:r>
            <a:r>
              <a:rPr lang="vi-VN" sz="4000" b="1" kern="1200">
                <a:solidFill>
                  <a:srgbClr val="FE622A"/>
                </a:solidFill>
                <a:latin typeface="UTM Isadora" panose="02040603050506020204" pitchFamily="18" charset="0"/>
              </a:rPr>
              <a:t>Dùng chung bơm kim tiêm </a:t>
            </a:r>
            <a:r>
              <a:rPr lang="vi-VN" sz="4000" b="1" kern="1200">
                <a:solidFill>
                  <a:srgbClr val="00B050"/>
                </a:solidFill>
                <a:latin typeface="UTM Isadora" panose="02040603050506020204" pitchFamily="18" charset="0"/>
              </a:rPr>
              <a:t>không có </a:t>
            </a:r>
            <a:r>
              <a:rPr lang="vi-VN" sz="4000" b="1" kern="1200">
                <a:solidFill>
                  <a:srgbClr val="FE622A"/>
                </a:solidFill>
                <a:latin typeface="UTM Isadora" panose="02040603050506020204" pitchFamily="18" charset="0"/>
              </a:rPr>
              <a:t>nguy cơ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1930265"/>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2789900"/>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401376" y="2739279"/>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736093" y="4094725"/>
            <a:ext cx="7254187"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Tiêm chích ma tuý, dùng chung bơm kim tiêm truyền máu có thể lây nhiễm HIV/AIDS thông qua đường máu.</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8F6545C2-86E2-48D0-B20D-CDF2ABB47A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1C517E9F-C72A-4F94-9C23-81EA6111B32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44553292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1970452" y="519672"/>
            <a:ext cx="9446847" cy="1938992"/>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5</a:t>
            </a:r>
            <a:r>
              <a:rPr lang="en-US" sz="4000" b="1" kern="1200">
                <a:solidFill>
                  <a:srgbClr val="FE622A"/>
                </a:solidFill>
                <a:latin typeface="UTM Isadora" panose="02040603050506020204" pitchFamily="18" charset="0"/>
              </a:rPr>
              <a:t>: </a:t>
            </a:r>
            <a:r>
              <a:rPr lang="vi-VN" sz="4000" b="1" kern="1200">
                <a:solidFill>
                  <a:srgbClr val="FE622A"/>
                </a:solidFill>
                <a:latin typeface="UTM Isadora" panose="02040603050506020204" pitchFamily="18" charset="0"/>
              </a:rPr>
              <a:t>Dùng chung dao cạo, bàn chải đánh răng, kim châm, ... có nguy cơ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2324185"/>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3183820"/>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48024" y="2382735"/>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736093" y="4094725"/>
            <a:ext cx="7254187"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Dùng chung dao cạo, bàn chải đánh răng, kim châm, ... có thể lây nhiễm HIV/AIDS thông qua đường máu.</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091B6324-6B24-429D-885F-A84151B7AB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7B8B1F5B-38AC-41D9-AB20-1AB4B71DAAC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9698318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dung-www_nhacchuongvui_com.wav"/>
                                        </p:tgtEl>
                                      </p:cMediaNode>
                                    </p:audio>
                                  </p:sub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16"/>
                                        </p:tgtEl>
                                        <p:attrNameLst>
                                          <p:attrName>r</p:attrName>
                                        </p:attrNameLst>
                                      </p:cBhvr>
                                    </p:animRot>
                                    <p:animRot by="-240000">
                                      <p:cBhvr>
                                        <p:cTn id="29" dur="200" fill="hold">
                                          <p:stCondLst>
                                            <p:cond delay="200"/>
                                          </p:stCondLst>
                                        </p:cTn>
                                        <p:tgtEl>
                                          <p:spTgt spid="16"/>
                                        </p:tgtEl>
                                        <p:attrNameLst>
                                          <p:attrName>r</p:attrName>
                                        </p:attrNameLst>
                                      </p:cBhvr>
                                    </p:animRot>
                                    <p:animRot by="240000">
                                      <p:cBhvr>
                                        <p:cTn id="30" dur="200" fill="hold">
                                          <p:stCondLst>
                                            <p:cond delay="400"/>
                                          </p:stCondLst>
                                        </p:cTn>
                                        <p:tgtEl>
                                          <p:spTgt spid="16"/>
                                        </p:tgtEl>
                                        <p:attrNameLst>
                                          <p:attrName>r</p:attrName>
                                        </p:attrNameLst>
                                      </p:cBhvr>
                                    </p:animRot>
                                    <p:animRot by="-240000">
                                      <p:cBhvr>
                                        <p:cTn id="31" dur="200" fill="hold">
                                          <p:stCondLst>
                                            <p:cond delay="600"/>
                                          </p:stCondLst>
                                        </p:cTn>
                                        <p:tgtEl>
                                          <p:spTgt spid="16"/>
                                        </p:tgtEl>
                                        <p:attrNameLst>
                                          <p:attrName>r</p:attrName>
                                        </p:attrNameLst>
                                      </p:cBhvr>
                                    </p:animRot>
                                    <p:animRot by="120000">
                                      <p:cBhvr>
                                        <p:cTn id="32" dur="200" fill="hold">
                                          <p:stCondLst>
                                            <p:cond delay="800"/>
                                          </p:stCondLst>
                                        </p:cTn>
                                        <p:tgtEl>
                                          <p:spTgt spid="16"/>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17"/>
                                        </p:tgtEl>
                                        <p:attrNameLst>
                                          <p:attrName>r</p:attrName>
                                        </p:attrNameLst>
                                      </p:cBhvr>
                                    </p:animRot>
                                    <p:animRot by="-240000">
                                      <p:cBhvr>
                                        <p:cTn id="35" dur="200" fill="hold">
                                          <p:stCondLst>
                                            <p:cond delay="200"/>
                                          </p:stCondLst>
                                        </p:cTn>
                                        <p:tgtEl>
                                          <p:spTgt spid="17"/>
                                        </p:tgtEl>
                                        <p:attrNameLst>
                                          <p:attrName>r</p:attrName>
                                        </p:attrNameLst>
                                      </p:cBhvr>
                                    </p:animRot>
                                    <p:animRot by="240000">
                                      <p:cBhvr>
                                        <p:cTn id="36" dur="200" fill="hold">
                                          <p:stCondLst>
                                            <p:cond delay="400"/>
                                          </p:stCondLst>
                                        </p:cTn>
                                        <p:tgtEl>
                                          <p:spTgt spid="17"/>
                                        </p:tgtEl>
                                        <p:attrNameLst>
                                          <p:attrName>r</p:attrName>
                                        </p:attrNameLst>
                                      </p:cBhvr>
                                    </p:animRot>
                                    <p:animRot by="-240000">
                                      <p:cBhvr>
                                        <p:cTn id="37" dur="200" fill="hold">
                                          <p:stCondLst>
                                            <p:cond delay="600"/>
                                          </p:stCondLst>
                                        </p:cTn>
                                        <p:tgtEl>
                                          <p:spTgt spid="17"/>
                                        </p:tgtEl>
                                        <p:attrNameLst>
                                          <p:attrName>r</p:attrName>
                                        </p:attrNameLst>
                                      </p:cBhvr>
                                    </p:animRot>
                                    <p:animRot by="120000">
                                      <p:cBhvr>
                                        <p:cTn id="38"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1970453" y="519672"/>
            <a:ext cx="9015048" cy="1323439"/>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5</a:t>
            </a:r>
            <a:r>
              <a:rPr lang="en-US" sz="4000" b="1" kern="1200">
                <a:solidFill>
                  <a:srgbClr val="FE622A"/>
                </a:solidFill>
                <a:latin typeface="UTM Isadora" panose="02040603050506020204" pitchFamily="18" charset="0"/>
              </a:rPr>
              <a:t>: </a:t>
            </a:r>
            <a:r>
              <a:rPr lang="vi-VN" sz="4000" b="1" kern="1200">
                <a:solidFill>
                  <a:srgbClr val="FE622A"/>
                </a:solidFill>
                <a:latin typeface="UTM Isadora" panose="02040603050506020204" pitchFamily="18" charset="0"/>
              </a:rPr>
              <a:t>Bị muỗi chích có nguy cơ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1634851"/>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2494486"/>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59660" y="2427456"/>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pic>
        <p:nvPicPr>
          <p:cNvPr id="13" name="Picture 7">
            <a:extLst>
              <a:ext uri="{FF2B5EF4-FFF2-40B4-BE49-F238E27FC236}">
                <a16:creationId xmlns:a16="http://schemas.microsoft.com/office/drawing/2014/main" id="{85D0760F-70C9-43E5-AC56-EFE75A0DECB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6" name="Picture 8">
            <a:extLst>
              <a:ext uri="{FF2B5EF4-FFF2-40B4-BE49-F238E27FC236}">
                <a16:creationId xmlns:a16="http://schemas.microsoft.com/office/drawing/2014/main" id="{D77F9F8B-0DDA-4D05-B693-1254F7BB4FD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15005754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dung-www_nhacchuongvui_com.wav"/>
                                        </p:tgtEl>
                                      </p:cMediaNode>
                                    </p:audio>
                                  </p:subTnLst>
                                </p:cTn>
                              </p:par>
                              <p:par>
                                <p:cTn id="20" presetID="32" presetClass="emph" presetSubtype="0" repeatCount="indefinite" fill="hold" nodeType="withEffect">
                                  <p:stCondLst>
                                    <p:cond delay="0"/>
                                  </p:stCondLst>
                                  <p:childTnLst>
                                    <p:animRot by="120000">
                                      <p:cBhvr>
                                        <p:cTn id="21" dur="100" fill="hold">
                                          <p:stCondLst>
                                            <p:cond delay="0"/>
                                          </p:stCondLst>
                                        </p:cTn>
                                        <p:tgtEl>
                                          <p:spTgt spid="13"/>
                                        </p:tgtEl>
                                        <p:attrNameLst>
                                          <p:attrName>r</p:attrName>
                                        </p:attrNameLst>
                                      </p:cBhvr>
                                    </p:animRot>
                                    <p:animRot by="-240000">
                                      <p:cBhvr>
                                        <p:cTn id="22" dur="200" fill="hold">
                                          <p:stCondLst>
                                            <p:cond delay="200"/>
                                          </p:stCondLst>
                                        </p:cTn>
                                        <p:tgtEl>
                                          <p:spTgt spid="13"/>
                                        </p:tgtEl>
                                        <p:attrNameLst>
                                          <p:attrName>r</p:attrName>
                                        </p:attrNameLst>
                                      </p:cBhvr>
                                    </p:animRot>
                                    <p:animRot by="240000">
                                      <p:cBhvr>
                                        <p:cTn id="23" dur="200" fill="hold">
                                          <p:stCondLst>
                                            <p:cond delay="400"/>
                                          </p:stCondLst>
                                        </p:cTn>
                                        <p:tgtEl>
                                          <p:spTgt spid="13"/>
                                        </p:tgtEl>
                                        <p:attrNameLst>
                                          <p:attrName>r</p:attrName>
                                        </p:attrNameLst>
                                      </p:cBhvr>
                                    </p:animRot>
                                    <p:animRot by="-240000">
                                      <p:cBhvr>
                                        <p:cTn id="24" dur="200" fill="hold">
                                          <p:stCondLst>
                                            <p:cond delay="600"/>
                                          </p:stCondLst>
                                        </p:cTn>
                                        <p:tgtEl>
                                          <p:spTgt spid="13"/>
                                        </p:tgtEl>
                                        <p:attrNameLst>
                                          <p:attrName>r</p:attrName>
                                        </p:attrNameLst>
                                      </p:cBhvr>
                                    </p:animRot>
                                    <p:animRot by="120000">
                                      <p:cBhvr>
                                        <p:cTn id="25" dur="200" fill="hold">
                                          <p:stCondLst>
                                            <p:cond delay="800"/>
                                          </p:stCondLst>
                                        </p:cTn>
                                        <p:tgtEl>
                                          <p:spTgt spid="13"/>
                                        </p:tgtEl>
                                        <p:attrNameLst>
                                          <p:attrName>r</p:attrName>
                                        </p:attrNameLst>
                                      </p:cBhvr>
                                    </p:animRot>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6"/>
                                        </p:tgtEl>
                                        <p:attrNameLst>
                                          <p:attrName>r</p:attrName>
                                        </p:attrNameLst>
                                      </p:cBhvr>
                                    </p:animRot>
                                    <p:animRot by="-240000">
                                      <p:cBhvr>
                                        <p:cTn id="28" dur="200" fill="hold">
                                          <p:stCondLst>
                                            <p:cond delay="200"/>
                                          </p:stCondLst>
                                        </p:cTn>
                                        <p:tgtEl>
                                          <p:spTgt spid="16"/>
                                        </p:tgtEl>
                                        <p:attrNameLst>
                                          <p:attrName>r</p:attrName>
                                        </p:attrNameLst>
                                      </p:cBhvr>
                                    </p:animRot>
                                    <p:animRot by="240000">
                                      <p:cBhvr>
                                        <p:cTn id="29" dur="200" fill="hold">
                                          <p:stCondLst>
                                            <p:cond delay="400"/>
                                          </p:stCondLst>
                                        </p:cTn>
                                        <p:tgtEl>
                                          <p:spTgt spid="16"/>
                                        </p:tgtEl>
                                        <p:attrNameLst>
                                          <p:attrName>r</p:attrName>
                                        </p:attrNameLst>
                                      </p:cBhvr>
                                    </p:animRot>
                                    <p:animRot by="-240000">
                                      <p:cBhvr>
                                        <p:cTn id="30" dur="200" fill="hold">
                                          <p:stCondLst>
                                            <p:cond delay="600"/>
                                          </p:stCondLst>
                                        </p:cTn>
                                        <p:tgtEl>
                                          <p:spTgt spid="16"/>
                                        </p:tgtEl>
                                        <p:attrNameLst>
                                          <p:attrName>r</p:attrName>
                                        </p:attrNameLst>
                                      </p:cBhvr>
                                    </p:animRot>
                                    <p:animRot by="120000">
                                      <p:cBhvr>
                                        <p:cTn id="31" dur="200" fill="hold">
                                          <p:stCondLst>
                                            <p:cond delay="8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iv2">
            <a:hlinkClick r:id="" action="ppaction://media"/>
            <a:extLst>
              <a:ext uri="{FF2B5EF4-FFF2-40B4-BE49-F238E27FC236}">
                <a16:creationId xmlns:a16="http://schemas.microsoft.com/office/drawing/2014/main" id="{0607291B-AA35-4950-B4AE-527EB86189E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9692566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2217423" y="545163"/>
            <a:ext cx="9237977" cy="2554545"/>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7</a:t>
            </a:r>
            <a:r>
              <a:rPr lang="en-US" sz="4000" b="1" kern="1200">
                <a:solidFill>
                  <a:srgbClr val="FE622A"/>
                </a:solidFill>
                <a:latin typeface="UTM Isadora" panose="02040603050506020204" pitchFamily="18" charset="0"/>
              </a:rPr>
              <a:t>: </a:t>
            </a:r>
            <a:r>
              <a:rPr lang="vi-VN" sz="4000" b="1">
                <a:solidFill>
                  <a:srgbClr val="FE622A"/>
                </a:solidFill>
                <a:latin typeface="UTM Isadora" panose="02040603050506020204" pitchFamily="18" charset="0"/>
              </a:rPr>
              <a:t>Các hành động biểu lộ tình cảm hàng ngày như: bắt tay, ngồi gần, ôm người nhiễm HIV/AIDS thì có nguy cơ lây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3125429"/>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3985064"/>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18552" y="3935343"/>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680489" y="4863986"/>
            <a:ext cx="7254187" cy="1231106"/>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HIV/AIDS không lây nhiễm qua tiếp xúc thông thường.</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918B0F07-5016-43E8-A96C-8041B43B4D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141FBB51-7E04-48AE-AC1B-881B2FA87D9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96197432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2217423" y="545163"/>
            <a:ext cx="9237977" cy="2554545"/>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8</a:t>
            </a:r>
            <a:r>
              <a:rPr lang="en-US" sz="4000" b="1" kern="1200">
                <a:solidFill>
                  <a:srgbClr val="FE622A"/>
                </a:solidFill>
                <a:latin typeface="UTM Isadora" panose="02040603050506020204" pitchFamily="18" charset="0"/>
              </a:rPr>
              <a:t>: </a:t>
            </a:r>
            <a:r>
              <a:rPr lang="vi-VN" sz="4000" b="1">
                <a:solidFill>
                  <a:srgbClr val="FE622A"/>
                </a:solidFill>
                <a:latin typeface="UTM Isadora" panose="02040603050506020204" pitchFamily="18" charset="0"/>
              </a:rPr>
              <a:t>Quan hệ tình dục </a:t>
            </a:r>
            <a:r>
              <a:rPr lang="vi-VN" sz="4000" b="1">
                <a:solidFill>
                  <a:schemeClr val="accent1"/>
                </a:solidFill>
                <a:latin typeface="UTM Isadora" panose="02040603050506020204" pitchFamily="18" charset="0"/>
              </a:rPr>
              <a:t>không an toàn</a:t>
            </a:r>
            <a:r>
              <a:rPr lang="vi-VN" sz="4000" b="1">
                <a:solidFill>
                  <a:srgbClr val="FE622A"/>
                </a:solidFill>
                <a:latin typeface="UTM Isadora" panose="02040603050506020204" pitchFamily="18" charset="0"/>
              </a:rPr>
              <a:t> với một  một người cùng giới (hoặc khác giới) thì </a:t>
            </a:r>
            <a:r>
              <a:rPr lang="vi-VN" sz="4000" b="1">
                <a:solidFill>
                  <a:schemeClr val="accent1"/>
                </a:solidFill>
                <a:latin typeface="UTM Isadora" panose="02040603050506020204" pitchFamily="18" charset="0"/>
              </a:rPr>
              <a:t>không có  </a:t>
            </a:r>
            <a:r>
              <a:rPr lang="vi-VN" sz="4000" b="1">
                <a:solidFill>
                  <a:srgbClr val="FE622A"/>
                </a:solidFill>
                <a:latin typeface="UTM Isadora" panose="02040603050506020204" pitchFamily="18" charset="0"/>
              </a:rPr>
              <a:t>nguy cơ bị lây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3125429"/>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3985064"/>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18552" y="3935343"/>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680489" y="4863986"/>
            <a:ext cx="7254187" cy="1231106"/>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Nếu không dùng bao cao su khi quan hệ tình dục có thể nhiễm HIV/AIDS.</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DE96F37D-164F-415C-BAC1-5757AD8E90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197847C2-3C99-4E64-9BA3-1F19EA9924A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20929071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2217423" y="545163"/>
            <a:ext cx="8615677" cy="1938992"/>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9</a:t>
            </a:r>
            <a:r>
              <a:rPr lang="en-US" sz="4000" b="1" kern="1200">
                <a:solidFill>
                  <a:srgbClr val="FE622A"/>
                </a:solidFill>
                <a:latin typeface="UTM Isadora" panose="02040603050506020204" pitchFamily="18" charset="0"/>
              </a:rPr>
              <a:t>: </a:t>
            </a:r>
            <a:r>
              <a:rPr lang="vi-VN" sz="4000" b="1">
                <a:solidFill>
                  <a:srgbClr val="FE622A"/>
                </a:solidFill>
                <a:latin typeface="UTM Isadora" panose="02040603050506020204" pitchFamily="18" charset="0"/>
              </a:rPr>
              <a:t>HIV/AIDS lây truyền qua </a:t>
            </a:r>
          </a:p>
          <a:p>
            <a:pPr algn="just" defTabSz="685800">
              <a:buClrTx/>
              <a:defRPr/>
            </a:pPr>
            <a:r>
              <a:rPr lang="vi-VN" sz="4000" b="1">
                <a:solidFill>
                  <a:srgbClr val="FE622A"/>
                </a:solidFill>
                <a:latin typeface="UTM Isadora" panose="02040603050506020204" pitchFamily="18" charset="0"/>
              </a:rPr>
              <a:t>3 con đường là đường máu, đường tình dục, đường từ mẹ sang con</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25763" y="2670365"/>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11401" y="3530000"/>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479999" y="2541857"/>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680489" y="4573125"/>
            <a:ext cx="7254187"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Để phòng tránh phải thực hiện tốt quy định về truyền máu, sống lành mạnh.</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525B008B-F76A-40DB-B856-F96AFC806C3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FBC7A29B-8D60-4CBC-A5EC-AD0F7AE3C70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03591613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2217423" y="545163"/>
            <a:ext cx="8983977" cy="1323439"/>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10</a:t>
            </a:r>
            <a:r>
              <a:rPr lang="en-US" sz="4000" b="1" kern="1200">
                <a:solidFill>
                  <a:srgbClr val="FE622A"/>
                </a:solidFill>
                <a:latin typeface="UTM Isadora" panose="02040603050506020204" pitchFamily="18" charset="0"/>
              </a:rPr>
              <a:t>: </a:t>
            </a:r>
            <a:r>
              <a:rPr lang="vi-VN" sz="4000" b="1" kern="1200">
                <a:solidFill>
                  <a:srgbClr val="FE622A"/>
                </a:solidFill>
                <a:latin typeface="UTM Isadora" panose="02040603050506020204" pitchFamily="18" charset="0"/>
              </a:rPr>
              <a:t>Để phát hiện một người có nhiễm HIV người ta xét nghiệm máu</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1985140"/>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2844775"/>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14287" y="1856632"/>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pic>
        <p:nvPicPr>
          <p:cNvPr id="13" name="Picture 7">
            <a:extLst>
              <a:ext uri="{FF2B5EF4-FFF2-40B4-BE49-F238E27FC236}">
                <a16:creationId xmlns:a16="http://schemas.microsoft.com/office/drawing/2014/main" id="{F8C24FE8-991B-4DC5-A5FD-E4D3DB7D8A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6" name="Picture 8">
            <a:extLst>
              <a:ext uri="{FF2B5EF4-FFF2-40B4-BE49-F238E27FC236}">
                <a16:creationId xmlns:a16="http://schemas.microsoft.com/office/drawing/2014/main" id="{3C84E9B4-7731-4090-B8E0-7DD0CEC3F9A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25765234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dung-www_nhacchuongvui_com.wav"/>
                                        </p:tgtEl>
                                      </p:cMediaNode>
                                    </p:audio>
                                  </p:subTnLst>
                                </p:cTn>
                              </p:par>
                              <p:par>
                                <p:cTn id="20" presetID="32" presetClass="emph" presetSubtype="0" repeatCount="indefinite" fill="hold" nodeType="withEffect">
                                  <p:stCondLst>
                                    <p:cond delay="0"/>
                                  </p:stCondLst>
                                  <p:childTnLst>
                                    <p:animRot by="120000">
                                      <p:cBhvr>
                                        <p:cTn id="21" dur="100" fill="hold">
                                          <p:stCondLst>
                                            <p:cond delay="0"/>
                                          </p:stCondLst>
                                        </p:cTn>
                                        <p:tgtEl>
                                          <p:spTgt spid="13"/>
                                        </p:tgtEl>
                                        <p:attrNameLst>
                                          <p:attrName>r</p:attrName>
                                        </p:attrNameLst>
                                      </p:cBhvr>
                                    </p:animRot>
                                    <p:animRot by="-240000">
                                      <p:cBhvr>
                                        <p:cTn id="22" dur="200" fill="hold">
                                          <p:stCondLst>
                                            <p:cond delay="200"/>
                                          </p:stCondLst>
                                        </p:cTn>
                                        <p:tgtEl>
                                          <p:spTgt spid="13"/>
                                        </p:tgtEl>
                                        <p:attrNameLst>
                                          <p:attrName>r</p:attrName>
                                        </p:attrNameLst>
                                      </p:cBhvr>
                                    </p:animRot>
                                    <p:animRot by="240000">
                                      <p:cBhvr>
                                        <p:cTn id="23" dur="200" fill="hold">
                                          <p:stCondLst>
                                            <p:cond delay="400"/>
                                          </p:stCondLst>
                                        </p:cTn>
                                        <p:tgtEl>
                                          <p:spTgt spid="13"/>
                                        </p:tgtEl>
                                        <p:attrNameLst>
                                          <p:attrName>r</p:attrName>
                                        </p:attrNameLst>
                                      </p:cBhvr>
                                    </p:animRot>
                                    <p:animRot by="-240000">
                                      <p:cBhvr>
                                        <p:cTn id="24" dur="200" fill="hold">
                                          <p:stCondLst>
                                            <p:cond delay="600"/>
                                          </p:stCondLst>
                                        </p:cTn>
                                        <p:tgtEl>
                                          <p:spTgt spid="13"/>
                                        </p:tgtEl>
                                        <p:attrNameLst>
                                          <p:attrName>r</p:attrName>
                                        </p:attrNameLst>
                                      </p:cBhvr>
                                    </p:animRot>
                                    <p:animRot by="120000">
                                      <p:cBhvr>
                                        <p:cTn id="25" dur="200" fill="hold">
                                          <p:stCondLst>
                                            <p:cond delay="800"/>
                                          </p:stCondLst>
                                        </p:cTn>
                                        <p:tgtEl>
                                          <p:spTgt spid="13"/>
                                        </p:tgtEl>
                                        <p:attrNameLst>
                                          <p:attrName>r</p:attrName>
                                        </p:attrNameLst>
                                      </p:cBhvr>
                                    </p:animRot>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6"/>
                                        </p:tgtEl>
                                        <p:attrNameLst>
                                          <p:attrName>r</p:attrName>
                                        </p:attrNameLst>
                                      </p:cBhvr>
                                    </p:animRot>
                                    <p:animRot by="-240000">
                                      <p:cBhvr>
                                        <p:cTn id="28" dur="200" fill="hold">
                                          <p:stCondLst>
                                            <p:cond delay="200"/>
                                          </p:stCondLst>
                                        </p:cTn>
                                        <p:tgtEl>
                                          <p:spTgt spid="16"/>
                                        </p:tgtEl>
                                        <p:attrNameLst>
                                          <p:attrName>r</p:attrName>
                                        </p:attrNameLst>
                                      </p:cBhvr>
                                    </p:animRot>
                                    <p:animRot by="240000">
                                      <p:cBhvr>
                                        <p:cTn id="29" dur="200" fill="hold">
                                          <p:stCondLst>
                                            <p:cond delay="400"/>
                                          </p:stCondLst>
                                        </p:cTn>
                                        <p:tgtEl>
                                          <p:spTgt spid="16"/>
                                        </p:tgtEl>
                                        <p:attrNameLst>
                                          <p:attrName>r</p:attrName>
                                        </p:attrNameLst>
                                      </p:cBhvr>
                                    </p:animRot>
                                    <p:animRot by="-240000">
                                      <p:cBhvr>
                                        <p:cTn id="30" dur="200" fill="hold">
                                          <p:stCondLst>
                                            <p:cond delay="600"/>
                                          </p:stCondLst>
                                        </p:cTn>
                                        <p:tgtEl>
                                          <p:spTgt spid="16"/>
                                        </p:tgtEl>
                                        <p:attrNameLst>
                                          <p:attrName>r</p:attrName>
                                        </p:attrNameLst>
                                      </p:cBhvr>
                                    </p:animRot>
                                    <p:animRot by="120000">
                                      <p:cBhvr>
                                        <p:cTn id="31" dur="200" fill="hold">
                                          <p:stCondLst>
                                            <p:cond delay="8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2E44142-0E80-4916-8EAB-B7E6F22D3ECA}"/>
              </a:ext>
            </a:extLst>
          </p:cNvPr>
          <p:cNvSpPr txBox="1">
            <a:spLocks/>
          </p:cNvSpPr>
          <p:nvPr/>
        </p:nvSpPr>
        <p:spPr>
          <a:xfrm>
            <a:off x="1481782" y="219308"/>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9600">
                <a:ln w="76200">
                  <a:solidFill>
                    <a:srgbClr val="FFC000"/>
                  </a:solidFill>
                </a:ln>
                <a:solidFill>
                  <a:srgbClr val="FE622A"/>
                </a:solidFill>
                <a:latin typeface="iCiel Soup of Justice" pitchFamily="2" charset="0"/>
              </a:rPr>
              <a:t>Chúc mừng</a:t>
            </a:r>
          </a:p>
          <a:p>
            <a:pPr algn="ctr"/>
            <a:r>
              <a:rPr lang="vi-VN" sz="9600">
                <a:ln w="76200">
                  <a:solidFill>
                    <a:srgbClr val="FFC000"/>
                  </a:solidFill>
                </a:ln>
                <a:solidFill>
                  <a:srgbClr val="FE622A"/>
                </a:solidFill>
                <a:latin typeface="iCiel Soup of Justice" pitchFamily="2" charset="0"/>
              </a:rPr>
              <a:t>Chiến thắng</a:t>
            </a:r>
            <a:endParaRPr lang="en-US" sz="9600">
              <a:ln w="76200">
                <a:solidFill>
                  <a:srgbClr val="FFC000"/>
                </a:solidFill>
              </a:ln>
              <a:solidFill>
                <a:srgbClr val="FE622A"/>
              </a:solidFill>
              <a:latin typeface="iCiel Soup of Justice" pitchFamily="2" charset="0"/>
            </a:endParaRPr>
          </a:p>
        </p:txBody>
      </p:sp>
      <p:pic>
        <p:nvPicPr>
          <p:cNvPr id="5" name="Tieng-yeah-tre-con-www_nhacchuongvui_com (1)">
            <a:hlinkClick r:id="" action="ppaction://media"/>
            <a:extLst>
              <a:ext uri="{FF2B5EF4-FFF2-40B4-BE49-F238E27FC236}">
                <a16:creationId xmlns:a16="http://schemas.microsoft.com/office/drawing/2014/main" id="{498CE44A-17BD-4649-8009-9F4AD4714E8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3610" y="6375400"/>
            <a:ext cx="406400" cy="406400"/>
          </a:xfrm>
          <a:prstGeom prst="rect">
            <a:avLst/>
          </a:prstGeom>
        </p:spPr>
      </p:pic>
      <p:pic>
        <p:nvPicPr>
          <p:cNvPr id="1026" name="Picture 2" descr="43 Overall Champion Illustrations &amp;amp; Clip Art - iStock">
            <a:extLst>
              <a:ext uri="{FF2B5EF4-FFF2-40B4-BE49-F238E27FC236}">
                <a16:creationId xmlns:a16="http://schemas.microsoft.com/office/drawing/2014/main" id="{32D7929C-C118-4C5F-A416-AD9BCF2F955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68221" y="2725149"/>
            <a:ext cx="6855558" cy="3853451"/>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20">
            <a:extLst>
              <a:ext uri="{FF2B5EF4-FFF2-40B4-BE49-F238E27FC236}">
                <a16:creationId xmlns:a16="http://schemas.microsoft.com/office/drawing/2014/main" id="{9034738B-9CD3-42A5-9A2F-F902B5334CD5}"/>
              </a:ext>
            </a:extLst>
          </p:cNvPr>
          <p:cNvPicPr>
            <a:picLocks noChangeAspect="1"/>
          </p:cNvPicPr>
          <p:nvPr/>
        </p:nvPicPr>
        <p:blipFill rotWithShape="1">
          <a:blip r:embed="rId6">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10" name="图片 16">
            <a:extLst>
              <a:ext uri="{FF2B5EF4-FFF2-40B4-BE49-F238E27FC236}">
                <a16:creationId xmlns:a16="http://schemas.microsoft.com/office/drawing/2014/main" id="{1596C7C6-8D89-4406-9E01-4D6FD18BFEB5}"/>
              </a:ext>
            </a:extLst>
          </p:cNvPr>
          <p:cNvPicPr>
            <a:picLocks noChangeAspect="1"/>
          </p:cNvPicPr>
          <p:nvPr/>
        </p:nvPicPr>
        <p:blipFill rotWithShape="1">
          <a:blip r:embed="rId6">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Tree>
    <p:extLst>
      <p:ext uri="{BB962C8B-B14F-4D97-AF65-F5344CB8AC3E}">
        <p14:creationId xmlns:p14="http://schemas.microsoft.com/office/powerpoint/2010/main" val="408665898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1" presetClass="mediacall" presetSubtype="0" fill="hold" nodeType="withEffect">
                                  <p:stCondLst>
                                    <p:cond delay="0"/>
                                  </p:stCondLst>
                                  <p:childTnLst>
                                    <p:cmd type="call" cmd="playFrom(0.0)">
                                      <p:cBhvr>
                                        <p:cTn id="12" dur="44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586864E-7459-4F63-8B09-1888C37EDBCF}"/>
              </a:ext>
            </a:extLst>
          </p:cNvPr>
          <p:cNvSpPr>
            <a:spLocks noChangeArrowheads="1"/>
          </p:cNvSpPr>
          <p:nvPr/>
        </p:nvSpPr>
        <p:spPr bwMode="auto">
          <a:xfrm>
            <a:off x="863600" y="939781"/>
            <a:ext cx="104648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3600" b="1" i="1">
                <a:solidFill>
                  <a:schemeClr val="accent2"/>
                </a:solidFill>
              </a:rPr>
              <a:t>HIV / AIDS là một loại bệnh có khả năng lây truyền trong cộng đồng rất cao. Đây là một căn bệnh nguy hiểm bởi nó làm suy giảm hệ miễn dịch thông thường, giảm khả năng lao động của con người. Hiện nay chưa có thuốc chữa trị dứt điểm căn bệnh thế kỉ này.</a:t>
            </a:r>
            <a:endParaRPr lang="en-US" altLang="en-US" sz="3600" b="1" i="1">
              <a:solidFill>
                <a:schemeClr val="accent2"/>
              </a:solidFill>
            </a:endParaRPr>
          </a:p>
        </p:txBody>
      </p:sp>
      <p:pic>
        <p:nvPicPr>
          <p:cNvPr id="5" name="图片 8">
            <a:extLst>
              <a:ext uri="{FF2B5EF4-FFF2-40B4-BE49-F238E27FC236}">
                <a16:creationId xmlns:a16="http://schemas.microsoft.com/office/drawing/2014/main" id="{D60D781C-3E80-41E6-AE73-3B14CB70A9B8}"/>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2292" b="88125" l="0" r="95525"/>
                    </a14:imgEffect>
                  </a14:imgLayer>
                </a14:imgProps>
              </a:ext>
              <a:ext uri="{28A0092B-C50C-407E-A947-70E740481C1C}">
                <a14:useLocalDpi xmlns:a14="http://schemas.microsoft.com/office/drawing/2010/main" val="0"/>
              </a:ext>
            </a:extLst>
          </a:blip>
          <a:srcRect t="28654" b="12423"/>
          <a:stretch/>
        </p:blipFill>
        <p:spPr>
          <a:xfrm flipH="1">
            <a:off x="6830557" y="3810000"/>
            <a:ext cx="5525748" cy="3255963"/>
          </a:xfrm>
          <a:prstGeom prst="rect">
            <a:avLst/>
          </a:prstGeom>
        </p:spPr>
      </p:pic>
    </p:spTree>
    <p:extLst>
      <p:ext uri="{BB962C8B-B14F-4D97-AF65-F5344CB8AC3E}">
        <p14:creationId xmlns:p14="http://schemas.microsoft.com/office/powerpoint/2010/main" val="30841965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16 Hospital ideas | hospital, episode backgrounds, hospital interior">
            <a:extLst>
              <a:ext uri="{FF2B5EF4-FFF2-40B4-BE49-F238E27FC236}">
                <a16:creationId xmlns:a16="http://schemas.microsoft.com/office/drawing/2014/main" id="{BAF4E815-DB4A-4C4D-8298-8C25B164E1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6" y="-64971"/>
            <a:ext cx="12220575" cy="695344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Rounded Corners 18">
            <a:extLst>
              <a:ext uri="{FF2B5EF4-FFF2-40B4-BE49-F238E27FC236}">
                <a16:creationId xmlns:a16="http://schemas.microsoft.com/office/drawing/2014/main" id="{2E4CC384-13C0-4B30-9157-5AA3F9F729A7}"/>
              </a:ext>
            </a:extLst>
          </p:cNvPr>
          <p:cNvSpPr/>
          <p:nvPr/>
        </p:nvSpPr>
        <p:spPr>
          <a:xfrm>
            <a:off x="1695450" y="169034"/>
            <a:ext cx="8801100" cy="1145406"/>
          </a:xfrm>
          <a:prstGeom prst="roundRect">
            <a:avLst/>
          </a:prstGeom>
          <a:solidFill>
            <a:schemeClr val="bg1"/>
          </a:solidFill>
          <a:ln w="76200">
            <a:solidFill>
              <a:schemeClr val="bg1"/>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1026" name="Picture 2" descr="Cartoon Physician, Doctor cartoon illustration, cartoon Character, child,  hand png | PNGWing">
            <a:extLst>
              <a:ext uri="{FF2B5EF4-FFF2-40B4-BE49-F238E27FC236}">
                <a16:creationId xmlns:a16="http://schemas.microsoft.com/office/drawing/2014/main" id="{F44F409D-F2F0-4D1A-89A9-02CD06A6A08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51630">
                        <a14:foregroundMark x1="20217" y1="46522" x2="27826" y2="72609"/>
                        <a14:foregroundMark x1="17609" y1="49022" x2="18478" y2="75326"/>
                        <a14:foregroundMark x1="16739" y1="44783" x2="9239" y2="52391"/>
                        <a14:foregroundMark x1="7609" y1="55217" x2="8261" y2="62174"/>
                        <a14:foregroundMark x1="4891" y1="58152" x2="6848" y2="65435"/>
                        <a14:foregroundMark x1="7065" y1="50761" x2="17391" y2="42174"/>
                        <a14:foregroundMark x1="21304" y1="41522" x2="22935" y2="53152"/>
                        <a14:foregroundMark x1="19674" y1="41630" x2="20326" y2="51304"/>
                        <a14:foregroundMark x1="18478" y1="53587" x2="19674" y2="60109"/>
                        <a14:foregroundMark x1="7609" y1="49891" x2="13804" y2="44457"/>
                        <a14:foregroundMark x1="30761" y1="42391" x2="34457" y2="65761"/>
                        <a14:foregroundMark x1="31087" y1="42717" x2="36848" y2="51957"/>
                        <a14:foregroundMark x1="37065" y1="52391" x2="46413" y2="45652"/>
                        <a14:foregroundMark x1="34674" y1="43478" x2="38152" y2="50435"/>
                        <a14:foregroundMark x1="37174" y1="48043" x2="38804" y2="51087"/>
                        <a14:foregroundMark x1="47935" y1="45000" x2="49783" y2="44891"/>
                        <a14:foregroundMark x1="33696" y1="61522" x2="35652" y2="80435"/>
                        <a14:foregroundMark x1="17935" y1="93370" x2="22500" y2="92391"/>
                        <a14:foregroundMark x1="30543" y1="92174" x2="35000" y2="92826"/>
                        <a14:foregroundMark x1="27065" y1="14783" x2="28913" y2="16413"/>
                        <a14:foregroundMark x1="25435" y1="11522" x2="28478" y2="13370"/>
                        <a14:foregroundMark x1="10326" y1="18696" x2="8043" y2="24565"/>
                        <a14:foregroundMark x1="7826" y1="33804" x2="7935" y2="34022"/>
                        <a14:foregroundMark x1="11739" y1="37283" x2="14457" y2="37826"/>
                        <a14:foregroundMark x1="11196" y1="38043" x2="13370" y2="37500"/>
                        <a14:foregroundMark x1="41848" y1="47283" x2="37826" y2="50109"/>
                        <a14:foregroundMark x1="44783" y1="49239" x2="37500" y2="53804"/>
                        <a14:foregroundMark x1="43804" y1="51087" x2="38587" y2="53913"/>
                        <a14:foregroundMark x1="45543" y1="44348" x2="44565" y2="46413"/>
                        <a14:foregroundMark x1="34565" y1="52609" x2="35543" y2="64022"/>
                        <a14:foregroundMark x1="35326" y1="54348" x2="36304" y2="68913"/>
                        <a14:foregroundMark x1="44891" y1="44348" x2="44891" y2="44348"/>
                        <a14:foregroundMark x1="46739" y1="42826" x2="46739" y2="42826"/>
                        <a14:foregroundMark x1="46848" y1="48804" x2="46848" y2="48804"/>
                        <a14:foregroundMark x1="49674" y1="48478" x2="49674" y2="48478"/>
                        <a14:foregroundMark x1="49891" y1="44891" x2="49891" y2="44891"/>
                        <a14:foregroundMark x1="50109" y1="44457" x2="50652" y2="44457"/>
                        <a14:foregroundMark x1="49457" y1="46522" x2="50652" y2="47391"/>
                        <a14:foregroundMark x1="49891" y1="45978" x2="50652" y2="47174"/>
                        <a14:foregroundMark x1="30652" y1="92283" x2="35652" y2="93478"/>
                        <a14:foregroundMark x1="29891" y1="92283" x2="30652" y2="92935"/>
                        <a14:foregroundMark x1="30652" y1="92935" x2="32283" y2="93587"/>
                        <a14:backgroundMark x1="49457" y1="45326" x2="49457" y2="45326"/>
                      </a14:backgroundRemoval>
                    </a14:imgEffect>
                  </a14:imgLayer>
                </a14:imgProps>
              </a:ext>
              <a:ext uri="{28A0092B-C50C-407E-A947-70E740481C1C}">
                <a14:useLocalDpi xmlns:a14="http://schemas.microsoft.com/office/drawing/2010/main" val="0"/>
              </a:ext>
            </a:extLst>
          </a:blip>
          <a:srcRect r="43611"/>
          <a:stretch/>
        </p:blipFill>
        <p:spPr bwMode="auto">
          <a:xfrm>
            <a:off x="-108154" y="286252"/>
            <a:ext cx="3867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artoon Physician, Doctor cartoon illustration, cartoon Character, child,  hand png | PNGWing">
            <a:extLst>
              <a:ext uri="{FF2B5EF4-FFF2-40B4-BE49-F238E27FC236}">
                <a16:creationId xmlns:a16="http://schemas.microsoft.com/office/drawing/2014/main" id="{15DA58FC-0648-492D-9567-14B0AF2D405A}"/>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4022" b="100000" l="45435" r="100000">
                        <a14:foregroundMark x1="69674" y1="47609" x2="79783" y2="69783"/>
                        <a14:foregroundMark x1="77717" y1="41087" x2="77391" y2="63478"/>
                        <a14:foregroundMark x1="78804" y1="42500" x2="89674" y2="56196"/>
                        <a14:foregroundMark x1="89783" y1="56957" x2="80761" y2="67500"/>
                        <a14:foregroundMark x1="69022" y1="44565" x2="71630" y2="50435"/>
                        <a14:foregroundMark x1="68261" y1="45652" x2="61630" y2="54130"/>
                        <a14:foregroundMark x1="54022" y1="36739" x2="54022" y2="36739"/>
                        <a14:foregroundMark x1="53370" y1="34674" x2="54239" y2="43043"/>
                        <a14:foregroundMark x1="53370" y1="29130" x2="53370" y2="29130"/>
                        <a14:foregroundMark x1="53696" y1="33370" x2="53696" y2="33370"/>
                        <a14:foregroundMark x1="53370" y1="31522" x2="53370" y2="31522"/>
                        <a14:foregroundMark x1="53043" y1="28261" x2="53043" y2="28261"/>
                        <a14:foregroundMark x1="55978" y1="45543" x2="57935" y2="46630"/>
                        <a14:foregroundMark x1="56413" y1="45761" x2="58152" y2="47935"/>
                        <a14:foregroundMark x1="56630" y1="41630" x2="58370" y2="44783"/>
                        <a14:foregroundMark x1="58804" y1="51304" x2="62609" y2="56522"/>
                        <a14:foregroundMark x1="62609" y1="56522" x2="65652" y2="53261"/>
                        <a14:foregroundMark x1="71522" y1="73152" x2="82391" y2="78478"/>
                        <a14:foregroundMark x1="71848" y1="81413" x2="70870" y2="90761"/>
                        <a14:foregroundMark x1="81522" y1="81957" x2="80543" y2="91522"/>
                        <a14:foregroundMark x1="79348" y1="92283" x2="79348" y2="92283"/>
                        <a14:foregroundMark x1="70000" y1="91304" x2="70000" y2="91304"/>
                        <a14:foregroundMark x1="54022" y1="76413" x2="70000" y2="87935"/>
                        <a14:foregroundMark x1="62500" y1="73152" x2="62500" y2="73152"/>
                        <a14:foregroundMark x1="53804" y1="79022" x2="54565" y2="87065"/>
                        <a14:foregroundMark x1="54022" y1="44239" x2="54022" y2="44239"/>
                        <a14:foregroundMark x1="53370" y1="32935" x2="53370" y2="32935"/>
                        <a14:foregroundMark x1="66630" y1="9783" x2="69457" y2="18804"/>
                        <a14:foregroundMark x1="67609" y1="11522" x2="74457" y2="21413"/>
                        <a14:foregroundMark x1="78804" y1="14891" x2="80652" y2="30217"/>
                        <a14:foregroundMark x1="94891" y1="36739" x2="95109" y2="37609"/>
                        <a14:foregroundMark x1="52826" y1="45435" x2="52826" y2="45435"/>
                        <a14:foregroundMark x1="60326" y1="46522" x2="63478" y2="50870"/>
                        <a14:foregroundMark x1="68804" y1="42935" x2="62391" y2="50652"/>
                        <a14:foregroundMark x1="69891" y1="42391" x2="72065" y2="43043"/>
                        <a14:foregroundMark x1="80978" y1="42609" x2="84130" y2="43043"/>
                        <a14:foregroundMark x1="84348" y1="43261" x2="90326" y2="52826"/>
                        <a14:foregroundMark x1="84674" y1="43587" x2="88587" y2="49674"/>
                        <a14:foregroundMark x1="84891" y1="53804" x2="84891" y2="60326"/>
                        <a14:foregroundMark x1="91196" y1="55543" x2="89783" y2="60978"/>
                        <a14:foregroundMark x1="67717" y1="53804" x2="67717" y2="65543"/>
                        <a14:foregroundMark x1="67391" y1="64348" x2="67065" y2="71522"/>
                        <a14:foregroundMark x1="85109" y1="65435" x2="85435" y2="72065"/>
                        <a14:foregroundMark x1="85652" y1="64457" x2="85761" y2="70109"/>
                        <a14:foregroundMark x1="67174" y1="90326" x2="67174" y2="90326"/>
                        <a14:foregroundMark x1="67174" y1="90870" x2="67174" y2="90870"/>
                        <a14:foregroundMark x1="67174" y1="91304" x2="69348" y2="91739"/>
                        <a14:foregroundMark x1="77826" y1="91957" x2="79674" y2="92174"/>
                        <a14:foregroundMark x1="83043" y1="90652" x2="83043" y2="91848"/>
                        <a14:foregroundMark x1="52500" y1="80870" x2="52935" y2="87717"/>
                        <a14:foregroundMark x1="55217" y1="89130" x2="67717" y2="89130"/>
                        <a14:foregroundMark x1="52826" y1="75761" x2="52500" y2="79348"/>
                        <a14:foregroundMark x1="53804" y1="75109" x2="56848" y2="75000"/>
                        <a14:foregroundMark x1="61739" y1="73152" x2="60543" y2="75326"/>
                        <a14:backgroundMark x1="63152" y1="73913" x2="63152" y2="73913"/>
                        <a14:backgroundMark x1="55217" y1="42935" x2="55217" y2="42935"/>
                        <a14:backgroundMark x1="65870" y1="46087" x2="63261" y2="49130"/>
                      </a14:backgroundRemoval>
                    </a14:imgEffect>
                  </a14:imgLayer>
                </a14:imgProps>
              </a:ext>
              <a:ext uri="{28A0092B-C50C-407E-A947-70E740481C1C}">
                <a14:useLocalDpi xmlns:a14="http://schemas.microsoft.com/office/drawing/2010/main" val="0"/>
              </a:ext>
            </a:extLst>
          </a:blip>
          <a:srcRect l="49028" r="-5417"/>
          <a:stretch/>
        </p:blipFill>
        <p:spPr bwMode="auto">
          <a:xfrm>
            <a:off x="8643486" y="361949"/>
            <a:ext cx="39469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a:extLst>
              <a:ext uri="{FF2B5EF4-FFF2-40B4-BE49-F238E27FC236}">
                <a16:creationId xmlns:a16="http://schemas.microsoft.com/office/drawing/2014/main" id="{065EE602-49B2-493A-A7D0-501133EACD18}"/>
              </a:ext>
            </a:extLst>
          </p:cNvPr>
          <p:cNvSpPr txBox="1">
            <a:spLocks/>
          </p:cNvSpPr>
          <p:nvPr/>
        </p:nvSpPr>
        <p:spPr>
          <a:xfrm>
            <a:off x="2168683" y="214654"/>
            <a:ext cx="7826056" cy="20584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8000">
                <a:ln w="38100">
                  <a:solidFill>
                    <a:srgbClr val="FFC000"/>
                  </a:solidFill>
                </a:ln>
                <a:solidFill>
                  <a:srgbClr val="FFFF00"/>
                </a:solidFill>
                <a:effectLst>
                  <a:outerShdw blurRad="38100" dist="38100" dir="2700000" algn="tl">
                    <a:srgbClr val="000000">
                      <a:alpha val="43137"/>
                    </a:srgbClr>
                  </a:outerShdw>
                </a:effectLst>
                <a:latin typeface="iCiel Cadena" panose="02000503000000020004" pitchFamily="2" charset="0"/>
              </a:rPr>
              <a:t>BÁC SĨ</a:t>
            </a:r>
            <a:r>
              <a:rPr lang="en-US" sz="8000">
                <a:ln w="38100">
                  <a:solidFill>
                    <a:srgbClr val="FFC000"/>
                  </a:solidFill>
                </a:ln>
                <a:solidFill>
                  <a:srgbClr val="FFFF00"/>
                </a:solidFill>
                <a:effectLst>
                  <a:outerShdw blurRad="38100" dist="38100" dir="2700000" algn="tl">
                    <a:srgbClr val="000000">
                      <a:alpha val="43137"/>
                    </a:srgbClr>
                  </a:outerShdw>
                </a:effectLst>
                <a:latin typeface="iCiel Cadena" panose="02000503000000020004" pitchFamily="2" charset="0"/>
              </a:rPr>
              <a:t> </a:t>
            </a:r>
            <a:r>
              <a:rPr lang="vi-VN" sz="8000">
                <a:ln w="38100">
                  <a:solidFill>
                    <a:srgbClr val="FFC000"/>
                  </a:solidFill>
                </a:ln>
                <a:solidFill>
                  <a:srgbClr val="FFFF00"/>
                </a:solidFill>
                <a:effectLst>
                  <a:outerShdw blurRad="38100" dist="38100" dir="2700000" algn="tl">
                    <a:srgbClr val="000000">
                      <a:alpha val="43137"/>
                    </a:srgbClr>
                  </a:outerShdw>
                </a:effectLst>
                <a:latin typeface="iCiel Cadena" panose="02000503000000020004" pitchFamily="2" charset="0"/>
              </a:rPr>
              <a:t>NHÍ</a:t>
            </a:r>
            <a:endParaRPr lang="en-US" sz="8000">
              <a:ln w="38100">
                <a:solidFill>
                  <a:srgbClr val="FFC000"/>
                </a:solidFill>
              </a:ln>
              <a:solidFill>
                <a:srgbClr val="FFFF00"/>
              </a:solidFill>
              <a:effectLst>
                <a:outerShdw blurRad="38100" dist="38100" dir="2700000" algn="tl">
                  <a:srgbClr val="000000">
                    <a:alpha val="43137"/>
                  </a:srgbClr>
                </a:outerShdw>
              </a:effectLst>
              <a:latin typeface="iCiel Cadena" panose="02000503000000020004" pitchFamily="2" charset="0"/>
            </a:endParaRPr>
          </a:p>
        </p:txBody>
      </p:sp>
      <p:pic>
        <p:nvPicPr>
          <p:cNvPr id="31" name="Picture 30">
            <a:hlinkClick r:id="rId9" action="ppaction://hlinksldjump"/>
            <a:extLst>
              <a:ext uri="{FF2B5EF4-FFF2-40B4-BE49-F238E27FC236}">
                <a16:creationId xmlns:a16="http://schemas.microsoft.com/office/drawing/2014/main" id="{AB3840E9-E7BF-42AB-9095-B9A7E03DA0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281235" y="113848"/>
            <a:ext cx="627889" cy="627889"/>
          </a:xfrm>
          <a:prstGeom prst="rect">
            <a:avLst/>
          </a:prstGeom>
        </p:spPr>
      </p:pic>
      <p:pic>
        <p:nvPicPr>
          <p:cNvPr id="32" name="tiếng trò chơi xuất hiện">
            <a:hlinkClick r:id="" action="ppaction://media"/>
            <a:extLst>
              <a:ext uri="{FF2B5EF4-FFF2-40B4-BE49-F238E27FC236}">
                <a16:creationId xmlns:a16="http://schemas.microsoft.com/office/drawing/2014/main" id="{F82BD307-47D4-4381-BA58-4EAFD1F40FD3}"/>
              </a:ext>
            </a:extLst>
          </p:cNvPr>
          <p:cNvPicPr>
            <a:picLocks noChangeAspect="1"/>
          </p:cNvPicPr>
          <p:nvPr>
            <a:audioFile r:link="rId1"/>
            <p:extLst>
              <p:ext uri="{DAA4B4D4-6D71-4841-9C94-3DE7FCFB9230}">
                <p14:media xmlns:p14="http://schemas.microsoft.com/office/powerpoint/2010/main" r:embed="rId2">
                  <p14:trim st="4071"/>
                </p14:media>
              </p:ext>
            </p:extLst>
          </p:nvPr>
        </p:nvPicPr>
        <p:blipFill>
          <a:blip r:embed="rId11"/>
          <a:stretch>
            <a:fillRect/>
          </a:stretch>
        </p:blipFill>
        <p:spPr>
          <a:xfrm>
            <a:off x="-923925" y="6188075"/>
            <a:ext cx="406400" cy="406400"/>
          </a:xfrm>
          <a:prstGeom prst="rect">
            <a:avLst/>
          </a:prstGeom>
        </p:spPr>
      </p:pic>
    </p:spTree>
    <p:extLst>
      <p:ext uri="{BB962C8B-B14F-4D97-AF65-F5344CB8AC3E}">
        <p14:creationId xmlns:p14="http://schemas.microsoft.com/office/powerpoint/2010/main" val="15150926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500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6"/>
                                        </p:tgtEl>
                                        <p:attrNameLst>
                                          <p:attrName>ppt_x</p:attrName>
                                          <p:attrName>ppt_y</p:attrName>
                                        </p:attrNameLst>
                                      </p:cBhvr>
                                    </p:animMotion>
                                    <p:animRot by="1500000">
                                      <p:cBhvr>
                                        <p:cTn id="7" dur="125" fill="hold">
                                          <p:stCondLst>
                                            <p:cond delay="0"/>
                                          </p:stCondLst>
                                        </p:cTn>
                                        <p:tgtEl>
                                          <p:spTgt spid="26"/>
                                        </p:tgtEl>
                                        <p:attrNameLst>
                                          <p:attrName>r</p:attrName>
                                        </p:attrNameLst>
                                      </p:cBhvr>
                                    </p:animRot>
                                    <p:animRot by="-1500000">
                                      <p:cBhvr>
                                        <p:cTn id="8" dur="125" fill="hold">
                                          <p:stCondLst>
                                            <p:cond delay="125"/>
                                          </p:stCondLst>
                                        </p:cTn>
                                        <p:tgtEl>
                                          <p:spTgt spid="26"/>
                                        </p:tgtEl>
                                        <p:attrNameLst>
                                          <p:attrName>r</p:attrName>
                                        </p:attrNameLst>
                                      </p:cBhvr>
                                    </p:animRot>
                                    <p:animRot by="-1500000">
                                      <p:cBhvr>
                                        <p:cTn id="9" dur="125" fill="hold">
                                          <p:stCondLst>
                                            <p:cond delay="250"/>
                                          </p:stCondLst>
                                        </p:cTn>
                                        <p:tgtEl>
                                          <p:spTgt spid="26"/>
                                        </p:tgtEl>
                                        <p:attrNameLst>
                                          <p:attrName>r</p:attrName>
                                        </p:attrNameLst>
                                      </p:cBhvr>
                                    </p:animRot>
                                    <p:animRot by="1500000">
                                      <p:cBhvr>
                                        <p:cTn id="10" dur="125" fill="hold">
                                          <p:stCondLst>
                                            <p:cond delay="375"/>
                                          </p:stCondLst>
                                        </p:cTn>
                                        <p:tgtEl>
                                          <p:spTgt spid="26"/>
                                        </p:tgtEl>
                                        <p:attrNameLst>
                                          <p:attrName>r</p:attrName>
                                        </p:attrNameLst>
                                      </p:cBhvr>
                                    </p:animRot>
                                  </p:childTnLst>
                                </p:cTn>
                              </p:par>
                              <p:par>
                                <p:cTn id="11" presetID="1" presetClass="mediacall" presetSubtype="0" fill="hold" nodeType="withEffect">
                                  <p:stCondLst>
                                    <p:cond delay="0"/>
                                  </p:stCondLst>
                                  <p:childTnLst>
                                    <p:cmd type="call" cmd="playFrom(0.0)">
                                      <p:cBhvr>
                                        <p:cTn id="12" dur="7449"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2"/>
                </p:tgtEl>
              </p:cMediaNode>
            </p:audio>
          </p:childTnLst>
        </p:cTn>
      </p:par>
    </p:tnLst>
    <p:bldLst>
      <p:bldP spid="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BAA800-DE7C-408C-A9FB-643D3E6DD514}"/>
              </a:ext>
            </a:extLst>
          </p:cNvPr>
          <p:cNvSpPr>
            <a:spLocks noChangeArrowheads="1"/>
          </p:cNvSpPr>
          <p:nvPr/>
        </p:nvSpPr>
        <p:spPr bwMode="auto">
          <a:xfrm>
            <a:off x="863598" y="619125"/>
            <a:ext cx="104648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3600" b="1" i="1">
                <a:solidFill>
                  <a:schemeClr val="accent2"/>
                </a:solidFill>
              </a:rPr>
              <a:t>- Chỉ dùng bơm kim tiêm một lần rồi bỏ.</a:t>
            </a:r>
          </a:p>
          <a:p>
            <a:pPr algn="just" eaLnBrk="1" hangingPunct="1"/>
            <a:r>
              <a:rPr lang="vi-VN" altLang="en-US" sz="3600" b="1" i="1">
                <a:solidFill>
                  <a:schemeClr val="accent2"/>
                </a:solidFill>
              </a:rPr>
              <a:t>- Nếu phải dùng chung bơm kim tiêm thì cần </a:t>
            </a:r>
          </a:p>
          <a:p>
            <a:pPr algn="just" eaLnBrk="1" hangingPunct="1"/>
            <a:r>
              <a:rPr lang="vi-VN" altLang="en-US" sz="3600" b="1" i="1">
                <a:solidFill>
                  <a:schemeClr val="accent2"/>
                </a:solidFill>
              </a:rPr>
              <a:t>luộc 20 phút kể từ khi nước sôi.</a:t>
            </a:r>
          </a:p>
          <a:p>
            <a:pPr algn="just" eaLnBrk="1" hangingPunct="1"/>
            <a:r>
              <a:rPr lang="vi-VN" altLang="en-US" sz="3600" b="1" i="1">
                <a:solidFill>
                  <a:schemeClr val="accent2"/>
                </a:solidFill>
              </a:rPr>
              <a:t>- Không tiêm chích ma túy.</a:t>
            </a:r>
          </a:p>
          <a:p>
            <a:pPr algn="just" eaLnBrk="1" hangingPunct="1"/>
            <a:r>
              <a:rPr lang="vi-VN" altLang="en-US" sz="3600" b="1" i="1">
                <a:solidFill>
                  <a:schemeClr val="accent2"/>
                </a:solidFill>
              </a:rPr>
              <a:t>- Không dùng chung các dụng cụ có thể dính máu như : dao cạo, bàn chảy đánh răng, kim châm, …</a:t>
            </a:r>
          </a:p>
        </p:txBody>
      </p:sp>
      <p:pic>
        <p:nvPicPr>
          <p:cNvPr id="5" name="图片 8">
            <a:extLst>
              <a:ext uri="{FF2B5EF4-FFF2-40B4-BE49-F238E27FC236}">
                <a16:creationId xmlns:a16="http://schemas.microsoft.com/office/drawing/2014/main" id="{0E0135C2-2D0B-4E6E-8A2E-28C2AB11558B}"/>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2292" b="88125" l="0" r="95525"/>
                    </a14:imgEffect>
                  </a14:imgLayer>
                </a14:imgProps>
              </a:ext>
              <a:ext uri="{28A0092B-C50C-407E-A947-70E740481C1C}">
                <a14:useLocalDpi xmlns:a14="http://schemas.microsoft.com/office/drawing/2010/main" val="0"/>
              </a:ext>
            </a:extLst>
          </a:blip>
          <a:srcRect t="28654" b="12423"/>
          <a:stretch/>
        </p:blipFill>
        <p:spPr>
          <a:xfrm flipH="1">
            <a:off x="6830557" y="3810000"/>
            <a:ext cx="5525748" cy="3255963"/>
          </a:xfrm>
          <a:prstGeom prst="rect">
            <a:avLst/>
          </a:prstGeom>
        </p:spPr>
      </p:pic>
    </p:spTree>
    <p:extLst>
      <p:ext uri="{BB962C8B-B14F-4D97-AF65-F5344CB8AC3E}">
        <p14:creationId xmlns:p14="http://schemas.microsoft.com/office/powerpoint/2010/main" val="257885629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D74C35-56AC-4D61-AC06-16F2F569D3AD}"/>
              </a:ext>
            </a:extLst>
          </p:cNvPr>
          <p:cNvPicPr>
            <a:picLocks noChangeAspect="1"/>
          </p:cNvPicPr>
          <p:nvPr/>
        </p:nvPicPr>
        <p:blipFill rotWithShape="1">
          <a:blip r:embed="rId3">
            <a:extLst>
              <a:ext uri="{28A0092B-C50C-407E-A947-70E740481C1C}">
                <a14:useLocalDpi xmlns:a14="http://schemas.microsoft.com/office/drawing/2010/main" val="0"/>
              </a:ext>
            </a:extLst>
          </a:blip>
          <a:srcRect l="43878" t="66532"/>
          <a:stretch/>
        </p:blipFill>
        <p:spPr>
          <a:xfrm>
            <a:off x="-563066" y="2723633"/>
            <a:ext cx="6074866" cy="4843259"/>
          </a:xfrm>
          <a:prstGeom prst="rect">
            <a:avLst/>
          </a:prstGeom>
        </p:spPr>
      </p:pic>
      <p:sp>
        <p:nvSpPr>
          <p:cNvPr id="15" name="Rectangle 14">
            <a:extLst>
              <a:ext uri="{FF2B5EF4-FFF2-40B4-BE49-F238E27FC236}">
                <a16:creationId xmlns:a16="http://schemas.microsoft.com/office/drawing/2014/main" id="{D1C5805C-C0BB-4F26-B996-06F4649E8F09}"/>
              </a:ext>
            </a:extLst>
          </p:cNvPr>
          <p:cNvSpPr/>
          <p:nvPr/>
        </p:nvSpPr>
        <p:spPr>
          <a:xfrm>
            <a:off x="2073910" y="547440"/>
            <a:ext cx="8044180" cy="2881560"/>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LIÊN HỆ</a:t>
            </a:r>
          </a:p>
          <a:p>
            <a:pPr algn="ctr"/>
            <a:r>
              <a:rPr lang="vi-VN" sz="1600" b="1">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THỰC TẾ</a:t>
            </a:r>
            <a:endPar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endParaRPr>
          </a:p>
        </p:txBody>
      </p:sp>
    </p:spTree>
    <p:extLst>
      <p:ext uri="{BB962C8B-B14F-4D97-AF65-F5344CB8AC3E}">
        <p14:creationId xmlns:p14="http://schemas.microsoft.com/office/powerpoint/2010/main" val="2341252247"/>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3">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pic>
        <p:nvPicPr>
          <p:cNvPr id="42" name="图片 41">
            <a:extLst>
              <a:ext uri="{FF2B5EF4-FFF2-40B4-BE49-F238E27FC236}">
                <a16:creationId xmlns:a16="http://schemas.microsoft.com/office/drawing/2014/main" id="{D7CB9F13-B01C-4F8C-A36C-826D92F06A16}"/>
              </a:ext>
            </a:extLst>
          </p:cNvPr>
          <p:cNvPicPr>
            <a:picLocks noChangeAspect="1"/>
          </p:cNvPicPr>
          <p:nvPr/>
        </p:nvPicPr>
        <p:blipFill rotWithShape="1">
          <a:blip r:embed="rId3">
            <a:extLst>
              <a:ext uri="{28A0092B-C50C-407E-A947-70E740481C1C}">
                <a14:useLocalDpi xmlns:a14="http://schemas.microsoft.com/office/drawing/2010/main" val="0"/>
              </a:ext>
            </a:extLst>
          </a:blip>
          <a:srcRect l="78264" t="290" r="3721" b="39496"/>
          <a:stretch/>
        </p:blipFill>
        <p:spPr>
          <a:xfrm>
            <a:off x="199873" y="1572073"/>
            <a:ext cx="4410227" cy="5285927"/>
          </a:xfrm>
          <a:prstGeom prst="rect">
            <a:avLst/>
          </a:prstGeom>
        </p:spPr>
      </p:pic>
      <p:pic>
        <p:nvPicPr>
          <p:cNvPr id="43" name="图片 42">
            <a:extLst>
              <a:ext uri="{FF2B5EF4-FFF2-40B4-BE49-F238E27FC236}">
                <a16:creationId xmlns:a16="http://schemas.microsoft.com/office/drawing/2014/main" id="{E13510A9-6795-4EC2-BB37-9F7569A8E81B}"/>
              </a:ext>
            </a:extLst>
          </p:cNvPr>
          <p:cNvPicPr>
            <a:picLocks noChangeAspect="1"/>
          </p:cNvPicPr>
          <p:nvPr/>
        </p:nvPicPr>
        <p:blipFill rotWithShape="1">
          <a:blip r:embed="rId3">
            <a:extLst>
              <a:ext uri="{28A0092B-C50C-407E-A947-70E740481C1C}">
                <a14:useLocalDpi xmlns:a14="http://schemas.microsoft.com/office/drawing/2010/main" val="0"/>
              </a:ext>
            </a:extLst>
          </a:blip>
          <a:srcRect l="85729" t="49594" r="-101" b="-33"/>
          <a:stretch/>
        </p:blipFill>
        <p:spPr>
          <a:xfrm>
            <a:off x="9765437" y="3804082"/>
            <a:ext cx="2426563" cy="3053919"/>
          </a:xfrm>
          <a:prstGeom prst="rect">
            <a:avLst/>
          </a:prstGeom>
        </p:spPr>
      </p:pic>
      <p:sp>
        <p:nvSpPr>
          <p:cNvPr id="2" name="椭圆 1">
            <a:extLst>
              <a:ext uri="{FF2B5EF4-FFF2-40B4-BE49-F238E27FC236}">
                <a16:creationId xmlns:a16="http://schemas.microsoft.com/office/drawing/2014/main" id="{AF6997AD-42F2-4962-870D-C66A0D9AC79C}"/>
              </a:ext>
            </a:extLst>
          </p:cNvPr>
          <p:cNvSpPr/>
          <p:nvPr/>
        </p:nvSpPr>
        <p:spPr>
          <a:xfrm>
            <a:off x="9667783" y="4385569"/>
            <a:ext cx="887667" cy="110083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a:extLst>
              <a:ext uri="{FF2B5EF4-FFF2-40B4-BE49-F238E27FC236}">
                <a16:creationId xmlns:a16="http://schemas.microsoft.com/office/drawing/2014/main" id="{95DC2F98-5F79-4171-9790-DF21FA94752A}"/>
              </a:ext>
            </a:extLst>
          </p:cNvPr>
          <p:cNvSpPr/>
          <p:nvPr/>
        </p:nvSpPr>
        <p:spPr>
          <a:xfrm>
            <a:off x="9375177" y="4923244"/>
            <a:ext cx="887667" cy="110083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11">
            <a:extLst>
              <a:ext uri="{FF2B5EF4-FFF2-40B4-BE49-F238E27FC236}">
                <a16:creationId xmlns:a16="http://schemas.microsoft.com/office/drawing/2014/main" id="{E9FCEE01-65DA-4FEB-BADC-0E3132CA65DB}"/>
              </a:ext>
            </a:extLst>
          </p:cNvPr>
          <p:cNvSpPr>
            <a:spLocks noChangeArrowheads="1"/>
          </p:cNvSpPr>
          <p:nvPr/>
        </p:nvSpPr>
        <p:spPr bwMode="auto">
          <a:xfrm>
            <a:off x="4470400" y="2422364"/>
            <a:ext cx="687069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3600" b="1" i="1">
                <a:solidFill>
                  <a:schemeClr val="accent2"/>
                </a:solidFill>
              </a:rPr>
              <a:t>Các em hãy sưu tầm thông tin hoặc tranh ảnh về phòng chống HIV/AIDS</a:t>
            </a:r>
          </a:p>
        </p:txBody>
      </p:sp>
    </p:spTree>
    <p:extLst>
      <p:ext uri="{BB962C8B-B14F-4D97-AF65-F5344CB8AC3E}">
        <p14:creationId xmlns:p14="http://schemas.microsoft.com/office/powerpoint/2010/main" val="404876978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398C5EBD-F2D5-4A28-98A9-FDA27860A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4893"/>
            <a:ext cx="3632200" cy="3632200"/>
          </a:xfrm>
          <a:prstGeom prst="rect">
            <a:avLst/>
          </a:prstGeom>
        </p:spPr>
      </p:pic>
      <p:sp>
        <p:nvSpPr>
          <p:cNvPr id="23" name="Title 1">
            <a:extLst>
              <a:ext uri="{FF2B5EF4-FFF2-40B4-BE49-F238E27FC236}">
                <a16:creationId xmlns:a16="http://schemas.microsoft.com/office/drawing/2014/main" id="{9772930C-C179-4580-86D6-FF5C156D1418}"/>
              </a:ext>
            </a:extLst>
          </p:cNvPr>
          <p:cNvSpPr txBox="1">
            <a:spLocks/>
          </p:cNvSpPr>
          <p:nvPr/>
        </p:nvSpPr>
        <p:spPr>
          <a:xfrm>
            <a:off x="1481782" y="152758"/>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vi-VN" sz="9600">
                <a:ln w="76200">
                  <a:solidFill>
                    <a:srgbClr val="FFC000"/>
                  </a:solidFill>
                </a:ln>
                <a:solidFill>
                  <a:srgbClr val="FE622A"/>
                </a:solidFill>
                <a:latin typeface="iCiel Soup of Justice" pitchFamily="2" charset="0"/>
              </a:rPr>
              <a:t>Dặn dò</a:t>
            </a:r>
            <a:endParaRPr lang="en-US" sz="9600">
              <a:ln w="76200">
                <a:solidFill>
                  <a:srgbClr val="FFC000"/>
                </a:solidFill>
              </a:ln>
              <a:solidFill>
                <a:srgbClr val="FE622A"/>
              </a:solidFill>
              <a:latin typeface="iCiel Soup of Justice" pitchFamily="2" charset="0"/>
            </a:endParaRPr>
          </a:p>
        </p:txBody>
      </p:sp>
      <p:sp>
        <p:nvSpPr>
          <p:cNvPr id="24" name="TextBox 23">
            <a:extLst>
              <a:ext uri="{FF2B5EF4-FFF2-40B4-BE49-F238E27FC236}">
                <a16:creationId xmlns:a16="http://schemas.microsoft.com/office/drawing/2014/main" id="{07F79857-A9C1-465C-814B-011BE588DFE2}"/>
              </a:ext>
            </a:extLst>
          </p:cNvPr>
          <p:cNvSpPr txBox="1"/>
          <p:nvPr/>
        </p:nvSpPr>
        <p:spPr>
          <a:xfrm>
            <a:off x="3238500" y="2189732"/>
            <a:ext cx="7886700" cy="3539430"/>
          </a:xfrm>
          <a:prstGeom prst="rect">
            <a:avLst/>
          </a:prstGeom>
          <a:noFill/>
        </p:spPr>
        <p:txBody>
          <a:bodyPr wrap="square">
            <a:spAutoFit/>
          </a:bodyPr>
          <a:lstStyle/>
          <a:p>
            <a:pPr marL="571500" indent="-571500" algn="just" eaLnBrk="1" hangingPunct="1">
              <a:buFontTx/>
              <a:buChar char="-"/>
            </a:pPr>
            <a:r>
              <a:rPr lang="vi-VN" altLang="en-US" sz="3200" b="1" i="1">
                <a:solidFill>
                  <a:schemeClr val="accent2"/>
                </a:solidFill>
              </a:rPr>
              <a:t>Hãy tuyên truyền, vận động mọi người cùng phòng tránh HIV / AIDS.</a:t>
            </a:r>
          </a:p>
          <a:p>
            <a:pPr marL="571500" indent="-571500" algn="just" eaLnBrk="1" hangingPunct="1">
              <a:buFontTx/>
              <a:buChar char="-"/>
            </a:pPr>
            <a:r>
              <a:rPr lang="vi-VN" altLang="en-US" sz="3200" b="1" i="1">
                <a:solidFill>
                  <a:schemeClr val="accent2"/>
                </a:solidFill>
              </a:rPr>
              <a:t>Sưu tầm những thông tin, tranh, ảnh, vẽ tranh về phòng tránh HIV / AIDS.</a:t>
            </a:r>
          </a:p>
          <a:p>
            <a:pPr marL="571500" indent="-571500" algn="just" eaLnBrk="1" hangingPunct="1">
              <a:buFontTx/>
              <a:buChar char="-"/>
            </a:pPr>
            <a:r>
              <a:rPr lang="vi-VN" altLang="en-US" sz="3200" b="1" i="1">
                <a:solidFill>
                  <a:schemeClr val="accent2"/>
                </a:solidFill>
              </a:rPr>
              <a:t>Chuẩn bị bài mới</a:t>
            </a:r>
            <a:r>
              <a:rPr lang="en-US" altLang="en-US" sz="3200" b="1" i="1">
                <a:solidFill>
                  <a:schemeClr val="accent2"/>
                </a:solidFill>
              </a:rPr>
              <a:t>: </a:t>
            </a:r>
            <a:r>
              <a:rPr lang="vi-VN" altLang="en-US" sz="3200" b="1" i="1">
                <a:solidFill>
                  <a:schemeClr val="accent2"/>
                </a:solidFill>
              </a:rPr>
              <a:t>Thái độ với người nhiễm HIV/AIDS</a:t>
            </a:r>
          </a:p>
        </p:txBody>
      </p:sp>
    </p:spTree>
    <p:extLst>
      <p:ext uri="{BB962C8B-B14F-4D97-AF65-F5344CB8AC3E}">
        <p14:creationId xmlns:p14="http://schemas.microsoft.com/office/powerpoint/2010/main" val="372007436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图片 16">
            <a:extLst>
              <a:ext uri="{FF2B5EF4-FFF2-40B4-BE49-F238E27FC236}">
                <a16:creationId xmlns:a16="http://schemas.microsoft.com/office/drawing/2014/main" id="{3F1E8021-A200-4249-BD7E-1AF85AF3D266}"/>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
        <p:nvSpPr>
          <p:cNvPr id="11" name="矩形 10">
            <a:extLst>
              <a:ext uri="{FF2B5EF4-FFF2-40B4-BE49-F238E27FC236}">
                <a16:creationId xmlns:a16="http://schemas.microsoft.com/office/drawing/2014/main" id="{DBFD2769-D875-4FCC-AFA4-CDE2DA2154FE}"/>
              </a:ext>
            </a:extLst>
          </p:cNvPr>
          <p:cNvSpPr/>
          <p:nvPr/>
        </p:nvSpPr>
        <p:spPr>
          <a:xfrm>
            <a:off x="9531297" y="2396971"/>
            <a:ext cx="269585" cy="3105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5D349C36-4E2B-4F7D-9E02-E47CDFF77928}"/>
              </a:ext>
            </a:extLst>
          </p:cNvPr>
          <p:cNvPicPr>
            <a:picLocks noChangeAspect="1"/>
          </p:cNvPicPr>
          <p:nvPr/>
        </p:nvPicPr>
        <p:blipFill rotWithShape="1">
          <a:blip r:embed="rId4">
            <a:extLst>
              <a:ext uri="{28A0092B-C50C-407E-A947-70E740481C1C}">
                <a14:useLocalDpi xmlns:a14="http://schemas.microsoft.com/office/drawing/2010/main" val="0"/>
              </a:ext>
            </a:extLst>
          </a:blip>
          <a:srcRect t="7821" r="24732"/>
          <a:stretch/>
        </p:blipFill>
        <p:spPr>
          <a:xfrm>
            <a:off x="-565337" y="3040183"/>
            <a:ext cx="8693337" cy="3817818"/>
          </a:xfrm>
          <a:prstGeom prst="rect">
            <a:avLst/>
          </a:prstGeom>
        </p:spPr>
      </p:pic>
      <p:pic>
        <p:nvPicPr>
          <p:cNvPr id="19" name="图片 18">
            <a:extLst>
              <a:ext uri="{FF2B5EF4-FFF2-40B4-BE49-F238E27FC236}">
                <a16:creationId xmlns:a16="http://schemas.microsoft.com/office/drawing/2014/main" id="{4555CBF9-4844-4B32-80B6-E61860ADC8CA}"/>
              </a:ext>
            </a:extLst>
          </p:cNvPr>
          <p:cNvPicPr>
            <a:picLocks noChangeAspect="1"/>
          </p:cNvPicPr>
          <p:nvPr/>
        </p:nvPicPr>
        <p:blipFill rotWithShape="1">
          <a:blip r:embed="rId4">
            <a:extLst>
              <a:ext uri="{28A0092B-C50C-407E-A947-70E740481C1C}">
                <a14:useLocalDpi xmlns:a14="http://schemas.microsoft.com/office/drawing/2010/main" val="0"/>
              </a:ext>
            </a:extLst>
          </a:blip>
          <a:srcRect l="85729" t="49594" r="-101" b="-33"/>
          <a:stretch/>
        </p:blipFill>
        <p:spPr>
          <a:xfrm>
            <a:off x="10040645" y="4150441"/>
            <a:ext cx="2151355" cy="270756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sp>
        <p:nvSpPr>
          <p:cNvPr id="16" name="Rectangle 15">
            <a:extLst>
              <a:ext uri="{FF2B5EF4-FFF2-40B4-BE49-F238E27FC236}">
                <a16:creationId xmlns:a16="http://schemas.microsoft.com/office/drawing/2014/main" id="{D71C3625-6DFB-4E34-80A0-0D386840BAF0}"/>
              </a:ext>
            </a:extLst>
          </p:cNvPr>
          <p:cNvSpPr/>
          <p:nvPr/>
        </p:nvSpPr>
        <p:spPr>
          <a:xfrm>
            <a:off x="2776392" y="1650086"/>
            <a:ext cx="6889697" cy="3270691"/>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CHÚC CÁC EM</a:t>
            </a:r>
          </a:p>
          <a:p>
            <a:pPr algn="ctr"/>
            <a:r>
              <a:rPr lang="vi-VN" sz="1600" b="1">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HỌC TỐT !</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Tree>
    <p:extLst>
      <p:ext uri="{BB962C8B-B14F-4D97-AF65-F5344CB8AC3E}">
        <p14:creationId xmlns:p14="http://schemas.microsoft.com/office/powerpoint/2010/main" val="349350196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8" descr="16 Hospital ideas | hospital, episode backgrounds, hospital interior">
            <a:extLst>
              <a:ext uri="{FF2B5EF4-FFF2-40B4-BE49-F238E27FC236}">
                <a16:creationId xmlns:a16="http://schemas.microsoft.com/office/drawing/2014/main" id="{C1DE7254-56BB-424A-9C49-73C7AE0DD3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6" y="-64971"/>
            <a:ext cx="12220575" cy="69534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647A369-6D63-4024-A452-D351962C12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87502" y="4971280"/>
            <a:ext cx="5206435" cy="1536325"/>
          </a:xfrm>
          <a:prstGeom prst="rect">
            <a:avLst/>
          </a:prstGeom>
        </p:spPr>
      </p:pic>
      <p:pic>
        <p:nvPicPr>
          <p:cNvPr id="10" name="Picture 9">
            <a:extLst>
              <a:ext uri="{FF2B5EF4-FFF2-40B4-BE49-F238E27FC236}">
                <a16:creationId xmlns:a16="http://schemas.microsoft.com/office/drawing/2014/main" id="{1C4A08A2-72F6-4D3C-A6E4-EF2C8A5A4A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3832" y="2990887"/>
            <a:ext cx="5212532" cy="1536325"/>
          </a:xfrm>
          <a:prstGeom prst="rect">
            <a:avLst/>
          </a:prstGeom>
        </p:spPr>
      </p:pic>
      <p:pic>
        <p:nvPicPr>
          <p:cNvPr id="11" name="Picture 10">
            <a:extLst>
              <a:ext uri="{FF2B5EF4-FFF2-40B4-BE49-F238E27FC236}">
                <a16:creationId xmlns:a16="http://schemas.microsoft.com/office/drawing/2014/main" id="{71AC4C39-D99D-4BB2-881B-A853CD32179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90451" y="3020623"/>
            <a:ext cx="5206435" cy="1536325"/>
          </a:xfrm>
          <a:prstGeom prst="rect">
            <a:avLst/>
          </a:prstGeom>
        </p:spPr>
      </p:pic>
      <p:pic>
        <p:nvPicPr>
          <p:cNvPr id="12" name="Picture 11">
            <a:extLst>
              <a:ext uri="{FF2B5EF4-FFF2-40B4-BE49-F238E27FC236}">
                <a16:creationId xmlns:a16="http://schemas.microsoft.com/office/drawing/2014/main" id="{CD620C87-02D2-4BCA-BAAC-45A98E35523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9024" y="4938877"/>
            <a:ext cx="5212532" cy="1536325"/>
          </a:xfrm>
          <a:prstGeom prst="rect">
            <a:avLst/>
          </a:prstGeom>
        </p:spPr>
      </p:pic>
      <p:sp>
        <p:nvSpPr>
          <p:cNvPr id="13" name="Rectangle: Rounded Corners 12">
            <a:extLst>
              <a:ext uri="{FF2B5EF4-FFF2-40B4-BE49-F238E27FC236}">
                <a16:creationId xmlns:a16="http://schemas.microsoft.com/office/drawing/2014/main" id="{54C547A1-378D-4B7A-837B-F272F1232286}"/>
              </a:ext>
            </a:extLst>
          </p:cNvPr>
          <p:cNvSpPr/>
          <p:nvPr/>
        </p:nvSpPr>
        <p:spPr>
          <a:xfrm>
            <a:off x="428052" y="368547"/>
            <a:ext cx="11518900" cy="2286000"/>
          </a:xfrm>
          <a:prstGeom prst="roundRect">
            <a:avLst/>
          </a:prstGeom>
          <a:solidFill>
            <a:schemeClr val="bg1"/>
          </a:solidFill>
          <a:ln w="76200">
            <a:solidFill>
              <a:srgbClr val="FEC8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628ADF2-2621-427F-A231-4104FB9F6B3A}"/>
              </a:ext>
            </a:extLst>
          </p:cNvPr>
          <p:cNvSpPr txBox="1"/>
          <p:nvPr/>
        </p:nvSpPr>
        <p:spPr>
          <a:xfrm>
            <a:off x="2394182" y="629629"/>
            <a:ext cx="8087150" cy="1661993"/>
          </a:xfrm>
          <a:prstGeom prst="rect">
            <a:avLst/>
          </a:prstGeom>
          <a:noFill/>
          <a:ln>
            <a:noFill/>
          </a:ln>
        </p:spPr>
        <p:txBody>
          <a:bodyPr wrap="none" lIns="0" tIns="0" rIns="0" bIns="0" rtlCol="0">
            <a:spAutoFit/>
          </a:bodyPr>
          <a:lstStyle/>
          <a:p>
            <a:pPr algn="ctr"/>
            <a:r>
              <a:rPr lang="vi-VN"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Bệnh viêm gan A </a:t>
            </a:r>
            <a:endPar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endParaRPr>
          </a:p>
          <a:p>
            <a:pPr algn="ctr"/>
            <a:r>
              <a:rPr lang="vi-VN"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lây truyền qua đường nào?</a:t>
            </a:r>
            <a:endPar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endParaRPr>
          </a:p>
        </p:txBody>
      </p:sp>
      <p:sp>
        <p:nvSpPr>
          <p:cNvPr id="15" name="TextBox 14">
            <a:extLst>
              <a:ext uri="{FF2B5EF4-FFF2-40B4-BE49-F238E27FC236}">
                <a16:creationId xmlns:a16="http://schemas.microsoft.com/office/drawing/2014/main" id="{0952E1FD-C5B3-4652-981F-C6B7DFCDEB81}"/>
              </a:ext>
            </a:extLst>
          </p:cNvPr>
          <p:cNvSpPr txBox="1"/>
          <p:nvPr/>
        </p:nvSpPr>
        <p:spPr>
          <a:xfrm>
            <a:off x="1538223" y="3360849"/>
            <a:ext cx="3422412" cy="615553"/>
          </a:xfrm>
          <a:prstGeom prst="rect">
            <a:avLst/>
          </a:prstGeom>
          <a:noFill/>
          <a:ln>
            <a:noFill/>
          </a:ln>
        </p:spPr>
        <p:txBody>
          <a:bodyPr wrap="none" lIns="0" tIns="0" rIns="0" bIns="0" rtlCol="0">
            <a:spAutoFit/>
          </a:bodyPr>
          <a:lstStyle/>
          <a:p>
            <a:pPr algn="ctr"/>
            <a:r>
              <a:rPr lang="vi-VN"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Đường tiêu hóa</a:t>
            </a:r>
          </a:p>
        </p:txBody>
      </p:sp>
      <p:sp>
        <p:nvSpPr>
          <p:cNvPr id="16" name="TextBox 15">
            <a:extLst>
              <a:ext uri="{FF2B5EF4-FFF2-40B4-BE49-F238E27FC236}">
                <a16:creationId xmlns:a16="http://schemas.microsoft.com/office/drawing/2014/main" id="{3E03EA90-733A-4076-9B57-2D268E9B066E}"/>
              </a:ext>
            </a:extLst>
          </p:cNvPr>
          <p:cNvSpPr txBox="1"/>
          <p:nvPr/>
        </p:nvSpPr>
        <p:spPr>
          <a:xfrm>
            <a:off x="1749652" y="5399262"/>
            <a:ext cx="2556790" cy="615553"/>
          </a:xfrm>
          <a:prstGeom prst="rect">
            <a:avLst/>
          </a:prstGeom>
          <a:noFill/>
          <a:ln>
            <a:noFill/>
          </a:ln>
        </p:spPr>
        <p:txBody>
          <a:bodyPr wrap="none" lIns="0" tIns="0" rIns="0" bIns="0" rtlCol="0">
            <a:spAutoFit/>
          </a:bodyPr>
          <a:lstStyle/>
          <a:p>
            <a:pPr algn="ctr"/>
            <a:r>
              <a:rPr lang="vi-VN"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Đường máu</a:t>
            </a:r>
            <a:endParaRPr lang="en-US"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endParaRPr>
          </a:p>
        </p:txBody>
      </p:sp>
      <p:sp>
        <p:nvSpPr>
          <p:cNvPr id="17" name="TextBox 16">
            <a:extLst>
              <a:ext uri="{FF2B5EF4-FFF2-40B4-BE49-F238E27FC236}">
                <a16:creationId xmlns:a16="http://schemas.microsoft.com/office/drawing/2014/main" id="{F2EB0F93-223E-4F10-94B0-854EB8ED042B}"/>
              </a:ext>
            </a:extLst>
          </p:cNvPr>
          <p:cNvSpPr txBox="1"/>
          <p:nvPr/>
        </p:nvSpPr>
        <p:spPr>
          <a:xfrm>
            <a:off x="7683081" y="3411749"/>
            <a:ext cx="3090590" cy="615553"/>
          </a:xfrm>
          <a:prstGeom prst="rect">
            <a:avLst/>
          </a:prstGeom>
          <a:noFill/>
          <a:ln>
            <a:noFill/>
          </a:ln>
        </p:spPr>
        <p:txBody>
          <a:bodyPr wrap="none" lIns="0" tIns="0" rIns="0" bIns="0" rtlCol="0">
            <a:spAutoFit/>
          </a:bodyPr>
          <a:lstStyle/>
          <a:p>
            <a:pPr algn="ctr"/>
            <a:r>
              <a:rPr lang="vi-VN"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Đường hô hấp</a:t>
            </a:r>
          </a:p>
        </p:txBody>
      </p:sp>
      <p:sp>
        <p:nvSpPr>
          <p:cNvPr id="18" name="TextBox 17">
            <a:extLst>
              <a:ext uri="{FF2B5EF4-FFF2-40B4-BE49-F238E27FC236}">
                <a16:creationId xmlns:a16="http://schemas.microsoft.com/office/drawing/2014/main" id="{7806A182-6B13-4886-A854-40BD8B1094CA}"/>
              </a:ext>
            </a:extLst>
          </p:cNvPr>
          <p:cNvSpPr txBox="1"/>
          <p:nvPr/>
        </p:nvSpPr>
        <p:spPr>
          <a:xfrm>
            <a:off x="7448241" y="5347938"/>
            <a:ext cx="3560270" cy="615553"/>
          </a:xfrm>
          <a:prstGeom prst="rect">
            <a:avLst/>
          </a:prstGeom>
          <a:noFill/>
          <a:ln>
            <a:noFill/>
          </a:ln>
        </p:spPr>
        <p:txBody>
          <a:bodyPr wrap="none" lIns="0" tIns="0" rIns="0" bIns="0" rtlCol="0">
            <a:spAutoFit/>
          </a:bodyPr>
          <a:lstStyle/>
          <a:p>
            <a:pPr algn="ctr"/>
            <a:r>
              <a:rPr lang="vi-VN"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Đường giao tiếp</a:t>
            </a:r>
          </a:p>
        </p:txBody>
      </p:sp>
      <p:pic>
        <p:nvPicPr>
          <p:cNvPr id="22" name="AmthanhThua">
            <a:hlinkClick r:id="" action="ppaction://media"/>
            <a:extLst>
              <a:ext uri="{FF2B5EF4-FFF2-40B4-BE49-F238E27FC236}">
                <a16:creationId xmlns:a16="http://schemas.microsoft.com/office/drawing/2014/main" id="{A7E13B93-B031-425D-B5AF-B664ECB0396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45012" y="4407923"/>
            <a:ext cx="487363" cy="487363"/>
          </a:xfrm>
          <a:prstGeom prst="rect">
            <a:avLst/>
          </a:prstGeom>
        </p:spPr>
      </p:pic>
      <p:sp>
        <p:nvSpPr>
          <p:cNvPr id="23" name="TextBox 22">
            <a:extLst>
              <a:ext uri="{FF2B5EF4-FFF2-40B4-BE49-F238E27FC236}">
                <a16:creationId xmlns:a16="http://schemas.microsoft.com/office/drawing/2014/main" id="{9EC99A3B-1CF9-4EB2-819D-7C16124FDDEC}"/>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24" name="TextBox 23">
            <a:extLst>
              <a:ext uri="{FF2B5EF4-FFF2-40B4-BE49-F238E27FC236}">
                <a16:creationId xmlns:a16="http://schemas.microsoft.com/office/drawing/2014/main" id="{AF975831-B211-4F2B-86E3-5064A76874A8}"/>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25" name="59c3c5f047238">
            <a:hlinkClick r:id="" action="ppaction://media"/>
            <a:extLst>
              <a:ext uri="{FF2B5EF4-FFF2-40B4-BE49-F238E27FC236}">
                <a16:creationId xmlns:a16="http://schemas.microsoft.com/office/drawing/2014/main" id="{4291A6BA-BC1C-46D6-9DD8-15BB063C6FDF}"/>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45012" y="1348650"/>
            <a:ext cx="487363" cy="487363"/>
          </a:xfrm>
          <a:prstGeom prst="rect">
            <a:avLst/>
          </a:prstGeom>
        </p:spPr>
      </p:pic>
      <p:pic>
        <p:nvPicPr>
          <p:cNvPr id="27" name="AmthanhThua">
            <a:hlinkClick r:id="" action="ppaction://media"/>
            <a:extLst>
              <a:ext uri="{FF2B5EF4-FFF2-40B4-BE49-F238E27FC236}">
                <a16:creationId xmlns:a16="http://schemas.microsoft.com/office/drawing/2014/main" id="{1DFD05A8-71BB-495A-B6C1-80F14A80AB0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2490" y="5031842"/>
            <a:ext cx="487363" cy="487363"/>
          </a:xfrm>
          <a:prstGeom prst="rect">
            <a:avLst/>
          </a:prstGeom>
        </p:spPr>
      </p:pic>
      <p:pic>
        <p:nvPicPr>
          <p:cNvPr id="28" name="AmthanhThua">
            <a:hlinkClick r:id="" action="ppaction://media"/>
            <a:extLst>
              <a:ext uri="{FF2B5EF4-FFF2-40B4-BE49-F238E27FC236}">
                <a16:creationId xmlns:a16="http://schemas.microsoft.com/office/drawing/2014/main" id="{5060A992-DD4B-4A31-8E0A-EF7034597C5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37935" y="5655715"/>
            <a:ext cx="487363" cy="487363"/>
          </a:xfrm>
          <a:prstGeom prst="rect">
            <a:avLst/>
          </a:prstGeom>
        </p:spPr>
      </p:pic>
      <p:pic>
        <p:nvPicPr>
          <p:cNvPr id="1026" name="Picture 2" descr="Cartoon Physician, Doctor cartoon illustration, cartoon Character, child,  hand png | PNGWing">
            <a:extLst>
              <a:ext uri="{FF2B5EF4-FFF2-40B4-BE49-F238E27FC236}">
                <a16:creationId xmlns:a16="http://schemas.microsoft.com/office/drawing/2014/main" id="{F44F409D-F2F0-4D1A-89A9-02CD06A6A08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0" b="100000" l="0" r="51630">
                        <a14:foregroundMark x1="20217" y1="46522" x2="27826" y2="72609"/>
                        <a14:foregroundMark x1="17609" y1="49022" x2="18478" y2="75326"/>
                        <a14:foregroundMark x1="16739" y1="44783" x2="9239" y2="52391"/>
                        <a14:foregroundMark x1="7609" y1="55217" x2="8261" y2="62174"/>
                        <a14:foregroundMark x1="4891" y1="58152" x2="6848" y2="65435"/>
                        <a14:foregroundMark x1="7065" y1="50761" x2="17391" y2="42174"/>
                        <a14:foregroundMark x1="21304" y1="41522" x2="22935" y2="53152"/>
                        <a14:foregroundMark x1="19674" y1="41630" x2="20326" y2="51304"/>
                        <a14:foregroundMark x1="18478" y1="53587" x2="19674" y2="60109"/>
                        <a14:foregroundMark x1="7609" y1="49891" x2="13804" y2="44457"/>
                        <a14:foregroundMark x1="30761" y1="42391" x2="34457" y2="65761"/>
                        <a14:foregroundMark x1="31087" y1="42717" x2="36848" y2="51957"/>
                        <a14:foregroundMark x1="37065" y1="52391" x2="46413" y2="45652"/>
                        <a14:foregroundMark x1="34674" y1="43478" x2="38152" y2="50435"/>
                        <a14:foregroundMark x1="37174" y1="48043" x2="38804" y2="51087"/>
                        <a14:foregroundMark x1="47935" y1="45000" x2="49783" y2="44891"/>
                        <a14:foregroundMark x1="33696" y1="61522" x2="35652" y2="80435"/>
                        <a14:foregroundMark x1="17935" y1="93370" x2="22500" y2="92391"/>
                        <a14:foregroundMark x1="30543" y1="92174" x2="35000" y2="92826"/>
                        <a14:foregroundMark x1="27065" y1="14783" x2="28913" y2="16413"/>
                        <a14:foregroundMark x1="25435" y1="11522" x2="28478" y2="13370"/>
                        <a14:foregroundMark x1="10326" y1="18696" x2="8043" y2="24565"/>
                        <a14:foregroundMark x1="7826" y1="33804" x2="7935" y2="34022"/>
                        <a14:foregroundMark x1="11739" y1="37283" x2="14457" y2="37826"/>
                        <a14:foregroundMark x1="11196" y1="38043" x2="13370" y2="37500"/>
                        <a14:foregroundMark x1="41848" y1="47283" x2="37826" y2="50109"/>
                        <a14:foregroundMark x1="44783" y1="49239" x2="37500" y2="53804"/>
                        <a14:foregroundMark x1="43804" y1="51087" x2="38587" y2="53913"/>
                        <a14:foregroundMark x1="45543" y1="44348" x2="44565" y2="46413"/>
                        <a14:foregroundMark x1="34565" y1="52609" x2="35543" y2="64022"/>
                        <a14:foregroundMark x1="35326" y1="54348" x2="36304" y2="68913"/>
                        <a14:foregroundMark x1="44891" y1="44348" x2="44891" y2="44348"/>
                        <a14:foregroundMark x1="46739" y1="42826" x2="46739" y2="42826"/>
                        <a14:foregroundMark x1="46848" y1="48804" x2="46848" y2="48804"/>
                        <a14:foregroundMark x1="49674" y1="48478" x2="49674" y2="48478"/>
                        <a14:foregroundMark x1="49891" y1="44891" x2="49891" y2="44891"/>
                        <a14:foregroundMark x1="50109" y1="44457" x2="50652" y2="44457"/>
                        <a14:foregroundMark x1="49457" y1="46522" x2="50652" y2="47391"/>
                        <a14:foregroundMark x1="49891" y1="45978" x2="50652" y2="47174"/>
                        <a14:foregroundMark x1="30652" y1="92283" x2="35652" y2="93478"/>
                        <a14:foregroundMark x1="29891" y1="92283" x2="30652" y2="92935"/>
                        <a14:foregroundMark x1="30652" y1="92935" x2="32283" y2="93587"/>
                        <a14:backgroundMark x1="49457" y1="45326" x2="49457" y2="45326"/>
                      </a14:backgroundRemoval>
                    </a14:imgEffect>
                  </a14:imgLayer>
                </a14:imgProps>
              </a:ext>
              <a:ext uri="{28A0092B-C50C-407E-A947-70E740481C1C}">
                <a14:useLocalDpi xmlns:a14="http://schemas.microsoft.com/office/drawing/2010/main" val="0"/>
              </a:ext>
            </a:extLst>
          </a:blip>
          <a:srcRect r="43611" b="30025"/>
          <a:stretch/>
        </p:blipFill>
        <p:spPr bwMode="auto">
          <a:xfrm>
            <a:off x="121159" y="-80377"/>
            <a:ext cx="2188333" cy="271558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Pill And Tablet Cartoon - Pill - Sticker | TeePublic">
            <a:extLst>
              <a:ext uri="{FF2B5EF4-FFF2-40B4-BE49-F238E27FC236}">
                <a16:creationId xmlns:a16="http://schemas.microsoft.com/office/drawing/2014/main" id="{897247CD-8D1D-42F2-BAE8-DE9AA7620570}"/>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4810437" y="3386344"/>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Pill And Tablet Cartoon - Pill - Sticker | TeePublic">
            <a:extLst>
              <a:ext uri="{FF2B5EF4-FFF2-40B4-BE49-F238E27FC236}">
                <a16:creationId xmlns:a16="http://schemas.microsoft.com/office/drawing/2014/main" id="{68C7E47F-F5E3-45F9-9236-4A6FCC8CEC46}"/>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4781470" y="5373568"/>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Pill And Tablet Cartoon - Pill - Sticker | TeePublic">
            <a:extLst>
              <a:ext uri="{FF2B5EF4-FFF2-40B4-BE49-F238E27FC236}">
                <a16:creationId xmlns:a16="http://schemas.microsoft.com/office/drawing/2014/main" id="{7F203172-D551-4442-A381-D546BC6C3C8D}"/>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10665632" y="3492772"/>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Pill And Tablet Cartoon - Pill - Sticker | TeePublic">
            <a:extLst>
              <a:ext uri="{FF2B5EF4-FFF2-40B4-BE49-F238E27FC236}">
                <a16:creationId xmlns:a16="http://schemas.microsoft.com/office/drawing/2014/main" id="{45635F48-DAA2-4FFE-88E7-48A85F516164}"/>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10608861" y="5386018"/>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hlinkClick r:id="rId17" action="ppaction://hlinksldjump"/>
            <a:extLst>
              <a:ext uri="{FF2B5EF4-FFF2-40B4-BE49-F238E27FC236}">
                <a16:creationId xmlns:a16="http://schemas.microsoft.com/office/drawing/2014/main" id="{9E7F7BDB-D8B9-40F0-A39F-FF0DD0D26BB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H="1">
            <a:off x="11393937" y="54602"/>
            <a:ext cx="627889" cy="627889"/>
          </a:xfrm>
          <a:prstGeom prst="rect">
            <a:avLst/>
          </a:prstGeom>
        </p:spPr>
      </p:pic>
    </p:spTree>
    <p:extLst>
      <p:ext uri="{BB962C8B-B14F-4D97-AF65-F5344CB8AC3E}">
        <p14:creationId xmlns:p14="http://schemas.microsoft.com/office/powerpoint/2010/main" val="78876019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6" dur="500"/>
                                        <p:tgtEl>
                                          <p:spTgt spid="15">
                                            <p:txEl>
                                              <p:pRg st="0" end="0"/>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par>
                                <p:cTn id="32" presetID="14" presetClass="entr" presetSubtype="1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randombar(horizontal)">
                                      <p:cBhvr>
                                        <p:cTn id="34" dur="500"/>
                                        <p:tgtEl>
                                          <p:spTgt spid="9"/>
                                        </p:tgtEl>
                                      </p:cBhvr>
                                    </p:animEffect>
                                  </p:childTnLst>
                                </p:cTn>
                              </p:par>
                              <p:par>
                                <p:cTn id="35" presetID="42" presetClass="entr" presetSubtype="0" fill="hold" nodeType="with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fade">
                                      <p:cBhvr>
                                        <p:cTn id="37" dur="1000"/>
                                        <p:tgtEl>
                                          <p:spTgt spid="1026"/>
                                        </p:tgtEl>
                                      </p:cBhvr>
                                    </p:animEffect>
                                    <p:anim calcmode="lin" valueType="num">
                                      <p:cBhvr>
                                        <p:cTn id="38" dur="1000" fill="hold"/>
                                        <p:tgtEl>
                                          <p:spTgt spid="1026"/>
                                        </p:tgtEl>
                                        <p:attrNameLst>
                                          <p:attrName>ppt_x</p:attrName>
                                        </p:attrNameLst>
                                      </p:cBhvr>
                                      <p:tavLst>
                                        <p:tav tm="0">
                                          <p:val>
                                            <p:strVal val="#ppt_x"/>
                                          </p:val>
                                        </p:tav>
                                        <p:tav tm="100000">
                                          <p:val>
                                            <p:strVal val="#ppt_x"/>
                                          </p:val>
                                        </p:tav>
                                      </p:tavLst>
                                    </p:anim>
                                    <p:anim calcmode="lin" valueType="num">
                                      <p:cBhvr>
                                        <p:cTn id="39" dur="1000" fill="hold"/>
                                        <p:tgtEl>
                                          <p:spTgt spid="1026"/>
                                        </p:tgtEl>
                                        <p:attrNameLst>
                                          <p:attrName>ppt_y</p:attrName>
                                        </p:attrNameLst>
                                      </p:cBhvr>
                                      <p:tavLst>
                                        <p:tav tm="0">
                                          <p:val>
                                            <p:strVal val="#ppt_y+.1"/>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500"/>
                                        <p:tgtEl>
                                          <p:spTgt spid="32"/>
                                        </p:tgtEl>
                                      </p:cBhvr>
                                    </p:animEffect>
                                  </p:childTnLst>
                                </p:cTn>
                              </p:par>
                              <p:par>
                                <p:cTn id="46" presetID="10" presetClass="entr" presetSubtype="0" fill="hold" nodeType="with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par>
                                <p:cTn id="49" presetID="10" presetClass="entr" presetSubtype="0"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fade">
                                      <p:cBhvr>
                                        <p:cTn id="51" dur="500"/>
                                        <p:tgtEl>
                                          <p:spTgt spid="34"/>
                                        </p:tgtEl>
                                      </p:cBhvr>
                                    </p:animEffect>
                                  </p:childTnLst>
                                </p:cTn>
                              </p:par>
                              <p:par>
                                <p:cTn id="52" presetID="32" presetClass="emph" presetSubtype="0" repeatCount="indefinite" fill="hold" nodeType="withEffect">
                                  <p:stCondLst>
                                    <p:cond delay="0"/>
                                  </p:stCondLst>
                                  <p:childTnLst>
                                    <p:animRot by="120000">
                                      <p:cBhvr>
                                        <p:cTn id="53" dur="100" fill="hold">
                                          <p:stCondLst>
                                            <p:cond delay="0"/>
                                          </p:stCondLst>
                                        </p:cTn>
                                        <p:tgtEl>
                                          <p:spTgt spid="31"/>
                                        </p:tgtEl>
                                        <p:attrNameLst>
                                          <p:attrName>r</p:attrName>
                                        </p:attrNameLst>
                                      </p:cBhvr>
                                    </p:animRot>
                                    <p:animRot by="-240000">
                                      <p:cBhvr>
                                        <p:cTn id="54" dur="200" fill="hold">
                                          <p:stCondLst>
                                            <p:cond delay="200"/>
                                          </p:stCondLst>
                                        </p:cTn>
                                        <p:tgtEl>
                                          <p:spTgt spid="31"/>
                                        </p:tgtEl>
                                        <p:attrNameLst>
                                          <p:attrName>r</p:attrName>
                                        </p:attrNameLst>
                                      </p:cBhvr>
                                    </p:animRot>
                                    <p:animRot by="240000">
                                      <p:cBhvr>
                                        <p:cTn id="55" dur="200" fill="hold">
                                          <p:stCondLst>
                                            <p:cond delay="400"/>
                                          </p:stCondLst>
                                        </p:cTn>
                                        <p:tgtEl>
                                          <p:spTgt spid="31"/>
                                        </p:tgtEl>
                                        <p:attrNameLst>
                                          <p:attrName>r</p:attrName>
                                        </p:attrNameLst>
                                      </p:cBhvr>
                                    </p:animRot>
                                    <p:animRot by="-240000">
                                      <p:cBhvr>
                                        <p:cTn id="56" dur="200" fill="hold">
                                          <p:stCondLst>
                                            <p:cond delay="600"/>
                                          </p:stCondLst>
                                        </p:cTn>
                                        <p:tgtEl>
                                          <p:spTgt spid="31"/>
                                        </p:tgtEl>
                                        <p:attrNameLst>
                                          <p:attrName>r</p:attrName>
                                        </p:attrNameLst>
                                      </p:cBhvr>
                                    </p:animRot>
                                    <p:animRot by="120000">
                                      <p:cBhvr>
                                        <p:cTn id="57" dur="200" fill="hold">
                                          <p:stCondLst>
                                            <p:cond delay="800"/>
                                          </p:stCondLst>
                                        </p:cTn>
                                        <p:tgtEl>
                                          <p:spTgt spid="31"/>
                                        </p:tgtEl>
                                        <p:attrNameLst>
                                          <p:attrName>r</p:attrName>
                                        </p:attrNameLst>
                                      </p:cBhvr>
                                    </p:animRot>
                                  </p:childTnLst>
                                </p:cTn>
                              </p:par>
                              <p:par>
                                <p:cTn id="58" presetID="32" presetClass="emph" presetSubtype="0" repeatCount="indefinite" fill="hold" nodeType="withEffect">
                                  <p:stCondLst>
                                    <p:cond delay="0"/>
                                  </p:stCondLst>
                                  <p:childTnLst>
                                    <p:animRot by="120000">
                                      <p:cBhvr>
                                        <p:cTn id="59" dur="100" fill="hold">
                                          <p:stCondLst>
                                            <p:cond delay="0"/>
                                          </p:stCondLst>
                                        </p:cTn>
                                        <p:tgtEl>
                                          <p:spTgt spid="32"/>
                                        </p:tgtEl>
                                        <p:attrNameLst>
                                          <p:attrName>r</p:attrName>
                                        </p:attrNameLst>
                                      </p:cBhvr>
                                    </p:animRot>
                                    <p:animRot by="-240000">
                                      <p:cBhvr>
                                        <p:cTn id="60" dur="200" fill="hold">
                                          <p:stCondLst>
                                            <p:cond delay="200"/>
                                          </p:stCondLst>
                                        </p:cTn>
                                        <p:tgtEl>
                                          <p:spTgt spid="32"/>
                                        </p:tgtEl>
                                        <p:attrNameLst>
                                          <p:attrName>r</p:attrName>
                                        </p:attrNameLst>
                                      </p:cBhvr>
                                    </p:animRot>
                                    <p:animRot by="240000">
                                      <p:cBhvr>
                                        <p:cTn id="61" dur="200" fill="hold">
                                          <p:stCondLst>
                                            <p:cond delay="400"/>
                                          </p:stCondLst>
                                        </p:cTn>
                                        <p:tgtEl>
                                          <p:spTgt spid="32"/>
                                        </p:tgtEl>
                                        <p:attrNameLst>
                                          <p:attrName>r</p:attrName>
                                        </p:attrNameLst>
                                      </p:cBhvr>
                                    </p:animRot>
                                    <p:animRot by="-240000">
                                      <p:cBhvr>
                                        <p:cTn id="62" dur="200" fill="hold">
                                          <p:stCondLst>
                                            <p:cond delay="600"/>
                                          </p:stCondLst>
                                        </p:cTn>
                                        <p:tgtEl>
                                          <p:spTgt spid="32"/>
                                        </p:tgtEl>
                                        <p:attrNameLst>
                                          <p:attrName>r</p:attrName>
                                        </p:attrNameLst>
                                      </p:cBhvr>
                                    </p:animRot>
                                    <p:animRot by="120000">
                                      <p:cBhvr>
                                        <p:cTn id="63" dur="200" fill="hold">
                                          <p:stCondLst>
                                            <p:cond delay="800"/>
                                          </p:stCondLst>
                                        </p:cTn>
                                        <p:tgtEl>
                                          <p:spTgt spid="32"/>
                                        </p:tgtEl>
                                        <p:attrNameLst>
                                          <p:attrName>r</p:attrName>
                                        </p:attrNameLst>
                                      </p:cBhvr>
                                    </p:animRot>
                                  </p:childTnLst>
                                </p:cTn>
                              </p:par>
                              <p:par>
                                <p:cTn id="64" presetID="32" presetClass="emph" presetSubtype="0" repeatCount="indefinite" fill="hold" nodeType="withEffect">
                                  <p:stCondLst>
                                    <p:cond delay="0"/>
                                  </p:stCondLst>
                                  <p:childTnLst>
                                    <p:animRot by="120000">
                                      <p:cBhvr>
                                        <p:cTn id="65" dur="100" fill="hold">
                                          <p:stCondLst>
                                            <p:cond delay="0"/>
                                          </p:stCondLst>
                                        </p:cTn>
                                        <p:tgtEl>
                                          <p:spTgt spid="33"/>
                                        </p:tgtEl>
                                        <p:attrNameLst>
                                          <p:attrName>r</p:attrName>
                                        </p:attrNameLst>
                                      </p:cBhvr>
                                    </p:animRot>
                                    <p:animRot by="-240000">
                                      <p:cBhvr>
                                        <p:cTn id="66" dur="200" fill="hold">
                                          <p:stCondLst>
                                            <p:cond delay="200"/>
                                          </p:stCondLst>
                                        </p:cTn>
                                        <p:tgtEl>
                                          <p:spTgt spid="33"/>
                                        </p:tgtEl>
                                        <p:attrNameLst>
                                          <p:attrName>r</p:attrName>
                                        </p:attrNameLst>
                                      </p:cBhvr>
                                    </p:animRot>
                                    <p:animRot by="240000">
                                      <p:cBhvr>
                                        <p:cTn id="67" dur="200" fill="hold">
                                          <p:stCondLst>
                                            <p:cond delay="400"/>
                                          </p:stCondLst>
                                        </p:cTn>
                                        <p:tgtEl>
                                          <p:spTgt spid="33"/>
                                        </p:tgtEl>
                                        <p:attrNameLst>
                                          <p:attrName>r</p:attrName>
                                        </p:attrNameLst>
                                      </p:cBhvr>
                                    </p:animRot>
                                    <p:animRot by="-240000">
                                      <p:cBhvr>
                                        <p:cTn id="68" dur="200" fill="hold">
                                          <p:stCondLst>
                                            <p:cond delay="600"/>
                                          </p:stCondLst>
                                        </p:cTn>
                                        <p:tgtEl>
                                          <p:spTgt spid="33"/>
                                        </p:tgtEl>
                                        <p:attrNameLst>
                                          <p:attrName>r</p:attrName>
                                        </p:attrNameLst>
                                      </p:cBhvr>
                                    </p:animRot>
                                    <p:animRot by="120000">
                                      <p:cBhvr>
                                        <p:cTn id="69" dur="200" fill="hold">
                                          <p:stCondLst>
                                            <p:cond delay="800"/>
                                          </p:stCondLst>
                                        </p:cTn>
                                        <p:tgtEl>
                                          <p:spTgt spid="33"/>
                                        </p:tgtEl>
                                        <p:attrNameLst>
                                          <p:attrName>r</p:attrName>
                                        </p:attrNameLst>
                                      </p:cBhvr>
                                    </p:animRot>
                                  </p:childTnLst>
                                </p:cTn>
                              </p:par>
                              <p:par>
                                <p:cTn id="70" presetID="32" presetClass="emph" presetSubtype="0" repeatCount="indefinite" fill="hold" nodeType="withEffect">
                                  <p:stCondLst>
                                    <p:cond delay="0"/>
                                  </p:stCondLst>
                                  <p:childTnLst>
                                    <p:animRot by="120000">
                                      <p:cBhvr>
                                        <p:cTn id="71" dur="100" fill="hold">
                                          <p:stCondLst>
                                            <p:cond delay="0"/>
                                          </p:stCondLst>
                                        </p:cTn>
                                        <p:tgtEl>
                                          <p:spTgt spid="34"/>
                                        </p:tgtEl>
                                        <p:attrNameLst>
                                          <p:attrName>r</p:attrName>
                                        </p:attrNameLst>
                                      </p:cBhvr>
                                    </p:animRot>
                                    <p:animRot by="-240000">
                                      <p:cBhvr>
                                        <p:cTn id="72" dur="200" fill="hold">
                                          <p:stCondLst>
                                            <p:cond delay="200"/>
                                          </p:stCondLst>
                                        </p:cTn>
                                        <p:tgtEl>
                                          <p:spTgt spid="34"/>
                                        </p:tgtEl>
                                        <p:attrNameLst>
                                          <p:attrName>r</p:attrName>
                                        </p:attrNameLst>
                                      </p:cBhvr>
                                    </p:animRot>
                                    <p:animRot by="240000">
                                      <p:cBhvr>
                                        <p:cTn id="73" dur="200" fill="hold">
                                          <p:stCondLst>
                                            <p:cond delay="400"/>
                                          </p:stCondLst>
                                        </p:cTn>
                                        <p:tgtEl>
                                          <p:spTgt spid="34"/>
                                        </p:tgtEl>
                                        <p:attrNameLst>
                                          <p:attrName>r</p:attrName>
                                        </p:attrNameLst>
                                      </p:cBhvr>
                                    </p:animRot>
                                    <p:animRot by="-240000">
                                      <p:cBhvr>
                                        <p:cTn id="74" dur="200" fill="hold">
                                          <p:stCondLst>
                                            <p:cond delay="600"/>
                                          </p:stCondLst>
                                        </p:cTn>
                                        <p:tgtEl>
                                          <p:spTgt spid="34"/>
                                        </p:tgtEl>
                                        <p:attrNameLst>
                                          <p:attrName>r</p:attrName>
                                        </p:attrNameLst>
                                      </p:cBhvr>
                                    </p:animRot>
                                    <p:animRot by="120000">
                                      <p:cBhvr>
                                        <p:cTn id="75" dur="200" fill="hold">
                                          <p:stCondLst>
                                            <p:cond delay="800"/>
                                          </p:stCondLst>
                                        </p:cTn>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6" restart="whenNotActive" fill="hold" evtFilter="cancelBubble" nodeType="interactiveSeq">
                <p:stCondLst>
                  <p:cond evt="onClick" delay="0">
                    <p:tgtEl>
                      <p:spTgt spid="10"/>
                    </p:tgtEl>
                  </p:cond>
                </p:stCondLst>
                <p:endSync evt="end" delay="0">
                  <p:rtn val="all"/>
                </p:endSync>
                <p:childTnLst>
                  <p:par>
                    <p:cTn id="77" fill="hold">
                      <p:stCondLst>
                        <p:cond delay="0"/>
                      </p:stCondLst>
                      <p:childTnLst>
                        <p:par>
                          <p:cTn id="78" fill="hold">
                            <p:stCondLst>
                              <p:cond delay="0"/>
                            </p:stCondLst>
                            <p:childTnLst>
                              <p:par>
                                <p:cTn id="79" presetID="1" presetClass="mediacall" presetSubtype="0" fill="hold" nodeType="clickEffect">
                                  <p:stCondLst>
                                    <p:cond delay="0"/>
                                  </p:stCondLst>
                                  <p:childTnLst>
                                    <p:cmd type="call" cmd="playFrom(0.0)">
                                      <p:cBhvr>
                                        <p:cTn id="80" dur="4576" fill="hold"/>
                                        <p:tgtEl>
                                          <p:spTgt spid="25"/>
                                        </p:tgtEl>
                                      </p:cBhvr>
                                    </p:cmd>
                                  </p:childTnLst>
                                </p:cTn>
                              </p:par>
                              <p:par>
                                <p:cTn id="81" presetID="16" presetClass="emph" presetSubtype="0" fill="hold" nodeType="withEffect">
                                  <p:stCondLst>
                                    <p:cond delay="0"/>
                                  </p:stCondLst>
                                  <p:iterate type="lt">
                                    <p:tmPct val="4000"/>
                                  </p:iterate>
                                  <p:childTnLst>
                                    <p:set>
                                      <p:cBhvr override="childStyle">
                                        <p:cTn id="82" dur="500" fill="hold"/>
                                        <p:tgtEl>
                                          <p:spTgt spid="15">
                                            <p:txEl>
                                              <p:pRg st="0" end="0"/>
                                            </p:txEl>
                                          </p:spTgt>
                                        </p:tgtEl>
                                        <p:attrNameLst>
                                          <p:attrName>style.color</p:attrName>
                                        </p:attrNameLst>
                                      </p:cBhvr>
                                      <p:to>
                                        <p:clrVal>
                                          <a:schemeClr val="accent2"/>
                                        </p:clrVal>
                                      </p:to>
                                    </p:set>
                                    <p:set>
                                      <p:cBhvr>
                                        <p:cTn id="83" dur="500" fill="hold"/>
                                        <p:tgtEl>
                                          <p:spTgt spid="15">
                                            <p:txEl>
                                              <p:pRg st="0" end="0"/>
                                            </p:txEl>
                                          </p:spTgt>
                                        </p:tgtEl>
                                        <p:attrNameLst>
                                          <p:attrName>fillcolor</p:attrName>
                                        </p:attrNameLst>
                                      </p:cBhvr>
                                      <p:to>
                                        <p:clrVal>
                                          <a:schemeClr val="accent2"/>
                                        </p:clrVal>
                                      </p:to>
                                    </p:set>
                                    <p:set>
                                      <p:cBhvr>
                                        <p:cTn id="84" dur="500" fill="hold"/>
                                        <p:tgtEl>
                                          <p:spTgt spid="15">
                                            <p:txEl>
                                              <p:pRg st="0" end="0"/>
                                            </p:txEl>
                                          </p:spTgt>
                                        </p:tgtEl>
                                        <p:attrNameLst>
                                          <p:attrName>fill.type</p:attrName>
                                        </p:attrNameLst>
                                      </p:cBhvr>
                                      <p:to>
                                        <p:strVal val="solid"/>
                                      </p:to>
                                    </p:set>
                                  </p:childTnLst>
                                </p:cTn>
                              </p:par>
                            </p:childTnLst>
                          </p:cTn>
                        </p:par>
                      </p:childTnLst>
                    </p:cTn>
                  </p:par>
                </p:childTnLst>
              </p:cTn>
              <p:nextCondLst>
                <p:cond evt="onClick" delay="0">
                  <p:tgtEl>
                    <p:spTgt spid="10"/>
                  </p:tgtEl>
                </p:cond>
              </p:nextCondLst>
            </p:seq>
            <p:seq concurrent="1" nextAc="seek">
              <p:cTn id="85" restart="whenNotActive" fill="hold" evtFilter="cancelBubble" nodeType="interactiveSeq">
                <p:stCondLst>
                  <p:cond evt="onClick" delay="0">
                    <p:tgtEl>
                      <p:spTgt spid="11"/>
                    </p:tgtEl>
                  </p:cond>
                </p:stCondLst>
                <p:endSync evt="end" delay="0">
                  <p:rtn val="all"/>
                </p:endSync>
                <p:childTnLst>
                  <p:par>
                    <p:cTn id="86" fill="hold">
                      <p:stCondLst>
                        <p:cond delay="0"/>
                      </p:stCondLst>
                      <p:childTnLst>
                        <p:par>
                          <p:cTn id="87" fill="hold">
                            <p:stCondLst>
                              <p:cond delay="0"/>
                            </p:stCondLst>
                            <p:childTnLst>
                              <p:par>
                                <p:cTn id="88" presetID="1" presetClass="mediacall" presetSubtype="0" fill="hold" nodeType="clickEffect">
                                  <p:stCondLst>
                                    <p:cond delay="0"/>
                                  </p:stCondLst>
                                  <p:childTnLst>
                                    <p:cmd type="call" cmd="playFrom(0.0)">
                                      <p:cBhvr>
                                        <p:cTn id="89" dur="4995" fill="hold"/>
                                        <p:tgtEl>
                                          <p:spTgt spid="22"/>
                                        </p:tgtEl>
                                      </p:cBhvr>
                                    </p:cmd>
                                  </p:childTnLst>
                                </p:cTn>
                              </p:par>
                            </p:childTnLst>
                          </p:cTn>
                        </p:par>
                      </p:childTnLst>
                    </p:cTn>
                  </p:par>
                </p:childTnLst>
              </p:cTn>
              <p:nextCondLst>
                <p:cond evt="onClick" delay="0">
                  <p:tgtEl>
                    <p:spTgt spid="11"/>
                  </p:tgtEl>
                </p:cond>
              </p:nextCondLst>
            </p:seq>
            <p:seq concurrent="1" nextAc="seek">
              <p:cTn id="90" restart="whenNotActive" fill="hold" evtFilter="cancelBubble" nodeType="interactiveSeq">
                <p:stCondLst>
                  <p:cond evt="onClick" delay="0">
                    <p:tgtEl>
                      <p:spTgt spid="12"/>
                    </p:tgtEl>
                  </p:cond>
                </p:stCondLst>
                <p:endSync evt="end" delay="0">
                  <p:rtn val="all"/>
                </p:endSync>
                <p:childTnLst>
                  <p:par>
                    <p:cTn id="91" fill="hold">
                      <p:stCondLst>
                        <p:cond delay="0"/>
                      </p:stCondLst>
                      <p:childTnLst>
                        <p:par>
                          <p:cTn id="92" fill="hold">
                            <p:stCondLst>
                              <p:cond delay="0"/>
                            </p:stCondLst>
                            <p:childTnLst>
                              <p:par>
                                <p:cTn id="93" presetID="1" presetClass="mediacall" presetSubtype="0" fill="hold" nodeType="clickEffect">
                                  <p:stCondLst>
                                    <p:cond delay="0"/>
                                  </p:stCondLst>
                                  <p:childTnLst>
                                    <p:cmd type="call" cmd="playFrom(0.0)">
                                      <p:cBhvr>
                                        <p:cTn id="94" dur="4995" fill="hold"/>
                                        <p:tgtEl>
                                          <p:spTgt spid="28"/>
                                        </p:tgtEl>
                                      </p:cBhvr>
                                    </p:cmd>
                                  </p:childTnLst>
                                </p:cTn>
                              </p:par>
                            </p:childTnLst>
                          </p:cTn>
                        </p:par>
                      </p:childTnLst>
                    </p:cTn>
                  </p:par>
                </p:childTnLst>
              </p:cTn>
              <p:nextCondLst>
                <p:cond evt="onClick" delay="0">
                  <p:tgtEl>
                    <p:spTgt spid="12"/>
                  </p:tgtEl>
                </p:cond>
              </p:nextCondLst>
            </p:seq>
            <p:seq concurrent="1" nextAc="seek">
              <p:cTn id="95" restart="whenNotActive" fill="hold" evtFilter="cancelBubble" nodeType="interactiveSeq">
                <p:stCondLst>
                  <p:cond evt="onClick" delay="0">
                    <p:tgtEl>
                      <p:spTgt spid="9"/>
                    </p:tgtEl>
                  </p:cond>
                </p:stCondLst>
                <p:endSync evt="end" delay="0">
                  <p:rtn val="all"/>
                </p:endSync>
                <p:childTnLst>
                  <p:par>
                    <p:cTn id="96" fill="hold">
                      <p:stCondLst>
                        <p:cond delay="0"/>
                      </p:stCondLst>
                      <p:childTnLst>
                        <p:par>
                          <p:cTn id="97" fill="hold">
                            <p:stCondLst>
                              <p:cond delay="0"/>
                            </p:stCondLst>
                            <p:childTnLst>
                              <p:par>
                                <p:cTn id="98" presetID="1" presetClass="mediacall" presetSubtype="0" fill="hold" nodeType="clickEffect">
                                  <p:stCondLst>
                                    <p:cond delay="0"/>
                                  </p:stCondLst>
                                  <p:childTnLst>
                                    <p:cmd type="call" cmd="playFrom(0.0)">
                                      <p:cBhvr>
                                        <p:cTn id="99" dur="4995" fill="hold"/>
                                        <p:tgtEl>
                                          <p:spTgt spid="27"/>
                                        </p:tgtEl>
                                      </p:cBhvr>
                                    </p:cmd>
                                  </p:childTnLst>
                                </p:cTn>
                              </p:par>
                            </p:childTnLst>
                          </p:cTn>
                        </p:par>
                      </p:childTnLst>
                    </p:cTn>
                  </p:par>
                </p:childTnLst>
              </p:cTn>
              <p:nextCondLst>
                <p:cond evt="onClick" delay="0">
                  <p:tgtEl>
                    <p:spTgt spid="9"/>
                  </p:tgtEl>
                </p:cond>
              </p:nextCondLst>
            </p:seq>
            <p:audio>
              <p:cMediaNode vol="80000">
                <p:cTn id="100" fill="hold" display="0">
                  <p:stCondLst>
                    <p:cond delay="indefinite"/>
                  </p:stCondLst>
                  <p:endCondLst>
                    <p:cond evt="onStopAudio" delay="0">
                      <p:tgtEl>
                        <p:sldTgt/>
                      </p:tgtEl>
                    </p:cond>
                  </p:endCondLst>
                </p:cTn>
                <p:tgtEl>
                  <p:spTgt spid="22"/>
                </p:tgtEl>
              </p:cMediaNode>
            </p:audio>
            <p:audio>
              <p:cMediaNode vol="80000">
                <p:cTn id="101" fill="hold" display="0">
                  <p:stCondLst>
                    <p:cond delay="indefinite"/>
                  </p:stCondLst>
                  <p:endCondLst>
                    <p:cond evt="onStopAudio" delay="0">
                      <p:tgtEl>
                        <p:sldTgt/>
                      </p:tgtEl>
                    </p:cond>
                  </p:endCondLst>
                </p:cTn>
                <p:tgtEl>
                  <p:spTgt spid="25"/>
                </p:tgtEl>
              </p:cMediaNode>
            </p:audio>
            <p:audio>
              <p:cMediaNode vol="80000">
                <p:cTn id="102" fill="hold" display="0">
                  <p:stCondLst>
                    <p:cond delay="indefinite"/>
                  </p:stCondLst>
                  <p:endCondLst>
                    <p:cond evt="onStopAudio" delay="0">
                      <p:tgtEl>
                        <p:sldTgt/>
                      </p:tgtEl>
                    </p:cond>
                  </p:endCondLst>
                </p:cTn>
                <p:tgtEl>
                  <p:spTgt spid="27"/>
                </p:tgtEl>
              </p:cMediaNode>
            </p:audio>
            <p:audio>
              <p:cMediaNode vol="80000">
                <p:cTn id="103" fill="hold" display="0">
                  <p:stCondLst>
                    <p:cond delay="indefinite"/>
                  </p:stCondLst>
                  <p:endCondLst>
                    <p:cond evt="onStopAudio" delay="0">
                      <p:tgtEl>
                        <p:sldTgt/>
                      </p:tgtEl>
                    </p:cond>
                  </p:endCondLst>
                </p:cTn>
                <p:tgtEl>
                  <p:spTgt spid="28"/>
                </p:tgtEl>
              </p:cMediaNode>
            </p:audio>
          </p:childTnLst>
        </p:cTn>
      </p:par>
    </p:tnLst>
    <p:bldLst>
      <p:bldP spid="13" grpId="0" animBg="1"/>
      <p:bldP spid="14" grpId="0"/>
      <p:bldP spid="15" grpId="0" build="allAtOnce"/>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16 Hospital ideas | hospital, episode backgrounds, hospital interior">
            <a:extLst>
              <a:ext uri="{FF2B5EF4-FFF2-40B4-BE49-F238E27FC236}">
                <a16:creationId xmlns:a16="http://schemas.microsoft.com/office/drawing/2014/main" id="{CF1C380F-341E-46B6-8CAE-DE868FDE04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6" y="-64971"/>
            <a:ext cx="12220575" cy="695344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49C5F603-A3BF-4334-958B-E76615FA07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07017" y="4971280"/>
            <a:ext cx="5206435" cy="1536325"/>
          </a:xfrm>
          <a:prstGeom prst="rect">
            <a:avLst/>
          </a:prstGeom>
        </p:spPr>
      </p:pic>
      <p:pic>
        <p:nvPicPr>
          <p:cNvPr id="20" name="Picture 19">
            <a:extLst>
              <a:ext uri="{FF2B5EF4-FFF2-40B4-BE49-F238E27FC236}">
                <a16:creationId xmlns:a16="http://schemas.microsoft.com/office/drawing/2014/main" id="{31F988F6-2049-4621-8C48-4F61E8023C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3347" y="2990887"/>
            <a:ext cx="5212532" cy="1536325"/>
          </a:xfrm>
          <a:prstGeom prst="rect">
            <a:avLst/>
          </a:prstGeom>
        </p:spPr>
      </p:pic>
      <p:pic>
        <p:nvPicPr>
          <p:cNvPr id="21" name="Picture 20">
            <a:extLst>
              <a:ext uri="{FF2B5EF4-FFF2-40B4-BE49-F238E27FC236}">
                <a16:creationId xmlns:a16="http://schemas.microsoft.com/office/drawing/2014/main" id="{C751DFDB-9291-40BC-9BD4-1206E2B073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09966" y="3020623"/>
            <a:ext cx="5206435" cy="1536325"/>
          </a:xfrm>
          <a:prstGeom prst="rect">
            <a:avLst/>
          </a:prstGeom>
        </p:spPr>
      </p:pic>
      <p:pic>
        <p:nvPicPr>
          <p:cNvPr id="33" name="Picture 32">
            <a:extLst>
              <a:ext uri="{FF2B5EF4-FFF2-40B4-BE49-F238E27FC236}">
                <a16:creationId xmlns:a16="http://schemas.microsoft.com/office/drawing/2014/main" id="{97EFA5D8-A2A6-4BC6-B190-0194CD5F62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8539" y="4938877"/>
            <a:ext cx="5212532" cy="1536325"/>
          </a:xfrm>
          <a:prstGeom prst="rect">
            <a:avLst/>
          </a:prstGeom>
        </p:spPr>
      </p:pic>
      <p:sp>
        <p:nvSpPr>
          <p:cNvPr id="38" name="Rectangle: Rounded Corners 37">
            <a:extLst>
              <a:ext uri="{FF2B5EF4-FFF2-40B4-BE49-F238E27FC236}">
                <a16:creationId xmlns:a16="http://schemas.microsoft.com/office/drawing/2014/main" id="{DEE383E3-24D1-45A2-BF42-072D960EA837}"/>
              </a:ext>
            </a:extLst>
          </p:cNvPr>
          <p:cNvSpPr/>
          <p:nvPr/>
        </p:nvSpPr>
        <p:spPr>
          <a:xfrm>
            <a:off x="330200" y="381000"/>
            <a:ext cx="11518900" cy="2286000"/>
          </a:xfrm>
          <a:prstGeom prst="roundRect">
            <a:avLst/>
          </a:prstGeom>
          <a:solidFill>
            <a:schemeClr val="bg1"/>
          </a:solidFill>
          <a:ln w="76200">
            <a:solidFill>
              <a:srgbClr val="FEC8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A37295E2-C70E-42D2-AF75-B5DA978A9D3C}"/>
              </a:ext>
            </a:extLst>
          </p:cNvPr>
          <p:cNvSpPr txBox="1"/>
          <p:nvPr/>
        </p:nvSpPr>
        <p:spPr>
          <a:xfrm>
            <a:off x="998149" y="648002"/>
            <a:ext cx="8358571" cy="1661993"/>
          </a:xfrm>
          <a:prstGeom prst="rect">
            <a:avLst/>
          </a:prstGeom>
          <a:noFill/>
          <a:ln>
            <a:noFill/>
          </a:ln>
        </p:spPr>
        <p:txBody>
          <a:bodyPr wrap="none" lIns="0" tIns="0" rIns="0" bIns="0" rtlCol="0">
            <a:spAutoFit/>
          </a:bodyPr>
          <a:lstStyle/>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Để phòng bệnh viêm gan A, </a:t>
            </a:r>
          </a:p>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ta cần làm gì?</a:t>
            </a:r>
          </a:p>
        </p:txBody>
      </p:sp>
      <p:sp>
        <p:nvSpPr>
          <p:cNvPr id="40" name="TextBox 39">
            <a:extLst>
              <a:ext uri="{FF2B5EF4-FFF2-40B4-BE49-F238E27FC236}">
                <a16:creationId xmlns:a16="http://schemas.microsoft.com/office/drawing/2014/main" id="{6B44329C-5BBD-43C7-A1A1-1F57CCEC995C}"/>
              </a:ext>
            </a:extLst>
          </p:cNvPr>
          <p:cNvSpPr txBox="1"/>
          <p:nvPr/>
        </p:nvSpPr>
        <p:spPr>
          <a:xfrm>
            <a:off x="1706498" y="3517360"/>
            <a:ext cx="3116238" cy="430887"/>
          </a:xfrm>
          <a:prstGeom prst="rect">
            <a:avLst/>
          </a:prstGeom>
          <a:noFill/>
          <a:ln>
            <a:noFill/>
          </a:ln>
        </p:spPr>
        <p:txBody>
          <a:bodyPr wrap="none" lIns="0" tIns="0" rIns="0" bIns="0" rtlCol="0">
            <a:spAutoFit/>
          </a:bodyPr>
          <a:lstStyle/>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“Ăn chín, uống sôi”</a:t>
            </a:r>
          </a:p>
        </p:txBody>
      </p:sp>
      <p:sp>
        <p:nvSpPr>
          <p:cNvPr id="41" name="TextBox 40">
            <a:extLst>
              <a:ext uri="{FF2B5EF4-FFF2-40B4-BE49-F238E27FC236}">
                <a16:creationId xmlns:a16="http://schemas.microsoft.com/office/drawing/2014/main" id="{5F434146-0D97-4C19-A9D5-2A87F66BCE1B}"/>
              </a:ext>
            </a:extLst>
          </p:cNvPr>
          <p:cNvSpPr txBox="1"/>
          <p:nvPr/>
        </p:nvSpPr>
        <p:spPr>
          <a:xfrm>
            <a:off x="1253650" y="5064367"/>
            <a:ext cx="4021934" cy="1292662"/>
          </a:xfrm>
          <a:prstGeom prst="rect">
            <a:avLst/>
          </a:prstGeom>
          <a:noFill/>
          <a:ln>
            <a:noFill/>
          </a:ln>
        </p:spPr>
        <p:txBody>
          <a:bodyPr wrap="none" lIns="0" tIns="0" rIns="0" bIns="0" rtlCol="0">
            <a:spAutoFit/>
          </a:bodyPr>
          <a:lstStyle/>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Sử dụng thực phẩm sạch, </a:t>
            </a:r>
          </a:p>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đảm bảo vệ sinh </a:t>
            </a:r>
          </a:p>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an toàn thực phẩm</a:t>
            </a:r>
          </a:p>
        </p:txBody>
      </p:sp>
      <p:sp>
        <p:nvSpPr>
          <p:cNvPr id="42" name="TextBox 41">
            <a:extLst>
              <a:ext uri="{FF2B5EF4-FFF2-40B4-BE49-F238E27FC236}">
                <a16:creationId xmlns:a16="http://schemas.microsoft.com/office/drawing/2014/main" id="{21E26DFF-B694-47E6-AA64-1E1159AD0BF1}"/>
              </a:ext>
            </a:extLst>
          </p:cNvPr>
          <p:cNvSpPr txBox="1"/>
          <p:nvPr/>
        </p:nvSpPr>
        <p:spPr>
          <a:xfrm>
            <a:off x="7176850" y="3406961"/>
            <a:ext cx="4042389" cy="861774"/>
          </a:xfrm>
          <a:prstGeom prst="rect">
            <a:avLst/>
          </a:prstGeom>
          <a:noFill/>
          <a:ln>
            <a:noFill/>
          </a:ln>
        </p:spPr>
        <p:txBody>
          <a:bodyPr wrap="none" lIns="0" tIns="0" rIns="0" bIns="0" rtlCol="0">
            <a:spAutoFit/>
          </a:bodyPr>
          <a:lstStyle/>
          <a:p>
            <a:pPr algn="ctr"/>
            <a:r>
              <a:rPr lang="vi-VN"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Rửa tay sạch trước khi ăn </a:t>
            </a:r>
            <a:endPar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endParaRPr>
          </a:p>
          <a:p>
            <a:pPr algn="ctr"/>
            <a:r>
              <a:rPr lang="vi-VN"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và sau khi đi vệ sinh</a:t>
            </a:r>
          </a:p>
        </p:txBody>
      </p:sp>
      <p:sp>
        <p:nvSpPr>
          <p:cNvPr id="43" name="TextBox 42">
            <a:extLst>
              <a:ext uri="{FF2B5EF4-FFF2-40B4-BE49-F238E27FC236}">
                <a16:creationId xmlns:a16="http://schemas.microsoft.com/office/drawing/2014/main" id="{37E6C091-3677-4A7F-AD09-EB9B6B81215C}"/>
              </a:ext>
            </a:extLst>
          </p:cNvPr>
          <p:cNvSpPr txBox="1"/>
          <p:nvPr/>
        </p:nvSpPr>
        <p:spPr>
          <a:xfrm>
            <a:off x="7714690" y="5276152"/>
            <a:ext cx="2548005" cy="861774"/>
          </a:xfrm>
          <a:prstGeom prst="rect">
            <a:avLst/>
          </a:prstGeom>
          <a:noFill/>
          <a:ln>
            <a:noFill/>
          </a:ln>
        </p:spPr>
        <p:txBody>
          <a:bodyPr wrap="none" lIns="0" tIns="0" rIns="0" bIns="0" rtlCol="0">
            <a:spAutoFit/>
          </a:bodyPr>
          <a:lstStyle/>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Tất cả các ý trên</a:t>
            </a:r>
          </a:p>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đều đúng</a:t>
            </a:r>
          </a:p>
        </p:txBody>
      </p:sp>
      <p:pic>
        <p:nvPicPr>
          <p:cNvPr id="44" name="AmthanhThua">
            <a:hlinkClick r:id="" action="ppaction://media"/>
            <a:extLst>
              <a:ext uri="{FF2B5EF4-FFF2-40B4-BE49-F238E27FC236}">
                <a16:creationId xmlns:a16="http://schemas.microsoft.com/office/drawing/2014/main" id="{57F5FADA-797C-421B-BC29-D8F4AF3C1CF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45012" y="4407923"/>
            <a:ext cx="487363" cy="487363"/>
          </a:xfrm>
          <a:prstGeom prst="rect">
            <a:avLst/>
          </a:prstGeom>
        </p:spPr>
      </p:pic>
      <p:sp>
        <p:nvSpPr>
          <p:cNvPr id="45" name="TextBox 44">
            <a:extLst>
              <a:ext uri="{FF2B5EF4-FFF2-40B4-BE49-F238E27FC236}">
                <a16:creationId xmlns:a16="http://schemas.microsoft.com/office/drawing/2014/main" id="{F92E7110-3565-44D5-8CD4-F3D5B36BEB49}"/>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46" name="TextBox 45">
            <a:extLst>
              <a:ext uri="{FF2B5EF4-FFF2-40B4-BE49-F238E27FC236}">
                <a16:creationId xmlns:a16="http://schemas.microsoft.com/office/drawing/2014/main" id="{CE62D870-0785-4BCB-9360-4D564300EBC3}"/>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47" name="59c3c5f047238">
            <a:hlinkClick r:id="" action="ppaction://media"/>
            <a:extLst>
              <a:ext uri="{FF2B5EF4-FFF2-40B4-BE49-F238E27FC236}">
                <a16:creationId xmlns:a16="http://schemas.microsoft.com/office/drawing/2014/main" id="{5A42131E-C8F7-4C24-9DA1-09368EDB450F}"/>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45012" y="1348650"/>
            <a:ext cx="487363" cy="487363"/>
          </a:xfrm>
          <a:prstGeom prst="rect">
            <a:avLst/>
          </a:prstGeom>
        </p:spPr>
      </p:pic>
      <p:pic>
        <p:nvPicPr>
          <p:cNvPr id="48" name="AmthanhThua">
            <a:hlinkClick r:id="" action="ppaction://media"/>
            <a:extLst>
              <a:ext uri="{FF2B5EF4-FFF2-40B4-BE49-F238E27FC236}">
                <a16:creationId xmlns:a16="http://schemas.microsoft.com/office/drawing/2014/main" id="{68D8BDD3-05B7-4227-98E5-FA7114DE14F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2490" y="5031842"/>
            <a:ext cx="487363" cy="487363"/>
          </a:xfrm>
          <a:prstGeom prst="rect">
            <a:avLst/>
          </a:prstGeom>
        </p:spPr>
      </p:pic>
      <p:pic>
        <p:nvPicPr>
          <p:cNvPr id="49" name="AmthanhThua">
            <a:hlinkClick r:id="" action="ppaction://media"/>
            <a:extLst>
              <a:ext uri="{FF2B5EF4-FFF2-40B4-BE49-F238E27FC236}">
                <a16:creationId xmlns:a16="http://schemas.microsoft.com/office/drawing/2014/main" id="{CC58E210-4F54-4C67-A37A-8B1B7E720BD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37935" y="5655715"/>
            <a:ext cx="487363" cy="487363"/>
          </a:xfrm>
          <a:prstGeom prst="rect">
            <a:avLst/>
          </a:prstGeom>
        </p:spPr>
      </p:pic>
      <p:pic>
        <p:nvPicPr>
          <p:cNvPr id="22" name="Picture 2" descr="Cartoon Physician, Doctor cartoon illustration, cartoon Character, child,  hand png | PNGWing">
            <a:extLst>
              <a:ext uri="{FF2B5EF4-FFF2-40B4-BE49-F238E27FC236}">
                <a16:creationId xmlns:a16="http://schemas.microsoft.com/office/drawing/2014/main" id="{DE397756-22F1-4663-B184-0806077C365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4022" b="100000" l="45435" r="100000">
                        <a14:foregroundMark x1="69674" y1="47609" x2="79783" y2="69783"/>
                        <a14:foregroundMark x1="77717" y1="41087" x2="77391" y2="63478"/>
                        <a14:foregroundMark x1="78804" y1="42500" x2="89674" y2="56196"/>
                        <a14:foregroundMark x1="89783" y1="56957" x2="80761" y2="67500"/>
                        <a14:foregroundMark x1="69022" y1="44565" x2="71630" y2="50435"/>
                        <a14:foregroundMark x1="68261" y1="45652" x2="61630" y2="54130"/>
                        <a14:foregroundMark x1="54022" y1="36739" x2="54022" y2="36739"/>
                        <a14:foregroundMark x1="53370" y1="34674" x2="54239" y2="43043"/>
                        <a14:foregroundMark x1="53370" y1="29130" x2="53370" y2="29130"/>
                        <a14:foregroundMark x1="53696" y1="33370" x2="53696" y2="33370"/>
                        <a14:foregroundMark x1="53370" y1="31522" x2="53370" y2="31522"/>
                        <a14:foregroundMark x1="53043" y1="28261" x2="53043" y2="28261"/>
                        <a14:foregroundMark x1="55978" y1="45543" x2="57935" y2="46630"/>
                        <a14:foregroundMark x1="56413" y1="45761" x2="58152" y2="47935"/>
                        <a14:foregroundMark x1="56630" y1="41630" x2="58370" y2="44783"/>
                        <a14:foregroundMark x1="58804" y1="51304" x2="62609" y2="56522"/>
                        <a14:foregroundMark x1="62609" y1="56522" x2="65652" y2="53261"/>
                        <a14:foregroundMark x1="71522" y1="73152" x2="82391" y2="78478"/>
                        <a14:foregroundMark x1="71848" y1="81413" x2="70870" y2="90761"/>
                        <a14:foregroundMark x1="81522" y1="81957" x2="80543" y2="91522"/>
                        <a14:foregroundMark x1="79348" y1="92283" x2="79348" y2="92283"/>
                        <a14:foregroundMark x1="70000" y1="91304" x2="70000" y2="91304"/>
                        <a14:foregroundMark x1="54022" y1="76413" x2="70000" y2="87935"/>
                        <a14:foregroundMark x1="62500" y1="73152" x2="62500" y2="73152"/>
                        <a14:foregroundMark x1="53804" y1="79022" x2="54565" y2="87065"/>
                        <a14:foregroundMark x1="54022" y1="44239" x2="54022" y2="44239"/>
                        <a14:foregroundMark x1="53370" y1="32935" x2="53370" y2="32935"/>
                        <a14:foregroundMark x1="66630" y1="9783" x2="69457" y2="18804"/>
                        <a14:foregroundMark x1="67609" y1="11522" x2="74457" y2="21413"/>
                        <a14:foregroundMark x1="78804" y1="14891" x2="80652" y2="30217"/>
                        <a14:foregroundMark x1="94891" y1="36739" x2="95109" y2="37609"/>
                        <a14:foregroundMark x1="52826" y1="45435" x2="52826" y2="45435"/>
                        <a14:foregroundMark x1="60326" y1="46522" x2="63478" y2="50870"/>
                        <a14:foregroundMark x1="68804" y1="42935" x2="62391" y2="50652"/>
                        <a14:foregroundMark x1="69891" y1="42391" x2="72065" y2="43043"/>
                        <a14:foregroundMark x1="80978" y1="42609" x2="84130" y2="43043"/>
                        <a14:foregroundMark x1="84348" y1="43261" x2="90326" y2="52826"/>
                        <a14:foregroundMark x1="84674" y1="43587" x2="88587" y2="49674"/>
                        <a14:foregroundMark x1="84891" y1="53804" x2="84891" y2="60326"/>
                        <a14:foregroundMark x1="91196" y1="55543" x2="89783" y2="60978"/>
                        <a14:foregroundMark x1="67717" y1="53804" x2="67717" y2="65543"/>
                        <a14:foregroundMark x1="67391" y1="64348" x2="67065" y2="71522"/>
                        <a14:foregroundMark x1="85109" y1="65435" x2="85435" y2="72065"/>
                        <a14:foregroundMark x1="85652" y1="64457" x2="85761" y2="70109"/>
                        <a14:foregroundMark x1="67174" y1="90326" x2="67174" y2="90326"/>
                        <a14:foregroundMark x1="67174" y1="90870" x2="67174" y2="90870"/>
                        <a14:foregroundMark x1="67174" y1="91304" x2="69348" y2="91739"/>
                        <a14:foregroundMark x1="77826" y1="91957" x2="79674" y2="92174"/>
                        <a14:foregroundMark x1="83043" y1="90652" x2="83043" y2="91848"/>
                        <a14:foregroundMark x1="52500" y1="80870" x2="52935" y2="87717"/>
                        <a14:foregroundMark x1="55217" y1="89130" x2="67717" y2="89130"/>
                        <a14:foregroundMark x1="52826" y1="75761" x2="52500" y2="79348"/>
                        <a14:foregroundMark x1="53804" y1="75109" x2="56848" y2="75000"/>
                        <a14:foregroundMark x1="61739" y1="73152" x2="60543" y2="75326"/>
                        <a14:backgroundMark x1="63152" y1="73913" x2="63152" y2="73913"/>
                        <a14:backgroundMark x1="55217" y1="42935" x2="55217" y2="42935"/>
                        <a14:backgroundMark x1="65870" y1="46087" x2="63261" y2="49130"/>
                      </a14:backgroundRemoval>
                    </a14:imgEffect>
                  </a14:imgLayer>
                </a14:imgProps>
              </a:ext>
              <a:ext uri="{28A0092B-C50C-407E-A947-70E740481C1C}">
                <a14:useLocalDpi xmlns:a14="http://schemas.microsoft.com/office/drawing/2010/main" val="0"/>
              </a:ext>
            </a:extLst>
          </a:blip>
          <a:srcRect l="49028" t="1" r="-5417" b="32867"/>
          <a:stretch/>
        </p:blipFill>
        <p:spPr bwMode="auto">
          <a:xfrm>
            <a:off x="9446953" y="-279325"/>
            <a:ext cx="2582612" cy="293026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Pill And Tablet Cartoon - Pill - Sticker | TeePublic">
            <a:extLst>
              <a:ext uri="{FF2B5EF4-FFF2-40B4-BE49-F238E27FC236}">
                <a16:creationId xmlns:a16="http://schemas.microsoft.com/office/drawing/2014/main" id="{B3056076-FCB7-4505-8432-AEF140C8B843}"/>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4810437" y="3386344"/>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Pill And Tablet Cartoon - Pill - Sticker | TeePublic">
            <a:extLst>
              <a:ext uri="{FF2B5EF4-FFF2-40B4-BE49-F238E27FC236}">
                <a16:creationId xmlns:a16="http://schemas.microsoft.com/office/drawing/2014/main" id="{D60CEC09-838B-4757-A85E-3A3F7E86815C}"/>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4781470" y="5373568"/>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Pill And Tablet Cartoon - Pill - Sticker | TeePublic">
            <a:extLst>
              <a:ext uri="{FF2B5EF4-FFF2-40B4-BE49-F238E27FC236}">
                <a16:creationId xmlns:a16="http://schemas.microsoft.com/office/drawing/2014/main" id="{790DC559-64A9-4D40-87E9-FE0F739B646E}"/>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10665632" y="3492772"/>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Pill And Tablet Cartoon - Pill - Sticker | TeePublic">
            <a:extLst>
              <a:ext uri="{FF2B5EF4-FFF2-40B4-BE49-F238E27FC236}">
                <a16:creationId xmlns:a16="http://schemas.microsoft.com/office/drawing/2014/main" id="{5D423A33-FAB1-41E1-AD09-4C9CE41C85E8}"/>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10608861" y="5376393"/>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a:hlinkClick r:id="rId17" action="ppaction://hlinksldjump"/>
            <a:extLst>
              <a:ext uri="{FF2B5EF4-FFF2-40B4-BE49-F238E27FC236}">
                <a16:creationId xmlns:a16="http://schemas.microsoft.com/office/drawing/2014/main" id="{B0F42C14-0022-45FE-8A7B-29807034159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H="1">
            <a:off x="11524438" y="0"/>
            <a:ext cx="627889" cy="627889"/>
          </a:xfrm>
          <a:prstGeom prst="rect">
            <a:avLst/>
          </a:prstGeom>
        </p:spPr>
      </p:pic>
    </p:spTree>
    <p:extLst>
      <p:ext uri="{BB962C8B-B14F-4D97-AF65-F5344CB8AC3E}">
        <p14:creationId xmlns:p14="http://schemas.microsoft.com/office/powerpoint/2010/main" val="38319905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randombar(horizontal)">
                                      <p:cBhvr>
                                        <p:cTn id="10" dur="500"/>
                                        <p:tgtEl>
                                          <p:spTgt spid="38"/>
                                        </p:tgtEl>
                                      </p:cBhvr>
                                    </p:animEffect>
                                  </p:childTnLst>
                                </p:cTn>
                              </p:par>
                              <p:par>
                                <p:cTn id="11" presetID="14" presetClass="entr" presetSubtype="1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randombar(horizontal)">
                                      <p:cBhvr>
                                        <p:cTn id="13" dur="500"/>
                                        <p:tgtEl>
                                          <p:spTgt spid="2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randombar(horizontal)">
                                      <p:cBhvr>
                                        <p:cTn id="16" dur="500"/>
                                        <p:tgtEl>
                                          <p:spTgt spid="40"/>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randombar(horizontal)">
                                      <p:cBhvr>
                                        <p:cTn id="22" dur="500"/>
                                        <p:tgtEl>
                                          <p:spTgt spid="42"/>
                                        </p:tgtEl>
                                      </p:cBhvr>
                                    </p:animEffect>
                                  </p:childTnLst>
                                </p:cTn>
                              </p:par>
                              <p:par>
                                <p:cTn id="23" presetID="14" presetClass="entr" presetSubtype="1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randombar(horizontal)">
                                      <p:cBhvr>
                                        <p:cTn id="28" dur="500"/>
                                        <p:tgtEl>
                                          <p:spTgt spid="41"/>
                                        </p:tgtEl>
                                      </p:cBhvr>
                                    </p:animEffect>
                                  </p:childTnLst>
                                </p:cTn>
                              </p:par>
                              <p:par>
                                <p:cTn id="29" presetID="14" presetClass="entr" presetSubtype="10" fill="hold" grpId="0" nodeType="withEffect">
                                  <p:stCondLst>
                                    <p:cond delay="0"/>
                                  </p:stCondLst>
                                  <p:iterate type="lt">
                                    <p:tmPct val="0"/>
                                  </p:iterate>
                                  <p:childTnLst>
                                    <p:set>
                                      <p:cBhvr>
                                        <p:cTn id="30" dur="1" fill="hold">
                                          <p:stCondLst>
                                            <p:cond delay="0"/>
                                          </p:stCondLst>
                                        </p:cTn>
                                        <p:tgtEl>
                                          <p:spTgt spid="43"/>
                                        </p:tgtEl>
                                        <p:attrNameLst>
                                          <p:attrName>style.visibility</p:attrName>
                                        </p:attrNameLst>
                                      </p:cBhvr>
                                      <p:to>
                                        <p:strVal val="visible"/>
                                      </p:to>
                                    </p:set>
                                    <p:animEffect transition="in" filter="randombar(horizontal)">
                                      <p:cBhvr>
                                        <p:cTn id="31" dur="500"/>
                                        <p:tgtEl>
                                          <p:spTgt spid="43"/>
                                        </p:tgtEl>
                                      </p:cBhvr>
                                    </p:animEffect>
                                  </p:childTnLst>
                                </p:cTn>
                              </p:par>
                              <p:par>
                                <p:cTn id="32" presetID="14" presetClass="entr" presetSubtype="1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randombar(horizontal)">
                                      <p:cBhvr>
                                        <p:cTn id="34" dur="500"/>
                                        <p:tgtEl>
                                          <p:spTgt spid="19"/>
                                        </p:tgtEl>
                                      </p:cBhvr>
                                    </p:animEffect>
                                  </p:childTnLst>
                                </p:cTn>
                              </p:par>
                              <p:par>
                                <p:cTn id="35" presetID="10" presetClass="entr" presetSubtype="0" fill="hold" nodeType="with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fade">
                                      <p:cBhvr>
                                        <p:cTn id="37" dur="500"/>
                                        <p:tgtEl>
                                          <p:spTgt spid="54"/>
                                        </p:tgtEl>
                                      </p:cBhvr>
                                    </p:animEffect>
                                  </p:childTnLst>
                                </p:cTn>
                              </p:par>
                              <p:par>
                                <p:cTn id="38" presetID="10" presetClass="entr" presetSubtype="0" fill="hold" nodeType="withEffect">
                                  <p:stCondLst>
                                    <p:cond delay="0"/>
                                  </p:stCondLst>
                                  <p:childTnLst>
                                    <p:set>
                                      <p:cBhvr>
                                        <p:cTn id="39" dur="1" fill="hold">
                                          <p:stCondLst>
                                            <p:cond delay="0"/>
                                          </p:stCondLst>
                                        </p:cTn>
                                        <p:tgtEl>
                                          <p:spTgt spid="55"/>
                                        </p:tgtEl>
                                        <p:attrNameLst>
                                          <p:attrName>style.visibility</p:attrName>
                                        </p:attrNameLst>
                                      </p:cBhvr>
                                      <p:to>
                                        <p:strVal val="visible"/>
                                      </p:to>
                                    </p:set>
                                    <p:animEffect transition="in" filter="fade">
                                      <p:cBhvr>
                                        <p:cTn id="40" dur="500"/>
                                        <p:tgtEl>
                                          <p:spTgt spid="55"/>
                                        </p:tgtEl>
                                      </p:cBhvr>
                                    </p:animEffect>
                                  </p:childTnLst>
                                </p:cTn>
                              </p:par>
                              <p:par>
                                <p:cTn id="41" presetID="10"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fade">
                                      <p:cBhvr>
                                        <p:cTn id="43" dur="500"/>
                                        <p:tgtEl>
                                          <p:spTgt spid="56"/>
                                        </p:tgtEl>
                                      </p:cBhvr>
                                    </p:animEffect>
                                  </p:childTnLst>
                                </p:cTn>
                              </p:par>
                              <p:par>
                                <p:cTn id="44" presetID="10" presetClass="entr" presetSubtype="0" fill="hold" nodeType="with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fade">
                                      <p:cBhvr>
                                        <p:cTn id="46" dur="500"/>
                                        <p:tgtEl>
                                          <p:spTgt spid="57"/>
                                        </p:tgtEl>
                                      </p:cBhvr>
                                    </p:animEffect>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54"/>
                                        </p:tgtEl>
                                        <p:attrNameLst>
                                          <p:attrName>r</p:attrName>
                                        </p:attrNameLst>
                                      </p:cBhvr>
                                    </p:animRot>
                                    <p:animRot by="-240000">
                                      <p:cBhvr>
                                        <p:cTn id="49" dur="200" fill="hold">
                                          <p:stCondLst>
                                            <p:cond delay="200"/>
                                          </p:stCondLst>
                                        </p:cTn>
                                        <p:tgtEl>
                                          <p:spTgt spid="54"/>
                                        </p:tgtEl>
                                        <p:attrNameLst>
                                          <p:attrName>r</p:attrName>
                                        </p:attrNameLst>
                                      </p:cBhvr>
                                    </p:animRot>
                                    <p:animRot by="240000">
                                      <p:cBhvr>
                                        <p:cTn id="50" dur="200" fill="hold">
                                          <p:stCondLst>
                                            <p:cond delay="400"/>
                                          </p:stCondLst>
                                        </p:cTn>
                                        <p:tgtEl>
                                          <p:spTgt spid="54"/>
                                        </p:tgtEl>
                                        <p:attrNameLst>
                                          <p:attrName>r</p:attrName>
                                        </p:attrNameLst>
                                      </p:cBhvr>
                                    </p:animRot>
                                    <p:animRot by="-240000">
                                      <p:cBhvr>
                                        <p:cTn id="51" dur="200" fill="hold">
                                          <p:stCondLst>
                                            <p:cond delay="600"/>
                                          </p:stCondLst>
                                        </p:cTn>
                                        <p:tgtEl>
                                          <p:spTgt spid="54"/>
                                        </p:tgtEl>
                                        <p:attrNameLst>
                                          <p:attrName>r</p:attrName>
                                        </p:attrNameLst>
                                      </p:cBhvr>
                                    </p:animRot>
                                    <p:animRot by="120000">
                                      <p:cBhvr>
                                        <p:cTn id="52" dur="200" fill="hold">
                                          <p:stCondLst>
                                            <p:cond delay="800"/>
                                          </p:stCondLst>
                                        </p:cTn>
                                        <p:tgtEl>
                                          <p:spTgt spid="54"/>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100" fill="hold">
                                          <p:stCondLst>
                                            <p:cond delay="0"/>
                                          </p:stCondLst>
                                        </p:cTn>
                                        <p:tgtEl>
                                          <p:spTgt spid="55"/>
                                        </p:tgtEl>
                                        <p:attrNameLst>
                                          <p:attrName>r</p:attrName>
                                        </p:attrNameLst>
                                      </p:cBhvr>
                                    </p:animRot>
                                    <p:animRot by="-240000">
                                      <p:cBhvr>
                                        <p:cTn id="55" dur="200" fill="hold">
                                          <p:stCondLst>
                                            <p:cond delay="200"/>
                                          </p:stCondLst>
                                        </p:cTn>
                                        <p:tgtEl>
                                          <p:spTgt spid="55"/>
                                        </p:tgtEl>
                                        <p:attrNameLst>
                                          <p:attrName>r</p:attrName>
                                        </p:attrNameLst>
                                      </p:cBhvr>
                                    </p:animRot>
                                    <p:animRot by="240000">
                                      <p:cBhvr>
                                        <p:cTn id="56" dur="200" fill="hold">
                                          <p:stCondLst>
                                            <p:cond delay="400"/>
                                          </p:stCondLst>
                                        </p:cTn>
                                        <p:tgtEl>
                                          <p:spTgt spid="55"/>
                                        </p:tgtEl>
                                        <p:attrNameLst>
                                          <p:attrName>r</p:attrName>
                                        </p:attrNameLst>
                                      </p:cBhvr>
                                    </p:animRot>
                                    <p:animRot by="-240000">
                                      <p:cBhvr>
                                        <p:cTn id="57" dur="200" fill="hold">
                                          <p:stCondLst>
                                            <p:cond delay="600"/>
                                          </p:stCondLst>
                                        </p:cTn>
                                        <p:tgtEl>
                                          <p:spTgt spid="55"/>
                                        </p:tgtEl>
                                        <p:attrNameLst>
                                          <p:attrName>r</p:attrName>
                                        </p:attrNameLst>
                                      </p:cBhvr>
                                    </p:animRot>
                                    <p:animRot by="120000">
                                      <p:cBhvr>
                                        <p:cTn id="58" dur="200" fill="hold">
                                          <p:stCondLst>
                                            <p:cond delay="800"/>
                                          </p:stCondLst>
                                        </p:cTn>
                                        <p:tgtEl>
                                          <p:spTgt spid="55"/>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100" fill="hold">
                                          <p:stCondLst>
                                            <p:cond delay="0"/>
                                          </p:stCondLst>
                                        </p:cTn>
                                        <p:tgtEl>
                                          <p:spTgt spid="56"/>
                                        </p:tgtEl>
                                        <p:attrNameLst>
                                          <p:attrName>r</p:attrName>
                                        </p:attrNameLst>
                                      </p:cBhvr>
                                    </p:animRot>
                                    <p:animRot by="-240000">
                                      <p:cBhvr>
                                        <p:cTn id="61" dur="200" fill="hold">
                                          <p:stCondLst>
                                            <p:cond delay="200"/>
                                          </p:stCondLst>
                                        </p:cTn>
                                        <p:tgtEl>
                                          <p:spTgt spid="56"/>
                                        </p:tgtEl>
                                        <p:attrNameLst>
                                          <p:attrName>r</p:attrName>
                                        </p:attrNameLst>
                                      </p:cBhvr>
                                    </p:animRot>
                                    <p:animRot by="240000">
                                      <p:cBhvr>
                                        <p:cTn id="62" dur="200" fill="hold">
                                          <p:stCondLst>
                                            <p:cond delay="400"/>
                                          </p:stCondLst>
                                        </p:cTn>
                                        <p:tgtEl>
                                          <p:spTgt spid="56"/>
                                        </p:tgtEl>
                                        <p:attrNameLst>
                                          <p:attrName>r</p:attrName>
                                        </p:attrNameLst>
                                      </p:cBhvr>
                                    </p:animRot>
                                    <p:animRot by="-240000">
                                      <p:cBhvr>
                                        <p:cTn id="63" dur="200" fill="hold">
                                          <p:stCondLst>
                                            <p:cond delay="600"/>
                                          </p:stCondLst>
                                        </p:cTn>
                                        <p:tgtEl>
                                          <p:spTgt spid="56"/>
                                        </p:tgtEl>
                                        <p:attrNameLst>
                                          <p:attrName>r</p:attrName>
                                        </p:attrNameLst>
                                      </p:cBhvr>
                                    </p:animRot>
                                    <p:animRot by="120000">
                                      <p:cBhvr>
                                        <p:cTn id="64" dur="200" fill="hold">
                                          <p:stCondLst>
                                            <p:cond delay="800"/>
                                          </p:stCondLst>
                                        </p:cTn>
                                        <p:tgtEl>
                                          <p:spTgt spid="56"/>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100" fill="hold">
                                          <p:stCondLst>
                                            <p:cond delay="0"/>
                                          </p:stCondLst>
                                        </p:cTn>
                                        <p:tgtEl>
                                          <p:spTgt spid="57"/>
                                        </p:tgtEl>
                                        <p:attrNameLst>
                                          <p:attrName>r</p:attrName>
                                        </p:attrNameLst>
                                      </p:cBhvr>
                                    </p:animRot>
                                    <p:animRot by="-240000">
                                      <p:cBhvr>
                                        <p:cTn id="67" dur="200" fill="hold">
                                          <p:stCondLst>
                                            <p:cond delay="200"/>
                                          </p:stCondLst>
                                        </p:cTn>
                                        <p:tgtEl>
                                          <p:spTgt spid="57"/>
                                        </p:tgtEl>
                                        <p:attrNameLst>
                                          <p:attrName>r</p:attrName>
                                        </p:attrNameLst>
                                      </p:cBhvr>
                                    </p:animRot>
                                    <p:animRot by="240000">
                                      <p:cBhvr>
                                        <p:cTn id="68" dur="200" fill="hold">
                                          <p:stCondLst>
                                            <p:cond delay="400"/>
                                          </p:stCondLst>
                                        </p:cTn>
                                        <p:tgtEl>
                                          <p:spTgt spid="57"/>
                                        </p:tgtEl>
                                        <p:attrNameLst>
                                          <p:attrName>r</p:attrName>
                                        </p:attrNameLst>
                                      </p:cBhvr>
                                    </p:animRot>
                                    <p:animRot by="-240000">
                                      <p:cBhvr>
                                        <p:cTn id="69" dur="200" fill="hold">
                                          <p:stCondLst>
                                            <p:cond delay="600"/>
                                          </p:stCondLst>
                                        </p:cTn>
                                        <p:tgtEl>
                                          <p:spTgt spid="57"/>
                                        </p:tgtEl>
                                        <p:attrNameLst>
                                          <p:attrName>r</p:attrName>
                                        </p:attrNameLst>
                                      </p:cBhvr>
                                    </p:animRot>
                                    <p:animRot by="120000">
                                      <p:cBhvr>
                                        <p:cTn id="70" dur="200" fill="hold">
                                          <p:stCondLst>
                                            <p:cond delay="800"/>
                                          </p:stCondLst>
                                        </p:cTn>
                                        <p:tgtEl>
                                          <p:spTgt spid="57"/>
                                        </p:tgtEl>
                                        <p:attrNameLst>
                                          <p:attrName>r</p:attrName>
                                        </p:attrNameLst>
                                      </p:cBhvr>
                                    </p:animRot>
                                  </p:childTnLst>
                                </p:cTn>
                              </p:par>
                              <p:par>
                                <p:cTn id="71" presetID="42" presetClass="entr" presetSubtype="0" fill="hold" nodeType="with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1000"/>
                                        <p:tgtEl>
                                          <p:spTgt spid="22"/>
                                        </p:tgtEl>
                                      </p:cBhvr>
                                    </p:animEffect>
                                    <p:anim calcmode="lin" valueType="num">
                                      <p:cBhvr>
                                        <p:cTn id="74" dur="1000" fill="hold"/>
                                        <p:tgtEl>
                                          <p:spTgt spid="22"/>
                                        </p:tgtEl>
                                        <p:attrNameLst>
                                          <p:attrName>ppt_x</p:attrName>
                                        </p:attrNameLst>
                                      </p:cBhvr>
                                      <p:tavLst>
                                        <p:tav tm="0">
                                          <p:val>
                                            <p:strVal val="#ppt_x"/>
                                          </p:val>
                                        </p:tav>
                                        <p:tav tm="100000">
                                          <p:val>
                                            <p:strVal val="#ppt_x"/>
                                          </p:val>
                                        </p:tav>
                                      </p:tavLst>
                                    </p:anim>
                                    <p:anim calcmode="lin" valueType="num">
                                      <p:cBhvr>
                                        <p:cTn id="7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76" restart="whenNotActive" fill="hold" evtFilter="cancelBubble" nodeType="interactiveSeq">
                <p:stCondLst>
                  <p:cond evt="onClick" delay="0">
                    <p:tgtEl>
                      <p:spTgt spid="33"/>
                    </p:tgtEl>
                  </p:cond>
                </p:stCondLst>
                <p:endSync evt="end" delay="0">
                  <p:rtn val="all"/>
                </p:endSync>
                <p:childTnLst>
                  <p:par>
                    <p:cTn id="77" fill="hold">
                      <p:stCondLst>
                        <p:cond delay="0"/>
                      </p:stCondLst>
                      <p:childTnLst>
                        <p:par>
                          <p:cTn id="78" fill="hold">
                            <p:stCondLst>
                              <p:cond delay="0"/>
                            </p:stCondLst>
                            <p:childTnLst>
                              <p:par>
                                <p:cTn id="79" presetID="1" presetClass="mediacall" presetSubtype="0" fill="hold" nodeType="clickEffect">
                                  <p:stCondLst>
                                    <p:cond delay="0"/>
                                  </p:stCondLst>
                                  <p:childTnLst>
                                    <p:cmd type="call" cmd="playFrom(0.0)">
                                      <p:cBhvr>
                                        <p:cTn id="80" dur="4995" fill="hold"/>
                                        <p:tgtEl>
                                          <p:spTgt spid="49"/>
                                        </p:tgtEl>
                                      </p:cBhvr>
                                    </p:cmd>
                                  </p:childTnLst>
                                </p:cTn>
                              </p:par>
                            </p:childTnLst>
                          </p:cTn>
                        </p:par>
                      </p:childTnLst>
                    </p:cTn>
                  </p:par>
                </p:childTnLst>
              </p:cTn>
              <p:nextCondLst>
                <p:cond evt="onClick" delay="0">
                  <p:tgtEl>
                    <p:spTgt spid="33"/>
                  </p:tgtEl>
                </p:cond>
              </p:nextCondLst>
            </p:seq>
            <p:seq concurrent="1" nextAc="seek">
              <p:cTn id="81" restart="whenNotActive" fill="hold" evtFilter="cancelBubble" nodeType="interactiveSeq">
                <p:stCondLst>
                  <p:cond evt="onClick" delay="0">
                    <p:tgtEl>
                      <p:spTgt spid="19"/>
                    </p:tgtEl>
                  </p:cond>
                </p:stCondLst>
                <p:endSync evt="end" delay="0">
                  <p:rtn val="all"/>
                </p:endSync>
                <p:childTnLst>
                  <p:par>
                    <p:cTn id="82" fill="hold">
                      <p:stCondLst>
                        <p:cond delay="0"/>
                      </p:stCondLst>
                      <p:childTnLst>
                        <p:par>
                          <p:cTn id="83" fill="hold">
                            <p:stCondLst>
                              <p:cond delay="0"/>
                            </p:stCondLst>
                            <p:childTnLst>
                              <p:par>
                                <p:cTn id="84" presetID="1" presetClass="mediacall" presetSubtype="0" fill="hold" nodeType="clickEffect">
                                  <p:stCondLst>
                                    <p:cond delay="0"/>
                                  </p:stCondLst>
                                  <p:childTnLst>
                                    <p:cmd type="call" cmd="playFrom(0.0)">
                                      <p:cBhvr>
                                        <p:cTn id="85" dur="4576" fill="hold"/>
                                        <p:tgtEl>
                                          <p:spTgt spid="47"/>
                                        </p:tgtEl>
                                      </p:cBhvr>
                                    </p:cmd>
                                  </p:childTnLst>
                                </p:cTn>
                              </p:par>
                              <p:par>
                                <p:cTn id="86" presetID="16" presetClass="emph" presetSubtype="0" fill="hold" grpId="1" nodeType="withEffect">
                                  <p:stCondLst>
                                    <p:cond delay="0"/>
                                  </p:stCondLst>
                                  <p:iterate type="lt">
                                    <p:tmPct val="4000"/>
                                  </p:iterate>
                                  <p:childTnLst>
                                    <p:set>
                                      <p:cBhvr override="childStyle">
                                        <p:cTn id="87" dur="500" fill="hold"/>
                                        <p:tgtEl>
                                          <p:spTgt spid="43"/>
                                        </p:tgtEl>
                                        <p:attrNameLst>
                                          <p:attrName>style.color</p:attrName>
                                        </p:attrNameLst>
                                      </p:cBhvr>
                                      <p:to>
                                        <p:clrVal>
                                          <a:schemeClr val="accent2"/>
                                        </p:clrVal>
                                      </p:to>
                                    </p:set>
                                    <p:set>
                                      <p:cBhvr>
                                        <p:cTn id="88" dur="500" fill="hold"/>
                                        <p:tgtEl>
                                          <p:spTgt spid="43"/>
                                        </p:tgtEl>
                                        <p:attrNameLst>
                                          <p:attrName>fillcolor</p:attrName>
                                        </p:attrNameLst>
                                      </p:cBhvr>
                                      <p:to>
                                        <p:clrVal>
                                          <a:schemeClr val="accent2"/>
                                        </p:clrVal>
                                      </p:to>
                                    </p:set>
                                    <p:set>
                                      <p:cBhvr>
                                        <p:cTn id="89" dur="500" fill="hold"/>
                                        <p:tgtEl>
                                          <p:spTgt spid="43"/>
                                        </p:tgtEl>
                                        <p:attrNameLst>
                                          <p:attrName>fill.type</p:attrName>
                                        </p:attrNameLst>
                                      </p:cBhvr>
                                      <p:to>
                                        <p:strVal val="solid"/>
                                      </p:to>
                                    </p:set>
                                  </p:childTnLst>
                                </p:cTn>
                              </p:par>
                            </p:childTnLst>
                          </p:cTn>
                        </p:par>
                      </p:childTnLst>
                    </p:cTn>
                  </p:par>
                </p:childTnLst>
              </p:cTn>
              <p:nextCondLst>
                <p:cond evt="onClick" delay="0">
                  <p:tgtEl>
                    <p:spTgt spid="19"/>
                  </p:tgtEl>
                </p:cond>
              </p:nextCondLst>
            </p:seq>
            <p:seq concurrent="1" nextAc="seek">
              <p:cTn id="90" restart="whenNotActive" fill="hold" evtFilter="cancelBubble" nodeType="interactiveSeq">
                <p:stCondLst>
                  <p:cond evt="onClick" delay="0">
                    <p:tgtEl>
                      <p:spTgt spid="20"/>
                    </p:tgtEl>
                  </p:cond>
                </p:stCondLst>
                <p:endSync evt="end" delay="0">
                  <p:rtn val="all"/>
                </p:endSync>
                <p:childTnLst>
                  <p:par>
                    <p:cTn id="91" fill="hold">
                      <p:stCondLst>
                        <p:cond delay="0"/>
                      </p:stCondLst>
                      <p:childTnLst>
                        <p:par>
                          <p:cTn id="92" fill="hold">
                            <p:stCondLst>
                              <p:cond delay="0"/>
                            </p:stCondLst>
                            <p:childTnLst>
                              <p:par>
                                <p:cTn id="93" presetID="1" presetClass="mediacall" presetSubtype="0" fill="hold" nodeType="clickEffect">
                                  <p:stCondLst>
                                    <p:cond delay="0"/>
                                  </p:stCondLst>
                                  <p:childTnLst>
                                    <p:cmd type="call" cmd="playFrom(0.0)">
                                      <p:cBhvr>
                                        <p:cTn id="94" dur="4995" fill="hold"/>
                                        <p:tgtEl>
                                          <p:spTgt spid="44"/>
                                        </p:tgtEl>
                                      </p:cBhvr>
                                    </p:cmd>
                                  </p:childTnLst>
                                </p:cTn>
                              </p:par>
                            </p:childTnLst>
                          </p:cTn>
                        </p:par>
                      </p:childTnLst>
                    </p:cTn>
                  </p:par>
                </p:childTnLst>
              </p:cTn>
              <p:nextCondLst>
                <p:cond evt="onClick" delay="0">
                  <p:tgtEl>
                    <p:spTgt spid="20"/>
                  </p:tgtEl>
                </p:cond>
              </p:nextCondLst>
            </p:seq>
            <p:seq concurrent="1" nextAc="seek">
              <p:cTn id="95" restart="whenNotActive" fill="hold" evtFilter="cancelBubble" nodeType="interactiveSeq">
                <p:stCondLst>
                  <p:cond evt="onClick" delay="0">
                    <p:tgtEl>
                      <p:spTgt spid="21"/>
                    </p:tgtEl>
                  </p:cond>
                </p:stCondLst>
                <p:endSync evt="end" delay="0">
                  <p:rtn val="all"/>
                </p:endSync>
                <p:childTnLst>
                  <p:par>
                    <p:cTn id="96" fill="hold">
                      <p:stCondLst>
                        <p:cond delay="0"/>
                      </p:stCondLst>
                      <p:childTnLst>
                        <p:par>
                          <p:cTn id="97" fill="hold">
                            <p:stCondLst>
                              <p:cond delay="0"/>
                            </p:stCondLst>
                            <p:childTnLst>
                              <p:par>
                                <p:cTn id="98" presetID="1" presetClass="mediacall" presetSubtype="0" fill="hold" nodeType="clickEffect">
                                  <p:stCondLst>
                                    <p:cond delay="0"/>
                                  </p:stCondLst>
                                  <p:childTnLst>
                                    <p:cmd type="call" cmd="playFrom(0.0)">
                                      <p:cBhvr>
                                        <p:cTn id="99" dur="4995" fill="hold"/>
                                        <p:tgtEl>
                                          <p:spTgt spid="48"/>
                                        </p:tgtEl>
                                      </p:cBhvr>
                                    </p:cmd>
                                  </p:childTnLst>
                                </p:cTn>
                              </p:par>
                            </p:childTnLst>
                          </p:cTn>
                        </p:par>
                      </p:childTnLst>
                    </p:cTn>
                  </p:par>
                </p:childTnLst>
              </p:cTn>
              <p:nextCondLst>
                <p:cond evt="onClick" delay="0">
                  <p:tgtEl>
                    <p:spTgt spid="21"/>
                  </p:tgtEl>
                </p:cond>
              </p:nextCondLst>
            </p:seq>
            <p:audio>
              <p:cMediaNode vol="80000">
                <p:cTn id="100" fill="hold" display="0">
                  <p:stCondLst>
                    <p:cond delay="indefinite"/>
                  </p:stCondLst>
                  <p:endCondLst>
                    <p:cond evt="onStopAudio" delay="0">
                      <p:tgtEl>
                        <p:sldTgt/>
                      </p:tgtEl>
                    </p:cond>
                  </p:endCondLst>
                </p:cTn>
                <p:tgtEl>
                  <p:spTgt spid="44"/>
                </p:tgtEl>
              </p:cMediaNode>
            </p:audio>
            <p:audio>
              <p:cMediaNode vol="80000">
                <p:cTn id="101" fill="hold" display="0">
                  <p:stCondLst>
                    <p:cond delay="indefinite"/>
                  </p:stCondLst>
                  <p:endCondLst>
                    <p:cond evt="onStopAudio" delay="0">
                      <p:tgtEl>
                        <p:sldTgt/>
                      </p:tgtEl>
                    </p:cond>
                  </p:endCondLst>
                </p:cTn>
                <p:tgtEl>
                  <p:spTgt spid="47"/>
                </p:tgtEl>
              </p:cMediaNode>
            </p:audio>
            <p:audio>
              <p:cMediaNode vol="80000">
                <p:cTn id="102" fill="hold" display="0">
                  <p:stCondLst>
                    <p:cond delay="indefinite"/>
                  </p:stCondLst>
                  <p:endCondLst>
                    <p:cond evt="onStopAudio" delay="0">
                      <p:tgtEl>
                        <p:sldTgt/>
                      </p:tgtEl>
                    </p:cond>
                  </p:endCondLst>
                </p:cTn>
                <p:tgtEl>
                  <p:spTgt spid="48"/>
                </p:tgtEl>
              </p:cMediaNode>
            </p:audio>
            <p:audio>
              <p:cMediaNode vol="80000">
                <p:cTn id="103" fill="hold" display="0">
                  <p:stCondLst>
                    <p:cond delay="indefinite"/>
                  </p:stCondLst>
                  <p:endCondLst>
                    <p:cond evt="onStopAudio" delay="0">
                      <p:tgtEl>
                        <p:sldTgt/>
                      </p:tgtEl>
                    </p:cond>
                  </p:endCondLst>
                </p:cTn>
                <p:tgtEl>
                  <p:spTgt spid="49"/>
                </p:tgtEl>
              </p:cMediaNode>
            </p:audio>
          </p:childTnLst>
        </p:cTn>
      </p:par>
    </p:tnLst>
    <p:bldLst>
      <p:bldP spid="38" grpId="0" animBg="1"/>
      <p:bldP spid="39" grpId="0"/>
      <p:bldP spid="40" grpId="0"/>
      <p:bldP spid="41" grpId="0"/>
      <p:bldP spid="42" grpId="0"/>
      <p:bldP spid="43" grpId="0"/>
      <p:bldP spid="4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16 Hospital ideas | hospital, episode backgrounds, hospital interior">
            <a:extLst>
              <a:ext uri="{FF2B5EF4-FFF2-40B4-BE49-F238E27FC236}">
                <a16:creationId xmlns:a16="http://schemas.microsoft.com/office/drawing/2014/main" id="{BAF4E815-DB4A-4C4D-8298-8C25B164E1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6" y="-64971"/>
            <a:ext cx="12220575" cy="695344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artoon Physician, Doctor cartoon illustration, cartoon Character, child,  hand png | PNGWing">
            <a:extLst>
              <a:ext uri="{FF2B5EF4-FFF2-40B4-BE49-F238E27FC236}">
                <a16:creationId xmlns:a16="http://schemas.microsoft.com/office/drawing/2014/main" id="{F44F409D-F2F0-4D1A-89A9-02CD06A6A08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51630">
                        <a14:foregroundMark x1="20217" y1="46522" x2="27826" y2="72609"/>
                        <a14:foregroundMark x1="17609" y1="49022" x2="18478" y2="75326"/>
                        <a14:foregroundMark x1="16739" y1="44783" x2="9239" y2="52391"/>
                        <a14:foregroundMark x1="7609" y1="55217" x2="8261" y2="62174"/>
                        <a14:foregroundMark x1="4891" y1="58152" x2="6848" y2="65435"/>
                        <a14:foregroundMark x1="7065" y1="50761" x2="17391" y2="42174"/>
                        <a14:foregroundMark x1="21304" y1="41522" x2="22935" y2="53152"/>
                        <a14:foregroundMark x1="19674" y1="41630" x2="20326" y2="51304"/>
                        <a14:foregroundMark x1="18478" y1="53587" x2="19674" y2="60109"/>
                        <a14:foregroundMark x1="7609" y1="49891" x2="13804" y2="44457"/>
                        <a14:foregroundMark x1="30761" y1="42391" x2="34457" y2="65761"/>
                        <a14:foregroundMark x1="31087" y1="42717" x2="36848" y2="51957"/>
                        <a14:foregroundMark x1="37065" y1="52391" x2="46413" y2="45652"/>
                        <a14:foregroundMark x1="34674" y1="43478" x2="38152" y2="50435"/>
                        <a14:foregroundMark x1="37174" y1="48043" x2="38804" y2="51087"/>
                        <a14:foregroundMark x1="47935" y1="45000" x2="49783" y2="44891"/>
                        <a14:foregroundMark x1="33696" y1="61522" x2="35652" y2="80435"/>
                        <a14:foregroundMark x1="17935" y1="93370" x2="22500" y2="92391"/>
                        <a14:foregroundMark x1="30543" y1="92174" x2="35000" y2="92826"/>
                        <a14:foregroundMark x1="27065" y1="14783" x2="28913" y2="16413"/>
                        <a14:foregroundMark x1="25435" y1="11522" x2="28478" y2="13370"/>
                        <a14:foregroundMark x1="10326" y1="18696" x2="8043" y2="24565"/>
                        <a14:foregroundMark x1="7826" y1="33804" x2="7935" y2="34022"/>
                        <a14:foregroundMark x1="11739" y1="37283" x2="14457" y2="37826"/>
                        <a14:foregroundMark x1="11196" y1="38043" x2="13370" y2="37500"/>
                        <a14:foregroundMark x1="41848" y1="47283" x2="37826" y2="50109"/>
                        <a14:foregroundMark x1="44783" y1="49239" x2="37500" y2="53804"/>
                        <a14:foregroundMark x1="43804" y1="51087" x2="38587" y2="53913"/>
                        <a14:foregroundMark x1="45543" y1="44348" x2="44565" y2="46413"/>
                        <a14:foregroundMark x1="34565" y1="52609" x2="35543" y2="64022"/>
                        <a14:foregroundMark x1="35326" y1="54348" x2="36304" y2="68913"/>
                        <a14:foregroundMark x1="44891" y1="44348" x2="44891" y2="44348"/>
                        <a14:foregroundMark x1="46739" y1="42826" x2="46739" y2="42826"/>
                        <a14:foregroundMark x1="46848" y1="48804" x2="46848" y2="48804"/>
                        <a14:foregroundMark x1="49674" y1="48478" x2="49674" y2="48478"/>
                        <a14:foregroundMark x1="49891" y1="44891" x2="49891" y2="44891"/>
                        <a14:foregroundMark x1="50109" y1="44457" x2="50652" y2="44457"/>
                        <a14:foregroundMark x1="49457" y1="46522" x2="50652" y2="47391"/>
                        <a14:foregroundMark x1="49891" y1="45978" x2="50652" y2="47174"/>
                        <a14:foregroundMark x1="30652" y1="92283" x2="35652" y2="93478"/>
                        <a14:foregroundMark x1="29891" y1="92283" x2="30652" y2="92935"/>
                        <a14:foregroundMark x1="30652" y1="92935" x2="32283" y2="93587"/>
                        <a14:backgroundMark x1="49457" y1="45326" x2="49457" y2="45326"/>
                      </a14:backgroundRemoval>
                    </a14:imgEffect>
                  </a14:imgLayer>
                </a14:imgProps>
              </a:ext>
              <a:ext uri="{28A0092B-C50C-407E-A947-70E740481C1C}">
                <a14:useLocalDpi xmlns:a14="http://schemas.microsoft.com/office/drawing/2010/main" val="0"/>
              </a:ext>
            </a:extLst>
          </a:blip>
          <a:srcRect r="43611"/>
          <a:stretch/>
        </p:blipFill>
        <p:spPr bwMode="auto">
          <a:xfrm>
            <a:off x="-108154" y="286252"/>
            <a:ext cx="3867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artoon Physician, Doctor cartoon illustration, cartoon Character, child,  hand png | PNGWing">
            <a:extLst>
              <a:ext uri="{FF2B5EF4-FFF2-40B4-BE49-F238E27FC236}">
                <a16:creationId xmlns:a16="http://schemas.microsoft.com/office/drawing/2014/main" id="{15DA58FC-0648-492D-9567-14B0AF2D405A}"/>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4022" b="100000" l="45435" r="100000">
                        <a14:foregroundMark x1="69674" y1="47609" x2="79783" y2="69783"/>
                        <a14:foregroundMark x1="77717" y1="41087" x2="77391" y2="63478"/>
                        <a14:foregroundMark x1="78804" y1="42500" x2="89674" y2="56196"/>
                        <a14:foregroundMark x1="89783" y1="56957" x2="80761" y2="67500"/>
                        <a14:foregroundMark x1="69022" y1="44565" x2="71630" y2="50435"/>
                        <a14:foregroundMark x1="68261" y1="45652" x2="61630" y2="54130"/>
                        <a14:foregroundMark x1="54022" y1="36739" x2="54022" y2="36739"/>
                        <a14:foregroundMark x1="53370" y1="34674" x2="54239" y2="43043"/>
                        <a14:foregroundMark x1="53370" y1="29130" x2="53370" y2="29130"/>
                        <a14:foregroundMark x1="53696" y1="33370" x2="53696" y2="33370"/>
                        <a14:foregroundMark x1="53370" y1="31522" x2="53370" y2="31522"/>
                        <a14:foregroundMark x1="53043" y1="28261" x2="53043" y2="28261"/>
                        <a14:foregroundMark x1="55978" y1="45543" x2="57935" y2="46630"/>
                        <a14:foregroundMark x1="56413" y1="45761" x2="58152" y2="47935"/>
                        <a14:foregroundMark x1="56630" y1="41630" x2="58370" y2="44783"/>
                        <a14:foregroundMark x1="58804" y1="51304" x2="62609" y2="56522"/>
                        <a14:foregroundMark x1="62609" y1="56522" x2="65652" y2="53261"/>
                        <a14:foregroundMark x1="71522" y1="73152" x2="82391" y2="78478"/>
                        <a14:foregroundMark x1="71848" y1="81413" x2="70870" y2="90761"/>
                        <a14:foregroundMark x1="81522" y1="81957" x2="80543" y2="91522"/>
                        <a14:foregroundMark x1="79348" y1="92283" x2="79348" y2="92283"/>
                        <a14:foregroundMark x1="70000" y1="91304" x2="70000" y2="91304"/>
                        <a14:foregroundMark x1="54022" y1="76413" x2="70000" y2="87935"/>
                        <a14:foregroundMark x1="62500" y1="73152" x2="62500" y2="73152"/>
                        <a14:foregroundMark x1="53804" y1="79022" x2="54565" y2="87065"/>
                        <a14:foregroundMark x1="54022" y1="44239" x2="54022" y2="44239"/>
                        <a14:foregroundMark x1="53370" y1="32935" x2="53370" y2="32935"/>
                        <a14:foregroundMark x1="66630" y1="9783" x2="69457" y2="18804"/>
                        <a14:foregroundMark x1="67609" y1="11522" x2="74457" y2="21413"/>
                        <a14:foregroundMark x1="78804" y1="14891" x2="80652" y2="30217"/>
                        <a14:foregroundMark x1="94891" y1="36739" x2="95109" y2="37609"/>
                        <a14:foregroundMark x1="52826" y1="45435" x2="52826" y2="45435"/>
                        <a14:foregroundMark x1="60326" y1="46522" x2="63478" y2="50870"/>
                        <a14:foregroundMark x1="68804" y1="42935" x2="62391" y2="50652"/>
                        <a14:foregroundMark x1="69891" y1="42391" x2="72065" y2="43043"/>
                        <a14:foregroundMark x1="80978" y1="42609" x2="84130" y2="43043"/>
                        <a14:foregroundMark x1="84348" y1="43261" x2="90326" y2="52826"/>
                        <a14:foregroundMark x1="84674" y1="43587" x2="88587" y2="49674"/>
                        <a14:foregroundMark x1="84891" y1="53804" x2="84891" y2="60326"/>
                        <a14:foregroundMark x1="91196" y1="55543" x2="89783" y2="60978"/>
                        <a14:foregroundMark x1="67717" y1="53804" x2="67717" y2="65543"/>
                        <a14:foregroundMark x1="67391" y1="64348" x2="67065" y2="71522"/>
                        <a14:foregroundMark x1="85109" y1="65435" x2="85435" y2="72065"/>
                        <a14:foregroundMark x1="85652" y1="64457" x2="85761" y2="70109"/>
                        <a14:foregroundMark x1="67174" y1="90326" x2="67174" y2="90326"/>
                        <a14:foregroundMark x1="67174" y1="90870" x2="67174" y2="90870"/>
                        <a14:foregroundMark x1="67174" y1="91304" x2="69348" y2="91739"/>
                        <a14:foregroundMark x1="77826" y1="91957" x2="79674" y2="92174"/>
                        <a14:foregroundMark x1="83043" y1="90652" x2="83043" y2="91848"/>
                        <a14:foregroundMark x1="52500" y1="80870" x2="52935" y2="87717"/>
                        <a14:foregroundMark x1="55217" y1="89130" x2="67717" y2="89130"/>
                        <a14:foregroundMark x1="52826" y1="75761" x2="52500" y2="79348"/>
                        <a14:foregroundMark x1="53804" y1="75109" x2="56848" y2="75000"/>
                        <a14:foregroundMark x1="61739" y1="73152" x2="60543" y2="75326"/>
                        <a14:backgroundMark x1="63152" y1="73913" x2="63152" y2="73913"/>
                        <a14:backgroundMark x1="55217" y1="42935" x2="55217" y2="42935"/>
                        <a14:backgroundMark x1="65870" y1="46087" x2="63261" y2="49130"/>
                      </a14:backgroundRemoval>
                    </a14:imgEffect>
                  </a14:imgLayer>
                </a14:imgProps>
              </a:ext>
              <a:ext uri="{28A0092B-C50C-407E-A947-70E740481C1C}">
                <a14:useLocalDpi xmlns:a14="http://schemas.microsoft.com/office/drawing/2010/main" val="0"/>
              </a:ext>
            </a:extLst>
          </a:blip>
          <a:srcRect l="49028" r="-5417"/>
          <a:stretch/>
        </p:blipFill>
        <p:spPr bwMode="auto">
          <a:xfrm>
            <a:off x="8643486" y="361949"/>
            <a:ext cx="394690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hlinkClick r:id="rId9" action="ppaction://hlinksldjump"/>
            <a:extLst>
              <a:ext uri="{FF2B5EF4-FFF2-40B4-BE49-F238E27FC236}">
                <a16:creationId xmlns:a16="http://schemas.microsoft.com/office/drawing/2014/main" id="{AB3840E9-E7BF-42AB-9095-B9A7E03DA0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449360" y="48004"/>
            <a:ext cx="627889" cy="627889"/>
          </a:xfrm>
          <a:prstGeom prst="rect">
            <a:avLst/>
          </a:prstGeom>
        </p:spPr>
      </p:pic>
      <p:sp>
        <p:nvSpPr>
          <p:cNvPr id="10" name="Explosion: 8 Points 9">
            <a:extLst>
              <a:ext uri="{FF2B5EF4-FFF2-40B4-BE49-F238E27FC236}">
                <a16:creationId xmlns:a16="http://schemas.microsoft.com/office/drawing/2014/main" id="{BBE9CA45-7F90-46EB-AF0A-DA65D05FC39C}"/>
              </a:ext>
            </a:extLst>
          </p:cNvPr>
          <p:cNvSpPr/>
          <p:nvPr/>
        </p:nvSpPr>
        <p:spPr>
          <a:xfrm>
            <a:off x="3758996" y="924911"/>
            <a:ext cx="5173279" cy="5383558"/>
          </a:xfrm>
          <a:prstGeom prst="irregularSeal1">
            <a:avLst/>
          </a:prstGeom>
          <a:solidFill>
            <a:schemeClr val="bg1"/>
          </a:solid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0FBEE2F-5D23-4D7D-9DD5-55F71846D447}"/>
              </a:ext>
            </a:extLst>
          </p:cNvPr>
          <p:cNvSpPr/>
          <p:nvPr/>
        </p:nvSpPr>
        <p:spPr>
          <a:xfrm>
            <a:off x="4435770" y="2357115"/>
            <a:ext cx="3730322" cy="2143769"/>
          </a:xfrm>
          <a:prstGeom prst="rect">
            <a:avLst/>
          </a:prstGeom>
          <a:noFill/>
        </p:spPr>
        <p:txBody>
          <a:bodyPr wrap="none" lIns="91440" tIns="45720" rIns="91440" bIns="45720">
            <a:prstTxWarp prst="textPlain">
              <a:avLst/>
            </a:prstTxWarp>
            <a:spAutoFit/>
          </a:bodyPr>
          <a:lstStyle/>
          <a:p>
            <a:pPr algn="ctr"/>
            <a:r>
              <a:rPr lang="en-US" sz="5400" b="1">
                <a:ln w="22225">
                  <a:solidFill>
                    <a:sysClr val="windowText" lastClr="000000"/>
                  </a:solidFill>
                  <a:prstDash val="solid"/>
                </a:ln>
                <a:solidFill>
                  <a:srgbClr val="FF5300"/>
                </a:solidFill>
                <a:latin typeface="iCiel Soup of Justice" pitchFamily="2" charset="0"/>
              </a:rPr>
              <a:t>CHÚC</a:t>
            </a:r>
            <a:r>
              <a:rPr lang="en-US" sz="5400" b="1">
                <a:ln w="22225">
                  <a:solidFill>
                    <a:schemeClr val="accent2"/>
                  </a:solidFill>
                  <a:prstDash val="solid"/>
                </a:ln>
                <a:solidFill>
                  <a:schemeClr val="accent2">
                    <a:lumMod val="40000"/>
                    <a:lumOff val="60000"/>
                  </a:schemeClr>
                </a:solidFill>
                <a:latin typeface="iCiel Soup of Justice" pitchFamily="2" charset="0"/>
              </a:rPr>
              <a:t> </a:t>
            </a:r>
            <a:r>
              <a:rPr lang="en-US" sz="5400" b="1">
                <a:ln w="22225">
                  <a:solidFill>
                    <a:sysClr val="windowText" lastClr="000000"/>
                  </a:solidFill>
                  <a:prstDash val="solid"/>
                </a:ln>
                <a:solidFill>
                  <a:srgbClr val="49C5DE"/>
                </a:solidFill>
                <a:latin typeface="iCiel Soup of Justice" pitchFamily="2" charset="0"/>
              </a:rPr>
              <a:t>MỪNG</a:t>
            </a:r>
          </a:p>
          <a:p>
            <a:pPr algn="ctr"/>
            <a:r>
              <a:rPr lang="vi-VN" sz="5400" b="1" cap="none" spc="0">
                <a:ln w="22225">
                  <a:solidFill>
                    <a:sysClr val="windowText" lastClr="000000"/>
                  </a:solidFill>
                  <a:prstDash val="solid"/>
                </a:ln>
                <a:solidFill>
                  <a:srgbClr val="FFA9B0"/>
                </a:solidFill>
                <a:effectLst/>
                <a:latin typeface="iCiel Soup of Justice" pitchFamily="2" charset="0"/>
              </a:rPr>
              <a:t>BÁC</a:t>
            </a:r>
            <a:r>
              <a:rPr lang="en-US" sz="5400" b="1" cap="none" spc="0">
                <a:ln w="22225">
                  <a:solidFill>
                    <a:schemeClr val="accent2"/>
                  </a:solidFill>
                  <a:prstDash val="solid"/>
                </a:ln>
                <a:solidFill>
                  <a:schemeClr val="accent2">
                    <a:lumMod val="40000"/>
                    <a:lumOff val="60000"/>
                  </a:schemeClr>
                </a:solidFill>
                <a:effectLst/>
                <a:latin typeface="iCiel Soup of Justice" pitchFamily="2" charset="0"/>
              </a:rPr>
              <a:t> </a:t>
            </a:r>
            <a:r>
              <a:rPr lang="vi-VN" sz="5400" b="1">
                <a:ln w="22225">
                  <a:solidFill>
                    <a:sysClr val="windowText" lastClr="000000"/>
                  </a:solidFill>
                  <a:prstDash val="solid"/>
                </a:ln>
                <a:solidFill>
                  <a:srgbClr val="FFFF00"/>
                </a:solidFill>
                <a:latin typeface="iCiel Soup of Justice" pitchFamily="2" charset="0"/>
              </a:rPr>
              <a:t>SĨ</a:t>
            </a:r>
            <a:r>
              <a:rPr lang="en-US" sz="5400" b="1" cap="none" spc="0">
                <a:ln w="22225">
                  <a:solidFill>
                    <a:sysClr val="windowText" lastClr="000000"/>
                  </a:solidFill>
                  <a:prstDash val="solid"/>
                </a:ln>
                <a:solidFill>
                  <a:srgbClr val="FFFF00"/>
                </a:solidFill>
                <a:effectLst/>
                <a:latin typeface="iCiel Soup of Justice" pitchFamily="2" charset="0"/>
              </a:rPr>
              <a:t> </a:t>
            </a:r>
            <a:r>
              <a:rPr lang="vi-VN" sz="5400" b="1">
                <a:ln w="22225">
                  <a:solidFill>
                    <a:sysClr val="windowText" lastClr="000000"/>
                  </a:solidFill>
                  <a:prstDash val="solid"/>
                </a:ln>
                <a:solidFill>
                  <a:srgbClr val="92D050"/>
                </a:solidFill>
                <a:latin typeface="iCiel Soup of Justice" pitchFamily="2" charset="0"/>
              </a:rPr>
              <a:t>NHÍ</a:t>
            </a:r>
            <a:endParaRPr lang="en-US" sz="5400" b="1" cap="none" spc="0">
              <a:ln w="22225">
                <a:solidFill>
                  <a:sysClr val="windowText" lastClr="000000"/>
                </a:solidFill>
                <a:prstDash val="solid"/>
              </a:ln>
              <a:solidFill>
                <a:srgbClr val="92D050"/>
              </a:solidFill>
              <a:effectLst/>
              <a:latin typeface="iCiel Soup of Justice" pitchFamily="2" charset="0"/>
            </a:endParaRPr>
          </a:p>
        </p:txBody>
      </p:sp>
      <p:pic>
        <p:nvPicPr>
          <p:cNvPr id="2" name="Tieng-yeah-tre-con-www_nhacchuongvui_com (1)">
            <a:hlinkClick r:id="" action="ppaction://media"/>
            <a:extLst>
              <a:ext uri="{FF2B5EF4-FFF2-40B4-BE49-F238E27FC236}">
                <a16:creationId xmlns:a16="http://schemas.microsoft.com/office/drawing/2014/main" id="{9D1A8C46-0047-4E2E-92E5-A9F8CFA7DD9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03610" y="6375400"/>
            <a:ext cx="406400" cy="406400"/>
          </a:xfrm>
          <a:prstGeom prst="rect">
            <a:avLst/>
          </a:prstGeom>
        </p:spPr>
      </p:pic>
    </p:spTree>
    <p:extLst>
      <p:ext uri="{BB962C8B-B14F-4D97-AF65-F5344CB8AC3E}">
        <p14:creationId xmlns:p14="http://schemas.microsoft.com/office/powerpoint/2010/main" val="45146788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p:stCondLst>
                              <p:cond delay="500"/>
                            </p:stCondLst>
                            <p:childTnLst>
                              <p:par>
                                <p:cTn id="16" presetID="32" presetClass="emph" presetSubtype="0" repeatCount="indefinite" fill="hold" grpId="1" nodeType="afterEffect">
                                  <p:stCondLst>
                                    <p:cond delay="0"/>
                                  </p:stCondLst>
                                  <p:childTnLst>
                                    <p:animRot by="120000">
                                      <p:cBhvr>
                                        <p:cTn id="17" dur="100" fill="hold">
                                          <p:stCondLst>
                                            <p:cond delay="0"/>
                                          </p:stCondLst>
                                        </p:cTn>
                                        <p:tgtEl>
                                          <p:spTgt spid="10"/>
                                        </p:tgtEl>
                                        <p:attrNameLst>
                                          <p:attrName>r</p:attrName>
                                        </p:attrNameLst>
                                      </p:cBhvr>
                                    </p:animRot>
                                    <p:animRot by="-240000">
                                      <p:cBhvr>
                                        <p:cTn id="18" dur="200" fill="hold">
                                          <p:stCondLst>
                                            <p:cond delay="200"/>
                                          </p:stCondLst>
                                        </p:cTn>
                                        <p:tgtEl>
                                          <p:spTgt spid="10"/>
                                        </p:tgtEl>
                                        <p:attrNameLst>
                                          <p:attrName>r</p:attrName>
                                        </p:attrNameLst>
                                      </p:cBhvr>
                                    </p:animRot>
                                    <p:animRot by="240000">
                                      <p:cBhvr>
                                        <p:cTn id="19" dur="200" fill="hold">
                                          <p:stCondLst>
                                            <p:cond delay="400"/>
                                          </p:stCondLst>
                                        </p:cTn>
                                        <p:tgtEl>
                                          <p:spTgt spid="10"/>
                                        </p:tgtEl>
                                        <p:attrNameLst>
                                          <p:attrName>r</p:attrName>
                                        </p:attrNameLst>
                                      </p:cBhvr>
                                    </p:animRot>
                                    <p:animRot by="-240000">
                                      <p:cBhvr>
                                        <p:cTn id="20" dur="200" fill="hold">
                                          <p:stCondLst>
                                            <p:cond delay="600"/>
                                          </p:stCondLst>
                                        </p:cTn>
                                        <p:tgtEl>
                                          <p:spTgt spid="10"/>
                                        </p:tgtEl>
                                        <p:attrNameLst>
                                          <p:attrName>r</p:attrName>
                                        </p:attrNameLst>
                                      </p:cBhvr>
                                    </p:animRot>
                                    <p:animRot by="120000">
                                      <p:cBhvr>
                                        <p:cTn id="21" dur="200" fill="hold">
                                          <p:stCondLst>
                                            <p:cond delay="800"/>
                                          </p:stCondLst>
                                        </p:cTn>
                                        <p:tgtEl>
                                          <p:spTgt spid="10"/>
                                        </p:tgtEl>
                                        <p:attrNameLst>
                                          <p:attrName>r</p:attrName>
                                        </p:attrNameLst>
                                      </p:cBhvr>
                                    </p:animRot>
                                  </p:childTnLst>
                                </p:cTn>
                              </p:par>
                              <p:par>
                                <p:cTn id="22" presetID="32" presetClass="emph" presetSubtype="0" repeatCount="indefinite" fill="hold" grpId="1" nodeType="withEffect">
                                  <p:stCondLst>
                                    <p:cond delay="0"/>
                                  </p:stCondLst>
                                  <p:childTnLst>
                                    <p:animRot by="120000">
                                      <p:cBhvr>
                                        <p:cTn id="23" dur="100" fill="hold">
                                          <p:stCondLst>
                                            <p:cond delay="0"/>
                                          </p:stCondLst>
                                        </p:cTn>
                                        <p:tgtEl>
                                          <p:spTgt spid="11"/>
                                        </p:tgtEl>
                                        <p:attrNameLst>
                                          <p:attrName>r</p:attrName>
                                        </p:attrNameLst>
                                      </p:cBhvr>
                                    </p:animRot>
                                    <p:animRot by="-240000">
                                      <p:cBhvr>
                                        <p:cTn id="24" dur="200" fill="hold">
                                          <p:stCondLst>
                                            <p:cond delay="200"/>
                                          </p:stCondLst>
                                        </p:cTn>
                                        <p:tgtEl>
                                          <p:spTgt spid="11"/>
                                        </p:tgtEl>
                                        <p:attrNameLst>
                                          <p:attrName>r</p:attrName>
                                        </p:attrNameLst>
                                      </p:cBhvr>
                                    </p:animRot>
                                    <p:animRot by="240000">
                                      <p:cBhvr>
                                        <p:cTn id="25" dur="200" fill="hold">
                                          <p:stCondLst>
                                            <p:cond delay="400"/>
                                          </p:stCondLst>
                                        </p:cTn>
                                        <p:tgtEl>
                                          <p:spTgt spid="11"/>
                                        </p:tgtEl>
                                        <p:attrNameLst>
                                          <p:attrName>r</p:attrName>
                                        </p:attrNameLst>
                                      </p:cBhvr>
                                    </p:animRot>
                                    <p:animRot by="-240000">
                                      <p:cBhvr>
                                        <p:cTn id="26" dur="200" fill="hold">
                                          <p:stCondLst>
                                            <p:cond delay="600"/>
                                          </p:stCondLst>
                                        </p:cTn>
                                        <p:tgtEl>
                                          <p:spTgt spid="11"/>
                                        </p:tgtEl>
                                        <p:attrNameLst>
                                          <p:attrName>r</p:attrName>
                                        </p:attrNameLst>
                                      </p:cBhvr>
                                    </p:animRot>
                                    <p:animRot by="120000">
                                      <p:cBhvr>
                                        <p:cTn id="27" dur="200" fill="hold">
                                          <p:stCondLst>
                                            <p:cond delay="800"/>
                                          </p:stCondLst>
                                        </p:cTn>
                                        <p:tgtEl>
                                          <p:spTgt spid="11"/>
                                        </p:tgtEl>
                                        <p:attrNameLst>
                                          <p:attrName>r</p:attrName>
                                        </p:attrNameLst>
                                      </p:cBhvr>
                                    </p:animRot>
                                  </p:childTnLst>
                                </p:cTn>
                              </p:par>
                              <p:par>
                                <p:cTn id="28" presetID="1" presetClass="mediacall" presetSubtype="0" fill="hold" nodeType="withEffect">
                                  <p:stCondLst>
                                    <p:cond delay="0"/>
                                  </p:stCondLst>
                                  <p:childTnLst>
                                    <p:cmd type="call" cmd="playFrom(0.0)">
                                      <p:cBhvr>
                                        <p:cTn id="29" dur="44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2"/>
                </p:tgtEl>
              </p:cMediaNode>
            </p:audio>
          </p:childTnLst>
        </p:cTn>
      </p:par>
    </p:tnLst>
    <p:bldLst>
      <p:bldP spid="10" grpId="0" animBg="1"/>
      <p:bldP spid="10" grpId="1" animBg="1"/>
      <p:bldP spid="11" grpId="0"/>
      <p:bldP spid="11"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图片 16">
            <a:extLst>
              <a:ext uri="{FF2B5EF4-FFF2-40B4-BE49-F238E27FC236}">
                <a16:creationId xmlns:a16="http://schemas.microsoft.com/office/drawing/2014/main" id="{3F1E8021-A200-4249-BD7E-1AF85AF3D266}"/>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
        <p:nvSpPr>
          <p:cNvPr id="11" name="矩形 10">
            <a:extLst>
              <a:ext uri="{FF2B5EF4-FFF2-40B4-BE49-F238E27FC236}">
                <a16:creationId xmlns:a16="http://schemas.microsoft.com/office/drawing/2014/main" id="{DBFD2769-D875-4FCC-AFA4-CDE2DA2154FE}"/>
              </a:ext>
            </a:extLst>
          </p:cNvPr>
          <p:cNvSpPr/>
          <p:nvPr/>
        </p:nvSpPr>
        <p:spPr>
          <a:xfrm>
            <a:off x="9531297" y="2396971"/>
            <a:ext cx="269585" cy="3105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5D349C36-4E2B-4F7D-9E02-E47CDFF77928}"/>
              </a:ext>
            </a:extLst>
          </p:cNvPr>
          <p:cNvPicPr>
            <a:picLocks noChangeAspect="1"/>
          </p:cNvPicPr>
          <p:nvPr/>
        </p:nvPicPr>
        <p:blipFill rotWithShape="1">
          <a:blip r:embed="rId4">
            <a:extLst>
              <a:ext uri="{28A0092B-C50C-407E-A947-70E740481C1C}">
                <a14:useLocalDpi xmlns:a14="http://schemas.microsoft.com/office/drawing/2010/main" val="0"/>
              </a:ext>
            </a:extLst>
          </a:blip>
          <a:srcRect t="7821" r="24732"/>
          <a:stretch/>
        </p:blipFill>
        <p:spPr>
          <a:xfrm>
            <a:off x="-565337" y="3040183"/>
            <a:ext cx="8693337" cy="3817818"/>
          </a:xfrm>
          <a:prstGeom prst="rect">
            <a:avLst/>
          </a:prstGeom>
        </p:spPr>
      </p:pic>
      <p:pic>
        <p:nvPicPr>
          <p:cNvPr id="19" name="图片 18">
            <a:extLst>
              <a:ext uri="{FF2B5EF4-FFF2-40B4-BE49-F238E27FC236}">
                <a16:creationId xmlns:a16="http://schemas.microsoft.com/office/drawing/2014/main" id="{4555CBF9-4844-4B32-80B6-E61860ADC8CA}"/>
              </a:ext>
            </a:extLst>
          </p:cNvPr>
          <p:cNvPicPr>
            <a:picLocks noChangeAspect="1"/>
          </p:cNvPicPr>
          <p:nvPr/>
        </p:nvPicPr>
        <p:blipFill rotWithShape="1">
          <a:blip r:embed="rId4">
            <a:extLst>
              <a:ext uri="{28A0092B-C50C-407E-A947-70E740481C1C}">
                <a14:useLocalDpi xmlns:a14="http://schemas.microsoft.com/office/drawing/2010/main" val="0"/>
              </a:ext>
            </a:extLst>
          </a:blip>
          <a:srcRect l="85729" t="49594" r="-101" b="-33"/>
          <a:stretch/>
        </p:blipFill>
        <p:spPr>
          <a:xfrm>
            <a:off x="10040645" y="4150441"/>
            <a:ext cx="2151355" cy="270756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sp>
        <p:nvSpPr>
          <p:cNvPr id="16" name="Rectangle 15">
            <a:extLst>
              <a:ext uri="{FF2B5EF4-FFF2-40B4-BE49-F238E27FC236}">
                <a16:creationId xmlns:a16="http://schemas.microsoft.com/office/drawing/2014/main" id="{D71C3625-6DFB-4E34-80A0-0D386840BAF0}"/>
              </a:ext>
            </a:extLst>
          </p:cNvPr>
          <p:cNvSpPr/>
          <p:nvPr/>
        </p:nvSpPr>
        <p:spPr>
          <a:xfrm>
            <a:off x="4382245" y="879750"/>
            <a:ext cx="3367737" cy="73651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KHOA HỌC</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18" name="Rectangle 17">
            <a:extLst>
              <a:ext uri="{FF2B5EF4-FFF2-40B4-BE49-F238E27FC236}">
                <a16:creationId xmlns:a16="http://schemas.microsoft.com/office/drawing/2014/main" id="{2C17DF83-32B3-4B8A-BC80-51B1CEA2D894}"/>
              </a:ext>
            </a:extLst>
          </p:cNvPr>
          <p:cNvSpPr/>
          <p:nvPr/>
        </p:nvSpPr>
        <p:spPr>
          <a:xfrm>
            <a:off x="2174240" y="1795941"/>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00B0F0"/>
                  </a:solidFill>
                </a:ln>
                <a:solidFill>
                  <a:srgbClr val="89E0FF"/>
                </a:solidFill>
                <a:effectLst>
                  <a:outerShdw blurRad="38100" dist="25400" dir="5400000" algn="ctr" rotWithShape="0">
                    <a:srgbClr val="6E747A">
                      <a:alpha val="43000"/>
                    </a:srgbClr>
                  </a:outerShdw>
                </a:effectLst>
                <a:latin typeface="iCiel Baliho Script" pitchFamily="2" charset="0"/>
              </a:rPr>
              <a:t>PHÒNG BỆNH HIV/AIDS</a:t>
            </a:r>
          </a:p>
        </p:txBody>
      </p:sp>
    </p:spTree>
    <p:extLst>
      <p:ext uri="{BB962C8B-B14F-4D97-AF65-F5344CB8AC3E}">
        <p14:creationId xmlns:p14="http://schemas.microsoft.com/office/powerpoint/2010/main" val="1006762282"/>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80">
                                          <p:stCondLst>
                                            <p:cond delay="0"/>
                                          </p:stCondLst>
                                        </p:cTn>
                                        <p:tgtEl>
                                          <p:spTgt spid="18"/>
                                        </p:tgtEl>
                                      </p:cBhvr>
                                    </p:animEffect>
                                    <p:anim calcmode="lin" valueType="num">
                                      <p:cBhvr>
                                        <p:cTn id="1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 dur="26">
                                          <p:stCondLst>
                                            <p:cond delay="650"/>
                                          </p:stCondLst>
                                        </p:cTn>
                                        <p:tgtEl>
                                          <p:spTgt spid="18"/>
                                        </p:tgtEl>
                                      </p:cBhvr>
                                      <p:to x="100000" y="60000"/>
                                    </p:animScale>
                                    <p:animScale>
                                      <p:cBhvr>
                                        <p:cTn id="19" dur="166" decel="50000">
                                          <p:stCondLst>
                                            <p:cond delay="676"/>
                                          </p:stCondLst>
                                        </p:cTn>
                                        <p:tgtEl>
                                          <p:spTgt spid="18"/>
                                        </p:tgtEl>
                                      </p:cBhvr>
                                      <p:to x="100000" y="100000"/>
                                    </p:animScale>
                                    <p:animScale>
                                      <p:cBhvr>
                                        <p:cTn id="20" dur="26">
                                          <p:stCondLst>
                                            <p:cond delay="1312"/>
                                          </p:stCondLst>
                                        </p:cTn>
                                        <p:tgtEl>
                                          <p:spTgt spid="18"/>
                                        </p:tgtEl>
                                      </p:cBhvr>
                                      <p:to x="100000" y="80000"/>
                                    </p:animScale>
                                    <p:animScale>
                                      <p:cBhvr>
                                        <p:cTn id="21" dur="166" decel="50000">
                                          <p:stCondLst>
                                            <p:cond delay="1338"/>
                                          </p:stCondLst>
                                        </p:cTn>
                                        <p:tgtEl>
                                          <p:spTgt spid="18"/>
                                        </p:tgtEl>
                                      </p:cBhvr>
                                      <p:to x="100000" y="100000"/>
                                    </p:animScale>
                                    <p:animScale>
                                      <p:cBhvr>
                                        <p:cTn id="22" dur="26">
                                          <p:stCondLst>
                                            <p:cond delay="1642"/>
                                          </p:stCondLst>
                                        </p:cTn>
                                        <p:tgtEl>
                                          <p:spTgt spid="18"/>
                                        </p:tgtEl>
                                      </p:cBhvr>
                                      <p:to x="100000" y="90000"/>
                                    </p:animScale>
                                    <p:animScale>
                                      <p:cBhvr>
                                        <p:cTn id="23" dur="166" decel="50000">
                                          <p:stCondLst>
                                            <p:cond delay="1668"/>
                                          </p:stCondLst>
                                        </p:cTn>
                                        <p:tgtEl>
                                          <p:spTgt spid="18"/>
                                        </p:tgtEl>
                                      </p:cBhvr>
                                      <p:to x="100000" y="100000"/>
                                    </p:animScale>
                                    <p:animScale>
                                      <p:cBhvr>
                                        <p:cTn id="24" dur="26">
                                          <p:stCondLst>
                                            <p:cond delay="1808"/>
                                          </p:stCondLst>
                                        </p:cTn>
                                        <p:tgtEl>
                                          <p:spTgt spid="18"/>
                                        </p:tgtEl>
                                      </p:cBhvr>
                                      <p:to x="100000" y="95000"/>
                                    </p:animScale>
                                    <p:animScale>
                                      <p:cBhvr>
                                        <p:cTn id="25"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sp>
        <p:nvSpPr>
          <p:cNvPr id="16" name="文本框 15">
            <a:extLst>
              <a:ext uri="{FF2B5EF4-FFF2-40B4-BE49-F238E27FC236}">
                <a16:creationId xmlns:a16="http://schemas.microsoft.com/office/drawing/2014/main" id="{4E39D88C-E242-4E63-8E33-08682EB486E7}"/>
              </a:ext>
            </a:extLst>
          </p:cNvPr>
          <p:cNvSpPr txBox="1"/>
          <p:nvPr/>
        </p:nvSpPr>
        <p:spPr>
          <a:xfrm>
            <a:off x="4086310" y="1767137"/>
            <a:ext cx="651328" cy="461665"/>
          </a:xfrm>
          <a:prstGeom prst="rect">
            <a:avLst/>
          </a:prstGeom>
          <a:solidFill>
            <a:srgbClr val="2F221C"/>
          </a:solidFill>
          <a:ln w="28575">
            <a:solidFill>
              <a:srgbClr val="E76B45"/>
            </a:solidFill>
          </a:ln>
          <a:effectLst>
            <a:outerShdw blurRad="50800" dist="38100" dir="5400000" algn="t" rotWithShape="0">
              <a:prstClr val="black">
                <a:alpha val="40000"/>
              </a:prstClr>
            </a:outerShdw>
          </a:effectLst>
        </p:spPr>
        <p:txBody>
          <a:bodyPr wrap="square" rtlCol="0">
            <a:spAutoFit/>
          </a:bodyPr>
          <a:lstStyle/>
          <a:p>
            <a:pPr algn="ctr"/>
            <a:r>
              <a:rPr lang="en-US" altLang="zh-CN" sz="2400" dirty="0">
                <a:solidFill>
                  <a:schemeClr val="bg1"/>
                </a:solidFill>
                <a:latin typeface="字魂58号-创中黑" panose="00000500000000000000" pitchFamily="2" charset="-122"/>
                <a:ea typeface="字魂58号-创中黑" panose="00000500000000000000" pitchFamily="2" charset="-122"/>
                <a:sym typeface="字魂58号-创中黑" panose="00000500000000000000" pitchFamily="2" charset="-122"/>
              </a:rPr>
              <a:t>01</a:t>
            </a:r>
          </a:p>
        </p:txBody>
      </p:sp>
      <p:sp>
        <p:nvSpPr>
          <p:cNvPr id="20" name="文本框 19">
            <a:extLst>
              <a:ext uri="{FF2B5EF4-FFF2-40B4-BE49-F238E27FC236}">
                <a16:creationId xmlns:a16="http://schemas.microsoft.com/office/drawing/2014/main" id="{8A6E339B-8CA7-419E-BE48-DA9864B5A8BF}"/>
              </a:ext>
            </a:extLst>
          </p:cNvPr>
          <p:cNvSpPr txBox="1"/>
          <p:nvPr/>
        </p:nvSpPr>
        <p:spPr>
          <a:xfrm>
            <a:off x="4086310" y="2987575"/>
            <a:ext cx="651328" cy="461665"/>
          </a:xfrm>
          <a:prstGeom prst="rect">
            <a:avLst/>
          </a:prstGeom>
          <a:solidFill>
            <a:srgbClr val="2F221C"/>
          </a:solidFill>
          <a:ln w="28575">
            <a:solidFill>
              <a:srgbClr val="E76B45"/>
            </a:solidFill>
          </a:ln>
          <a:effectLst>
            <a:outerShdw blurRad="50800" dist="38100" dir="5400000" algn="t" rotWithShape="0">
              <a:prstClr val="black">
                <a:alpha val="40000"/>
              </a:prstClr>
            </a:outerShdw>
          </a:effectLst>
        </p:spPr>
        <p:txBody>
          <a:bodyPr wrap="square" rtlCol="0">
            <a:spAutoFit/>
          </a:bodyPr>
          <a:lstStyle/>
          <a:p>
            <a:pPr algn="ctr"/>
            <a:r>
              <a:rPr lang="en-US" altLang="zh-CN" sz="2400">
                <a:solidFill>
                  <a:schemeClr val="bg1"/>
                </a:solidFill>
                <a:latin typeface="字魂58号-创中黑" panose="00000500000000000000" pitchFamily="2" charset="-122"/>
                <a:ea typeface="字魂58号-创中黑" panose="00000500000000000000" pitchFamily="2" charset="-122"/>
                <a:sym typeface="字魂58号-创中黑" panose="00000500000000000000" pitchFamily="2" charset="-122"/>
              </a:rPr>
              <a:t>02</a:t>
            </a:r>
          </a:p>
        </p:txBody>
      </p:sp>
      <p:sp>
        <p:nvSpPr>
          <p:cNvPr id="23" name="文本框 22">
            <a:extLst>
              <a:ext uri="{FF2B5EF4-FFF2-40B4-BE49-F238E27FC236}">
                <a16:creationId xmlns:a16="http://schemas.microsoft.com/office/drawing/2014/main" id="{026596E9-A975-4F8B-A8D3-B1AA67B69310}"/>
              </a:ext>
            </a:extLst>
          </p:cNvPr>
          <p:cNvSpPr txBox="1"/>
          <p:nvPr/>
        </p:nvSpPr>
        <p:spPr>
          <a:xfrm>
            <a:off x="4086311" y="4600750"/>
            <a:ext cx="651327" cy="461665"/>
          </a:xfrm>
          <a:prstGeom prst="rect">
            <a:avLst/>
          </a:prstGeom>
          <a:solidFill>
            <a:srgbClr val="2F221C"/>
          </a:solidFill>
          <a:ln w="28575">
            <a:solidFill>
              <a:srgbClr val="E76B45"/>
            </a:solidFill>
          </a:ln>
          <a:effectLst>
            <a:outerShdw blurRad="50800" dist="38100" dir="5400000" algn="t" rotWithShape="0">
              <a:prstClr val="black">
                <a:alpha val="40000"/>
              </a:prstClr>
            </a:outerShdw>
          </a:effectLst>
        </p:spPr>
        <p:txBody>
          <a:bodyPr wrap="square" rtlCol="0">
            <a:spAutoFit/>
          </a:bodyPr>
          <a:lstStyle/>
          <a:p>
            <a:pPr algn="ctr"/>
            <a:r>
              <a:rPr lang="en-US" altLang="zh-CN" sz="2400">
                <a:solidFill>
                  <a:schemeClr val="bg1"/>
                </a:solidFill>
                <a:latin typeface="字魂58号-创中黑" panose="00000500000000000000" pitchFamily="2" charset="-122"/>
                <a:ea typeface="字魂58号-创中黑" panose="00000500000000000000" pitchFamily="2" charset="-122"/>
                <a:sym typeface="字魂58号-创中黑" panose="00000500000000000000" pitchFamily="2" charset="-122"/>
              </a:rPr>
              <a:t>03</a:t>
            </a:r>
          </a:p>
        </p:txBody>
      </p:sp>
      <p:pic>
        <p:nvPicPr>
          <p:cNvPr id="34" name="图片 33">
            <a:extLst>
              <a:ext uri="{FF2B5EF4-FFF2-40B4-BE49-F238E27FC236}">
                <a16:creationId xmlns:a16="http://schemas.microsoft.com/office/drawing/2014/main" id="{47623C93-4E8C-4E55-8E3E-8D2A48D5B18A}"/>
              </a:ext>
            </a:extLst>
          </p:cNvPr>
          <p:cNvPicPr>
            <a:picLocks noChangeAspect="1"/>
          </p:cNvPicPr>
          <p:nvPr/>
        </p:nvPicPr>
        <p:blipFill rotWithShape="1">
          <a:blip r:embed="rId4">
            <a:extLst>
              <a:ext uri="{28A0092B-C50C-407E-A947-70E740481C1C}">
                <a14:useLocalDpi xmlns:a14="http://schemas.microsoft.com/office/drawing/2010/main" val="0"/>
              </a:ext>
            </a:extLst>
          </a:blip>
          <a:srcRect l="33698" t="73658" r="33551"/>
          <a:stretch/>
        </p:blipFill>
        <p:spPr>
          <a:xfrm>
            <a:off x="3736835" y="5525855"/>
            <a:ext cx="4305670" cy="1241842"/>
          </a:xfrm>
          <a:prstGeom prst="rect">
            <a:avLst/>
          </a:prstGeom>
        </p:spPr>
      </p:pic>
      <p:sp>
        <p:nvSpPr>
          <p:cNvPr id="19" name="TextBox 18">
            <a:extLst>
              <a:ext uri="{FF2B5EF4-FFF2-40B4-BE49-F238E27FC236}">
                <a16:creationId xmlns:a16="http://schemas.microsoft.com/office/drawing/2014/main" id="{DD17A320-9B2A-4256-A0C4-4C512281FAA0}"/>
              </a:ext>
            </a:extLst>
          </p:cNvPr>
          <p:cNvSpPr txBox="1"/>
          <p:nvPr/>
        </p:nvSpPr>
        <p:spPr>
          <a:xfrm>
            <a:off x="4763903" y="1571247"/>
            <a:ext cx="6481271" cy="1077218"/>
          </a:xfrm>
          <a:prstGeom prst="rect">
            <a:avLst/>
          </a:prstGeom>
          <a:noFill/>
        </p:spPr>
        <p:txBody>
          <a:bodyPr wrap="square">
            <a:spAutoFit/>
          </a:bodyPr>
          <a:lstStyle/>
          <a:p>
            <a:r>
              <a:rPr lang="de-DE" sz="320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Biết nguyên nhân và cách phòng tránh HIV/ AIDS </a:t>
            </a:r>
            <a:endParaRPr lang="en-US" sz="3200">
              <a:solidFill>
                <a:srgbClr val="002060"/>
              </a:solidFill>
              <a:effectLst>
                <a:outerShdw blurRad="38100" dist="38100" dir="2700000" algn="tl">
                  <a:srgbClr val="000000">
                    <a:alpha val="43137"/>
                  </a:srgbClr>
                </a:outerShdw>
              </a:effectLst>
            </a:endParaRPr>
          </a:p>
        </p:txBody>
      </p:sp>
      <p:sp>
        <p:nvSpPr>
          <p:cNvPr id="22" name="TextBox 21">
            <a:extLst>
              <a:ext uri="{FF2B5EF4-FFF2-40B4-BE49-F238E27FC236}">
                <a16:creationId xmlns:a16="http://schemas.microsoft.com/office/drawing/2014/main" id="{6612F798-4BD2-440F-ADD6-C4135DAA5874}"/>
              </a:ext>
            </a:extLst>
          </p:cNvPr>
          <p:cNvSpPr txBox="1"/>
          <p:nvPr/>
        </p:nvSpPr>
        <p:spPr>
          <a:xfrm>
            <a:off x="4763903" y="2730460"/>
            <a:ext cx="6617459" cy="1569660"/>
          </a:xfrm>
          <a:prstGeom prst="rect">
            <a:avLst/>
          </a:prstGeom>
          <a:noFill/>
        </p:spPr>
        <p:txBody>
          <a:bodyPr wrap="square">
            <a:spAutoFit/>
          </a:bodyPr>
          <a:lstStyle/>
          <a:p>
            <a:r>
              <a:rPr lang="vi-VN" sz="320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Xác định</a:t>
            </a:r>
            <a:r>
              <a:rPr lang="en-US" sz="320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vi-VN" sz="320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và biết được các hành vi tiếp xúc thông thường không lây nhiễm HIV/AIDS</a:t>
            </a:r>
            <a:endParaRPr lang="en-US" sz="3200">
              <a:solidFill>
                <a:srgbClr val="002060"/>
              </a:solidFill>
              <a:effectLst>
                <a:outerShdw blurRad="38100" dist="38100" dir="2700000" algn="tl">
                  <a:srgbClr val="000000">
                    <a:alpha val="43137"/>
                  </a:srgbClr>
                </a:outerShdw>
              </a:effectLst>
            </a:endParaRPr>
          </a:p>
        </p:txBody>
      </p:sp>
      <p:sp>
        <p:nvSpPr>
          <p:cNvPr id="33" name="TextBox 32">
            <a:extLst>
              <a:ext uri="{FF2B5EF4-FFF2-40B4-BE49-F238E27FC236}">
                <a16:creationId xmlns:a16="http://schemas.microsoft.com/office/drawing/2014/main" id="{52FF63F2-636C-4FEC-89F1-4777C6FCE64B}"/>
              </a:ext>
            </a:extLst>
          </p:cNvPr>
          <p:cNvSpPr txBox="1"/>
          <p:nvPr/>
        </p:nvSpPr>
        <p:spPr>
          <a:xfrm>
            <a:off x="4864549" y="4356559"/>
            <a:ext cx="6113449" cy="1569660"/>
          </a:xfrm>
          <a:prstGeom prst="rect">
            <a:avLst/>
          </a:prstGeom>
          <a:noFill/>
        </p:spPr>
        <p:txBody>
          <a:bodyPr wrap="square">
            <a:spAutoFit/>
          </a:bodyPr>
          <a:lstStyle/>
          <a:p>
            <a:pPr algn="just"/>
            <a:r>
              <a:rPr lang="vi-VN" sz="320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Luôn có ý thức tuyên truyền vận động mọi người cùng phòng tránh nhiễm HIV/AIDS</a:t>
            </a:r>
            <a:endParaRPr lang="en-US" sz="3200">
              <a:solidFill>
                <a:srgbClr val="002060"/>
              </a:solidFill>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0A691402-47C3-442A-8F55-0A86F9F09B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81398" y="643016"/>
            <a:ext cx="6113449" cy="960895"/>
          </a:xfrm>
          <a:prstGeom prst="rect">
            <a:avLst/>
          </a:prstGeom>
        </p:spPr>
      </p:pic>
      <p:pic>
        <p:nvPicPr>
          <p:cNvPr id="35" name="图片 2">
            <a:extLst>
              <a:ext uri="{FF2B5EF4-FFF2-40B4-BE49-F238E27FC236}">
                <a16:creationId xmlns:a16="http://schemas.microsoft.com/office/drawing/2014/main" id="{4484B3EF-DE65-4083-8FE8-AAA5649852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997" y="1657767"/>
            <a:ext cx="3842930" cy="3842930"/>
          </a:xfrm>
          <a:prstGeom prst="rect">
            <a:avLst/>
          </a:prstGeom>
        </p:spPr>
      </p:pic>
    </p:spTree>
    <p:extLst>
      <p:ext uri="{BB962C8B-B14F-4D97-AF65-F5344CB8AC3E}">
        <p14:creationId xmlns:p14="http://schemas.microsoft.com/office/powerpoint/2010/main" val="230721631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1"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1"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randombar(horizontal)">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0" grpId="0" animBg="1"/>
      <p:bldP spid="20" grpId="1" animBg="1"/>
      <p:bldP spid="23" grpId="0" animBg="1"/>
      <p:bldP spid="23" grpId="1" animBg="1"/>
      <p:bldP spid="19" grpId="0"/>
      <p:bldP spid="22"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D74C35-56AC-4D61-AC06-16F2F569D3AD}"/>
              </a:ext>
            </a:extLst>
          </p:cNvPr>
          <p:cNvPicPr>
            <a:picLocks noChangeAspect="1"/>
          </p:cNvPicPr>
          <p:nvPr/>
        </p:nvPicPr>
        <p:blipFill rotWithShape="1">
          <a:blip r:embed="rId3">
            <a:extLst>
              <a:ext uri="{28A0092B-C50C-407E-A947-70E740481C1C}">
                <a14:useLocalDpi xmlns:a14="http://schemas.microsoft.com/office/drawing/2010/main" val="0"/>
              </a:ext>
            </a:extLst>
          </a:blip>
          <a:srcRect l="43878" t="66532"/>
          <a:stretch/>
        </p:blipFill>
        <p:spPr>
          <a:xfrm>
            <a:off x="-563066" y="2723633"/>
            <a:ext cx="6074866" cy="4843259"/>
          </a:xfrm>
          <a:prstGeom prst="rect">
            <a:avLst/>
          </a:prstGeom>
        </p:spPr>
      </p:pic>
      <p:sp>
        <p:nvSpPr>
          <p:cNvPr id="15" name="Rectangle 14">
            <a:extLst>
              <a:ext uri="{FF2B5EF4-FFF2-40B4-BE49-F238E27FC236}">
                <a16:creationId xmlns:a16="http://schemas.microsoft.com/office/drawing/2014/main" id="{D1C5805C-C0BB-4F26-B996-06F4649E8F09}"/>
              </a:ext>
            </a:extLst>
          </p:cNvPr>
          <p:cNvSpPr/>
          <p:nvPr/>
        </p:nvSpPr>
        <p:spPr>
          <a:xfrm>
            <a:off x="1954457" y="1358164"/>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KHÁM PHÁ</a:t>
            </a:r>
            <a:endPar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endParaRPr>
          </a:p>
        </p:txBody>
      </p:sp>
      <p:pic>
        <p:nvPicPr>
          <p:cNvPr id="16" name="图片 20">
            <a:extLst>
              <a:ext uri="{FF2B5EF4-FFF2-40B4-BE49-F238E27FC236}">
                <a16:creationId xmlns:a16="http://schemas.microsoft.com/office/drawing/2014/main" id="{EBB3C5D5-FDDF-440A-AAE3-E92C5105823C}"/>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17" name="图片 16">
            <a:extLst>
              <a:ext uri="{FF2B5EF4-FFF2-40B4-BE49-F238E27FC236}">
                <a16:creationId xmlns:a16="http://schemas.microsoft.com/office/drawing/2014/main" id="{173B4315-A007-40E2-B0A7-58E90B83BF44}"/>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Tree>
    <p:extLst>
      <p:ext uri="{BB962C8B-B14F-4D97-AF65-F5344CB8AC3E}">
        <p14:creationId xmlns:p14="http://schemas.microsoft.com/office/powerpoint/2010/main" val="47717076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FIRST_PUBLISH" val="1"/>
  <p:tag name="ISPRING_PRESENTATION_TITLE" val="126"/>
</p:tagLst>
</file>

<file path=ppt/theme/theme1.xml><?xml version="1.0" encoding="utf-8"?>
<a:theme xmlns:a="http://schemas.openxmlformats.org/drawingml/2006/main" name="千图网海量PPT模板www.58pic.com ​​">
  <a:themeElements>
    <a:clrScheme name="自定义 58">
      <a:dk1>
        <a:sysClr val="windowText" lastClr="000000"/>
      </a:dk1>
      <a:lt1>
        <a:sysClr val="window" lastClr="FFFFFF"/>
      </a:lt1>
      <a:dk2>
        <a:srgbClr val="44546A"/>
      </a:dk2>
      <a:lt2>
        <a:srgbClr val="E7E6E6"/>
      </a:lt2>
      <a:accent1>
        <a:srgbClr val="D76B49"/>
      </a:accent1>
      <a:accent2>
        <a:srgbClr val="D76B49"/>
      </a:accent2>
      <a:accent3>
        <a:srgbClr val="D76B49"/>
      </a:accent3>
      <a:accent4>
        <a:srgbClr val="D76B49"/>
      </a:accent4>
      <a:accent5>
        <a:srgbClr val="D76B49"/>
      </a:accent5>
      <a:accent6>
        <a:srgbClr val="D76B49"/>
      </a:accent6>
      <a:hlink>
        <a:srgbClr val="D76B49"/>
      </a:hlink>
      <a:folHlink>
        <a:srgbClr val="D76B49"/>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605</TotalTime>
  <Words>880</Words>
  <Application>Microsoft Office PowerPoint</Application>
  <PresentationFormat>Widescreen</PresentationFormat>
  <Paragraphs>125</Paragraphs>
  <Slides>34</Slides>
  <Notes>17</Notes>
  <HiddenSlides>0</HiddenSlides>
  <MMClips>15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等线</vt:lpstr>
      <vt:lpstr>等线 Light</vt:lpstr>
      <vt:lpstr>Arial</vt:lpstr>
      <vt:lpstr>iCiel Baliho Script</vt:lpstr>
      <vt:lpstr>iCiel Cadena</vt:lpstr>
      <vt:lpstr>iCiel Crocante</vt:lpstr>
      <vt:lpstr>iCiel Soup of Justice</vt:lpstr>
      <vt:lpstr>Times New Roman</vt:lpstr>
      <vt:lpstr>UTM Cooper Black</vt:lpstr>
      <vt:lpstr>UTM Isadora</vt:lpstr>
      <vt:lpstr>字魂58号-创中黑</vt:lpstr>
      <vt:lpstr>千图网海量PPT模板www.58pic.com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126</dc:title>
  <dc:creator>asus</dc:creator>
  <cp:lastModifiedBy>Nguyễn Ngọc Ánh Nhung</cp:lastModifiedBy>
  <cp:revision>77</cp:revision>
  <dcterms:created xsi:type="dcterms:W3CDTF">2018-04-10T04:31:45Z</dcterms:created>
  <dcterms:modified xsi:type="dcterms:W3CDTF">2021-10-21T05:58:45Z</dcterms:modified>
</cp:coreProperties>
</file>