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6" r:id="rId3"/>
    <p:sldId id="301" r:id="rId4"/>
    <p:sldId id="302" r:id="rId5"/>
    <p:sldId id="303" r:id="rId6"/>
    <p:sldId id="304" r:id="rId7"/>
    <p:sldId id="305" r:id="rId8"/>
    <p:sldId id="306" r:id="rId9"/>
    <p:sldId id="278" r:id="rId10"/>
    <p:sldId id="280" r:id="rId11"/>
    <p:sldId id="307" r:id="rId12"/>
    <p:sldId id="344" r:id="rId13"/>
    <p:sldId id="283" r:id="rId14"/>
    <p:sldId id="345" r:id="rId15"/>
    <p:sldId id="281" r:id="rId16"/>
    <p:sldId id="342" r:id="rId17"/>
    <p:sldId id="348" r:id="rId18"/>
    <p:sldId id="349" r:id="rId19"/>
    <p:sldId id="350" r:id="rId20"/>
    <p:sldId id="351" r:id="rId21"/>
    <p:sldId id="352" r:id="rId22"/>
    <p:sldId id="368" r:id="rId23"/>
    <p:sldId id="370" r:id="rId24"/>
    <p:sldId id="380" r:id="rId25"/>
    <p:sldId id="379" r:id="rId26"/>
    <p:sldId id="385" r:id="rId27"/>
    <p:sldId id="386" r:id="rId28"/>
    <p:sldId id="387" r:id="rId29"/>
    <p:sldId id="366" r:id="rId30"/>
    <p:sldId id="388" r:id="rId31"/>
    <p:sldId id="334" r:id="rId32"/>
    <p:sldId id="335" r:id="rId33"/>
    <p:sldId id="371" r:id="rId34"/>
    <p:sldId id="336" r:id="rId35"/>
    <p:sldId id="372" r:id="rId36"/>
    <p:sldId id="299" r:id="rId37"/>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C880"/>
    <a:srgbClr val="F15B5B"/>
    <a:srgbClr val="615756"/>
    <a:srgbClr val="F5D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p:scale>
          <a:sx n="50" d="100"/>
          <a:sy n="50" d="100"/>
        </p:scale>
        <p:origin x="688"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7D9463-32EC-4636-89E9-16B2DFEF02F9}" type="datetimeFigureOut">
              <a:rPr lang="zh-CN" altLang="en-US" smtClean="0"/>
              <a:t>2021/11/7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4BD42-3B44-4672-9CF2-0F4750AEE8F9}" type="slidenum">
              <a:rPr lang="zh-CN" altLang="en-US" smtClean="0"/>
              <a:t>‹#›</a:t>
            </a:fld>
            <a:endParaRPr lang="zh-CN" altLang="en-US"/>
          </a:p>
        </p:txBody>
      </p:sp>
    </p:spTree>
    <p:extLst>
      <p:ext uri="{BB962C8B-B14F-4D97-AF65-F5344CB8AC3E}">
        <p14:creationId xmlns:p14="http://schemas.microsoft.com/office/powerpoint/2010/main" val="100330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a:t>
            </a:fld>
            <a:endParaRPr lang="zh-CN" altLang="en-US"/>
          </a:p>
        </p:txBody>
      </p:sp>
    </p:spTree>
    <p:extLst>
      <p:ext uri="{BB962C8B-B14F-4D97-AF65-F5344CB8AC3E}">
        <p14:creationId xmlns:p14="http://schemas.microsoft.com/office/powerpoint/2010/main" val="242503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30</a:t>
            </a:fld>
            <a:endParaRPr lang="zh-CN" altLang="en-US"/>
          </a:p>
        </p:txBody>
      </p:sp>
    </p:spTree>
    <p:extLst>
      <p:ext uri="{BB962C8B-B14F-4D97-AF65-F5344CB8AC3E}">
        <p14:creationId xmlns:p14="http://schemas.microsoft.com/office/powerpoint/2010/main" val="4194216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31</a:t>
            </a:fld>
            <a:endParaRPr lang="zh-CN" altLang="en-US"/>
          </a:p>
        </p:txBody>
      </p:sp>
    </p:spTree>
    <p:extLst>
      <p:ext uri="{BB962C8B-B14F-4D97-AF65-F5344CB8AC3E}">
        <p14:creationId xmlns:p14="http://schemas.microsoft.com/office/powerpoint/2010/main" val="3406979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32</a:t>
            </a:fld>
            <a:endParaRPr lang="zh-CN" altLang="en-US"/>
          </a:p>
        </p:txBody>
      </p:sp>
    </p:spTree>
    <p:extLst>
      <p:ext uri="{BB962C8B-B14F-4D97-AF65-F5344CB8AC3E}">
        <p14:creationId xmlns:p14="http://schemas.microsoft.com/office/powerpoint/2010/main" val="3258714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33</a:t>
            </a:fld>
            <a:endParaRPr lang="zh-CN" altLang="en-US"/>
          </a:p>
        </p:txBody>
      </p:sp>
    </p:spTree>
    <p:extLst>
      <p:ext uri="{BB962C8B-B14F-4D97-AF65-F5344CB8AC3E}">
        <p14:creationId xmlns:p14="http://schemas.microsoft.com/office/powerpoint/2010/main" val="2741610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34</a:t>
            </a:fld>
            <a:endParaRPr lang="zh-CN" altLang="en-US"/>
          </a:p>
        </p:txBody>
      </p:sp>
    </p:spTree>
    <p:extLst>
      <p:ext uri="{BB962C8B-B14F-4D97-AF65-F5344CB8AC3E}">
        <p14:creationId xmlns:p14="http://schemas.microsoft.com/office/powerpoint/2010/main" val="1562116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36</a:t>
            </a:fld>
            <a:endParaRPr lang="zh-CN" altLang="en-US"/>
          </a:p>
        </p:txBody>
      </p:sp>
    </p:spTree>
    <p:extLst>
      <p:ext uri="{BB962C8B-B14F-4D97-AF65-F5344CB8AC3E}">
        <p14:creationId xmlns:p14="http://schemas.microsoft.com/office/powerpoint/2010/main" val="1125041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2</a:t>
            </a:fld>
            <a:endParaRPr lang="zh-CN" altLang="en-US"/>
          </a:p>
        </p:txBody>
      </p:sp>
    </p:spTree>
    <p:extLst>
      <p:ext uri="{BB962C8B-B14F-4D97-AF65-F5344CB8AC3E}">
        <p14:creationId xmlns:p14="http://schemas.microsoft.com/office/powerpoint/2010/main" val="2056053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8</a:t>
            </a:fld>
            <a:endParaRPr lang="zh-CN" altLang="en-US"/>
          </a:p>
        </p:txBody>
      </p:sp>
    </p:spTree>
    <p:extLst>
      <p:ext uri="{BB962C8B-B14F-4D97-AF65-F5344CB8AC3E}">
        <p14:creationId xmlns:p14="http://schemas.microsoft.com/office/powerpoint/2010/main" val="180643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9</a:t>
            </a:fld>
            <a:endParaRPr lang="zh-CN" altLang="en-US"/>
          </a:p>
        </p:txBody>
      </p:sp>
    </p:spTree>
    <p:extLst>
      <p:ext uri="{BB962C8B-B14F-4D97-AF65-F5344CB8AC3E}">
        <p14:creationId xmlns:p14="http://schemas.microsoft.com/office/powerpoint/2010/main" val="2650214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10</a:t>
            </a:fld>
            <a:endParaRPr lang="zh-CN" altLang="en-US"/>
          </a:p>
        </p:txBody>
      </p:sp>
    </p:spTree>
    <p:extLst>
      <p:ext uri="{BB962C8B-B14F-4D97-AF65-F5344CB8AC3E}">
        <p14:creationId xmlns:p14="http://schemas.microsoft.com/office/powerpoint/2010/main" val="996394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12</a:t>
            </a:fld>
            <a:endParaRPr lang="zh-CN" altLang="en-US"/>
          </a:p>
        </p:txBody>
      </p:sp>
    </p:spTree>
    <p:extLst>
      <p:ext uri="{BB962C8B-B14F-4D97-AF65-F5344CB8AC3E}">
        <p14:creationId xmlns:p14="http://schemas.microsoft.com/office/powerpoint/2010/main" val="2152500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13</a:t>
            </a:fld>
            <a:endParaRPr lang="zh-CN" altLang="en-US"/>
          </a:p>
        </p:txBody>
      </p:sp>
    </p:spTree>
    <p:extLst>
      <p:ext uri="{BB962C8B-B14F-4D97-AF65-F5344CB8AC3E}">
        <p14:creationId xmlns:p14="http://schemas.microsoft.com/office/powerpoint/2010/main" val="50248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15</a:t>
            </a:fld>
            <a:endParaRPr lang="zh-CN" altLang="en-US"/>
          </a:p>
        </p:txBody>
      </p:sp>
    </p:spTree>
    <p:extLst>
      <p:ext uri="{BB962C8B-B14F-4D97-AF65-F5344CB8AC3E}">
        <p14:creationId xmlns:p14="http://schemas.microsoft.com/office/powerpoint/2010/main" val="1265107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24</a:t>
            </a:fld>
            <a:endParaRPr lang="zh-CN" altLang="en-US"/>
          </a:p>
        </p:txBody>
      </p:sp>
    </p:spTree>
    <p:extLst>
      <p:ext uri="{BB962C8B-B14F-4D97-AF65-F5344CB8AC3E}">
        <p14:creationId xmlns:p14="http://schemas.microsoft.com/office/powerpoint/2010/main" val="400990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9229910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1197007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183307451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3052282471"/>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21568214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99058983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108912810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118732953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4933642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22804162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18278003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2D0A1-8294-4AF3-A900-55626C9D01E0}" type="datetimeFigureOut">
              <a:rPr lang="zh-CN" altLang="en-US" smtClean="0"/>
              <a:t>2021/11/7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2626136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2D0A1-8294-4AF3-A900-55626C9D01E0}" type="datetimeFigureOut">
              <a:rPr lang="zh-CN" altLang="en-US" smtClean="0"/>
              <a:t>2021/11/7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979994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1.svg"/><Relationship Id="rId5" Type="http://schemas.openxmlformats.org/officeDocument/2006/relationships/image" Target="../media/image13.svg"/><Relationship Id="rId10" Type="http://schemas.openxmlformats.org/officeDocument/2006/relationships/image" Target="../media/image10.png"/><Relationship Id="rId4" Type="http://schemas.openxmlformats.org/officeDocument/2006/relationships/image" Target="../media/image12.png"/><Relationship Id="rId9"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jpeg"/><Relationship Id="rId7" Type="http://schemas.openxmlformats.org/officeDocument/2006/relationships/image" Target="../media/image24.png"/><Relationship Id="rId12" Type="http://schemas.microsoft.com/office/2007/relationships/hdphoto" Target="../media/hdphoto7.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4.wdp"/><Relationship Id="rId11" Type="http://schemas.openxmlformats.org/officeDocument/2006/relationships/image" Target="../media/image26.png"/><Relationship Id="rId5" Type="http://schemas.openxmlformats.org/officeDocument/2006/relationships/image" Target="../media/image23.png"/><Relationship Id="rId10" Type="http://schemas.microsoft.com/office/2007/relationships/hdphoto" Target="../media/hdphoto6.wdp"/><Relationship Id="rId4" Type="http://schemas.openxmlformats.org/officeDocument/2006/relationships/image" Target="../media/image22.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1.svg"/><Relationship Id="rId5" Type="http://schemas.openxmlformats.org/officeDocument/2006/relationships/image" Target="../media/image13.svg"/><Relationship Id="rId10" Type="http://schemas.openxmlformats.org/officeDocument/2006/relationships/image" Target="../media/image10.png"/><Relationship Id="rId4" Type="http://schemas.openxmlformats.org/officeDocument/2006/relationships/image" Target="../media/image12.png"/><Relationship Id="rId9"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2.png"/><Relationship Id="rId7" Type="http://schemas.microsoft.com/office/2007/relationships/hdphoto" Target="../media/hdphoto9.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1.png"/><Relationship Id="rId11" Type="http://schemas.microsoft.com/office/2007/relationships/hdphoto" Target="../media/hdphoto11.wdp"/><Relationship Id="rId5" Type="http://schemas.microsoft.com/office/2007/relationships/hdphoto" Target="../media/hdphoto8.wdp"/><Relationship Id="rId10" Type="http://schemas.openxmlformats.org/officeDocument/2006/relationships/image" Target="../media/image33.png"/><Relationship Id="rId4" Type="http://schemas.openxmlformats.org/officeDocument/2006/relationships/image" Target="../media/image30.png"/><Relationship Id="rId9"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3.wdp"/><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11.svg"/><Relationship Id="rId9"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9.png"/><Relationship Id="rId10" Type="http://schemas.openxmlformats.org/officeDocument/2006/relationships/image" Target="../media/image16.png"/><Relationship Id="rId4" Type="http://schemas.openxmlformats.org/officeDocument/2006/relationships/image" Target="../media/image11.svg"/><Relationship Id="rId9"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9.png"/><Relationship Id="rId10" Type="http://schemas.openxmlformats.org/officeDocument/2006/relationships/image" Target="../media/image16.png"/><Relationship Id="rId4" Type="http://schemas.openxmlformats.org/officeDocument/2006/relationships/image" Target="../media/image11.svg"/><Relationship Id="rId9"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2.png"/><Relationship Id="rId7"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 Id="rId9"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3.wdp"/><Relationship Id="rId5" Type="http://schemas.openxmlformats.org/officeDocument/2006/relationships/image" Target="../media/image11.svg"/><Relationship Id="rId10" Type="http://schemas.openxmlformats.org/officeDocument/2006/relationships/image" Target="../media/image15.png"/><Relationship Id="rId4" Type="http://schemas.openxmlformats.org/officeDocument/2006/relationships/image" Target="../media/image10.png"/><Relationship Id="rId9" Type="http://schemas.microsoft.com/office/2007/relationships/hdphoto" Target="../media/hdphoto2.wdp"/></Relationships>
</file>

<file path=ppt/slides/_rels/slide3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13.svg"/><Relationship Id="rId3" Type="http://schemas.openxmlformats.org/officeDocument/2006/relationships/image" Target="../media/image39.png"/><Relationship Id="rId7" Type="http://schemas.openxmlformats.org/officeDocument/2006/relationships/image" Target="../media/image42.png"/><Relationship Id="rId12"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13.wdp"/><Relationship Id="rId11" Type="http://schemas.microsoft.com/office/2007/relationships/hdphoto" Target="../media/hdphoto15.wdp"/><Relationship Id="rId5" Type="http://schemas.openxmlformats.org/officeDocument/2006/relationships/image" Target="../media/image41.png"/><Relationship Id="rId10" Type="http://schemas.openxmlformats.org/officeDocument/2006/relationships/image" Target="../media/image44.png"/><Relationship Id="rId4" Type="http://schemas.openxmlformats.org/officeDocument/2006/relationships/image" Target="../media/image40.png"/><Relationship Id="rId9" Type="http://schemas.microsoft.com/office/2007/relationships/hdphoto" Target="../media/hdphoto14.wdp"/></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1.png"/><Relationship Id="rId18" Type="http://schemas.openxmlformats.org/officeDocument/2006/relationships/image" Target="../media/image44.png"/><Relationship Id="rId3" Type="http://schemas.openxmlformats.org/officeDocument/2006/relationships/tags" Target="../tags/tag4.xml"/><Relationship Id="rId7" Type="http://schemas.openxmlformats.org/officeDocument/2006/relationships/image" Target="../media/image40.png"/><Relationship Id="rId12" Type="http://schemas.openxmlformats.org/officeDocument/2006/relationships/image" Target="../media/image49.png"/><Relationship Id="rId17" Type="http://schemas.microsoft.com/office/2007/relationships/hdphoto" Target="../media/hdphoto14.wdp"/><Relationship Id="rId2" Type="http://schemas.openxmlformats.org/officeDocument/2006/relationships/tags" Target="../tags/tag3.xml"/><Relationship Id="rId16" Type="http://schemas.openxmlformats.org/officeDocument/2006/relationships/image" Target="../media/image43.png"/><Relationship Id="rId1" Type="http://schemas.openxmlformats.org/officeDocument/2006/relationships/tags" Target="../tags/tag2.xml"/><Relationship Id="rId6" Type="http://schemas.openxmlformats.org/officeDocument/2006/relationships/image" Target="../media/image39.png"/><Relationship Id="rId11" Type="http://schemas.openxmlformats.org/officeDocument/2006/relationships/image" Target="../media/image48.png"/><Relationship Id="rId5" Type="http://schemas.openxmlformats.org/officeDocument/2006/relationships/notesSlide" Target="../notesSlides/notesSlide11.xml"/><Relationship Id="rId15" Type="http://schemas.openxmlformats.org/officeDocument/2006/relationships/image" Target="../media/image42.png"/><Relationship Id="rId10" Type="http://schemas.openxmlformats.org/officeDocument/2006/relationships/image" Target="../media/image47.png"/><Relationship Id="rId19" Type="http://schemas.microsoft.com/office/2007/relationships/hdphoto" Target="../media/hdphoto15.wdp"/><Relationship Id="rId4" Type="http://schemas.openxmlformats.org/officeDocument/2006/relationships/slideLayout" Target="../slideLayouts/slideLayout12.xml"/><Relationship Id="rId9" Type="http://schemas.openxmlformats.org/officeDocument/2006/relationships/image" Target="../media/image46.png"/><Relationship Id="rId14" Type="http://schemas.microsoft.com/office/2007/relationships/hdphoto" Target="../media/hdphoto13.wdp"/></Relationships>
</file>

<file path=ppt/slides/_rels/slide32.xml.rels><?xml version="1.0" encoding="UTF-8" standalone="yes"?>
<Relationships xmlns="http://schemas.openxmlformats.org/package/2006/relationships"><Relationship Id="rId8" Type="http://schemas.openxmlformats.org/officeDocument/2006/relationships/image" Target="../media/image45.png"/><Relationship Id="rId13" Type="http://schemas.microsoft.com/office/2007/relationships/hdphoto" Target="../media/hdphoto13.wdp"/><Relationship Id="rId18" Type="http://schemas.microsoft.com/office/2007/relationships/hdphoto" Target="../media/hdphoto15.wdp"/><Relationship Id="rId3" Type="http://schemas.openxmlformats.org/officeDocument/2006/relationships/tags" Target="../tags/tag7.xml"/><Relationship Id="rId7" Type="http://schemas.openxmlformats.org/officeDocument/2006/relationships/image" Target="../media/image40.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tags" Target="../tags/tag6.xml"/><Relationship Id="rId16" Type="http://schemas.microsoft.com/office/2007/relationships/hdphoto" Target="../media/hdphoto14.wdp"/><Relationship Id="rId1" Type="http://schemas.openxmlformats.org/officeDocument/2006/relationships/tags" Target="../tags/tag5.xml"/><Relationship Id="rId6" Type="http://schemas.openxmlformats.org/officeDocument/2006/relationships/image" Target="../media/image39.png"/><Relationship Id="rId11" Type="http://schemas.openxmlformats.org/officeDocument/2006/relationships/image" Target="../media/image49.png"/><Relationship Id="rId5" Type="http://schemas.openxmlformats.org/officeDocument/2006/relationships/notesSlide" Target="../notesSlides/notesSlide12.xml"/><Relationship Id="rId1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slideLayout" Target="../slideLayouts/slideLayout12.xml"/><Relationship Id="rId9" Type="http://schemas.openxmlformats.org/officeDocument/2006/relationships/image" Target="../media/image47.png"/><Relationship Id="rId1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45.png"/><Relationship Id="rId13" Type="http://schemas.microsoft.com/office/2007/relationships/hdphoto" Target="../media/hdphoto13.wdp"/><Relationship Id="rId18" Type="http://schemas.microsoft.com/office/2007/relationships/hdphoto" Target="../media/hdphoto15.wdp"/><Relationship Id="rId3" Type="http://schemas.openxmlformats.org/officeDocument/2006/relationships/tags" Target="../tags/tag10.xml"/><Relationship Id="rId7" Type="http://schemas.openxmlformats.org/officeDocument/2006/relationships/image" Target="../media/image40.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tags" Target="../tags/tag9.xml"/><Relationship Id="rId16" Type="http://schemas.microsoft.com/office/2007/relationships/hdphoto" Target="../media/hdphoto14.wdp"/><Relationship Id="rId1" Type="http://schemas.openxmlformats.org/officeDocument/2006/relationships/tags" Target="../tags/tag8.xml"/><Relationship Id="rId6" Type="http://schemas.openxmlformats.org/officeDocument/2006/relationships/image" Target="../media/image39.png"/><Relationship Id="rId11" Type="http://schemas.openxmlformats.org/officeDocument/2006/relationships/image" Target="../media/image49.png"/><Relationship Id="rId5" Type="http://schemas.openxmlformats.org/officeDocument/2006/relationships/notesSlide" Target="../notesSlides/notesSlide13.xml"/><Relationship Id="rId1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slideLayout" Target="../slideLayouts/slideLayout12.xml"/><Relationship Id="rId9" Type="http://schemas.openxmlformats.org/officeDocument/2006/relationships/image" Target="../media/image47.png"/><Relationship Id="rId14" Type="http://schemas.openxmlformats.org/officeDocument/2006/relationships/image" Target="../media/image42.png"/></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13" Type="http://schemas.microsoft.com/office/2007/relationships/hdphoto" Target="../media/hdphoto13.wdp"/><Relationship Id="rId18" Type="http://schemas.microsoft.com/office/2007/relationships/hdphoto" Target="../media/hdphoto15.wdp"/><Relationship Id="rId3" Type="http://schemas.openxmlformats.org/officeDocument/2006/relationships/tags" Target="../tags/tag13.xml"/><Relationship Id="rId7" Type="http://schemas.openxmlformats.org/officeDocument/2006/relationships/image" Target="../media/image40.pn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tags" Target="../tags/tag12.xml"/><Relationship Id="rId16" Type="http://schemas.microsoft.com/office/2007/relationships/hdphoto" Target="../media/hdphoto14.wdp"/><Relationship Id="rId1" Type="http://schemas.openxmlformats.org/officeDocument/2006/relationships/tags" Target="../tags/tag11.xml"/><Relationship Id="rId6" Type="http://schemas.openxmlformats.org/officeDocument/2006/relationships/image" Target="../media/image39.png"/><Relationship Id="rId11" Type="http://schemas.openxmlformats.org/officeDocument/2006/relationships/image" Target="../media/image49.png"/><Relationship Id="rId5" Type="http://schemas.openxmlformats.org/officeDocument/2006/relationships/notesSlide" Target="../notesSlides/notesSlide14.xml"/><Relationship Id="rId1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slideLayout" Target="../slideLayouts/slideLayout12.xml"/><Relationship Id="rId9" Type="http://schemas.openxmlformats.org/officeDocument/2006/relationships/image" Target="../media/image47.png"/><Relationship Id="rId14" Type="http://schemas.openxmlformats.org/officeDocument/2006/relationships/image" Target="../media/image42.png"/></Relationships>
</file>

<file path=ppt/slides/_rels/slide3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3.wdp"/><Relationship Id="rId5" Type="http://schemas.openxmlformats.org/officeDocument/2006/relationships/image" Target="../media/image9.png"/><Relationship Id="rId10" Type="http://schemas.openxmlformats.org/officeDocument/2006/relationships/image" Target="../media/image15.png"/><Relationship Id="rId4" Type="http://schemas.openxmlformats.org/officeDocument/2006/relationships/image" Target="../media/image11.svg"/><Relationship Id="rId9"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1.svg"/><Relationship Id="rId5" Type="http://schemas.openxmlformats.org/officeDocument/2006/relationships/image" Target="../media/image13.svg"/><Relationship Id="rId10" Type="http://schemas.openxmlformats.org/officeDocument/2006/relationships/image" Target="../media/image10.png"/><Relationship Id="rId4" Type="http://schemas.openxmlformats.org/officeDocument/2006/relationships/image" Target="../media/image12.pn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1.svg"/><Relationship Id="rId5" Type="http://schemas.openxmlformats.org/officeDocument/2006/relationships/image" Target="../media/image13.svg"/><Relationship Id="rId10" Type="http://schemas.openxmlformats.org/officeDocument/2006/relationships/image" Target="../media/image10.png"/><Relationship Id="rId4" Type="http://schemas.openxmlformats.org/officeDocument/2006/relationships/image" Target="../media/image12.png"/><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1.svg"/><Relationship Id="rId5" Type="http://schemas.openxmlformats.org/officeDocument/2006/relationships/image" Target="../media/image13.svg"/><Relationship Id="rId10" Type="http://schemas.openxmlformats.org/officeDocument/2006/relationships/image" Target="../media/image10.png"/><Relationship Id="rId4" Type="http://schemas.openxmlformats.org/officeDocument/2006/relationships/image" Target="../media/image12.pn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201" t="1202" r="1201" b="54181"/>
          <a:stretch/>
        </p:blipFill>
        <p:spPr>
          <a:xfrm>
            <a:off x="-675185" y="3133493"/>
            <a:ext cx="8390436" cy="3743558"/>
          </a:xfrm>
          <a:prstGeom prst="rect">
            <a:avLst/>
          </a:prstGeom>
        </p:spPr>
      </p:pic>
      <p:sp>
        <p:nvSpPr>
          <p:cNvPr id="7" name="文本框 1">
            <a:extLst>
              <a:ext uri="{FF2B5EF4-FFF2-40B4-BE49-F238E27FC236}">
                <a16:creationId xmlns:a16="http://schemas.microsoft.com/office/drawing/2014/main" id="{4491C81A-CCAD-4C79-A3B6-60D0C722EB1D}"/>
              </a:ext>
            </a:extLst>
          </p:cNvPr>
          <p:cNvSpPr txBox="1"/>
          <p:nvPr/>
        </p:nvSpPr>
        <p:spPr>
          <a:xfrm>
            <a:off x="921099" y="1834804"/>
            <a:ext cx="9506177" cy="3693319"/>
          </a:xfrm>
          <a:prstGeom prst="rect">
            <a:avLst/>
          </a:prstGeom>
          <a:noFill/>
        </p:spPr>
        <p:txBody>
          <a:bodyPr wrap="square" rtlCol="0">
            <a:spAutoFit/>
          </a:bodyPr>
          <a:lstStyle/>
          <a:p>
            <a:pPr algn="ctr"/>
            <a:r>
              <a:rPr kumimoji="1" lang="vi-VN" altLang="zh-CN" sz="13800" spc="-300">
                <a:ln w="57150">
                  <a:solidFill>
                    <a:schemeClr val="tx1"/>
                  </a:solidFill>
                </a:ln>
                <a:solidFill>
                  <a:srgbClr val="FFC000"/>
                </a:solidFill>
                <a:latin typeface="UTM Cookies" panose="02040603050506020204" pitchFamily="18" charset="0"/>
                <a:ea typeface="字魂27号-布丁体" pitchFamily="2" charset="-122"/>
              </a:rPr>
              <a:t>KHOA HỌC </a:t>
            </a:r>
          </a:p>
          <a:p>
            <a:pPr algn="ctr"/>
            <a:r>
              <a:rPr kumimoji="1" lang="vi-VN" altLang="zh-CN" sz="8800" spc="-300">
                <a:ln w="57150">
                  <a:solidFill>
                    <a:schemeClr val="tx1"/>
                  </a:solidFill>
                </a:ln>
                <a:solidFill>
                  <a:srgbClr val="FFFF00"/>
                </a:solidFill>
                <a:latin typeface="UTM Cookies" panose="02040603050506020204" pitchFamily="18" charset="0"/>
                <a:ea typeface="字魂27号-布丁体" pitchFamily="2" charset="-122"/>
              </a:rPr>
              <a:t> </a:t>
            </a:r>
            <a:r>
              <a:rPr kumimoji="1" lang="vi-VN" altLang="zh-CN" sz="8800" spc="-300">
                <a:ln w="57150">
                  <a:solidFill>
                    <a:schemeClr val="tx1"/>
                  </a:solidFill>
                </a:ln>
                <a:solidFill>
                  <a:srgbClr val="00B0F0"/>
                </a:solidFill>
                <a:latin typeface="UTM Cookies" panose="02040603050506020204" pitchFamily="18" charset="0"/>
                <a:ea typeface="字魂27号-布丁体" pitchFamily="2" charset="-122"/>
              </a:rPr>
              <a:t>LỚP 5</a:t>
            </a:r>
            <a:endParaRPr kumimoji="1" lang="zh-CN" altLang="en-US" sz="8800" spc="-300" dirty="0">
              <a:ln w="57150">
                <a:solidFill>
                  <a:schemeClr val="tx1"/>
                </a:solidFill>
              </a:ln>
              <a:solidFill>
                <a:srgbClr val="00B0F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203263070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2AFA0D9B-D1AD-4B70-82D7-458E0B820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903" t="7691" r="9433" b="7314"/>
          <a:stretch/>
        </p:blipFill>
        <p:spPr>
          <a:xfrm flipH="1">
            <a:off x="-18198" y="0"/>
            <a:ext cx="5272585" cy="6878472"/>
          </a:xfrm>
          <a:custGeom>
            <a:avLst/>
            <a:gdLst>
              <a:gd name="connsiteX0" fmla="*/ 0 w 5720708"/>
              <a:gd name="connsiteY0" fmla="*/ 0 h 6858000"/>
              <a:gd name="connsiteX1" fmla="*/ 5720708 w 5720708"/>
              <a:gd name="connsiteY1" fmla="*/ 0 h 6858000"/>
              <a:gd name="connsiteX2" fmla="*/ 5720708 w 5720708"/>
              <a:gd name="connsiteY2" fmla="*/ 6858000 h 6858000"/>
              <a:gd name="connsiteX3" fmla="*/ 0 w 5720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20708" h="6858000">
                <a:moveTo>
                  <a:pt x="0" y="0"/>
                </a:moveTo>
                <a:lnTo>
                  <a:pt x="5720708" y="0"/>
                </a:lnTo>
                <a:lnTo>
                  <a:pt x="5720708" y="6858000"/>
                </a:lnTo>
                <a:lnTo>
                  <a:pt x="0" y="6858000"/>
                </a:lnTo>
                <a:close/>
              </a:path>
            </a:pathLst>
          </a:cu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30000" t="5055" r="33283" b="10447"/>
          <a:stretch/>
        </p:blipFill>
        <p:spPr>
          <a:xfrm>
            <a:off x="9951491" y="-13648"/>
            <a:ext cx="1992574" cy="6878472"/>
          </a:xfrm>
          <a:prstGeom prst="rect">
            <a:avLst/>
          </a:prstGeom>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99070" y="3765406"/>
            <a:ext cx="4603845" cy="3912947"/>
          </a:xfrm>
          <a:prstGeom prst="rect">
            <a:avLst/>
          </a:prstGeom>
        </p:spPr>
      </p:pic>
      <p:sp>
        <p:nvSpPr>
          <p:cNvPr id="13" name="文本框 1">
            <a:extLst>
              <a:ext uri="{FF2B5EF4-FFF2-40B4-BE49-F238E27FC236}">
                <a16:creationId xmlns:a16="http://schemas.microsoft.com/office/drawing/2014/main" id="{74CD3855-82B5-4ACE-BD5F-965CAEE7696C}"/>
              </a:ext>
            </a:extLst>
          </p:cNvPr>
          <p:cNvSpPr txBox="1"/>
          <p:nvPr/>
        </p:nvSpPr>
        <p:spPr>
          <a:xfrm>
            <a:off x="2849851" y="779174"/>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KHÁM</a:t>
            </a:r>
          </a:p>
          <a:p>
            <a:pPr algn="ctr"/>
            <a:r>
              <a:rPr kumimoji="1" lang="vi-VN" altLang="zh-CN" sz="13800" spc="-300">
                <a:solidFill>
                  <a:srgbClr val="002060"/>
                </a:solidFill>
                <a:latin typeface="UTM Cookies" panose="02040603050506020204" pitchFamily="18" charset="0"/>
                <a:ea typeface="字魂27号-布丁体" pitchFamily="2" charset="-122"/>
              </a:rPr>
              <a:t>PHÁ</a:t>
            </a:r>
            <a:endParaRPr kumimoji="1" lang="zh-CN" altLang="en-US" sz="13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14839756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id="{8D5117F9-4EFA-402B-ACDD-9E6E047AE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id="{A552B22E-C50D-4C3E-9DEB-927625E7FD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8626" y="353226"/>
            <a:ext cx="5335801" cy="2318526"/>
          </a:xfrm>
          <a:prstGeom prst="rect">
            <a:avLst/>
          </a:prstGeom>
        </p:spPr>
      </p:pic>
      <p:sp>
        <p:nvSpPr>
          <p:cNvPr id="7" name="TextBox 6">
            <a:extLst>
              <a:ext uri="{FF2B5EF4-FFF2-40B4-BE49-F238E27FC236}">
                <a16:creationId xmlns:a16="http://schemas.microsoft.com/office/drawing/2014/main" id="{F4F9D8C5-BC42-4204-BB92-A6480835657F}"/>
              </a:ext>
            </a:extLst>
          </p:cNvPr>
          <p:cNvSpPr txBox="1"/>
          <p:nvPr/>
        </p:nvSpPr>
        <p:spPr>
          <a:xfrm>
            <a:off x="2098730" y="756166"/>
            <a:ext cx="4368567" cy="954107"/>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 Kể về một vụ tai nạn giao thông mà bạn biết</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DD81F93-795F-4F19-813F-7B63FF78B49A}"/>
              </a:ext>
            </a:extLst>
          </p:cNvPr>
          <p:cNvGrpSpPr/>
          <p:nvPr/>
        </p:nvGrpSpPr>
        <p:grpSpPr>
          <a:xfrm>
            <a:off x="2098730" y="1851004"/>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a:extLst>
              <a:ext uri="{FF2B5EF4-FFF2-40B4-BE49-F238E27FC236}">
                <a16:creationId xmlns:a16="http://schemas.microsoft.com/office/drawing/2014/main" id="{FAC7F137-C89B-493A-929A-F368DDBC16C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486751" y="2437189"/>
            <a:ext cx="4606519" cy="2254155"/>
          </a:xfrm>
          <a:prstGeom prst="rect">
            <a:avLst/>
          </a:prstGeom>
        </p:spPr>
      </p:pic>
      <p:grpSp>
        <p:nvGrpSpPr>
          <p:cNvPr id="12" name="Group 11">
            <a:extLst>
              <a:ext uri="{FF2B5EF4-FFF2-40B4-BE49-F238E27FC236}">
                <a16:creationId xmlns:a16="http://schemas.microsoft.com/office/drawing/2014/main"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4DD5DD7E-303E-4CA7-B292-D9EBA8F22EF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268FA1D6-6D53-451C-9C6B-09B0BF4E00EC}"/>
              </a:ext>
            </a:extLst>
          </p:cNvPr>
          <p:cNvSpPr txBox="1"/>
          <p:nvPr/>
        </p:nvSpPr>
        <p:spPr>
          <a:xfrm>
            <a:off x="5859552" y="2888902"/>
            <a:ext cx="4038657" cy="1384995"/>
          </a:xfrm>
          <a:prstGeom prst="rect">
            <a:avLst/>
          </a:prstGeom>
          <a:noFill/>
        </p:spPr>
        <p:txBody>
          <a:bodyPr wrap="square">
            <a:spAutoFit/>
          </a:bodyPr>
          <a:lstStyle/>
          <a:p>
            <a:pPr algn="just"/>
            <a:r>
              <a:rPr lang="vi-VN" sz="2800" b="1" i="0">
                <a:effectLst/>
                <a:latin typeface="+mj-lt"/>
              </a:rPr>
              <a:t>Theo bạn, nguyên nhân nào dẫn đến tai nạn giao thông đó?</a:t>
            </a:r>
          </a:p>
        </p:txBody>
      </p:sp>
    </p:spTree>
    <p:extLst>
      <p:ext uri="{BB962C8B-B14F-4D97-AF65-F5344CB8AC3E}">
        <p14:creationId xmlns:p14="http://schemas.microsoft.com/office/powerpoint/2010/main" val="22451108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8"/>
                                        </p:tgtEl>
                                        <p:attrNameLst>
                                          <p:attrName>r</p:attrName>
                                        </p:attrNameLst>
                                      </p:cBhvr>
                                    </p:animRot>
                                    <p:animRot by="-240000">
                                      <p:cBhvr>
                                        <p:cTn id="30" dur="200" fill="hold">
                                          <p:stCondLst>
                                            <p:cond delay="200"/>
                                          </p:stCondLst>
                                        </p:cTn>
                                        <p:tgtEl>
                                          <p:spTgt spid="8"/>
                                        </p:tgtEl>
                                        <p:attrNameLst>
                                          <p:attrName>r</p:attrName>
                                        </p:attrNameLst>
                                      </p:cBhvr>
                                    </p:animRot>
                                    <p:animRot by="240000">
                                      <p:cBhvr>
                                        <p:cTn id="31" dur="200" fill="hold">
                                          <p:stCondLst>
                                            <p:cond delay="400"/>
                                          </p:stCondLst>
                                        </p:cTn>
                                        <p:tgtEl>
                                          <p:spTgt spid="8"/>
                                        </p:tgtEl>
                                        <p:attrNameLst>
                                          <p:attrName>r</p:attrName>
                                        </p:attrNameLst>
                                      </p:cBhvr>
                                    </p:animRot>
                                    <p:animRot by="-240000">
                                      <p:cBhvr>
                                        <p:cTn id="32" dur="200" fill="hold">
                                          <p:stCondLst>
                                            <p:cond delay="600"/>
                                          </p:stCondLst>
                                        </p:cTn>
                                        <p:tgtEl>
                                          <p:spTgt spid="8"/>
                                        </p:tgtEl>
                                        <p:attrNameLst>
                                          <p:attrName>r</p:attrName>
                                        </p:attrNameLst>
                                      </p:cBhvr>
                                    </p:animRot>
                                    <p:animRot by="120000">
                                      <p:cBhvr>
                                        <p:cTn id="33" dur="200" fill="hold">
                                          <p:stCondLst>
                                            <p:cond delay="800"/>
                                          </p:stCondLst>
                                        </p:cTn>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22" presetClass="entr" presetSubtype="1"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up)">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0" y="0"/>
            <a:ext cx="12192000" cy="6858000"/>
            <a:chOff x="0" y="0"/>
            <a:chExt cx="12192000" cy="685800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grpSp>
        <p:nvGrpSpPr>
          <p:cNvPr id="14" name="Group 13">
            <a:extLst>
              <a:ext uri="{FF2B5EF4-FFF2-40B4-BE49-F238E27FC236}">
                <a16:creationId xmlns:a16="http://schemas.microsoft.com/office/drawing/2014/main" id="{1F10EACF-2DFA-4759-B911-DBFAE089EF3B}"/>
              </a:ext>
            </a:extLst>
          </p:cNvPr>
          <p:cNvGrpSpPr/>
          <p:nvPr/>
        </p:nvGrpSpPr>
        <p:grpSpPr>
          <a:xfrm>
            <a:off x="3188908" y="646240"/>
            <a:ext cx="3422613" cy="2714031"/>
            <a:chOff x="657591" y="888822"/>
            <a:chExt cx="6154087" cy="4880009"/>
          </a:xfrm>
        </p:grpSpPr>
        <p:sp>
          <p:nvSpPr>
            <p:cNvPr id="15" name="Oval 14">
              <a:extLst>
                <a:ext uri="{FF2B5EF4-FFF2-40B4-BE49-F238E27FC236}">
                  <a16:creationId xmlns:a16="http://schemas.microsoft.com/office/drawing/2014/main" id="{3A2CD46D-6F37-4F03-98EF-9FD0CAC221C2}"/>
                </a:ext>
              </a:extLst>
            </p:cNvPr>
            <p:cNvSpPr/>
            <p:nvPr/>
          </p:nvSpPr>
          <p:spPr>
            <a:xfrm>
              <a:off x="1215991" y="888822"/>
              <a:ext cx="4880009" cy="4880009"/>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Giao thông va chạm tai Nạn Giao thông Đô kế Hoạch Xe - Tai nạn png tải về -  Miễn phí trong suốt Xe png Tải về.">
              <a:extLst>
                <a:ext uri="{FF2B5EF4-FFF2-40B4-BE49-F238E27FC236}">
                  <a16:creationId xmlns:a16="http://schemas.microsoft.com/office/drawing/2014/main" id="{4CAECDDF-A3F0-429F-971F-6E16973A27F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333" b="90000" l="8000" r="90000">
                          <a14:foregroundMark x1="23000" y1="72500" x2="23000" y2="72500"/>
                          <a14:foregroundMark x1="38667" y1="76333" x2="38667" y2="76333"/>
                          <a14:foregroundMark x1="51111" y1="68333" x2="51111" y2="68333"/>
                          <a14:foregroundMark x1="70444" y1="72500" x2="70444" y2="72500"/>
                          <a14:foregroundMark x1="70111" y1="70833" x2="70111" y2="70833"/>
                          <a14:foregroundMark x1="21000" y1="76833" x2="21000" y2="76833"/>
                          <a14:foregroundMark x1="78000" y1="76333" x2="78000" y2="76333"/>
                          <a14:foregroundMark x1="74667" y1="71333" x2="74667" y2="71333"/>
                          <a14:foregroundMark x1="18556" y1="76000" x2="24111" y2="78833"/>
                        </a14:backgroundRemoval>
                      </a14:imgEffect>
                    </a14:imgLayer>
                  </a14:imgProps>
                </a:ext>
                <a:ext uri="{28A0092B-C50C-407E-A947-70E740481C1C}">
                  <a14:useLocalDpi xmlns:a14="http://schemas.microsoft.com/office/drawing/2010/main" val="0"/>
                </a:ext>
              </a:extLst>
            </a:blip>
            <a:srcRect/>
            <a:stretch>
              <a:fillRect/>
            </a:stretch>
          </p:blipFill>
          <p:spPr bwMode="auto">
            <a:xfrm>
              <a:off x="657591" y="1089169"/>
              <a:ext cx="6154087" cy="41027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67EBFD30-146A-411E-B423-347C3929A1EE}"/>
              </a:ext>
            </a:extLst>
          </p:cNvPr>
          <p:cNvGrpSpPr/>
          <p:nvPr/>
        </p:nvGrpSpPr>
        <p:grpSpPr>
          <a:xfrm>
            <a:off x="7880986" y="646240"/>
            <a:ext cx="2714031" cy="2714031"/>
            <a:chOff x="6269254" y="988995"/>
            <a:chExt cx="4880009" cy="4880009"/>
          </a:xfrm>
        </p:grpSpPr>
        <p:sp>
          <p:nvSpPr>
            <p:cNvPr id="20" name="Oval 19">
              <a:extLst>
                <a:ext uri="{FF2B5EF4-FFF2-40B4-BE49-F238E27FC236}">
                  <a16:creationId xmlns:a16="http://schemas.microsoft.com/office/drawing/2014/main" id="{D6997B6B-C3DC-42CA-B7B8-A3D1C552ACB2}"/>
                </a:ext>
              </a:extLst>
            </p:cNvPr>
            <p:cNvSpPr/>
            <p:nvPr/>
          </p:nvSpPr>
          <p:spPr>
            <a:xfrm>
              <a:off x="6269254" y="988995"/>
              <a:ext cx="4880009" cy="4880009"/>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6" descr="Hình ảnh An Toàn Giao Thông Ngày An Toàn Giao Thông Lái Xe Lái Xe, Sự An  Toàn, Lái Xe Hoạt Hình, Giáo Dục An Toàn miễn phí tải tập tin PNG">
              <a:extLst>
                <a:ext uri="{FF2B5EF4-FFF2-40B4-BE49-F238E27FC236}">
                  <a16:creationId xmlns:a16="http://schemas.microsoft.com/office/drawing/2014/main" id="{EC8BE147-5079-4884-BD9A-A828FF9F9DB0}"/>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063" b="84688" l="1250" r="100000">
                          <a14:foregroundMark x1="8906" y1="50938" x2="7031" y2="55000"/>
                          <a14:foregroundMark x1="18281" y1="39844" x2="31719" y2="41563"/>
                          <a14:foregroundMark x1="68906" y1="43125" x2="89844" y2="44219"/>
                          <a14:foregroundMark x1="54219" y1="51406" x2="50469" y2="55625"/>
                        </a14:backgroundRemoval>
                      </a14:imgEffect>
                    </a14:imgLayer>
                  </a14:imgProps>
                </a:ext>
                <a:ext uri="{28A0092B-C50C-407E-A947-70E740481C1C}">
                  <a14:useLocalDpi xmlns:a14="http://schemas.microsoft.com/office/drawing/2010/main" val="0"/>
                </a:ext>
              </a:extLst>
            </a:blip>
            <a:srcRect/>
            <a:stretch>
              <a:fillRect/>
            </a:stretch>
          </p:blipFill>
          <p:spPr bwMode="auto">
            <a:xfrm>
              <a:off x="6404811" y="1089169"/>
              <a:ext cx="4571198" cy="457119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4B249CB6-7AA6-49E3-A5EE-8D28345CE2DB}"/>
              </a:ext>
            </a:extLst>
          </p:cNvPr>
          <p:cNvGrpSpPr/>
          <p:nvPr/>
        </p:nvGrpSpPr>
        <p:grpSpPr>
          <a:xfrm>
            <a:off x="1596983" y="3331439"/>
            <a:ext cx="2897380" cy="2897380"/>
            <a:chOff x="3443771" y="2591312"/>
            <a:chExt cx="3559231" cy="3559231"/>
          </a:xfrm>
        </p:grpSpPr>
        <p:sp>
          <p:nvSpPr>
            <p:cNvPr id="26" name="Oval 25">
              <a:extLst>
                <a:ext uri="{FF2B5EF4-FFF2-40B4-BE49-F238E27FC236}">
                  <a16:creationId xmlns:a16="http://schemas.microsoft.com/office/drawing/2014/main" id="{731AF8BC-00BA-4515-81B9-6AD666E2ABF4}"/>
                </a:ext>
              </a:extLst>
            </p:cNvPr>
            <p:cNvSpPr/>
            <p:nvPr/>
          </p:nvSpPr>
          <p:spPr>
            <a:xfrm>
              <a:off x="3443771" y="2591312"/>
              <a:ext cx="3559231" cy="3559231"/>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 descr="Hình ảnh Đâm Vào Xe An Toàn Của Tai Nạn Giao Thông, An Toàn Giao Thông, An  Toàn., Chúng Va Vào Nhau miễn phí tải tập tin PNG PSDComment và Vector">
              <a:extLst>
                <a:ext uri="{FF2B5EF4-FFF2-40B4-BE49-F238E27FC236}">
                  <a16:creationId xmlns:a16="http://schemas.microsoft.com/office/drawing/2014/main" id="{3290A204-19E1-478A-AFC0-4877D0EFC6C5}"/>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7500" b="96000" l="0" r="100000">
                          <a14:foregroundMark x1="48000" y1="58667" x2="46750" y2="62583"/>
                          <a14:foregroundMark x1="72000" y1="45333" x2="86833" y2="49833"/>
                          <a14:foregroundMark x1="76083" y1="39750" x2="89250" y2="48417"/>
                        </a14:backgroundRemoval>
                      </a14:imgEffect>
                    </a14:imgLayer>
                  </a14:imgProps>
                </a:ext>
                <a:ext uri="{28A0092B-C50C-407E-A947-70E740481C1C}">
                  <a14:useLocalDpi xmlns:a14="http://schemas.microsoft.com/office/drawing/2010/main" val="0"/>
                </a:ext>
              </a:extLst>
            </a:blip>
            <a:srcRect/>
            <a:stretch>
              <a:fillRect/>
            </a:stretch>
          </p:blipFill>
          <p:spPr bwMode="auto">
            <a:xfrm>
              <a:off x="3514597" y="2707035"/>
              <a:ext cx="3334000" cy="333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CBEDD126-0EC2-4339-B016-A9116E5C7533}"/>
              </a:ext>
            </a:extLst>
          </p:cNvPr>
          <p:cNvGrpSpPr/>
          <p:nvPr/>
        </p:nvGrpSpPr>
        <p:grpSpPr>
          <a:xfrm>
            <a:off x="5644998" y="3256022"/>
            <a:ext cx="2942155" cy="2972797"/>
            <a:chOff x="8442031" y="2598840"/>
            <a:chExt cx="3614234" cy="3651876"/>
          </a:xfrm>
        </p:grpSpPr>
        <p:sp>
          <p:nvSpPr>
            <p:cNvPr id="29" name="Oval 28">
              <a:extLst>
                <a:ext uri="{FF2B5EF4-FFF2-40B4-BE49-F238E27FC236}">
                  <a16:creationId xmlns:a16="http://schemas.microsoft.com/office/drawing/2014/main" id="{A2B562FB-FC5E-4682-AD81-A16861F03E70}"/>
                </a:ext>
              </a:extLst>
            </p:cNvPr>
            <p:cNvSpPr/>
            <p:nvPr/>
          </p:nvSpPr>
          <p:spPr>
            <a:xfrm>
              <a:off x="8497034" y="2691485"/>
              <a:ext cx="3559231" cy="3559231"/>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8" descr="Kĩ năng phòng, chống tai nạn giao thông">
              <a:extLst>
                <a:ext uri="{FF2B5EF4-FFF2-40B4-BE49-F238E27FC236}">
                  <a16:creationId xmlns:a16="http://schemas.microsoft.com/office/drawing/2014/main" id="{B641EF54-DED4-465B-9C7E-0A47332F81C2}"/>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961" b="89063" l="2539" r="99609">
                          <a14:foregroundMark x1="42383" y1="31445" x2="42383" y2="31445"/>
                          <a14:foregroundMark x1="43945" y1="31836" x2="43945" y2="31836"/>
                          <a14:foregroundMark x1="11719" y1="66016" x2="17578" y2="66992"/>
                          <a14:foregroundMark x1="19336" y1="66992" x2="23828" y2="67578"/>
                        </a14:backgroundRemoval>
                      </a14:imgEffect>
                    </a14:imgLayer>
                  </a14:imgProps>
                </a:ext>
                <a:ext uri="{28A0092B-C50C-407E-A947-70E740481C1C}">
                  <a14:useLocalDpi xmlns:a14="http://schemas.microsoft.com/office/drawing/2010/main" val="0"/>
                </a:ext>
              </a:extLst>
            </a:blip>
            <a:srcRect/>
            <a:stretch>
              <a:fillRect/>
            </a:stretch>
          </p:blipFill>
          <p:spPr bwMode="auto">
            <a:xfrm>
              <a:off x="8442031" y="2598840"/>
              <a:ext cx="3546719" cy="35467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1371331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0" y="0"/>
            <a:ext cx="12192000" cy="6858000"/>
            <a:chOff x="0" y="0"/>
            <a:chExt cx="12192000" cy="685800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pic>
        <p:nvPicPr>
          <p:cNvPr id="25" name="图片 24">
            <a:extLst>
              <a:ext uri="{FF2B5EF4-FFF2-40B4-BE49-F238E27FC236}">
                <a16:creationId xmlns:a16="http://schemas.microsoft.com/office/drawing/2014/main" id="{44108AAE-A5BD-435D-A589-EF96E4996B1C}"/>
              </a:ext>
            </a:extLst>
          </p:cNvPr>
          <p:cNvPicPr>
            <a:picLocks noChangeAspect="1"/>
          </p:cNvPicPr>
          <p:nvPr/>
        </p:nvPicPr>
        <p:blipFill>
          <a:blip r:embed="rId5"/>
          <a:stretch>
            <a:fillRect/>
          </a:stretch>
        </p:blipFill>
        <p:spPr>
          <a:xfrm>
            <a:off x="7018792" y="383899"/>
            <a:ext cx="4677340" cy="4513960"/>
          </a:xfrm>
          <a:prstGeom prst="rect">
            <a:avLst/>
          </a:prstGeom>
        </p:spPr>
      </p:pic>
      <p:sp>
        <p:nvSpPr>
          <p:cNvPr id="10" name="文本框 1">
            <a:extLst>
              <a:ext uri="{FF2B5EF4-FFF2-40B4-BE49-F238E27FC236}">
                <a16:creationId xmlns:a16="http://schemas.microsoft.com/office/drawing/2014/main" id="{F3DC74FB-6F0A-4818-BD1E-50AE1F0E5AA2}"/>
              </a:ext>
            </a:extLst>
          </p:cNvPr>
          <p:cNvSpPr txBox="1"/>
          <p:nvPr/>
        </p:nvSpPr>
        <p:spPr>
          <a:xfrm>
            <a:off x="0" y="1243551"/>
            <a:ext cx="9215580" cy="4524315"/>
          </a:xfrm>
          <a:prstGeom prst="rect">
            <a:avLst/>
          </a:prstGeom>
          <a:noFill/>
        </p:spPr>
        <p:txBody>
          <a:bodyPr wrap="square" rtlCol="0">
            <a:spAutoFit/>
          </a:bodyPr>
          <a:lstStyle/>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MỘT SỐ </a:t>
            </a:r>
          </a:p>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NGUYÊN NHÂN </a:t>
            </a:r>
          </a:p>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DẪN ĐẾN</a:t>
            </a:r>
          </a:p>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TAI NẠN GIAO THÔNG</a:t>
            </a:r>
            <a:endParaRPr kumimoji="1" lang="zh-CN" altLang="en-US" sz="5400" spc="-300" dirty="0">
              <a:ln w="57150">
                <a:solidFill>
                  <a:srgbClr val="FF9409"/>
                </a:solidFill>
              </a:ln>
              <a:solidFill>
                <a:srgbClr val="FFC00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64160021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2019 (online-video-cutter.com) (1)">
            <a:hlinkClick r:id="" action="ppaction://media"/>
            <a:extLst>
              <a:ext uri="{FF2B5EF4-FFF2-40B4-BE49-F238E27FC236}">
                <a16:creationId xmlns:a16="http://schemas.microsoft.com/office/drawing/2014/main" id="{4A0CC47B-9473-42D5-8092-770F668AFB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49470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6">
            <a:extLst>
              <a:ext uri="{FF2B5EF4-FFF2-40B4-BE49-F238E27FC236}">
                <a16:creationId xmlns:a16="http://schemas.microsoft.com/office/drawing/2014/main" id="{7E53F441-9440-4329-8B67-270039EFE7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082" y="-14382"/>
            <a:ext cx="6872382" cy="6872382"/>
          </a:xfrm>
          <a:prstGeom prst="rect">
            <a:avLst/>
          </a:prstGeom>
          <a:effectLst>
            <a:outerShdw blurRad="25400" dist="25400" dir="2700000" algn="tl" rotWithShape="0">
              <a:prstClr val="black">
                <a:alpha val="40000"/>
              </a:prstClr>
            </a:outerShdw>
          </a:effectLst>
        </p:spPr>
      </p:pic>
      <p:sp>
        <p:nvSpPr>
          <p:cNvPr id="14" name="文本框 1">
            <a:extLst>
              <a:ext uri="{FF2B5EF4-FFF2-40B4-BE49-F238E27FC236}">
                <a16:creationId xmlns:a16="http://schemas.microsoft.com/office/drawing/2014/main" id="{CC6E241D-1AC2-4E0B-8027-3A18036083DD}"/>
              </a:ext>
            </a:extLst>
          </p:cNvPr>
          <p:cNvSpPr txBox="1"/>
          <p:nvPr/>
        </p:nvSpPr>
        <p:spPr>
          <a:xfrm>
            <a:off x="3802351" y="1251984"/>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THỰC</a:t>
            </a:r>
          </a:p>
          <a:p>
            <a:pPr algn="ctr"/>
            <a:r>
              <a:rPr kumimoji="1" lang="vi-VN" altLang="zh-CN" sz="13800" spc="-300">
                <a:solidFill>
                  <a:srgbClr val="002060"/>
                </a:solidFill>
                <a:latin typeface="UTM Cookies" panose="02040603050506020204" pitchFamily="18" charset="0"/>
                <a:ea typeface="字魂27号-布丁体" pitchFamily="2" charset="-122"/>
              </a:rPr>
              <a:t>HÀNH</a:t>
            </a:r>
            <a:endParaRPr kumimoji="1" lang="zh-CN" altLang="en-US" sz="13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323939803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id="{8D5117F9-4EFA-402B-ACDD-9E6E047AE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id="{A552B22E-C50D-4C3E-9DEB-927625E7FD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8626" y="353226"/>
            <a:ext cx="5335801" cy="2318526"/>
          </a:xfrm>
          <a:prstGeom prst="rect">
            <a:avLst/>
          </a:prstGeom>
        </p:spPr>
      </p:pic>
      <p:sp>
        <p:nvSpPr>
          <p:cNvPr id="7" name="TextBox 6">
            <a:extLst>
              <a:ext uri="{FF2B5EF4-FFF2-40B4-BE49-F238E27FC236}">
                <a16:creationId xmlns:a16="http://schemas.microsoft.com/office/drawing/2014/main" id="{F4F9D8C5-BC42-4204-BB92-A6480835657F}"/>
              </a:ext>
            </a:extLst>
          </p:cNvPr>
          <p:cNvSpPr txBox="1"/>
          <p:nvPr/>
        </p:nvSpPr>
        <p:spPr>
          <a:xfrm>
            <a:off x="2098730" y="756166"/>
            <a:ext cx="4368567" cy="954107"/>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Hãy chỉ ra những việc làm vi phạm luật giao thông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DD81F93-795F-4F19-813F-7B63FF78B49A}"/>
              </a:ext>
            </a:extLst>
          </p:cNvPr>
          <p:cNvGrpSpPr/>
          <p:nvPr/>
        </p:nvGrpSpPr>
        <p:grpSpPr>
          <a:xfrm>
            <a:off x="2098730" y="1851004"/>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a:extLst>
              <a:ext uri="{FF2B5EF4-FFF2-40B4-BE49-F238E27FC236}">
                <a16:creationId xmlns:a16="http://schemas.microsoft.com/office/drawing/2014/main" id="{FAC7F137-C89B-493A-929A-F368DDBC16C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486751" y="2437189"/>
            <a:ext cx="4606519" cy="2254155"/>
          </a:xfrm>
          <a:prstGeom prst="rect">
            <a:avLst/>
          </a:prstGeom>
        </p:spPr>
      </p:pic>
      <p:grpSp>
        <p:nvGrpSpPr>
          <p:cNvPr id="12" name="Group 11">
            <a:extLst>
              <a:ext uri="{FF2B5EF4-FFF2-40B4-BE49-F238E27FC236}">
                <a16:creationId xmlns:a16="http://schemas.microsoft.com/office/drawing/2014/main"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4DD5DD7E-303E-4CA7-B292-D9EBA8F22EF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268FA1D6-6D53-451C-9C6B-09B0BF4E00EC}"/>
              </a:ext>
            </a:extLst>
          </p:cNvPr>
          <p:cNvSpPr txBox="1"/>
          <p:nvPr/>
        </p:nvSpPr>
        <p:spPr>
          <a:xfrm>
            <a:off x="5859552" y="2888902"/>
            <a:ext cx="4038657" cy="1384995"/>
          </a:xfrm>
          <a:prstGeom prst="rect">
            <a:avLst/>
          </a:prstGeom>
          <a:noFill/>
        </p:spPr>
        <p:txBody>
          <a:bodyPr wrap="square">
            <a:spAutoFit/>
          </a:bodyPr>
          <a:lstStyle/>
          <a:p>
            <a:pPr algn="just"/>
            <a:r>
              <a:rPr lang="vi-VN" sz="2800" b="1" i="0">
                <a:effectLst/>
                <a:latin typeface="+mj-lt"/>
              </a:rPr>
              <a:t>Nêu hậu quả có thể xảy ra của những sai phạm đó?</a:t>
            </a:r>
          </a:p>
        </p:txBody>
      </p:sp>
    </p:spTree>
    <p:extLst>
      <p:ext uri="{BB962C8B-B14F-4D97-AF65-F5344CB8AC3E}">
        <p14:creationId xmlns:p14="http://schemas.microsoft.com/office/powerpoint/2010/main" val="412637128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8"/>
                                        </p:tgtEl>
                                        <p:attrNameLst>
                                          <p:attrName>r</p:attrName>
                                        </p:attrNameLst>
                                      </p:cBhvr>
                                    </p:animRot>
                                    <p:animRot by="-240000">
                                      <p:cBhvr>
                                        <p:cTn id="30" dur="200" fill="hold">
                                          <p:stCondLst>
                                            <p:cond delay="200"/>
                                          </p:stCondLst>
                                        </p:cTn>
                                        <p:tgtEl>
                                          <p:spTgt spid="8"/>
                                        </p:tgtEl>
                                        <p:attrNameLst>
                                          <p:attrName>r</p:attrName>
                                        </p:attrNameLst>
                                      </p:cBhvr>
                                    </p:animRot>
                                    <p:animRot by="240000">
                                      <p:cBhvr>
                                        <p:cTn id="31" dur="200" fill="hold">
                                          <p:stCondLst>
                                            <p:cond delay="400"/>
                                          </p:stCondLst>
                                        </p:cTn>
                                        <p:tgtEl>
                                          <p:spTgt spid="8"/>
                                        </p:tgtEl>
                                        <p:attrNameLst>
                                          <p:attrName>r</p:attrName>
                                        </p:attrNameLst>
                                      </p:cBhvr>
                                    </p:animRot>
                                    <p:animRot by="-240000">
                                      <p:cBhvr>
                                        <p:cTn id="32" dur="200" fill="hold">
                                          <p:stCondLst>
                                            <p:cond delay="600"/>
                                          </p:stCondLst>
                                        </p:cTn>
                                        <p:tgtEl>
                                          <p:spTgt spid="8"/>
                                        </p:tgtEl>
                                        <p:attrNameLst>
                                          <p:attrName>r</p:attrName>
                                        </p:attrNameLst>
                                      </p:cBhvr>
                                    </p:animRot>
                                    <p:animRot by="120000">
                                      <p:cBhvr>
                                        <p:cTn id="33" dur="200" fill="hold">
                                          <p:stCondLst>
                                            <p:cond delay="800"/>
                                          </p:stCondLst>
                                        </p:cTn>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22" presetClass="entr" presetSubtype="4"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pic>
        <p:nvPicPr>
          <p:cNvPr id="4" name="Picture 2" descr="Untitled-1">
            <a:extLst>
              <a:ext uri="{FF2B5EF4-FFF2-40B4-BE49-F238E27FC236}">
                <a16:creationId xmlns:a16="http://schemas.microsoft.com/office/drawing/2014/main" id="{47EE7D71-3563-4A0B-9B1B-203EFE95E284}"/>
              </a:ext>
            </a:extLst>
          </p:cNvPr>
          <p:cNvPicPr>
            <a:picLocks noChangeAspect="1" noChangeArrowheads="1"/>
          </p:cNvPicPr>
          <p:nvPr/>
        </p:nvPicPr>
        <p:blipFill>
          <a:blip r:embed="rId4">
            <a:lum contrast="18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379770" y="771478"/>
            <a:ext cx="4495922" cy="25427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3" descr="Untitled-2">
            <a:extLst>
              <a:ext uri="{FF2B5EF4-FFF2-40B4-BE49-F238E27FC236}">
                <a16:creationId xmlns:a16="http://schemas.microsoft.com/office/drawing/2014/main" id="{59898476-861A-4A1C-A952-F38893D19F71}"/>
              </a:ext>
            </a:extLst>
          </p:cNvPr>
          <p:cNvPicPr>
            <a:picLocks noChangeAspect="1" noChangeArrowheads="1"/>
          </p:cNvPicPr>
          <p:nvPr/>
        </p:nvPicPr>
        <p:blipFill>
          <a:blip r:embed="rId6" cstate="print">
            <a:lum contrast="18000"/>
            <a:extLst>
              <a:ext uri="{BEBA8EAE-BF5A-486C-A8C5-ECC9F3942E4B}">
                <a14:imgProps xmlns:a14="http://schemas.microsoft.com/office/drawing/2010/main">
                  <a14:imgLayer r:embed="rId7">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35136" y="771477"/>
            <a:ext cx="4348515" cy="2542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4" descr="Untitled-3">
            <a:extLst>
              <a:ext uri="{FF2B5EF4-FFF2-40B4-BE49-F238E27FC236}">
                <a16:creationId xmlns:a16="http://schemas.microsoft.com/office/drawing/2014/main" id="{B902DB90-2D0E-4078-B14D-40F8F41C2F37}"/>
              </a:ext>
            </a:extLst>
          </p:cNvPr>
          <p:cNvPicPr>
            <a:picLocks noChangeAspect="1" noChangeArrowheads="1"/>
          </p:cNvPicPr>
          <p:nvPr/>
        </p:nvPicPr>
        <p:blipFill>
          <a:blip r:embed="rId8">
            <a:lum contrast="12000"/>
            <a:extLst>
              <a:ext uri="{BEBA8EAE-BF5A-486C-A8C5-ECC9F3942E4B}">
                <a14:imgProps xmlns:a14="http://schemas.microsoft.com/office/drawing/2010/main">
                  <a14:imgLayer r:embed="rId9">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35136" y="3608063"/>
            <a:ext cx="4320876" cy="24322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5" descr="Untitled-4">
            <a:extLst>
              <a:ext uri="{FF2B5EF4-FFF2-40B4-BE49-F238E27FC236}">
                <a16:creationId xmlns:a16="http://schemas.microsoft.com/office/drawing/2014/main" id="{C66E2712-86EB-4452-A51D-D471FE7E9217}"/>
              </a:ext>
            </a:extLst>
          </p:cNvPr>
          <p:cNvPicPr>
            <a:picLocks noChangeAspect="1" noChangeArrowheads="1"/>
          </p:cNvPicPr>
          <p:nvPr/>
        </p:nvPicPr>
        <p:blipFill>
          <a:blip r:embed="rId10">
            <a:lum contrast="12000"/>
            <a:extLst>
              <a:ext uri="{BEBA8EAE-BF5A-486C-A8C5-ECC9F3942E4B}">
                <a14:imgProps xmlns:a14="http://schemas.microsoft.com/office/drawing/2010/main">
                  <a14:imgLayer r:embed="rId11">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04338" y="3608063"/>
            <a:ext cx="4471354" cy="24322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5635705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pic>
        <p:nvPicPr>
          <p:cNvPr id="11" name="Picture 2" descr="Untitled-1">
            <a:extLst>
              <a:ext uri="{FF2B5EF4-FFF2-40B4-BE49-F238E27FC236}">
                <a16:creationId xmlns:a16="http://schemas.microsoft.com/office/drawing/2014/main" id="{EC5910B9-A2B7-41C7-8314-9E5151BC1DCC}"/>
              </a:ext>
            </a:extLst>
          </p:cNvPr>
          <p:cNvPicPr>
            <a:picLocks noChangeAspect="1" noChangeArrowheads="1"/>
          </p:cNvPicPr>
          <p:nvPr/>
        </p:nvPicPr>
        <p:blipFill>
          <a:blip r:embed="rId4">
            <a:lum contrast="18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35307" y="602874"/>
            <a:ext cx="4289540" cy="2426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 Box 18">
            <a:extLst>
              <a:ext uri="{FF2B5EF4-FFF2-40B4-BE49-F238E27FC236}">
                <a16:creationId xmlns:a16="http://schemas.microsoft.com/office/drawing/2014/main" id="{2CAEBD21-E005-4C59-A839-476B49CBC01D}"/>
              </a:ext>
            </a:extLst>
          </p:cNvPr>
          <p:cNvSpPr txBox="1">
            <a:spLocks noChangeArrowheads="1"/>
          </p:cNvSpPr>
          <p:nvPr/>
        </p:nvSpPr>
        <p:spPr bwMode="auto">
          <a:xfrm>
            <a:off x="789140" y="3971009"/>
            <a:ext cx="41213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Trẻ em chơi dưới lòng đường.</a:t>
            </a:r>
          </a:p>
        </p:txBody>
      </p:sp>
      <p:sp>
        <p:nvSpPr>
          <p:cNvPr id="18" name="Text Box 19">
            <a:extLst>
              <a:ext uri="{FF2B5EF4-FFF2-40B4-BE49-F238E27FC236}">
                <a16:creationId xmlns:a16="http://schemas.microsoft.com/office/drawing/2014/main" id="{64762716-91C5-4191-8569-8CADE025E9FC}"/>
              </a:ext>
            </a:extLst>
          </p:cNvPr>
          <p:cNvSpPr txBox="1">
            <a:spLocks noChangeArrowheads="1"/>
          </p:cNvSpPr>
          <p:nvPr/>
        </p:nvSpPr>
        <p:spPr bwMode="auto">
          <a:xfrm>
            <a:off x="830084" y="4707908"/>
            <a:ext cx="428954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Xe máy đỗ không đúng nơi quy định.</a:t>
            </a:r>
          </a:p>
        </p:txBody>
      </p:sp>
      <p:sp>
        <p:nvSpPr>
          <p:cNvPr id="19" name="Text Box 20">
            <a:extLst>
              <a:ext uri="{FF2B5EF4-FFF2-40B4-BE49-F238E27FC236}">
                <a16:creationId xmlns:a16="http://schemas.microsoft.com/office/drawing/2014/main" id="{8F006DD9-8F48-4D44-8B07-08E9B446A1BD}"/>
              </a:ext>
            </a:extLst>
          </p:cNvPr>
          <p:cNvSpPr txBox="1">
            <a:spLocks noChangeArrowheads="1"/>
          </p:cNvSpPr>
          <p:nvPr/>
        </p:nvSpPr>
        <p:spPr bwMode="auto">
          <a:xfrm>
            <a:off x="773050" y="5463823"/>
            <a:ext cx="4289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Hàng quán lấn chiếm vỉa hè.</a:t>
            </a:r>
          </a:p>
        </p:txBody>
      </p:sp>
      <p:sp>
        <p:nvSpPr>
          <p:cNvPr id="20" name="Text Box 21">
            <a:extLst>
              <a:ext uri="{FF2B5EF4-FFF2-40B4-BE49-F238E27FC236}">
                <a16:creationId xmlns:a16="http://schemas.microsoft.com/office/drawing/2014/main" id="{CD4ABB36-7E03-4809-8E5F-553291FC3820}"/>
              </a:ext>
            </a:extLst>
          </p:cNvPr>
          <p:cNvSpPr txBox="1">
            <a:spLocks noChangeArrowheads="1"/>
          </p:cNvSpPr>
          <p:nvPr/>
        </p:nvSpPr>
        <p:spPr bwMode="auto">
          <a:xfrm>
            <a:off x="789140" y="5915852"/>
            <a:ext cx="4289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Đi bộ dưới lòng đường.</a:t>
            </a:r>
          </a:p>
        </p:txBody>
      </p:sp>
      <p:sp>
        <p:nvSpPr>
          <p:cNvPr id="21" name="Text Box 23">
            <a:extLst>
              <a:ext uri="{FF2B5EF4-FFF2-40B4-BE49-F238E27FC236}">
                <a16:creationId xmlns:a16="http://schemas.microsoft.com/office/drawing/2014/main"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spTree>
    <p:extLst>
      <p:ext uri="{BB962C8B-B14F-4D97-AF65-F5344CB8AC3E}">
        <p14:creationId xmlns:p14="http://schemas.microsoft.com/office/powerpoint/2010/main" val="17516668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edg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edg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edg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heckerboard(across)">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edg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20" grpId="0"/>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12" name="Text Box 18">
            <a:extLst>
              <a:ext uri="{FF2B5EF4-FFF2-40B4-BE49-F238E27FC236}">
                <a16:creationId xmlns:a16="http://schemas.microsoft.com/office/drawing/2014/main" id="{2CAEBD21-E005-4C59-A839-476B49CBC01D}"/>
              </a:ext>
            </a:extLst>
          </p:cNvPr>
          <p:cNvSpPr txBox="1">
            <a:spLocks noChangeArrowheads="1"/>
          </p:cNvSpPr>
          <p:nvPr/>
        </p:nvSpPr>
        <p:spPr bwMode="auto">
          <a:xfrm>
            <a:off x="789140" y="3971009"/>
            <a:ext cx="41213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eaLnBrk="1" hangingPunct="1">
              <a:spcBef>
                <a:spcPct val="50000"/>
              </a:spcBef>
            </a:pPr>
            <a:r>
              <a:rPr lang="en-US" altLang="en-US" sz="2400" b="1">
                <a:latin typeface="Times New Roman" panose="02020603050405020304" pitchFamily="18" charset="0"/>
              </a:rPr>
              <a:t>- Học sinh vượt đèn đỏ.</a:t>
            </a:r>
          </a:p>
        </p:txBody>
      </p:sp>
      <p:sp>
        <p:nvSpPr>
          <p:cNvPr id="21" name="Text Box 23">
            <a:extLst>
              <a:ext uri="{FF2B5EF4-FFF2-40B4-BE49-F238E27FC236}">
                <a16:creationId xmlns:a16="http://schemas.microsoft.com/office/drawing/2014/main"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pic>
        <p:nvPicPr>
          <p:cNvPr id="24" name="Picture 3" descr="Untitled-2">
            <a:extLst>
              <a:ext uri="{FF2B5EF4-FFF2-40B4-BE49-F238E27FC236}">
                <a16:creationId xmlns:a16="http://schemas.microsoft.com/office/drawing/2014/main" id="{7B3EF926-E2E8-40BB-89D5-B4A638535FD3}"/>
              </a:ext>
            </a:extLst>
          </p:cNvPr>
          <p:cNvPicPr>
            <a:picLocks noChangeAspect="1" noChangeArrowheads="1"/>
          </p:cNvPicPr>
          <p:nvPr/>
        </p:nvPicPr>
        <p:blipFill>
          <a:blip r:embed="rId4" cstate="print">
            <a:lum contrast="18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51230" y="550126"/>
            <a:ext cx="4289540" cy="25082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7857491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edg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2AFA0D9B-D1AD-4B70-82D7-458E0B820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903" t="7691" r="9433" b="7314"/>
          <a:stretch/>
        </p:blipFill>
        <p:spPr>
          <a:xfrm>
            <a:off x="6919415" y="0"/>
            <a:ext cx="5272585" cy="6878472"/>
          </a:xfrm>
          <a:custGeom>
            <a:avLst/>
            <a:gdLst>
              <a:gd name="connsiteX0" fmla="*/ 0 w 5720708"/>
              <a:gd name="connsiteY0" fmla="*/ 0 h 6858000"/>
              <a:gd name="connsiteX1" fmla="*/ 5720708 w 5720708"/>
              <a:gd name="connsiteY1" fmla="*/ 0 h 6858000"/>
              <a:gd name="connsiteX2" fmla="*/ 5720708 w 5720708"/>
              <a:gd name="connsiteY2" fmla="*/ 6858000 h 6858000"/>
              <a:gd name="connsiteX3" fmla="*/ 0 w 5720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20708" h="6858000">
                <a:moveTo>
                  <a:pt x="0" y="0"/>
                </a:moveTo>
                <a:lnTo>
                  <a:pt x="5720708" y="0"/>
                </a:lnTo>
                <a:lnTo>
                  <a:pt x="5720708" y="6858000"/>
                </a:lnTo>
                <a:lnTo>
                  <a:pt x="0" y="6858000"/>
                </a:lnTo>
                <a:close/>
              </a:path>
            </a:pathLst>
          </a:cu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30000" t="5055" r="33283" b="10447"/>
          <a:stretch/>
        </p:blipFill>
        <p:spPr>
          <a:xfrm>
            <a:off x="259307" y="-13648"/>
            <a:ext cx="1992574" cy="6878472"/>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6518" y="3807726"/>
            <a:ext cx="3990204" cy="3581850"/>
          </a:xfrm>
          <a:prstGeom prst="rect">
            <a:avLst/>
          </a:prstGeom>
        </p:spPr>
      </p:pic>
      <p:sp>
        <p:nvSpPr>
          <p:cNvPr id="10" name="文本框 1">
            <a:extLst>
              <a:ext uri="{FF2B5EF4-FFF2-40B4-BE49-F238E27FC236}">
                <a16:creationId xmlns:a16="http://schemas.microsoft.com/office/drawing/2014/main" id="{630B5AD8-C4D7-4539-A770-FF82371CEC2A}"/>
              </a:ext>
            </a:extLst>
          </p:cNvPr>
          <p:cNvSpPr txBox="1"/>
          <p:nvPr/>
        </p:nvSpPr>
        <p:spPr>
          <a:xfrm>
            <a:off x="-167440" y="723111"/>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KHỞI</a:t>
            </a:r>
          </a:p>
          <a:p>
            <a:pPr algn="ctr"/>
            <a:r>
              <a:rPr kumimoji="1" lang="vi-VN" altLang="zh-CN" sz="13800" spc="-300">
                <a:solidFill>
                  <a:srgbClr val="002060"/>
                </a:solidFill>
                <a:latin typeface="UTM Cookies" panose="02040603050506020204" pitchFamily="18" charset="0"/>
                <a:ea typeface="字魂27号-布丁体" pitchFamily="2" charset="-122"/>
              </a:rPr>
              <a:t>ĐỘNG</a:t>
            </a:r>
            <a:endParaRPr kumimoji="1" lang="zh-CN" altLang="en-US" sz="13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27665368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12" name="Text Box 18">
            <a:extLst>
              <a:ext uri="{FF2B5EF4-FFF2-40B4-BE49-F238E27FC236}">
                <a16:creationId xmlns:a16="http://schemas.microsoft.com/office/drawing/2014/main" id="{2CAEBD21-E005-4C59-A839-476B49CBC01D}"/>
              </a:ext>
            </a:extLst>
          </p:cNvPr>
          <p:cNvSpPr txBox="1">
            <a:spLocks noChangeArrowheads="1"/>
          </p:cNvSpPr>
          <p:nvPr/>
        </p:nvSpPr>
        <p:spPr bwMode="auto">
          <a:xfrm>
            <a:off x="789140" y="3971009"/>
            <a:ext cx="41213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eaLnBrk="1" hangingPunct="1">
              <a:spcBef>
                <a:spcPct val="50000"/>
              </a:spcBef>
            </a:pPr>
            <a:r>
              <a:rPr lang="en-US" altLang="en-US" sz="2400" b="1">
                <a:latin typeface="Times New Roman" panose="02020603050405020304" pitchFamily="18" charset="0"/>
              </a:rPr>
              <a:t>- Học sinh đi xe đạp hàng 3.</a:t>
            </a:r>
          </a:p>
        </p:txBody>
      </p:sp>
      <p:sp>
        <p:nvSpPr>
          <p:cNvPr id="18" name="Text Box 19">
            <a:extLst>
              <a:ext uri="{FF2B5EF4-FFF2-40B4-BE49-F238E27FC236}">
                <a16:creationId xmlns:a16="http://schemas.microsoft.com/office/drawing/2014/main" id="{64762716-91C5-4191-8569-8CADE025E9FC}"/>
              </a:ext>
            </a:extLst>
          </p:cNvPr>
          <p:cNvSpPr txBox="1">
            <a:spLocks noChangeArrowheads="1"/>
          </p:cNvSpPr>
          <p:nvPr/>
        </p:nvSpPr>
        <p:spPr bwMode="auto">
          <a:xfrm>
            <a:off x="789140" y="4429554"/>
            <a:ext cx="4289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just" eaLnBrk="1" hangingPunct="1">
              <a:spcBef>
                <a:spcPct val="50000"/>
              </a:spcBef>
            </a:pPr>
            <a:r>
              <a:rPr lang="en-US" altLang="en-US" sz="2400" b="1">
                <a:latin typeface="Times New Roman" panose="02020603050405020304" pitchFamily="18" charset="0"/>
              </a:rPr>
              <a:t>- Vừa đi vừa thả tay, cười đùa.</a:t>
            </a:r>
          </a:p>
        </p:txBody>
      </p:sp>
      <p:sp>
        <p:nvSpPr>
          <p:cNvPr id="21" name="Text Box 23">
            <a:extLst>
              <a:ext uri="{FF2B5EF4-FFF2-40B4-BE49-F238E27FC236}">
                <a16:creationId xmlns:a16="http://schemas.microsoft.com/office/drawing/2014/main"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pic>
        <p:nvPicPr>
          <p:cNvPr id="24" name="Picture 5" descr="Untitled-4">
            <a:extLst>
              <a:ext uri="{FF2B5EF4-FFF2-40B4-BE49-F238E27FC236}">
                <a16:creationId xmlns:a16="http://schemas.microsoft.com/office/drawing/2014/main" id="{FFE5644F-58B7-415F-AF3F-2293BFE6CA49}"/>
              </a:ext>
            </a:extLst>
          </p:cNvPr>
          <p:cNvPicPr>
            <a:picLocks noChangeAspect="1" noChangeArrowheads="1"/>
          </p:cNvPicPr>
          <p:nvPr/>
        </p:nvPicPr>
        <p:blipFill>
          <a:blip r:embed="rId4">
            <a:lum contrast="12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55214" y="572791"/>
            <a:ext cx="4249727" cy="2311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8027752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edg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heckerboard(across)">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edg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21"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12" name="Text Box 18">
            <a:extLst>
              <a:ext uri="{FF2B5EF4-FFF2-40B4-BE49-F238E27FC236}">
                <a16:creationId xmlns:a16="http://schemas.microsoft.com/office/drawing/2014/main" id="{2CAEBD21-E005-4C59-A839-476B49CBC01D}"/>
              </a:ext>
            </a:extLst>
          </p:cNvPr>
          <p:cNvSpPr txBox="1">
            <a:spLocks noChangeArrowheads="1"/>
          </p:cNvSpPr>
          <p:nvPr/>
        </p:nvSpPr>
        <p:spPr bwMode="auto">
          <a:xfrm>
            <a:off x="789140" y="3971009"/>
            <a:ext cx="412132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just" eaLnBrk="1" hangingPunct="1">
              <a:spcBef>
                <a:spcPct val="50000"/>
              </a:spcBef>
            </a:pPr>
            <a:r>
              <a:rPr lang="en-US" altLang="en-US" sz="2400" b="1">
                <a:latin typeface="Times New Roman" panose="02020603050405020304" pitchFamily="18" charset="0"/>
              </a:rPr>
              <a:t>- Xe máy chở hàng cồng kềnh, che khuất tầm nhìn các phương tiện giao thông khác.</a:t>
            </a:r>
          </a:p>
        </p:txBody>
      </p:sp>
      <p:sp>
        <p:nvSpPr>
          <p:cNvPr id="21" name="Text Box 23">
            <a:extLst>
              <a:ext uri="{FF2B5EF4-FFF2-40B4-BE49-F238E27FC236}">
                <a16:creationId xmlns:a16="http://schemas.microsoft.com/office/drawing/2014/main"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pic>
        <p:nvPicPr>
          <p:cNvPr id="19" name="Picture 4" descr="Untitled-3">
            <a:extLst>
              <a:ext uri="{FF2B5EF4-FFF2-40B4-BE49-F238E27FC236}">
                <a16:creationId xmlns:a16="http://schemas.microsoft.com/office/drawing/2014/main" id="{E79B0762-F097-4F16-85E7-6C466C1D7310}"/>
              </a:ext>
            </a:extLst>
          </p:cNvPr>
          <p:cNvPicPr>
            <a:picLocks noChangeAspect="1" noChangeArrowheads="1"/>
          </p:cNvPicPr>
          <p:nvPr/>
        </p:nvPicPr>
        <p:blipFill>
          <a:blip r:embed="rId4">
            <a:lum contrast="12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823814" y="499588"/>
            <a:ext cx="4544372" cy="2558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3090873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edg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ircle(in)">
                                      <p:cBhvr>
                                        <p:cTn id="2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284519" y="344980"/>
            <a:ext cx="5876639" cy="4211029"/>
          </a:xfrm>
          <a:prstGeom prst="rect">
            <a:avLst/>
          </a:prstGeom>
        </p:spPr>
      </p:pic>
      <p:pic>
        <p:nvPicPr>
          <p:cNvPr id="5" name="图片 21">
            <a:extLst>
              <a:ext uri="{FF2B5EF4-FFF2-40B4-BE49-F238E27FC236}">
                <a16:creationId xmlns:a16="http://schemas.microsoft.com/office/drawing/2014/main"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id="{A552B22E-C50D-4C3E-9DEB-927625E7FD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99986" y="396584"/>
            <a:ext cx="5335801" cy="2318526"/>
          </a:xfrm>
          <a:prstGeom prst="rect">
            <a:avLst/>
          </a:prstGeom>
        </p:spPr>
      </p:pic>
      <p:sp>
        <p:nvSpPr>
          <p:cNvPr id="7" name="TextBox 6">
            <a:extLst>
              <a:ext uri="{FF2B5EF4-FFF2-40B4-BE49-F238E27FC236}">
                <a16:creationId xmlns:a16="http://schemas.microsoft.com/office/drawing/2014/main" id="{F4F9D8C5-BC42-4204-BB92-A6480835657F}"/>
              </a:ext>
            </a:extLst>
          </p:cNvPr>
          <p:cNvSpPr txBox="1"/>
          <p:nvPr/>
        </p:nvSpPr>
        <p:spPr>
          <a:xfrm>
            <a:off x="1390090" y="799524"/>
            <a:ext cx="4368567" cy="1015663"/>
          </a:xfrm>
          <a:prstGeom prst="rect">
            <a:avLst/>
          </a:prstGeom>
          <a:noFill/>
        </p:spPr>
        <p:txBody>
          <a:bodyPr wrap="square">
            <a:spAutoFit/>
          </a:bodyPr>
          <a:lstStyle/>
          <a:p>
            <a:pPr algn="ctr"/>
            <a:r>
              <a:rPr lang="vi-VN" altLang="en-US" sz="2000" b="1">
                <a:solidFill>
                  <a:schemeClr val="bg1"/>
                </a:solidFill>
                <a:latin typeface="Times New Roman" panose="02020603050405020304" pitchFamily="18" charset="0"/>
              </a:rPr>
              <a:t>Qua những vi phạm về giao thông đó, em hãy nêu những việc không nên làm để bảo đảm an toàn giao thông?</a:t>
            </a:r>
            <a:endParaRPr lang="en-US" sz="2000" b="1">
              <a:solidFill>
                <a:schemeClr val="bg1"/>
              </a:solidFill>
              <a:latin typeface="+mj-lt"/>
            </a:endParaRPr>
          </a:p>
        </p:txBody>
      </p:sp>
      <p:grpSp>
        <p:nvGrpSpPr>
          <p:cNvPr id="8" name="Group 7">
            <a:extLst>
              <a:ext uri="{FF2B5EF4-FFF2-40B4-BE49-F238E27FC236}">
                <a16:creationId xmlns:a16="http://schemas.microsoft.com/office/drawing/2014/main" id="{7DD81F93-795F-4F19-813F-7B63FF78B49A}"/>
              </a:ext>
            </a:extLst>
          </p:cNvPr>
          <p:cNvGrpSpPr/>
          <p:nvPr/>
        </p:nvGrpSpPr>
        <p:grpSpPr>
          <a:xfrm>
            <a:off x="1390090" y="1894362"/>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130961E9-263C-4F8A-96DB-4223AD75D06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966EC11C-C2E3-463E-9E09-CD4854B7B06E}"/>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4DD5DD7E-303E-4CA7-B292-D9EBA8F22EF1}"/>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268FA1D6-6D53-451C-9C6B-09B0BF4E00EC}"/>
              </a:ext>
            </a:extLst>
          </p:cNvPr>
          <p:cNvSpPr txBox="1"/>
          <p:nvPr/>
        </p:nvSpPr>
        <p:spPr>
          <a:xfrm>
            <a:off x="6020627" y="1225926"/>
            <a:ext cx="4994281" cy="2508379"/>
          </a:xfrm>
          <a:prstGeom prst="rect">
            <a:avLst/>
          </a:prstGeom>
          <a:noFill/>
        </p:spPr>
        <p:txBody>
          <a:bodyPr wrap="square">
            <a:spAutoFit/>
          </a:bodyPr>
          <a:lstStyle/>
          <a:p>
            <a:pPr algn="l">
              <a:lnSpc>
                <a:spcPct val="85000"/>
              </a:lnSpc>
            </a:pPr>
            <a:r>
              <a:rPr lang="en-US" altLang="en-US" sz="2000" b="1">
                <a:latin typeface="Times New Roman" panose="02020603050405020304" pitchFamily="18" charset="0"/>
              </a:rPr>
              <a:t>- Đi quá tốc độ cho phép.</a:t>
            </a:r>
          </a:p>
          <a:p>
            <a:pPr algn="l" eaLnBrk="1" hangingPunct="1"/>
            <a:r>
              <a:rPr lang="en-US" altLang="en-US" sz="2000" b="1">
                <a:latin typeface="Times New Roman" panose="02020603050405020304" pitchFamily="18" charset="0"/>
              </a:rPr>
              <a:t> - Vượt xe, sang đường khác không đúng quy định.</a:t>
            </a:r>
          </a:p>
          <a:p>
            <a:pPr algn="l" eaLnBrk="1" hangingPunct="1"/>
            <a:r>
              <a:rPr lang="en-US" altLang="en-US" sz="2000" b="1">
                <a:latin typeface="Times New Roman" panose="02020603050405020304" pitchFamily="18" charset="0"/>
              </a:rPr>
              <a:t> - Chở quá số người cho phép, không đội mũ bảo hiểm.</a:t>
            </a:r>
          </a:p>
          <a:p>
            <a:pPr algn="l" eaLnBrk="1" hangingPunct="1"/>
            <a:r>
              <a:rPr lang="en-US" altLang="en-US" sz="2000" b="1">
                <a:latin typeface="Times New Roman" panose="02020603050405020304" pitchFamily="18" charset="0"/>
              </a:rPr>
              <a:t> - Vượt đèn đỏ. Chở hàng cồng kềnh,...</a:t>
            </a:r>
          </a:p>
          <a:p>
            <a:pPr algn="just" eaLnBrk="1" hangingPunct="1"/>
            <a:r>
              <a:rPr lang="en-US" altLang="en-US" sz="2000" b="1">
                <a:latin typeface="Times New Roman" panose="02020603050405020304" pitchFamily="18" charset="0"/>
              </a:rPr>
              <a:t> - Sử dụng phương tiện giao thông quá cũ, không đảm bảo tiêu chuẩn,</a:t>
            </a:r>
            <a:r>
              <a:rPr lang="vi-VN" altLang="en-US" sz="2000" b="1">
                <a:latin typeface="Times New Roman" panose="02020603050405020304" pitchFamily="18" charset="0"/>
              </a:rPr>
              <a:t> </a:t>
            </a:r>
            <a:r>
              <a:rPr lang="en-US" altLang="en-US" sz="2000" b="1">
                <a:latin typeface="Times New Roman" panose="02020603050405020304" pitchFamily="18" charset="0"/>
              </a:rPr>
              <a:t>...</a:t>
            </a:r>
          </a:p>
        </p:txBody>
      </p:sp>
    </p:spTree>
    <p:extLst>
      <p:ext uri="{BB962C8B-B14F-4D97-AF65-F5344CB8AC3E}">
        <p14:creationId xmlns:p14="http://schemas.microsoft.com/office/powerpoint/2010/main" val="32925104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8"/>
                                        </p:tgtEl>
                                        <p:attrNameLst>
                                          <p:attrName>r</p:attrName>
                                        </p:attrNameLst>
                                      </p:cBhvr>
                                    </p:animRot>
                                    <p:animRot by="-240000">
                                      <p:cBhvr>
                                        <p:cTn id="32" dur="200" fill="hold">
                                          <p:stCondLst>
                                            <p:cond delay="200"/>
                                          </p:stCondLst>
                                        </p:cTn>
                                        <p:tgtEl>
                                          <p:spTgt spid="8"/>
                                        </p:tgtEl>
                                        <p:attrNameLst>
                                          <p:attrName>r</p:attrName>
                                        </p:attrNameLst>
                                      </p:cBhvr>
                                    </p:animRot>
                                    <p:animRot by="240000">
                                      <p:cBhvr>
                                        <p:cTn id="33" dur="200" fill="hold">
                                          <p:stCondLst>
                                            <p:cond delay="400"/>
                                          </p:stCondLst>
                                        </p:cTn>
                                        <p:tgtEl>
                                          <p:spTgt spid="8"/>
                                        </p:tgtEl>
                                        <p:attrNameLst>
                                          <p:attrName>r</p:attrName>
                                        </p:attrNameLst>
                                      </p:cBhvr>
                                    </p:animRot>
                                    <p:animRot by="-240000">
                                      <p:cBhvr>
                                        <p:cTn id="34" dur="200" fill="hold">
                                          <p:stCondLst>
                                            <p:cond delay="600"/>
                                          </p:stCondLst>
                                        </p:cTn>
                                        <p:tgtEl>
                                          <p:spTgt spid="8"/>
                                        </p:tgtEl>
                                        <p:attrNameLst>
                                          <p:attrName>r</p:attrName>
                                        </p:attrNameLst>
                                      </p:cBhvr>
                                    </p:animRot>
                                    <p:animRot by="120000">
                                      <p:cBhvr>
                                        <p:cTn id="35" dur="200" fill="hold">
                                          <p:stCondLst>
                                            <p:cond delay="800"/>
                                          </p:stCondLst>
                                        </p:cTn>
                                        <p:tgtEl>
                                          <p:spTgt spid="8"/>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par>
                                <p:cTn id="43" presetID="32" presetClass="emph" presetSubtype="0" fill="hold" nodeType="withEffect">
                                  <p:stCondLst>
                                    <p:cond delay="0"/>
                                  </p:stCondLst>
                                  <p:childTnLst>
                                    <p:animRot by="120000">
                                      <p:cBhvr>
                                        <p:cTn id="44" dur="100" fill="hold">
                                          <p:stCondLst>
                                            <p:cond delay="0"/>
                                          </p:stCondLst>
                                        </p:cTn>
                                        <p:tgtEl>
                                          <p:spTgt spid="12"/>
                                        </p:tgtEl>
                                        <p:attrNameLst>
                                          <p:attrName>r</p:attrName>
                                        </p:attrNameLst>
                                      </p:cBhvr>
                                    </p:animRot>
                                    <p:animRot by="-240000">
                                      <p:cBhvr>
                                        <p:cTn id="45" dur="200" fill="hold">
                                          <p:stCondLst>
                                            <p:cond delay="200"/>
                                          </p:stCondLst>
                                        </p:cTn>
                                        <p:tgtEl>
                                          <p:spTgt spid="12"/>
                                        </p:tgtEl>
                                        <p:attrNameLst>
                                          <p:attrName>r</p:attrName>
                                        </p:attrNameLst>
                                      </p:cBhvr>
                                    </p:animRot>
                                    <p:animRot by="240000">
                                      <p:cBhvr>
                                        <p:cTn id="46" dur="200" fill="hold">
                                          <p:stCondLst>
                                            <p:cond delay="400"/>
                                          </p:stCondLst>
                                        </p:cTn>
                                        <p:tgtEl>
                                          <p:spTgt spid="12"/>
                                        </p:tgtEl>
                                        <p:attrNameLst>
                                          <p:attrName>r</p:attrName>
                                        </p:attrNameLst>
                                      </p:cBhvr>
                                    </p:animRot>
                                    <p:animRot by="-240000">
                                      <p:cBhvr>
                                        <p:cTn id="47" dur="200" fill="hold">
                                          <p:stCondLst>
                                            <p:cond delay="600"/>
                                          </p:stCondLst>
                                        </p:cTn>
                                        <p:tgtEl>
                                          <p:spTgt spid="12"/>
                                        </p:tgtEl>
                                        <p:attrNameLst>
                                          <p:attrName>r</p:attrName>
                                        </p:attrNameLst>
                                      </p:cBhvr>
                                    </p:animRot>
                                    <p:animRot by="120000">
                                      <p:cBhvr>
                                        <p:cTn id="48" dur="200" fill="hold">
                                          <p:stCondLst>
                                            <p:cond delay="800"/>
                                          </p:stCondLst>
                                        </p:cTn>
                                        <p:tgtEl>
                                          <p:spTgt spid="12"/>
                                        </p:tgtEl>
                                        <p:attrNameLst>
                                          <p:attrName>r</p:attrName>
                                        </p:attrNameLst>
                                      </p:cBhvr>
                                    </p:animRot>
                                  </p:childTnLst>
                                </p:cTn>
                              </p:par>
                              <p:par>
                                <p:cTn id="49" presetID="16" presetClass="entr" presetSubtype="21"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arn(inVertical)">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78392" y="2041588"/>
            <a:ext cx="5073287" cy="1826780"/>
          </a:xfrm>
          <a:prstGeom prst="rect">
            <a:avLst/>
          </a:prstGeom>
        </p:spPr>
      </p:pic>
      <p:pic>
        <p:nvPicPr>
          <p:cNvPr id="5" name="图片 21">
            <a:extLst>
              <a:ext uri="{FF2B5EF4-FFF2-40B4-BE49-F238E27FC236}">
                <a16:creationId xmlns:a16="http://schemas.microsoft.com/office/drawing/2014/main"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grpSp>
        <p:nvGrpSpPr>
          <p:cNvPr id="8" name="Group 7">
            <a:extLst>
              <a:ext uri="{FF2B5EF4-FFF2-40B4-BE49-F238E27FC236}">
                <a16:creationId xmlns:a16="http://schemas.microsoft.com/office/drawing/2014/main" id="{7DD81F93-795F-4F19-813F-7B63FF78B49A}"/>
              </a:ext>
            </a:extLst>
          </p:cNvPr>
          <p:cNvGrpSpPr/>
          <p:nvPr/>
        </p:nvGrpSpPr>
        <p:grpSpPr>
          <a:xfrm>
            <a:off x="1390090" y="1894362"/>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FA194D2-37CD-466C-BEC5-6B5F1C04DE5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DA1CF01-488E-477D-83F7-C2F75688161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4DD5DD7E-303E-4CA7-B292-D9EBA8F22EF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268FA1D6-6D53-451C-9C6B-09B0BF4E00EC}"/>
              </a:ext>
            </a:extLst>
          </p:cNvPr>
          <p:cNvSpPr txBox="1"/>
          <p:nvPr/>
        </p:nvSpPr>
        <p:spPr>
          <a:xfrm>
            <a:off x="5302035" y="2633734"/>
            <a:ext cx="4994281" cy="615553"/>
          </a:xfrm>
          <a:prstGeom prst="rect">
            <a:avLst/>
          </a:prstGeom>
          <a:noFill/>
        </p:spPr>
        <p:txBody>
          <a:bodyPr wrap="square">
            <a:spAutoFit/>
          </a:bodyPr>
          <a:lstStyle/>
          <a:p>
            <a:pPr>
              <a:lnSpc>
                <a:spcPct val="85000"/>
              </a:lnSpc>
            </a:pPr>
            <a:r>
              <a:rPr lang="vi-VN" altLang="en-US" sz="2000" b="1">
                <a:latin typeface="Times New Roman" panose="02020603050405020304" pitchFamily="18" charset="0"/>
              </a:rPr>
              <a:t>- Tất cả các vụ tai nạn giao thông là do sai phạm của người tham gia giao thông</a:t>
            </a:r>
            <a:endParaRPr lang="en-US" altLang="en-US" sz="2000" b="1">
              <a:latin typeface="Times New Roman" panose="02020603050405020304" pitchFamily="18" charset="0"/>
            </a:endParaRPr>
          </a:p>
        </p:txBody>
      </p:sp>
    </p:spTree>
    <p:extLst>
      <p:ext uri="{BB962C8B-B14F-4D97-AF65-F5344CB8AC3E}">
        <p14:creationId xmlns:p14="http://schemas.microsoft.com/office/powerpoint/2010/main" val="69540879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par>
                                <p:cTn id="16" presetID="32" presetClass="emph" presetSubtype="0" fill="hold" nodeType="withEffect">
                                  <p:stCondLst>
                                    <p:cond delay="0"/>
                                  </p:stCondLst>
                                  <p:childTnLst>
                                    <p:animRot by="120000">
                                      <p:cBhvr>
                                        <p:cTn id="17" dur="100" fill="hold">
                                          <p:stCondLst>
                                            <p:cond delay="0"/>
                                          </p:stCondLst>
                                        </p:cTn>
                                        <p:tgtEl>
                                          <p:spTgt spid="8"/>
                                        </p:tgtEl>
                                        <p:attrNameLst>
                                          <p:attrName>r</p:attrName>
                                        </p:attrNameLst>
                                      </p:cBhvr>
                                    </p:animRot>
                                    <p:animRot by="-240000">
                                      <p:cBhvr>
                                        <p:cTn id="18" dur="200" fill="hold">
                                          <p:stCondLst>
                                            <p:cond delay="200"/>
                                          </p:stCondLst>
                                        </p:cTn>
                                        <p:tgtEl>
                                          <p:spTgt spid="8"/>
                                        </p:tgtEl>
                                        <p:attrNameLst>
                                          <p:attrName>r</p:attrName>
                                        </p:attrNameLst>
                                      </p:cBhvr>
                                    </p:animRot>
                                    <p:animRot by="240000">
                                      <p:cBhvr>
                                        <p:cTn id="19" dur="200" fill="hold">
                                          <p:stCondLst>
                                            <p:cond delay="400"/>
                                          </p:stCondLst>
                                        </p:cTn>
                                        <p:tgtEl>
                                          <p:spTgt spid="8"/>
                                        </p:tgtEl>
                                        <p:attrNameLst>
                                          <p:attrName>r</p:attrName>
                                        </p:attrNameLst>
                                      </p:cBhvr>
                                    </p:animRot>
                                    <p:animRot by="-240000">
                                      <p:cBhvr>
                                        <p:cTn id="20" dur="200" fill="hold">
                                          <p:stCondLst>
                                            <p:cond delay="600"/>
                                          </p:stCondLst>
                                        </p:cTn>
                                        <p:tgtEl>
                                          <p:spTgt spid="8"/>
                                        </p:tgtEl>
                                        <p:attrNameLst>
                                          <p:attrName>r</p:attrName>
                                        </p:attrNameLst>
                                      </p:cBhvr>
                                    </p:animRot>
                                    <p:animRot by="120000">
                                      <p:cBhvr>
                                        <p:cTn id="21" dur="200" fill="hold">
                                          <p:stCondLst>
                                            <p:cond delay="800"/>
                                          </p:stCondLst>
                                        </p:cTn>
                                        <p:tgtEl>
                                          <p:spTgt spid="8"/>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4" name="文本框 1">
            <a:extLst>
              <a:ext uri="{FF2B5EF4-FFF2-40B4-BE49-F238E27FC236}">
                <a16:creationId xmlns:a16="http://schemas.microsoft.com/office/drawing/2014/main" id="{CC6E241D-1AC2-4E0B-8027-3A18036083DD}"/>
              </a:ext>
            </a:extLst>
          </p:cNvPr>
          <p:cNvSpPr txBox="1"/>
          <p:nvPr/>
        </p:nvSpPr>
        <p:spPr>
          <a:xfrm>
            <a:off x="4551651" y="439184"/>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VẬN</a:t>
            </a:r>
          </a:p>
          <a:p>
            <a:pPr algn="ctr"/>
            <a:r>
              <a:rPr kumimoji="1" lang="vi-VN" altLang="zh-CN" sz="13800" spc="-300">
                <a:solidFill>
                  <a:srgbClr val="002060"/>
                </a:solidFill>
                <a:latin typeface="UTM Cookies" panose="02040603050506020204" pitchFamily="18" charset="0"/>
                <a:ea typeface="字魂27号-布丁体" pitchFamily="2" charset="-122"/>
              </a:rPr>
              <a:t>DỤNG</a:t>
            </a:r>
            <a:endParaRPr kumimoji="1" lang="zh-CN" altLang="en-US" sz="13800" spc="-300" dirty="0">
              <a:solidFill>
                <a:srgbClr val="002060"/>
              </a:solidFill>
              <a:latin typeface="UTM Cookies" panose="02040603050506020204" pitchFamily="18" charset="0"/>
              <a:ea typeface="字魂27号-布丁体" pitchFamily="2" charset="-122"/>
            </a:endParaRPr>
          </a:p>
        </p:txBody>
      </p:sp>
      <p:pic>
        <p:nvPicPr>
          <p:cNvPr id="5" name="图片 12">
            <a:extLst>
              <a:ext uri="{FF2B5EF4-FFF2-40B4-BE49-F238E27FC236}">
                <a16:creationId xmlns:a16="http://schemas.microsoft.com/office/drawing/2014/main" id="{E3108268-C18C-407A-AEDD-849271B78D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900" y="148375"/>
            <a:ext cx="7573225" cy="7573225"/>
          </a:xfrm>
          <a:prstGeom prst="rect">
            <a:avLst/>
          </a:prstGeom>
          <a:effectLst>
            <a:outerShdw blurRad="25400" dist="25400" dir="2700000" algn="tl" rotWithShape="0">
              <a:prstClr val="black">
                <a:alpha val="40000"/>
              </a:prstClr>
            </a:outerShdw>
          </a:effectLst>
        </p:spPr>
      </p:pic>
    </p:spTree>
    <p:extLst>
      <p:ext uri="{BB962C8B-B14F-4D97-AF65-F5344CB8AC3E}">
        <p14:creationId xmlns:p14="http://schemas.microsoft.com/office/powerpoint/2010/main" val="360710478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78392" y="2041588"/>
            <a:ext cx="5073287" cy="1826780"/>
          </a:xfrm>
          <a:prstGeom prst="rect">
            <a:avLst/>
          </a:prstGeom>
        </p:spPr>
      </p:pic>
      <p:pic>
        <p:nvPicPr>
          <p:cNvPr id="5" name="图片 21">
            <a:extLst>
              <a:ext uri="{FF2B5EF4-FFF2-40B4-BE49-F238E27FC236}">
                <a16:creationId xmlns:a16="http://schemas.microsoft.com/office/drawing/2014/main"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grpSp>
        <p:nvGrpSpPr>
          <p:cNvPr id="8" name="Group 7">
            <a:extLst>
              <a:ext uri="{FF2B5EF4-FFF2-40B4-BE49-F238E27FC236}">
                <a16:creationId xmlns:a16="http://schemas.microsoft.com/office/drawing/2014/main" id="{7DD81F93-795F-4F19-813F-7B63FF78B49A}"/>
              </a:ext>
            </a:extLst>
          </p:cNvPr>
          <p:cNvGrpSpPr/>
          <p:nvPr/>
        </p:nvGrpSpPr>
        <p:grpSpPr>
          <a:xfrm>
            <a:off x="1390090" y="1894362"/>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FA194D2-37CD-466C-BEC5-6B5F1C04DE5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DA1CF01-488E-477D-83F7-C2F75688161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4DD5DD7E-303E-4CA7-B292-D9EBA8F22EF1}"/>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268FA1D6-6D53-451C-9C6B-09B0BF4E00EC}"/>
              </a:ext>
            </a:extLst>
          </p:cNvPr>
          <p:cNvSpPr txBox="1"/>
          <p:nvPr/>
        </p:nvSpPr>
        <p:spPr>
          <a:xfrm>
            <a:off x="5302035" y="2633734"/>
            <a:ext cx="4994281" cy="824841"/>
          </a:xfrm>
          <a:prstGeom prst="rect">
            <a:avLst/>
          </a:prstGeom>
          <a:noFill/>
        </p:spPr>
        <p:txBody>
          <a:bodyPr wrap="square">
            <a:spAutoFit/>
          </a:bodyPr>
          <a:lstStyle/>
          <a:p>
            <a:pPr algn="ctr">
              <a:lnSpc>
                <a:spcPct val="85000"/>
              </a:lnSpc>
            </a:pPr>
            <a:r>
              <a:rPr lang="vi-VN" altLang="en-US" sz="2800" b="1">
                <a:latin typeface="Times New Roman" panose="02020603050405020304" pitchFamily="18" charset="0"/>
              </a:rPr>
              <a:t>Bạn có thể làm gì để thực hiện an toàn giao thông ?</a:t>
            </a:r>
            <a:endParaRPr lang="en-US" altLang="en-US" sz="2800" b="1">
              <a:latin typeface="Times New Roman" panose="02020603050405020304" pitchFamily="18" charset="0"/>
            </a:endParaRPr>
          </a:p>
        </p:txBody>
      </p:sp>
    </p:spTree>
    <p:extLst>
      <p:ext uri="{BB962C8B-B14F-4D97-AF65-F5344CB8AC3E}">
        <p14:creationId xmlns:p14="http://schemas.microsoft.com/office/powerpoint/2010/main" val="195986588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par>
                                <p:cTn id="16" presetID="32" presetClass="emph" presetSubtype="0" fill="hold" nodeType="withEffect">
                                  <p:stCondLst>
                                    <p:cond delay="0"/>
                                  </p:stCondLst>
                                  <p:childTnLst>
                                    <p:animRot by="120000">
                                      <p:cBhvr>
                                        <p:cTn id="17" dur="100" fill="hold">
                                          <p:stCondLst>
                                            <p:cond delay="0"/>
                                          </p:stCondLst>
                                        </p:cTn>
                                        <p:tgtEl>
                                          <p:spTgt spid="8"/>
                                        </p:tgtEl>
                                        <p:attrNameLst>
                                          <p:attrName>r</p:attrName>
                                        </p:attrNameLst>
                                      </p:cBhvr>
                                    </p:animRot>
                                    <p:animRot by="-240000">
                                      <p:cBhvr>
                                        <p:cTn id="18" dur="200" fill="hold">
                                          <p:stCondLst>
                                            <p:cond delay="200"/>
                                          </p:stCondLst>
                                        </p:cTn>
                                        <p:tgtEl>
                                          <p:spTgt spid="8"/>
                                        </p:tgtEl>
                                        <p:attrNameLst>
                                          <p:attrName>r</p:attrName>
                                        </p:attrNameLst>
                                      </p:cBhvr>
                                    </p:animRot>
                                    <p:animRot by="240000">
                                      <p:cBhvr>
                                        <p:cTn id="19" dur="200" fill="hold">
                                          <p:stCondLst>
                                            <p:cond delay="400"/>
                                          </p:stCondLst>
                                        </p:cTn>
                                        <p:tgtEl>
                                          <p:spTgt spid="8"/>
                                        </p:tgtEl>
                                        <p:attrNameLst>
                                          <p:attrName>r</p:attrName>
                                        </p:attrNameLst>
                                      </p:cBhvr>
                                    </p:animRot>
                                    <p:animRot by="-240000">
                                      <p:cBhvr>
                                        <p:cTn id="20" dur="200" fill="hold">
                                          <p:stCondLst>
                                            <p:cond delay="600"/>
                                          </p:stCondLst>
                                        </p:cTn>
                                        <p:tgtEl>
                                          <p:spTgt spid="8"/>
                                        </p:tgtEl>
                                        <p:attrNameLst>
                                          <p:attrName>r</p:attrName>
                                        </p:attrNameLst>
                                      </p:cBhvr>
                                    </p:animRot>
                                    <p:animRot by="120000">
                                      <p:cBhvr>
                                        <p:cTn id="21" dur="200" fill="hold">
                                          <p:stCondLst>
                                            <p:cond delay="800"/>
                                          </p:stCondLst>
                                        </p:cTn>
                                        <p:tgtEl>
                                          <p:spTgt spid="8"/>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23">
            <a:extLst>
              <a:ext uri="{FF2B5EF4-FFF2-40B4-BE49-F238E27FC236}">
                <a16:creationId xmlns:a16="http://schemas.microsoft.com/office/drawing/2014/main" id="{FC49633A-7224-4912-BEA2-4FAE37A8CF05}"/>
              </a:ext>
            </a:extLst>
          </p:cNvPr>
          <p:cNvGrpSpPr/>
          <p:nvPr/>
        </p:nvGrpSpPr>
        <p:grpSpPr>
          <a:xfrm>
            <a:off x="0" y="0"/>
            <a:ext cx="12192000" cy="6858000"/>
            <a:chOff x="0" y="0"/>
            <a:chExt cx="12192000" cy="6858000"/>
          </a:xfrm>
        </p:grpSpPr>
        <p:pic>
          <p:nvPicPr>
            <p:cNvPr id="35" name="图片 21">
              <a:extLst>
                <a:ext uri="{FF2B5EF4-FFF2-40B4-BE49-F238E27FC236}">
                  <a16:creationId xmlns:a16="http://schemas.microsoft.com/office/drawing/2014/main" id="{767F345B-0131-4AC5-8B04-F8F66B6ECA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6" name="矩形 3">
              <a:extLst>
                <a:ext uri="{FF2B5EF4-FFF2-40B4-BE49-F238E27FC236}">
                  <a16:creationId xmlns:a16="http://schemas.microsoft.com/office/drawing/2014/main" id="{112301F5-79C7-45FB-8AE2-C383995EBC4B}"/>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图片 4">
              <a:extLst>
                <a:ext uri="{FF2B5EF4-FFF2-40B4-BE49-F238E27FC236}">
                  <a16:creationId xmlns:a16="http://schemas.microsoft.com/office/drawing/2014/main" id="{F9F424C8-F4AE-48BE-8F72-70762FB693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38" name="图片 22">
              <a:extLst>
                <a:ext uri="{FF2B5EF4-FFF2-40B4-BE49-F238E27FC236}">
                  <a16:creationId xmlns:a16="http://schemas.microsoft.com/office/drawing/2014/main" id="{A9B8707A-9D15-49EE-9B5B-3D03CA8D0E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30" name="Rectangle 29">
            <a:extLst>
              <a:ext uri="{FF2B5EF4-FFF2-40B4-BE49-F238E27FC236}">
                <a16:creationId xmlns:a16="http://schemas.microsoft.com/office/drawing/2014/main" id="{CF084A42-6060-4605-8BA0-89E3B296A867}"/>
              </a:ext>
            </a:extLst>
          </p:cNvPr>
          <p:cNvSpPr/>
          <p:nvPr/>
        </p:nvSpPr>
        <p:spPr>
          <a:xfrm flipH="1" flipV="1">
            <a:off x="2037403" y="3588037"/>
            <a:ext cx="4069877" cy="3072056"/>
          </a:xfrm>
          <a:prstGeom prst="rect">
            <a:avLst/>
          </a:prstGeom>
          <a:solidFill>
            <a:srgbClr val="FDB7B5"/>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AE94E9F-2C05-416F-8285-FF2B4A6C8AA1}"/>
              </a:ext>
            </a:extLst>
          </p:cNvPr>
          <p:cNvSpPr/>
          <p:nvPr/>
        </p:nvSpPr>
        <p:spPr>
          <a:xfrm flipH="1" flipV="1">
            <a:off x="6166034" y="3588037"/>
            <a:ext cx="4069877" cy="3072056"/>
          </a:xfrm>
          <a:prstGeom prst="rect">
            <a:avLst/>
          </a:prstGeom>
          <a:solidFill>
            <a:srgbClr val="CCFFFF"/>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5B707F2C-EF87-4275-BDFF-104C027CAF6A}"/>
              </a:ext>
            </a:extLst>
          </p:cNvPr>
          <p:cNvSpPr/>
          <p:nvPr/>
        </p:nvSpPr>
        <p:spPr>
          <a:xfrm>
            <a:off x="2428240" y="3315990"/>
            <a:ext cx="3340297" cy="57912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a:latin typeface="+mj-lt"/>
              </a:rPr>
              <a:t>NÊN LÀM</a:t>
            </a:r>
            <a:endParaRPr lang="en-US" sz="2600" b="1">
              <a:latin typeface="+mj-lt"/>
            </a:endParaRPr>
          </a:p>
        </p:txBody>
      </p:sp>
      <p:sp>
        <p:nvSpPr>
          <p:cNvPr id="33" name="Rectangle: Rounded Corners 32">
            <a:extLst>
              <a:ext uri="{FF2B5EF4-FFF2-40B4-BE49-F238E27FC236}">
                <a16:creationId xmlns:a16="http://schemas.microsoft.com/office/drawing/2014/main" id="{EE3A9240-EF83-4FC4-9F08-AB41FBC40DEA}"/>
              </a:ext>
            </a:extLst>
          </p:cNvPr>
          <p:cNvSpPr/>
          <p:nvPr/>
        </p:nvSpPr>
        <p:spPr>
          <a:xfrm>
            <a:off x="6530823" y="3298477"/>
            <a:ext cx="3340297" cy="57912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a:latin typeface="+mj-lt"/>
              </a:rPr>
              <a:t>KHÔNG NÊN LÀM</a:t>
            </a:r>
            <a:endParaRPr lang="en-US" sz="2600" b="1">
              <a:latin typeface="+mj-lt"/>
            </a:endParaRPr>
          </a:p>
        </p:txBody>
      </p:sp>
      <p:sp>
        <p:nvSpPr>
          <p:cNvPr id="5" name="Rectangle: Rounded Corners 4">
            <a:extLst>
              <a:ext uri="{FF2B5EF4-FFF2-40B4-BE49-F238E27FC236}">
                <a16:creationId xmlns:a16="http://schemas.microsoft.com/office/drawing/2014/main" id="{9D22C071-E3E8-45CA-915B-89458427E6A4}"/>
              </a:ext>
            </a:extLst>
          </p:cNvPr>
          <p:cNvSpPr/>
          <p:nvPr/>
        </p:nvSpPr>
        <p:spPr>
          <a:xfrm>
            <a:off x="2213811"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Đi bộ trên vỉa hè</a:t>
            </a:r>
            <a:endParaRPr lang="en-US" sz="1600">
              <a:solidFill>
                <a:schemeClr val="tx1"/>
              </a:solidFill>
            </a:endParaRPr>
          </a:p>
        </p:txBody>
      </p:sp>
      <p:sp>
        <p:nvSpPr>
          <p:cNvPr id="12" name="Rectangle: Rounded Corners 11">
            <a:extLst>
              <a:ext uri="{FF2B5EF4-FFF2-40B4-BE49-F238E27FC236}">
                <a16:creationId xmlns:a16="http://schemas.microsoft.com/office/drawing/2014/main" id="{FC80206F-CDBF-41B9-9E7F-397DF64EA097}"/>
              </a:ext>
            </a:extLst>
          </p:cNvPr>
          <p:cNvSpPr/>
          <p:nvPr/>
        </p:nvSpPr>
        <p:spPr>
          <a:xfrm>
            <a:off x="4412885"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Xe máy chở hàng cồng kềnh</a:t>
            </a:r>
            <a:endParaRPr lang="en-US" sz="1600">
              <a:solidFill>
                <a:schemeClr val="tx1"/>
              </a:solidFill>
            </a:endParaRPr>
          </a:p>
        </p:txBody>
      </p:sp>
      <p:sp>
        <p:nvSpPr>
          <p:cNvPr id="13" name="Rectangle: Rounded Corners 12">
            <a:extLst>
              <a:ext uri="{FF2B5EF4-FFF2-40B4-BE49-F238E27FC236}">
                <a16:creationId xmlns:a16="http://schemas.microsoft.com/office/drawing/2014/main" id="{9C66CFDD-100D-4DFA-A3D2-79A8D461FB5F}"/>
              </a:ext>
            </a:extLst>
          </p:cNvPr>
          <p:cNvSpPr/>
          <p:nvPr/>
        </p:nvSpPr>
        <p:spPr>
          <a:xfrm>
            <a:off x="6611959"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Không đội mũ bảo hiểm</a:t>
            </a:r>
            <a:endParaRPr lang="en-US" sz="1600">
              <a:solidFill>
                <a:schemeClr val="tx1"/>
              </a:solidFill>
            </a:endParaRPr>
          </a:p>
        </p:txBody>
      </p:sp>
      <p:sp>
        <p:nvSpPr>
          <p:cNvPr id="14" name="Rectangle: Rounded Corners 13">
            <a:extLst>
              <a:ext uri="{FF2B5EF4-FFF2-40B4-BE49-F238E27FC236}">
                <a16:creationId xmlns:a16="http://schemas.microsoft.com/office/drawing/2014/main" id="{904C0902-FB5F-49E0-A28C-3978154DB8B6}"/>
              </a:ext>
            </a:extLst>
          </p:cNvPr>
          <p:cNvSpPr/>
          <p:nvPr/>
        </p:nvSpPr>
        <p:spPr>
          <a:xfrm>
            <a:off x="8811033"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Tuân thủ</a:t>
            </a:r>
          </a:p>
          <a:p>
            <a:pPr algn="ctr"/>
            <a:r>
              <a:rPr lang="vi-VN" altLang="en-US" sz="1600" b="1">
                <a:solidFill>
                  <a:schemeClr val="tx1"/>
                </a:solidFill>
                <a:latin typeface="Times New Roman" panose="02020603050405020304" pitchFamily="18" charset="0"/>
              </a:rPr>
              <a:t>đèn giao thông</a:t>
            </a:r>
            <a:endParaRPr lang="en-US" sz="1600">
              <a:solidFill>
                <a:schemeClr val="tx1"/>
              </a:solidFill>
            </a:endParaRPr>
          </a:p>
        </p:txBody>
      </p:sp>
      <p:sp>
        <p:nvSpPr>
          <p:cNvPr id="15" name="Rectangle: Rounded Corners 14">
            <a:extLst>
              <a:ext uri="{FF2B5EF4-FFF2-40B4-BE49-F238E27FC236}">
                <a16:creationId xmlns:a16="http://schemas.microsoft.com/office/drawing/2014/main" id="{C59A543F-B8F4-4633-845C-488F3ED3D043}"/>
              </a:ext>
            </a:extLst>
          </p:cNvPr>
          <p:cNvSpPr/>
          <p:nvPr/>
        </p:nvSpPr>
        <p:spPr>
          <a:xfrm>
            <a:off x="2213811"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a:solidFill>
                  <a:schemeClr val="tx1"/>
                </a:solidFill>
                <a:latin typeface="Times New Roman" panose="02020603050405020304" pitchFamily="18" charset="0"/>
              </a:rPr>
              <a:t>Học sinh đi xe đạp hàng </a:t>
            </a:r>
            <a:r>
              <a:rPr lang="vi-VN" altLang="en-US" sz="1600" b="1">
                <a:solidFill>
                  <a:schemeClr val="tx1"/>
                </a:solidFill>
                <a:latin typeface="Times New Roman" panose="02020603050405020304" pitchFamily="18" charset="0"/>
              </a:rPr>
              <a:t>ba</a:t>
            </a:r>
            <a:endParaRPr lang="en-US" sz="1600">
              <a:solidFill>
                <a:schemeClr val="tx1"/>
              </a:solidFill>
            </a:endParaRPr>
          </a:p>
        </p:txBody>
      </p:sp>
      <p:sp>
        <p:nvSpPr>
          <p:cNvPr id="16" name="Rectangle: Rounded Corners 15">
            <a:extLst>
              <a:ext uri="{FF2B5EF4-FFF2-40B4-BE49-F238E27FC236}">
                <a16:creationId xmlns:a16="http://schemas.microsoft.com/office/drawing/2014/main" id="{6ED88B2D-FF87-4D73-8647-DAED1513D22E}"/>
              </a:ext>
            </a:extLst>
          </p:cNvPr>
          <p:cNvSpPr/>
          <p:nvPr/>
        </p:nvSpPr>
        <p:spPr>
          <a:xfrm>
            <a:off x="4412885"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Ngồi an toàn trên các phương tiện giao thông</a:t>
            </a:r>
            <a:endParaRPr lang="en-US" sz="1600">
              <a:solidFill>
                <a:schemeClr val="tx1"/>
              </a:solidFill>
            </a:endParaRPr>
          </a:p>
        </p:txBody>
      </p:sp>
      <p:sp>
        <p:nvSpPr>
          <p:cNvPr id="17" name="Rectangle: Rounded Corners 16">
            <a:extLst>
              <a:ext uri="{FF2B5EF4-FFF2-40B4-BE49-F238E27FC236}">
                <a16:creationId xmlns:a16="http://schemas.microsoft.com/office/drawing/2014/main" id="{82987A92-B707-494B-96E9-790630A1D1C9}"/>
              </a:ext>
            </a:extLst>
          </p:cNvPr>
          <p:cNvSpPr/>
          <p:nvPr/>
        </p:nvSpPr>
        <p:spPr>
          <a:xfrm>
            <a:off x="6611959"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Sang đường đúng quy định</a:t>
            </a:r>
          </a:p>
        </p:txBody>
      </p:sp>
      <p:sp>
        <p:nvSpPr>
          <p:cNvPr id="18" name="Rectangle: Rounded Corners 17">
            <a:extLst>
              <a:ext uri="{FF2B5EF4-FFF2-40B4-BE49-F238E27FC236}">
                <a16:creationId xmlns:a16="http://schemas.microsoft.com/office/drawing/2014/main" id="{19E251EB-F379-4D6B-B253-EC1E8E7DAEAE}"/>
              </a:ext>
            </a:extLst>
          </p:cNvPr>
          <p:cNvSpPr/>
          <p:nvPr/>
        </p:nvSpPr>
        <p:spPr>
          <a:xfrm>
            <a:off x="8811033"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Đi bộ</a:t>
            </a:r>
          </a:p>
          <a:p>
            <a:pPr algn="ctr"/>
            <a:r>
              <a:rPr lang="vi-VN" altLang="en-US" sz="1600" b="1">
                <a:solidFill>
                  <a:schemeClr val="tx1"/>
                </a:solidFill>
                <a:latin typeface="Times New Roman" panose="02020603050405020304" pitchFamily="18" charset="0"/>
              </a:rPr>
              <a:t>dưới lòng đường</a:t>
            </a:r>
            <a:endParaRPr lang="en-US" sz="1600">
              <a:solidFill>
                <a:schemeClr val="tx1"/>
              </a:solidFill>
            </a:endParaRPr>
          </a:p>
        </p:txBody>
      </p:sp>
      <p:sp>
        <p:nvSpPr>
          <p:cNvPr id="19" name="Rectangle: Rounded Corners 18">
            <a:extLst>
              <a:ext uri="{FF2B5EF4-FFF2-40B4-BE49-F238E27FC236}">
                <a16:creationId xmlns:a16="http://schemas.microsoft.com/office/drawing/2014/main" id="{78E84D3F-F518-4660-B15B-DBCCD75307D7}"/>
              </a:ext>
            </a:extLst>
          </p:cNvPr>
          <p:cNvSpPr/>
          <p:nvPr/>
        </p:nvSpPr>
        <p:spPr>
          <a:xfrm>
            <a:off x="2213811"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Vượt đèn đỏ</a:t>
            </a:r>
            <a:endParaRPr lang="en-US" sz="1600">
              <a:solidFill>
                <a:schemeClr val="tx1"/>
              </a:solidFill>
            </a:endParaRPr>
          </a:p>
        </p:txBody>
      </p:sp>
      <p:sp>
        <p:nvSpPr>
          <p:cNvPr id="20" name="Rectangle: Rounded Corners 19">
            <a:extLst>
              <a:ext uri="{FF2B5EF4-FFF2-40B4-BE49-F238E27FC236}">
                <a16:creationId xmlns:a16="http://schemas.microsoft.com/office/drawing/2014/main" id="{2E6F8DBD-E3C9-4467-A1F0-C3D94A0638A0}"/>
              </a:ext>
            </a:extLst>
          </p:cNvPr>
          <p:cNvSpPr/>
          <p:nvPr/>
        </p:nvSpPr>
        <p:spPr>
          <a:xfrm>
            <a:off x="4412885"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Luôn </a:t>
            </a:r>
          </a:p>
          <a:p>
            <a:pPr algn="ctr"/>
            <a:r>
              <a:rPr lang="vi-VN" altLang="en-US" sz="1600" b="1">
                <a:solidFill>
                  <a:schemeClr val="tx1"/>
                </a:solidFill>
                <a:latin typeface="Times New Roman" panose="02020603050405020304" pitchFamily="18" charset="0"/>
              </a:rPr>
              <a:t>đội mũ bảo hiểm</a:t>
            </a:r>
            <a:endParaRPr lang="en-US" sz="1600">
              <a:solidFill>
                <a:schemeClr val="tx1"/>
              </a:solidFill>
            </a:endParaRPr>
          </a:p>
        </p:txBody>
      </p:sp>
      <p:sp>
        <p:nvSpPr>
          <p:cNvPr id="21" name="Rectangle: Rounded Corners 20">
            <a:extLst>
              <a:ext uri="{FF2B5EF4-FFF2-40B4-BE49-F238E27FC236}">
                <a16:creationId xmlns:a16="http://schemas.microsoft.com/office/drawing/2014/main" id="{DF43C65B-29A6-4448-B147-82E00EE4CFDB}"/>
              </a:ext>
            </a:extLst>
          </p:cNvPr>
          <p:cNvSpPr/>
          <p:nvPr/>
        </p:nvSpPr>
        <p:spPr>
          <a:xfrm>
            <a:off x="6611959"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Đi đúng làn đường quy định</a:t>
            </a:r>
            <a:endParaRPr lang="en-US" sz="1600">
              <a:solidFill>
                <a:schemeClr val="tx1"/>
              </a:solidFill>
            </a:endParaRPr>
          </a:p>
        </p:txBody>
      </p:sp>
      <p:sp>
        <p:nvSpPr>
          <p:cNvPr id="22" name="Rectangle: Rounded Corners 21">
            <a:extLst>
              <a:ext uri="{FF2B5EF4-FFF2-40B4-BE49-F238E27FC236}">
                <a16:creationId xmlns:a16="http://schemas.microsoft.com/office/drawing/2014/main" id="{EB65CEFF-2203-49C1-96B7-0094ED1B130F}"/>
              </a:ext>
            </a:extLst>
          </p:cNvPr>
          <p:cNvSpPr/>
          <p:nvPr/>
        </p:nvSpPr>
        <p:spPr>
          <a:xfrm>
            <a:off x="8811033"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a:solidFill>
                  <a:schemeClr val="tx1"/>
                </a:solidFill>
                <a:latin typeface="Times New Roman" panose="02020603050405020304" pitchFamily="18" charset="0"/>
              </a:rPr>
              <a:t>Trẻ em chơi dưới lòng đường</a:t>
            </a:r>
            <a:endParaRPr lang="en-US" sz="1600">
              <a:solidFill>
                <a:schemeClr val="tx1"/>
              </a:solidFill>
            </a:endParaRPr>
          </a:p>
        </p:txBody>
      </p:sp>
      <p:grpSp>
        <p:nvGrpSpPr>
          <p:cNvPr id="23" name="Group 22">
            <a:extLst>
              <a:ext uri="{FF2B5EF4-FFF2-40B4-BE49-F238E27FC236}">
                <a16:creationId xmlns:a16="http://schemas.microsoft.com/office/drawing/2014/main" id="{2A68888F-745C-4A38-A351-4EC7F48CCA60}"/>
              </a:ext>
            </a:extLst>
          </p:cNvPr>
          <p:cNvGrpSpPr/>
          <p:nvPr/>
        </p:nvGrpSpPr>
        <p:grpSpPr>
          <a:xfrm>
            <a:off x="-107183" y="3273300"/>
            <a:ext cx="2306257" cy="3701530"/>
            <a:chOff x="3528816" y="1219200"/>
            <a:chExt cx="3240675" cy="5201266"/>
          </a:xfrm>
        </p:grpSpPr>
        <p:pic>
          <p:nvPicPr>
            <p:cNvPr id="24" name="Picture 2" descr="Cartoon students Royalty Free Vector Image - VectorStock">
              <a:extLst>
                <a:ext uri="{FF2B5EF4-FFF2-40B4-BE49-F238E27FC236}">
                  <a16:creationId xmlns:a16="http://schemas.microsoft.com/office/drawing/2014/main" id="{20399282-0590-47C4-AF39-6C02DEB5A18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thiếu niên tiền phong quàng khăn đỏ minh họa">
              <a:extLst>
                <a:ext uri="{FF2B5EF4-FFF2-40B4-BE49-F238E27FC236}">
                  <a16:creationId xmlns:a16="http://schemas.microsoft.com/office/drawing/2014/main" id="{B1243F49-1D8F-44F7-A16A-DFEA90E56B80}"/>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id="{26084179-B56A-4EE5-8E6C-1A4C225A0A44}"/>
              </a:ext>
            </a:extLst>
          </p:cNvPr>
          <p:cNvGrpSpPr/>
          <p:nvPr/>
        </p:nvGrpSpPr>
        <p:grpSpPr>
          <a:xfrm>
            <a:off x="10074239" y="2912528"/>
            <a:ext cx="2224944" cy="4092782"/>
            <a:chOff x="12843095" y="658761"/>
            <a:chExt cx="3036002" cy="5584723"/>
          </a:xfrm>
        </p:grpSpPr>
        <p:pic>
          <p:nvPicPr>
            <p:cNvPr id="27" name="Picture 2" descr="Cartoon students Royalty Free Vector Image - VectorStock">
              <a:extLst>
                <a:ext uri="{FF2B5EF4-FFF2-40B4-BE49-F238E27FC236}">
                  <a16:creationId xmlns:a16="http://schemas.microsoft.com/office/drawing/2014/main" id="{959D54E9-F3C7-4AEF-AA8A-60ADEFCF34CE}"/>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artoon students Royalty Free Vector Image - VectorStock">
              <a:extLst>
                <a:ext uri="{FF2B5EF4-FFF2-40B4-BE49-F238E27FC236}">
                  <a16:creationId xmlns:a16="http://schemas.microsoft.com/office/drawing/2014/main" id="{F624EB7F-C3FD-4281-8D32-E1FC8705F030}"/>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thiếu niên tiền phong quàng khăn đỏ minh họa">
              <a:extLst>
                <a:ext uri="{FF2B5EF4-FFF2-40B4-BE49-F238E27FC236}">
                  <a16:creationId xmlns:a16="http://schemas.microsoft.com/office/drawing/2014/main" id="{DBA68DF7-0D5C-46C0-AD7A-DEE6A88A6E7E}"/>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6853811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26"/>
                                        </p:tgtEl>
                                        <p:attrNameLst>
                                          <p:attrName>r</p:attrName>
                                        </p:attrNameLst>
                                      </p:cBhvr>
                                    </p:animRot>
                                    <p:animRot by="-240000">
                                      <p:cBhvr>
                                        <p:cTn id="13" dur="200" fill="hold">
                                          <p:stCondLst>
                                            <p:cond delay="200"/>
                                          </p:stCondLst>
                                        </p:cTn>
                                        <p:tgtEl>
                                          <p:spTgt spid="26"/>
                                        </p:tgtEl>
                                        <p:attrNameLst>
                                          <p:attrName>r</p:attrName>
                                        </p:attrNameLst>
                                      </p:cBhvr>
                                    </p:animRot>
                                    <p:animRot by="240000">
                                      <p:cBhvr>
                                        <p:cTn id="14" dur="200" fill="hold">
                                          <p:stCondLst>
                                            <p:cond delay="400"/>
                                          </p:stCondLst>
                                        </p:cTn>
                                        <p:tgtEl>
                                          <p:spTgt spid="26"/>
                                        </p:tgtEl>
                                        <p:attrNameLst>
                                          <p:attrName>r</p:attrName>
                                        </p:attrNameLst>
                                      </p:cBhvr>
                                    </p:animRot>
                                    <p:animRot by="-240000">
                                      <p:cBhvr>
                                        <p:cTn id="15" dur="200" fill="hold">
                                          <p:stCondLst>
                                            <p:cond delay="600"/>
                                          </p:stCondLst>
                                        </p:cTn>
                                        <p:tgtEl>
                                          <p:spTgt spid="26"/>
                                        </p:tgtEl>
                                        <p:attrNameLst>
                                          <p:attrName>r</p:attrName>
                                        </p:attrNameLst>
                                      </p:cBhvr>
                                    </p:animRot>
                                    <p:animRot by="120000">
                                      <p:cBhvr>
                                        <p:cTn id="16" dur="200" fill="hold">
                                          <p:stCondLst>
                                            <p:cond delay="800"/>
                                          </p:stCondLst>
                                        </p:cTn>
                                        <p:tgtEl>
                                          <p:spTgt spid="2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randombar(horizontal)">
                                      <p:cBhvr>
                                        <p:cTn id="24" dur="500"/>
                                        <p:tgtEl>
                                          <p:spTgt spid="12"/>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randombar(horizontal)">
                                      <p:cBhvr>
                                        <p:cTn id="36" dur="500"/>
                                        <p:tgtEl>
                                          <p:spTgt spid="21"/>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500"/>
                                        <p:tgtEl>
                                          <p:spTgt spid="1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randombar(horizontal)">
                                      <p:cBhvr>
                                        <p:cTn id="42" dur="500"/>
                                        <p:tgtEl>
                                          <p:spTgt spid="16"/>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randombar(horizontal)">
                                      <p:cBhvr>
                                        <p:cTn id="45" dur="500"/>
                                        <p:tgtEl>
                                          <p:spTgt spid="20"/>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randombar(horizontal)">
                                      <p:cBhvr>
                                        <p:cTn id="48" dur="500"/>
                                        <p:tgtEl>
                                          <p:spTgt spid="15"/>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randombar(horizontal)">
                                      <p:cBhvr>
                                        <p:cTn id="51" dur="500"/>
                                        <p:tgtEl>
                                          <p:spTgt spid="19"/>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randombar(horizontal)">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500"/>
                                        <p:tgtEl>
                                          <p:spTgt spid="31"/>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path" presetSubtype="0" accel="50000" decel="50000" fill="hold" grpId="1" nodeType="clickEffect">
                                  <p:stCondLst>
                                    <p:cond delay="0"/>
                                  </p:stCondLst>
                                  <p:childTnLst>
                                    <p:animMotion origin="layout" path="M -4.375E-6 0.00417 L -0.00065 0.48333 " pathEditMode="relative" rAng="0" ptsTypes="AA">
                                      <p:cBhvr>
                                        <p:cTn id="74" dur="2000" fill="hold"/>
                                        <p:tgtEl>
                                          <p:spTgt spid="5"/>
                                        </p:tgtEl>
                                        <p:attrNameLst>
                                          <p:attrName>ppt_x</p:attrName>
                                          <p:attrName>ppt_y</p:attrName>
                                        </p:attrNameLst>
                                      </p:cBhvr>
                                      <p:rCtr x="-39" y="23958"/>
                                    </p:animMotion>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grpId="1" nodeType="clickEffect">
                                  <p:stCondLst>
                                    <p:cond delay="0"/>
                                  </p:stCondLst>
                                  <p:childTnLst>
                                    <p:animMotion origin="layout" path="M -2.91667E-6 0.00417 L 0.16446 0.48472 " pathEditMode="relative" rAng="0" ptsTypes="AA">
                                      <p:cBhvr>
                                        <p:cTn id="78" dur="2000" fill="hold"/>
                                        <p:tgtEl>
                                          <p:spTgt spid="12"/>
                                        </p:tgtEl>
                                        <p:attrNameLst>
                                          <p:attrName>ppt_x</p:attrName>
                                          <p:attrName>ppt_y</p:attrName>
                                        </p:attrNameLst>
                                      </p:cBhvr>
                                      <p:rCtr x="8216" y="24028"/>
                                    </p:animMotion>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grpId="1" nodeType="clickEffect">
                                  <p:stCondLst>
                                    <p:cond delay="0"/>
                                  </p:stCondLst>
                                  <p:childTnLst>
                                    <p:animMotion origin="layout" path="M -1.45833E-6 0.00417 L 0.13789 0.48171 " pathEditMode="relative" rAng="0" ptsTypes="AA">
                                      <p:cBhvr>
                                        <p:cTn id="82" dur="2000" fill="hold"/>
                                        <p:tgtEl>
                                          <p:spTgt spid="13"/>
                                        </p:tgtEl>
                                        <p:attrNameLst>
                                          <p:attrName>ppt_x</p:attrName>
                                          <p:attrName>ppt_y</p:attrName>
                                        </p:attrNameLst>
                                      </p:cBhvr>
                                      <p:rCtr x="6888" y="23866"/>
                                    </p:animMotion>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grpId="1" nodeType="clickEffect">
                                  <p:stCondLst>
                                    <p:cond delay="0"/>
                                  </p:stCondLst>
                                  <p:childTnLst>
                                    <p:animMotion origin="layout" path="M 1.11022E-16 0.00417 L -0.53841 0.59861 " pathEditMode="relative" rAng="0" ptsTypes="AA">
                                      <p:cBhvr>
                                        <p:cTn id="86" dur="2000" fill="hold"/>
                                        <p:tgtEl>
                                          <p:spTgt spid="14"/>
                                        </p:tgtEl>
                                        <p:attrNameLst>
                                          <p:attrName>ppt_x</p:attrName>
                                          <p:attrName>ppt_y</p:attrName>
                                        </p:attrNameLst>
                                      </p:cBhvr>
                                      <p:rCtr x="-26927" y="29722"/>
                                    </p:animMotion>
                                  </p:childTnLst>
                                </p:cTn>
                              </p:par>
                            </p:childTnLst>
                          </p:cTn>
                        </p:par>
                      </p:childTnLst>
                    </p:cTn>
                  </p:par>
                  <p:par>
                    <p:cTn id="87" fill="hold">
                      <p:stCondLst>
                        <p:cond delay="indefinite"/>
                      </p:stCondLst>
                      <p:childTnLst>
                        <p:par>
                          <p:cTn id="88" fill="hold">
                            <p:stCondLst>
                              <p:cond delay="0"/>
                            </p:stCondLst>
                            <p:childTnLst>
                              <p:par>
                                <p:cTn id="89" presetID="42" presetClass="path" presetSubtype="0" accel="50000" decel="50000" fill="hold" grpId="1" nodeType="clickEffect">
                                  <p:stCondLst>
                                    <p:cond delay="0"/>
                                  </p:stCondLst>
                                  <p:childTnLst>
                                    <p:animMotion origin="layout" path="M 1.11022E-16 0.00417 L -0.04245 0.4831 " pathEditMode="relative" rAng="0" ptsTypes="AA">
                                      <p:cBhvr>
                                        <p:cTn id="90" dur="2000" fill="hold"/>
                                        <p:tgtEl>
                                          <p:spTgt spid="18"/>
                                        </p:tgtEl>
                                        <p:attrNameLst>
                                          <p:attrName>ppt_x</p:attrName>
                                          <p:attrName>ppt_y</p:attrName>
                                        </p:attrNameLst>
                                      </p:cBhvr>
                                      <p:rCtr x="-2122" y="23935"/>
                                    </p:animMotion>
                                  </p:childTnLst>
                                </p:cTn>
                              </p:par>
                            </p:childTnLst>
                          </p:cTn>
                        </p:par>
                      </p:childTnLst>
                    </p:cTn>
                  </p:par>
                  <p:par>
                    <p:cTn id="91" fill="hold">
                      <p:stCondLst>
                        <p:cond delay="indefinite"/>
                      </p:stCondLst>
                      <p:childTnLst>
                        <p:par>
                          <p:cTn id="92" fill="hold">
                            <p:stCondLst>
                              <p:cond delay="0"/>
                            </p:stCondLst>
                            <p:childTnLst>
                              <p:par>
                                <p:cTn id="93" presetID="42" presetClass="path" presetSubtype="0" accel="50000" decel="50000" fill="hold" grpId="1" nodeType="clickEffect">
                                  <p:stCondLst>
                                    <p:cond delay="0"/>
                                  </p:stCondLst>
                                  <p:childTnLst>
                                    <p:animMotion origin="layout" path="M -1.45833E-6 0.00417 L -0.19596 0.37153 " pathEditMode="relative" rAng="0" ptsTypes="AA">
                                      <p:cBhvr>
                                        <p:cTn id="94" dur="2000" fill="hold"/>
                                        <p:tgtEl>
                                          <p:spTgt spid="21"/>
                                        </p:tgtEl>
                                        <p:attrNameLst>
                                          <p:attrName>ppt_x</p:attrName>
                                          <p:attrName>ppt_y</p:attrName>
                                        </p:attrNameLst>
                                      </p:cBhvr>
                                      <p:rCtr x="-9805" y="18356"/>
                                    </p:animMotion>
                                  </p:childTnLst>
                                </p:cTn>
                              </p:par>
                            </p:childTnLst>
                          </p:cTn>
                        </p:par>
                      </p:childTnLst>
                    </p:cTn>
                  </p:par>
                  <p:par>
                    <p:cTn id="95" fill="hold">
                      <p:stCondLst>
                        <p:cond delay="indefinite"/>
                      </p:stCondLst>
                      <p:childTnLst>
                        <p:par>
                          <p:cTn id="96" fill="hold">
                            <p:stCondLst>
                              <p:cond delay="0"/>
                            </p:stCondLst>
                            <p:childTnLst>
                              <p:par>
                                <p:cTn id="97" presetID="42" presetClass="path" presetSubtype="0" accel="50000" decel="50000" fill="hold" grpId="1" nodeType="clickEffect">
                                  <p:stCondLst>
                                    <p:cond delay="0"/>
                                  </p:stCondLst>
                                  <p:childTnLst>
                                    <p:animMotion origin="layout" path="M -1.45833E-6 0.00417 L -0.19674 0.60509 " pathEditMode="relative" rAng="0" ptsTypes="AA">
                                      <p:cBhvr>
                                        <p:cTn id="98" dur="2000" fill="hold"/>
                                        <p:tgtEl>
                                          <p:spTgt spid="17"/>
                                        </p:tgtEl>
                                        <p:attrNameLst>
                                          <p:attrName>ppt_x</p:attrName>
                                          <p:attrName>ppt_y</p:attrName>
                                        </p:attrNameLst>
                                      </p:cBhvr>
                                      <p:rCtr x="-9844" y="30046"/>
                                    </p:animMotion>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grpId="1" nodeType="clickEffect">
                                  <p:stCondLst>
                                    <p:cond delay="0"/>
                                  </p:stCondLst>
                                  <p:childTnLst>
                                    <p:animMotion origin="layout" path="M -2.91667E-6 0.00417 L -0.01393 0.36667 " pathEditMode="relative" rAng="0" ptsTypes="AA">
                                      <p:cBhvr>
                                        <p:cTn id="102" dur="2000" fill="hold"/>
                                        <p:tgtEl>
                                          <p:spTgt spid="16"/>
                                        </p:tgtEl>
                                        <p:attrNameLst>
                                          <p:attrName>ppt_x</p:attrName>
                                          <p:attrName>ppt_y</p:attrName>
                                        </p:attrNameLst>
                                      </p:cBhvr>
                                      <p:rCtr x="-703" y="18125"/>
                                    </p:animMotion>
                                  </p:childTnLst>
                                </p:cTn>
                              </p:par>
                            </p:childTnLst>
                          </p:cTn>
                        </p:par>
                      </p:childTnLst>
                    </p:cTn>
                  </p:par>
                  <p:par>
                    <p:cTn id="103" fill="hold">
                      <p:stCondLst>
                        <p:cond delay="indefinite"/>
                      </p:stCondLst>
                      <p:childTnLst>
                        <p:par>
                          <p:cTn id="104" fill="hold">
                            <p:stCondLst>
                              <p:cond delay="0"/>
                            </p:stCondLst>
                            <p:childTnLst>
                              <p:par>
                                <p:cTn id="105" presetID="42" presetClass="path" presetSubtype="0" accel="50000" decel="50000" fill="hold" grpId="1" nodeType="clickEffect">
                                  <p:stCondLst>
                                    <p:cond delay="0"/>
                                  </p:stCondLst>
                                  <p:childTnLst>
                                    <p:animMotion origin="layout" path="M -2.91667E-6 0.00417 L -0.17773 0.48495 " pathEditMode="relative" rAng="0" ptsTypes="AA">
                                      <p:cBhvr>
                                        <p:cTn id="106" dur="2000" fill="hold"/>
                                        <p:tgtEl>
                                          <p:spTgt spid="20"/>
                                        </p:tgtEl>
                                        <p:attrNameLst>
                                          <p:attrName>ppt_x</p:attrName>
                                          <p:attrName>ppt_y</p:attrName>
                                        </p:attrNameLst>
                                      </p:cBhvr>
                                      <p:rCtr x="-8893" y="24028"/>
                                    </p:animMotion>
                                  </p:childTnLst>
                                </p:cTn>
                              </p:par>
                            </p:childTnLst>
                          </p:cTn>
                        </p:par>
                      </p:childTnLst>
                    </p:cTn>
                  </p:par>
                  <p:par>
                    <p:cTn id="107" fill="hold">
                      <p:stCondLst>
                        <p:cond delay="indefinite"/>
                      </p:stCondLst>
                      <p:childTnLst>
                        <p:par>
                          <p:cTn id="108" fill="hold">
                            <p:stCondLst>
                              <p:cond delay="0"/>
                            </p:stCondLst>
                            <p:childTnLst>
                              <p:par>
                                <p:cTn id="109" presetID="42" presetClass="path" presetSubtype="0" accel="50000" decel="50000" fill="hold" grpId="1" nodeType="clickEffect">
                                  <p:stCondLst>
                                    <p:cond delay="0"/>
                                  </p:stCondLst>
                                  <p:childTnLst>
                                    <p:animMotion origin="layout" path="M -4.375E-6 0.00417 L 0.34388 0.4831 " pathEditMode="relative" rAng="0" ptsTypes="AA">
                                      <p:cBhvr>
                                        <p:cTn id="110" dur="2000" fill="hold"/>
                                        <p:tgtEl>
                                          <p:spTgt spid="15"/>
                                        </p:tgtEl>
                                        <p:attrNameLst>
                                          <p:attrName>ppt_x</p:attrName>
                                          <p:attrName>ppt_y</p:attrName>
                                        </p:attrNameLst>
                                      </p:cBhvr>
                                      <p:rCtr x="17188" y="23935"/>
                                    </p:animMotion>
                                  </p:childTnLst>
                                </p:cTn>
                              </p:par>
                            </p:childTnLst>
                          </p:cTn>
                        </p:par>
                      </p:childTnLst>
                    </p:cTn>
                  </p:par>
                  <p:par>
                    <p:cTn id="111" fill="hold">
                      <p:stCondLst>
                        <p:cond delay="indefinite"/>
                      </p:stCondLst>
                      <p:childTnLst>
                        <p:par>
                          <p:cTn id="112" fill="hold">
                            <p:stCondLst>
                              <p:cond delay="0"/>
                            </p:stCondLst>
                            <p:childTnLst>
                              <p:par>
                                <p:cTn id="113" presetID="42" presetClass="path" presetSubtype="0" accel="50000" decel="50000" fill="hold" grpId="1" nodeType="clickEffect">
                                  <p:stCondLst>
                                    <p:cond delay="0"/>
                                  </p:stCondLst>
                                  <p:childTnLst>
                                    <p:animMotion origin="layout" path="M -4.375E-6 0.00417 L 0.34558 0.48194 " pathEditMode="relative" rAng="0" ptsTypes="AA">
                                      <p:cBhvr>
                                        <p:cTn id="114" dur="2000" fill="hold"/>
                                        <p:tgtEl>
                                          <p:spTgt spid="19"/>
                                        </p:tgtEl>
                                        <p:attrNameLst>
                                          <p:attrName>ppt_x</p:attrName>
                                          <p:attrName>ppt_y</p:attrName>
                                        </p:attrNameLst>
                                      </p:cBhvr>
                                      <p:rCtr x="17279" y="23889"/>
                                    </p:animMotion>
                                  </p:childTnLst>
                                </p:cTn>
                              </p:par>
                            </p:childTnLst>
                          </p:cTn>
                        </p:par>
                      </p:childTnLst>
                    </p:cTn>
                  </p:par>
                  <p:par>
                    <p:cTn id="115" fill="hold">
                      <p:stCondLst>
                        <p:cond delay="indefinite"/>
                      </p:stCondLst>
                      <p:childTnLst>
                        <p:par>
                          <p:cTn id="116" fill="hold">
                            <p:stCondLst>
                              <p:cond delay="0"/>
                            </p:stCondLst>
                            <p:childTnLst>
                              <p:par>
                                <p:cTn id="117" presetID="42" presetClass="path" presetSubtype="0" accel="50000" decel="50000" fill="hold" grpId="1" nodeType="clickEffect">
                                  <p:stCondLst>
                                    <p:cond delay="0"/>
                                  </p:stCondLst>
                                  <p:childTnLst>
                                    <p:animMotion origin="layout" path="M 1.11022E-16 0.00417 L -0.04245 0.48634 " pathEditMode="relative" rAng="0" ptsTypes="AA">
                                      <p:cBhvr>
                                        <p:cTn id="118" dur="2000" fill="hold"/>
                                        <p:tgtEl>
                                          <p:spTgt spid="22"/>
                                        </p:tgtEl>
                                        <p:attrNameLst>
                                          <p:attrName>ppt_x</p:attrName>
                                          <p:attrName>ppt_y</p:attrName>
                                        </p:attrNameLst>
                                      </p:cBhvr>
                                      <p:rCtr x="-2122" y="240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5" grpId="0" animBg="1"/>
      <p:bldP spid="5"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àm sao để phòng, tránh tai nạn giao thông cho trẻ em - Đà Nẵng 2018">
            <a:hlinkClick r:id="" action="ppaction://media"/>
            <a:extLst>
              <a:ext uri="{FF2B5EF4-FFF2-40B4-BE49-F238E27FC236}">
                <a16:creationId xmlns:a16="http://schemas.microsoft.com/office/drawing/2014/main" id="{E0BCB8FC-EAE9-4F2B-9D93-8DB1054A246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2382702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2019">
            <a:hlinkClick r:id="" action="ppaction://media"/>
            <a:extLst>
              <a:ext uri="{FF2B5EF4-FFF2-40B4-BE49-F238E27FC236}">
                <a16:creationId xmlns:a16="http://schemas.microsoft.com/office/drawing/2014/main" id="{FE97C12C-84F3-4359-BF30-FC04CE540FB0}"/>
              </a:ext>
            </a:extLst>
          </p:cNvPr>
          <p:cNvPicPr>
            <a:picLocks noChangeAspect="1"/>
          </p:cNvPicPr>
          <p:nvPr>
            <a:videoFile r:link="rId1"/>
            <p:extLst>
              <p:ext uri="{DAA4B4D4-6D71-4841-9C94-3DE7FCFB9230}">
                <p14:media xmlns:p14="http://schemas.microsoft.com/office/powerpoint/2010/main" r:embed="rId2">
                  <p14:trim st="91674" end="12212"/>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3157486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1E702E-7C21-4E56-AFBF-39720F5D0831}"/>
              </a:ext>
            </a:extLst>
          </p:cNvPr>
          <p:cNvPicPr>
            <a:picLocks noChangeAspect="1"/>
          </p:cNvPicPr>
          <p:nvPr/>
        </p:nvPicPr>
        <p:blipFill>
          <a:blip r:embed="rId2"/>
          <a:stretch>
            <a:fillRect/>
          </a:stretch>
        </p:blipFill>
        <p:spPr>
          <a:xfrm>
            <a:off x="0" y="-16412"/>
            <a:ext cx="12192000" cy="6874412"/>
          </a:xfrm>
          <a:prstGeom prst="rect">
            <a:avLst/>
          </a:prstGeom>
        </p:spPr>
      </p:pic>
      <p:sp>
        <p:nvSpPr>
          <p:cNvPr id="5" name="文本框 1">
            <a:extLst>
              <a:ext uri="{FF2B5EF4-FFF2-40B4-BE49-F238E27FC236}">
                <a16:creationId xmlns:a16="http://schemas.microsoft.com/office/drawing/2014/main" id="{2E09E2CD-DB82-46D9-A576-262C51C68666}"/>
              </a:ext>
            </a:extLst>
          </p:cNvPr>
          <p:cNvSpPr txBox="1"/>
          <p:nvPr/>
        </p:nvSpPr>
        <p:spPr>
          <a:xfrm>
            <a:off x="2950125" y="58365"/>
            <a:ext cx="9506177" cy="2800767"/>
          </a:xfrm>
          <a:prstGeom prst="rect">
            <a:avLst/>
          </a:prstGeom>
          <a:noFill/>
        </p:spPr>
        <p:txBody>
          <a:bodyPr wrap="square" rtlCol="0">
            <a:spAutoFit/>
          </a:bodyPr>
          <a:lstStyle/>
          <a:p>
            <a:pPr algn="ctr"/>
            <a:r>
              <a:rPr kumimoji="1" lang="vi-VN" altLang="zh-CN" sz="8800" spc="-300">
                <a:ln w="57150">
                  <a:solidFill>
                    <a:schemeClr val="tx1"/>
                  </a:solidFill>
                </a:ln>
                <a:solidFill>
                  <a:srgbClr val="FFFF00"/>
                </a:solidFill>
                <a:effectLst>
                  <a:outerShdw blurRad="38100" dist="38100" dir="2700000" algn="tl">
                    <a:srgbClr val="000000">
                      <a:alpha val="43137"/>
                    </a:srgbClr>
                  </a:outerShdw>
                </a:effectLst>
                <a:latin typeface="UTM Cookies" panose="02040603050506020204" pitchFamily="18" charset="0"/>
                <a:ea typeface="字魂27号-布丁体" pitchFamily="2" charset="-122"/>
              </a:rPr>
              <a:t>CHẤP HÀNH</a:t>
            </a:r>
          </a:p>
          <a:p>
            <a:pPr algn="ctr"/>
            <a:r>
              <a:rPr kumimoji="1" lang="vi-VN" altLang="zh-CN" sz="8800" spc="-300">
                <a:ln w="57150">
                  <a:solidFill>
                    <a:schemeClr val="tx1"/>
                  </a:solidFill>
                </a:ln>
                <a:solidFill>
                  <a:srgbClr val="FFFF00"/>
                </a:solidFill>
                <a:effectLst>
                  <a:outerShdw blurRad="38100" dist="38100" dir="2700000" algn="tl">
                    <a:srgbClr val="000000">
                      <a:alpha val="43137"/>
                    </a:srgbClr>
                  </a:outerShdw>
                </a:effectLst>
                <a:latin typeface="UTM Cookies" panose="02040603050506020204" pitchFamily="18" charset="0"/>
                <a:ea typeface="字魂27号-布丁体" pitchFamily="2" charset="-122"/>
              </a:rPr>
              <a:t>LUẬT GIAO THÔNG</a:t>
            </a:r>
            <a:endParaRPr kumimoji="1" lang="zh-CN" altLang="en-US" sz="8800" spc="-300" dirty="0">
              <a:ln w="57150">
                <a:solidFill>
                  <a:schemeClr val="tx1"/>
                </a:solidFill>
              </a:ln>
              <a:solidFill>
                <a:srgbClr val="FFFF00"/>
              </a:solidFill>
              <a:effectLst>
                <a:outerShdw blurRad="38100" dist="38100" dir="2700000" algn="tl">
                  <a:srgbClr val="000000">
                    <a:alpha val="43137"/>
                  </a:srgbClr>
                </a:outerShdw>
              </a:effectLst>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308472984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27F53EA4-EC06-4478-8E19-94BCA4C64F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id="{ADFD93DD-0507-463E-9BEA-5543984CBA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2">
            <a:extLst>
              <a:ext uri="{FF2B5EF4-FFF2-40B4-BE49-F238E27FC236}">
                <a16:creationId xmlns:a16="http://schemas.microsoft.com/office/drawing/2014/main" id="{E6DD1F3A-3441-4602-839C-F16B31881D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992879" y="3429000"/>
            <a:ext cx="3901820" cy="2001943"/>
          </a:xfrm>
          <a:prstGeom prst="rect">
            <a:avLst/>
          </a:prstGeom>
        </p:spPr>
      </p:pic>
      <p:pic>
        <p:nvPicPr>
          <p:cNvPr id="7" name="Picture 6">
            <a:extLst>
              <a:ext uri="{FF2B5EF4-FFF2-40B4-BE49-F238E27FC236}">
                <a16:creationId xmlns:a16="http://schemas.microsoft.com/office/drawing/2014/main" id="{35F2BE75-52D9-4C1D-BEFD-C779424BBD6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628790" y="200516"/>
            <a:ext cx="3540900" cy="2318526"/>
          </a:xfrm>
          <a:prstGeom prst="rect">
            <a:avLst/>
          </a:prstGeom>
        </p:spPr>
      </p:pic>
      <p:sp>
        <p:nvSpPr>
          <p:cNvPr id="8" name="TextBox 7">
            <a:extLst>
              <a:ext uri="{FF2B5EF4-FFF2-40B4-BE49-F238E27FC236}">
                <a16:creationId xmlns:a16="http://schemas.microsoft.com/office/drawing/2014/main" id="{99039BF6-000F-461D-AE45-82216A60FCA5}"/>
              </a:ext>
            </a:extLst>
          </p:cNvPr>
          <p:cNvSpPr txBox="1"/>
          <p:nvPr/>
        </p:nvSpPr>
        <p:spPr>
          <a:xfrm>
            <a:off x="6430139" y="3844450"/>
            <a:ext cx="3165767" cy="1107996"/>
          </a:xfrm>
          <a:prstGeom prst="rect">
            <a:avLst/>
          </a:prstGeom>
          <a:noFill/>
        </p:spPr>
        <p:txBody>
          <a:bodyPr wrap="square" lIns="0" tIns="0" rIns="0" bIns="0" rtlCol="0">
            <a:spAutoFit/>
          </a:bodyPr>
          <a:lstStyle/>
          <a:p>
            <a:pPr algn="just"/>
            <a:r>
              <a:rPr lang="en-US" sz="2400" b="1">
                <a:solidFill>
                  <a:sysClr val="windowText" lastClr="000000"/>
                </a:solidFill>
                <a:latin typeface="Times New Roman" panose="02020603050405020304" pitchFamily="18" charset="0"/>
                <a:cs typeface="Times New Roman" panose="02020603050405020304" pitchFamily="18" charset="0"/>
              </a:rPr>
              <a:t>Tuần trước chúng </a:t>
            </a:r>
            <a:r>
              <a:rPr lang="vi-VN" sz="2400" b="1">
                <a:solidFill>
                  <a:sysClr val="windowText" lastClr="000000"/>
                </a:solidFill>
                <a:latin typeface="Times New Roman" panose="02020603050405020304" pitchFamily="18" charset="0"/>
                <a:cs typeface="Times New Roman" panose="02020603050405020304" pitchFamily="18" charset="0"/>
              </a:rPr>
              <a:t>mình</a:t>
            </a:r>
            <a:r>
              <a:rPr lang="en-US" sz="2400" b="1">
                <a:solidFill>
                  <a:sysClr val="windowText" lastClr="000000"/>
                </a:solidFill>
                <a:latin typeface="Times New Roman" panose="02020603050405020304" pitchFamily="18" charset="0"/>
                <a:cs typeface="Times New Roman" panose="02020603050405020304" pitchFamily="18" charset="0"/>
              </a:rPr>
              <a:t> đã học bài </a:t>
            </a:r>
            <a:r>
              <a:rPr lang="en-US" sz="2400" b="1" i="1">
                <a:solidFill>
                  <a:sysClr val="windowText" lastClr="000000"/>
                </a:solidFill>
                <a:latin typeface="Times New Roman" panose="02020603050405020304" pitchFamily="18" charset="0"/>
                <a:cs typeface="Times New Roman" panose="02020603050405020304" pitchFamily="18" charset="0"/>
              </a:rPr>
              <a:t>“</a:t>
            </a:r>
            <a:r>
              <a:rPr lang="vi-VN" sz="2400" b="1" i="1">
                <a:solidFill>
                  <a:sysClr val="windowText" lastClr="000000"/>
                </a:solidFill>
                <a:latin typeface="Times New Roman" panose="02020603050405020304" pitchFamily="18" charset="0"/>
                <a:cs typeface="Times New Roman" panose="02020603050405020304" pitchFamily="18" charset="0"/>
              </a:rPr>
              <a:t>Phòng tránh bị xâm hại</a:t>
            </a:r>
            <a:r>
              <a:rPr lang="en-US" sz="2400" b="1" i="1">
                <a:solidFill>
                  <a:sysClr val="windowText" lastClr="000000"/>
                </a:solidFill>
                <a:latin typeface="Times New Roman" panose="02020603050405020304" pitchFamily="18" charset="0"/>
                <a:cs typeface="Times New Roman" panose="02020603050405020304" pitchFamily="18" charset="0"/>
              </a:rPr>
              <a:t>"</a:t>
            </a:r>
            <a:r>
              <a:rPr lang="en-US" sz="2400" b="1">
                <a:solidFill>
                  <a:sysClr val="windowText" lastClr="00000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68DF935D-B285-4655-A6BF-16A0E5CF0549}"/>
              </a:ext>
            </a:extLst>
          </p:cNvPr>
          <p:cNvSpPr txBox="1"/>
          <p:nvPr/>
        </p:nvSpPr>
        <p:spPr>
          <a:xfrm>
            <a:off x="2994942" y="652298"/>
            <a:ext cx="2968795" cy="830997"/>
          </a:xfrm>
          <a:prstGeom prst="rect">
            <a:avLst/>
          </a:prstGeom>
          <a:noFill/>
        </p:spPr>
        <p:txBody>
          <a:bodyPr wrap="square">
            <a:spAutoFit/>
          </a:bodyPr>
          <a:lstStyle/>
          <a:p>
            <a:pPr algn="ctr"/>
            <a:r>
              <a:rPr lang="vi-VN" sz="2400" b="1">
                <a:solidFill>
                  <a:schemeClr val="bg1"/>
                </a:solidFill>
                <a:latin typeface="+mj-lt"/>
              </a:rPr>
              <a:t>Tuần trước chúng mình đã học bài gì?</a:t>
            </a:r>
            <a:endParaRPr lang="en-US" sz="2400" b="1">
              <a:solidFill>
                <a:schemeClr val="bg1"/>
              </a:solidFill>
              <a:latin typeface="+mj-lt"/>
            </a:endParaRPr>
          </a:p>
        </p:txBody>
      </p:sp>
      <p:grpSp>
        <p:nvGrpSpPr>
          <p:cNvPr id="10" name="Group 9">
            <a:extLst>
              <a:ext uri="{FF2B5EF4-FFF2-40B4-BE49-F238E27FC236}">
                <a16:creationId xmlns:a16="http://schemas.microsoft.com/office/drawing/2014/main" id="{970DD5C5-088A-44F0-9D77-7694D178BB1B}"/>
              </a:ext>
            </a:extLst>
          </p:cNvPr>
          <p:cNvGrpSpPr/>
          <p:nvPr/>
        </p:nvGrpSpPr>
        <p:grpSpPr>
          <a:xfrm>
            <a:off x="2781462" y="1869657"/>
            <a:ext cx="2306257" cy="3701530"/>
            <a:chOff x="3528816" y="1219200"/>
            <a:chExt cx="3240675" cy="5201266"/>
          </a:xfrm>
        </p:grpSpPr>
        <p:pic>
          <p:nvPicPr>
            <p:cNvPr id="11" name="Picture 2" descr="Cartoon students Royalty Free Vector Image - VectorStock">
              <a:extLst>
                <a:ext uri="{FF2B5EF4-FFF2-40B4-BE49-F238E27FC236}">
                  <a16:creationId xmlns:a16="http://schemas.microsoft.com/office/drawing/2014/main" id="{8747A001-F0E9-4F80-B393-79B2DB26C6B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thiếu niên tiền phong quàng khăn đỏ minh họa">
              <a:extLst>
                <a:ext uri="{FF2B5EF4-FFF2-40B4-BE49-F238E27FC236}">
                  <a16:creationId xmlns:a16="http://schemas.microsoft.com/office/drawing/2014/main" id="{0EAF8CED-24A2-463A-8E09-08125BF8C320}"/>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58375193-1742-450B-A24F-51F2B063FB51}"/>
              </a:ext>
            </a:extLst>
          </p:cNvPr>
          <p:cNvGrpSpPr/>
          <p:nvPr/>
        </p:nvGrpSpPr>
        <p:grpSpPr>
          <a:xfrm>
            <a:off x="9762792" y="2976152"/>
            <a:ext cx="2224944" cy="4092782"/>
            <a:chOff x="12843095" y="658761"/>
            <a:chExt cx="3036002" cy="5584723"/>
          </a:xfrm>
        </p:grpSpPr>
        <p:pic>
          <p:nvPicPr>
            <p:cNvPr id="14" name="Picture 2" descr="Cartoon students Royalty Free Vector Image - VectorStock">
              <a:extLst>
                <a:ext uri="{FF2B5EF4-FFF2-40B4-BE49-F238E27FC236}">
                  <a16:creationId xmlns:a16="http://schemas.microsoft.com/office/drawing/2014/main" id="{E0B69F37-FBF7-4BEC-8917-B02E8B2D7CF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tudents Royalty Free Vector Image - VectorStock">
              <a:extLst>
                <a:ext uri="{FF2B5EF4-FFF2-40B4-BE49-F238E27FC236}">
                  <a16:creationId xmlns:a16="http://schemas.microsoft.com/office/drawing/2014/main" id="{9810ADC0-6903-46AA-BF73-EEEABAC53D7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thiếu niên tiền phong quàng khăn đỏ minh họa">
              <a:extLst>
                <a:ext uri="{FF2B5EF4-FFF2-40B4-BE49-F238E27FC236}">
                  <a16:creationId xmlns:a16="http://schemas.microsoft.com/office/drawing/2014/main" id="{77BFB63B-1B38-4C88-853C-6D462406D646}"/>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117198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10"/>
                                        </p:tgtEl>
                                        <p:attrNameLst>
                                          <p:attrName>r</p:attrName>
                                        </p:attrNameLst>
                                      </p:cBhvr>
                                    </p:animRot>
                                    <p:animRot by="-240000">
                                      <p:cBhvr>
                                        <p:cTn id="20" dur="200" fill="hold">
                                          <p:stCondLst>
                                            <p:cond delay="200"/>
                                          </p:stCondLst>
                                        </p:cTn>
                                        <p:tgtEl>
                                          <p:spTgt spid="10"/>
                                        </p:tgtEl>
                                        <p:attrNameLst>
                                          <p:attrName>r</p:attrName>
                                        </p:attrNameLst>
                                      </p:cBhvr>
                                    </p:animRot>
                                    <p:animRot by="240000">
                                      <p:cBhvr>
                                        <p:cTn id="21" dur="200" fill="hold">
                                          <p:stCondLst>
                                            <p:cond delay="400"/>
                                          </p:stCondLst>
                                        </p:cTn>
                                        <p:tgtEl>
                                          <p:spTgt spid="10"/>
                                        </p:tgtEl>
                                        <p:attrNameLst>
                                          <p:attrName>r</p:attrName>
                                        </p:attrNameLst>
                                      </p:cBhvr>
                                    </p:animRot>
                                    <p:animRot by="-240000">
                                      <p:cBhvr>
                                        <p:cTn id="22" dur="200" fill="hold">
                                          <p:stCondLst>
                                            <p:cond delay="600"/>
                                          </p:stCondLst>
                                        </p:cTn>
                                        <p:tgtEl>
                                          <p:spTgt spid="10"/>
                                        </p:tgtEl>
                                        <p:attrNameLst>
                                          <p:attrName>r</p:attrName>
                                        </p:attrNameLst>
                                      </p:cBhvr>
                                    </p:animRot>
                                    <p:animRot by="120000">
                                      <p:cBhvr>
                                        <p:cTn id="23" dur="200" fill="hold">
                                          <p:stCondLst>
                                            <p:cond delay="800"/>
                                          </p:stCondLst>
                                        </p:cTn>
                                        <p:tgtEl>
                                          <p:spTgt spid="10"/>
                                        </p:tgtEl>
                                        <p:attrNameLst>
                                          <p:attrName>r</p:attrName>
                                        </p:attrNameLst>
                                      </p:cBhvr>
                                    </p:animRot>
                                  </p:childTnLst>
                                </p:cTn>
                              </p:par>
                              <p:par>
                                <p:cTn id="24" presetID="53"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par>
                                <p:cTn id="46" presetID="32" presetClass="emph" presetSubtype="0" fill="hold" nodeType="withEffect">
                                  <p:stCondLst>
                                    <p:cond delay="0"/>
                                  </p:stCondLst>
                                  <p:childTnLst>
                                    <p:animRot by="120000">
                                      <p:cBhvr>
                                        <p:cTn id="47" dur="100" fill="hold">
                                          <p:stCondLst>
                                            <p:cond delay="0"/>
                                          </p:stCondLst>
                                        </p:cTn>
                                        <p:tgtEl>
                                          <p:spTgt spid="13"/>
                                        </p:tgtEl>
                                        <p:attrNameLst>
                                          <p:attrName>r</p:attrName>
                                        </p:attrNameLst>
                                      </p:cBhvr>
                                    </p:animRot>
                                    <p:animRot by="-240000">
                                      <p:cBhvr>
                                        <p:cTn id="48" dur="200" fill="hold">
                                          <p:stCondLst>
                                            <p:cond delay="200"/>
                                          </p:stCondLst>
                                        </p:cTn>
                                        <p:tgtEl>
                                          <p:spTgt spid="13"/>
                                        </p:tgtEl>
                                        <p:attrNameLst>
                                          <p:attrName>r</p:attrName>
                                        </p:attrNameLst>
                                      </p:cBhvr>
                                    </p:animRot>
                                    <p:animRot by="240000">
                                      <p:cBhvr>
                                        <p:cTn id="49" dur="200" fill="hold">
                                          <p:stCondLst>
                                            <p:cond delay="400"/>
                                          </p:stCondLst>
                                        </p:cTn>
                                        <p:tgtEl>
                                          <p:spTgt spid="13"/>
                                        </p:tgtEl>
                                        <p:attrNameLst>
                                          <p:attrName>r</p:attrName>
                                        </p:attrNameLst>
                                      </p:cBhvr>
                                    </p:animRot>
                                    <p:animRot by="-240000">
                                      <p:cBhvr>
                                        <p:cTn id="50" dur="200" fill="hold">
                                          <p:stCondLst>
                                            <p:cond delay="600"/>
                                          </p:stCondLst>
                                        </p:cTn>
                                        <p:tgtEl>
                                          <p:spTgt spid="13"/>
                                        </p:tgtEl>
                                        <p:attrNameLst>
                                          <p:attrName>r</p:attrName>
                                        </p:attrNameLst>
                                      </p:cBhvr>
                                    </p:animRot>
                                    <p:animRot by="120000">
                                      <p:cBhvr>
                                        <p:cTn id="51"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id="{C8CE643A-A418-4491-BEBF-8444B31148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id="{39C4D204-17D2-4801-BD3C-A7A06818C82A}"/>
              </a:ext>
            </a:extLst>
          </p:cNvPr>
          <p:cNvPicPr>
            <a:picLocks noChangeAspect="1"/>
          </p:cNvPicPr>
          <p:nvPr/>
        </p:nvPicPr>
        <p:blipFill rotWithShape="1">
          <a:blip r:embed="rId4">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10FB4A5-B728-4B87-BE9A-9B92EF173E19}"/>
              </a:ext>
            </a:extLst>
          </p:cNvPr>
          <p:cNvGrpSpPr/>
          <p:nvPr/>
        </p:nvGrpSpPr>
        <p:grpSpPr>
          <a:xfrm>
            <a:off x="614968" y="266572"/>
            <a:ext cx="949672" cy="4061217"/>
            <a:chOff x="614968" y="1287987"/>
            <a:chExt cx="710825" cy="3039802"/>
          </a:xfrm>
        </p:grpSpPr>
        <p:grpSp>
          <p:nvGrpSpPr>
            <p:cNvPr id="5" name="Group 4">
              <a:extLst>
                <a:ext uri="{FF2B5EF4-FFF2-40B4-BE49-F238E27FC236}">
                  <a16:creationId xmlns:a16="http://schemas.microsoft.com/office/drawing/2014/main" id="{33D5072E-400E-4FD5-A1E9-9F00E9E8A39A}"/>
                </a:ext>
              </a:extLst>
            </p:cNvPr>
            <p:cNvGrpSpPr/>
            <p:nvPr/>
          </p:nvGrpSpPr>
          <p:grpSpPr>
            <a:xfrm>
              <a:off x="614968" y="1287987"/>
              <a:ext cx="710825" cy="3039802"/>
              <a:chOff x="614968" y="1287987"/>
              <a:chExt cx="710825" cy="3039802"/>
            </a:xfrm>
          </p:grpSpPr>
          <p:grpSp>
            <p:nvGrpSpPr>
              <p:cNvPr id="6" name="Group 5">
                <a:extLst>
                  <a:ext uri="{FF2B5EF4-FFF2-40B4-BE49-F238E27FC236}">
                    <a16:creationId xmlns:a16="http://schemas.microsoft.com/office/drawing/2014/main" id="{CD219032-7FCB-495A-81F5-2B8D1E3B8F5B}"/>
                  </a:ext>
                </a:extLst>
              </p:cNvPr>
              <p:cNvGrpSpPr/>
              <p:nvPr/>
            </p:nvGrpSpPr>
            <p:grpSpPr>
              <a:xfrm>
                <a:off x="614968" y="1287987"/>
                <a:ext cx="710825" cy="3039802"/>
                <a:chOff x="11480167" y="1600200"/>
                <a:chExt cx="710825" cy="3039802"/>
              </a:xfrm>
            </p:grpSpPr>
            <p:pic>
              <p:nvPicPr>
                <p:cNvPr id="27" name="Picture 9" descr="F:\未标题-1.png">
                  <a:extLst>
                    <a:ext uri="{FF2B5EF4-FFF2-40B4-BE49-F238E27FC236}">
                      <a16:creationId xmlns:a16="http://schemas.microsoft.com/office/drawing/2014/main" id="{1208B4CD-B1D7-4E27-B055-5A639AA5A12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F:\未标题-2.png">
                  <a:extLst>
                    <a:ext uri="{FF2B5EF4-FFF2-40B4-BE49-F238E27FC236}">
                      <a16:creationId xmlns:a16="http://schemas.microsoft.com/office/drawing/2014/main" id="{6109C434-0850-4BDF-BB4E-372D4FD8353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F:\未标题-2.png">
                  <a:extLst>
                    <a:ext uri="{FF2B5EF4-FFF2-40B4-BE49-F238E27FC236}">
                      <a16:creationId xmlns:a16="http://schemas.microsoft.com/office/drawing/2014/main" id="{25D700A5-7FF0-4D8F-AFBC-A358A6563578}"/>
                    </a:ext>
                  </a:extLst>
                </p:cNvPr>
                <p:cNvPicPr>
                  <a:picLocks noChangeAspect="1" noChangeArrowheads="1"/>
                </p:cNvPicPr>
                <p:nvPr/>
              </p:nvPicPr>
              <p:blipFill rotWithShape="1">
                <a:blip r:embed="rId8" cstate="print">
                  <a:duotone>
                    <a:prstClr val="black"/>
                    <a:srgbClr val="FF0000">
                      <a:tint val="45000"/>
                      <a:satMod val="400000"/>
                    </a:srgbClr>
                  </a:duotone>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Oval 20">
                <a:extLst>
                  <a:ext uri="{FF2B5EF4-FFF2-40B4-BE49-F238E27FC236}">
                    <a16:creationId xmlns:a16="http://schemas.microsoft.com/office/drawing/2014/main" id="{34804AAD-15C9-4B8F-AA7E-4C4632FD2AF1}"/>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27D9BCA-A6F6-4EEC-A4ED-68FB7C8ED224}"/>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185B9AA-F89F-44C9-BF0A-A71446204D8A}"/>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id="{36036849-0986-47FF-8134-5138E1DADDC0}"/>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54106026-D774-427E-8A04-3C2940F11CC7}"/>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49B9FB30-35E4-4403-9C88-C0B173613622}"/>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descr="Tả chú công an giao thông (10 mẫu) - Tập làm văn lớp 5">
            <a:extLst>
              <a:ext uri="{FF2B5EF4-FFF2-40B4-BE49-F238E27FC236}">
                <a16:creationId xmlns:a16="http://schemas.microsoft.com/office/drawing/2014/main" id="{F1A71B40-26A5-42AC-81AD-20A5DED5598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a:extLst>
              <a:ext uri="{FF2B5EF4-FFF2-40B4-BE49-F238E27FC236}">
                <a16:creationId xmlns:a16="http://schemas.microsoft.com/office/drawing/2014/main" id="{23C75866-B223-4471-B906-B9704B1FAF9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3456686" y="225876"/>
            <a:ext cx="5669219" cy="2463404"/>
          </a:xfrm>
          <a:prstGeom prst="rect">
            <a:avLst/>
          </a:prstGeom>
        </p:spPr>
      </p:pic>
      <p:sp>
        <p:nvSpPr>
          <p:cNvPr id="34" name="TextBox 33">
            <a:extLst>
              <a:ext uri="{FF2B5EF4-FFF2-40B4-BE49-F238E27FC236}">
                <a16:creationId xmlns:a16="http://schemas.microsoft.com/office/drawing/2014/main" id="{B67ACC26-D2E6-4FE5-8709-1BBCF3E82755}"/>
              </a:ext>
            </a:extLst>
          </p:cNvPr>
          <p:cNvSpPr txBox="1"/>
          <p:nvPr/>
        </p:nvSpPr>
        <p:spPr>
          <a:xfrm>
            <a:off x="4262301" y="549073"/>
            <a:ext cx="4368567" cy="1384995"/>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Các bạn hãy chọn đáp án chính xác để trả lời các câu hỏi sau nhé !</a:t>
            </a:r>
            <a:endParaRPr lang="en-US" sz="2800" b="1">
              <a:solidFill>
                <a:schemeClr val="bg1"/>
              </a:solidFill>
              <a:latin typeface="+mj-lt"/>
            </a:endParaRPr>
          </a:p>
        </p:txBody>
      </p:sp>
    </p:spTree>
    <p:extLst>
      <p:ext uri="{BB962C8B-B14F-4D97-AF65-F5344CB8AC3E}">
        <p14:creationId xmlns:p14="http://schemas.microsoft.com/office/powerpoint/2010/main" val="1418430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id="{4818B2F5-D52E-4344-8BA4-61E4941AD01C}"/>
                </a:ext>
              </a:extLst>
            </p:cNvPr>
            <p:cNvSpPr txBox="1"/>
            <p:nvPr/>
          </p:nvSpPr>
          <p:spPr>
            <a:xfrm>
              <a:off x="3955532" y="200295"/>
              <a:ext cx="7432838"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Khi đèn giao thông chuyển sang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đèn xanh, chúng ta cần làm gì?</a:t>
              </a:r>
              <a:endParaRPr kumimoji="0" lang="en-US" sz="3600" b="0" i="0" u="none" strike="noStrike" kern="1200" cap="none" spc="0" normalizeH="0" baseline="0" noProof="0" dirty="0">
                <a:ln>
                  <a:noFill/>
                </a:ln>
                <a:solidFill>
                  <a:srgbClr val="885714"/>
                </a:solidFill>
                <a:effectLst/>
                <a:uLnTx/>
                <a:uFillTx/>
                <a:latin typeface="#9Slide03 AmpleSoft Bold" panose="02000000000000000000" pitchFamily="2" charset="0"/>
                <a:ea typeface="微软雅黑"/>
              </a:endParaRPr>
            </a:p>
          </p:txBody>
        </p:sp>
      </p:grpSp>
      <p:sp>
        <p:nvSpPr>
          <p:cNvPr id="57" name="Freeform: Shape 56">
            <a:extLst>
              <a:ext uri="{FF2B5EF4-FFF2-40B4-BE49-F238E27FC236}">
                <a16:creationId xmlns:a16="http://schemas.microsoft.com/office/drawing/2014/main" id="{4FC16295-DFE4-4355-8AC2-FEF9F7CCAB01}"/>
              </a:ext>
            </a:extLst>
          </p:cNvPr>
          <p:cNvSpPr/>
          <p:nvPr/>
        </p:nvSpPr>
        <p:spPr>
          <a:xfrm>
            <a:off x="5066917" y="1838443"/>
            <a:ext cx="3109618" cy="708268"/>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6235" y="1795299"/>
            <a:ext cx="3308993" cy="820234"/>
          </a:xfrm>
          <a:prstGeom prst="rect">
            <a:avLst/>
          </a:prstGeom>
        </p:spPr>
      </p:pic>
      <p:sp>
        <p:nvSpPr>
          <p:cNvPr id="60" name="Rectangle 59">
            <a:extLst>
              <a:ext uri="{FF2B5EF4-FFF2-40B4-BE49-F238E27FC236}">
                <a16:creationId xmlns:a16="http://schemas.microsoft.com/office/drawing/2014/main" id="{471AF167-32D5-4FC0-AC7B-86C4F970DEF8}"/>
              </a:ext>
            </a:extLst>
          </p:cNvPr>
          <p:cNvSpPr/>
          <p:nvPr/>
        </p:nvSpPr>
        <p:spPr>
          <a:xfrm>
            <a:off x="5201458" y="2005054"/>
            <a:ext cx="2840535"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id="{8AB850DE-647B-4FBD-9B9A-FC92E72B905A}"/>
              </a:ext>
            </a:extLst>
          </p:cNvPr>
          <p:cNvSpPr txBox="1"/>
          <p:nvPr/>
        </p:nvSpPr>
        <p:spPr>
          <a:xfrm>
            <a:off x="5324401" y="1943945"/>
            <a:ext cx="2204450" cy="523220"/>
          </a:xfrm>
          <a:prstGeom prst="rect">
            <a:avLst/>
          </a:prstGeom>
          <a:noFill/>
        </p:spPr>
        <p:txBody>
          <a:bodyPr wrap="none" rtlCol="0">
            <a:spAutoFit/>
          </a:bodyPr>
          <a:lstStyle/>
          <a:p>
            <a:r>
              <a:rPr lang="en-US" sz="2800" b="1">
                <a:latin typeface="#9Slide03 Comfortaa Bold" panose="00000800000000000000" pitchFamily="2" charset="0"/>
              </a:rPr>
              <a:t>A. Dừng lại</a:t>
            </a:r>
          </a:p>
        </p:txBody>
      </p:sp>
      <p:grpSp>
        <p:nvGrpSpPr>
          <p:cNvPr id="61" name="Group 60">
            <a:extLst>
              <a:ext uri="{FF2B5EF4-FFF2-40B4-BE49-F238E27FC236}">
                <a16:creationId xmlns:a16="http://schemas.microsoft.com/office/drawing/2014/main" id="{1AD3C61D-C47C-4F35-AFA2-29DC02BDA0A9}"/>
              </a:ext>
            </a:extLst>
          </p:cNvPr>
          <p:cNvGrpSpPr/>
          <p:nvPr/>
        </p:nvGrpSpPr>
        <p:grpSpPr>
          <a:xfrm>
            <a:off x="5016235" y="2725725"/>
            <a:ext cx="4343896" cy="804219"/>
            <a:chOff x="4490204" y="2093556"/>
            <a:chExt cx="4343896" cy="804219"/>
          </a:xfrm>
        </p:grpSpPr>
        <p:pic>
          <p:nvPicPr>
            <p:cNvPr id="62" name="Picture 61" descr="A picture containing tableware&#10;&#10;Description automatically generated">
              <a:extLst>
                <a:ext uri="{FF2B5EF4-FFF2-40B4-BE49-F238E27FC236}">
                  <a16:creationId xmlns:a16="http://schemas.microsoft.com/office/drawing/2014/main" id="{91CBF171-8745-48BF-ABC4-76D7193D465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90204" y="2093556"/>
              <a:ext cx="4343896" cy="804219"/>
            </a:xfrm>
            <a:prstGeom prst="rect">
              <a:avLst/>
            </a:prstGeom>
          </p:spPr>
        </p:pic>
        <p:sp>
          <p:nvSpPr>
            <p:cNvPr id="63" name="TextBox 62">
              <a:extLst>
                <a:ext uri="{FF2B5EF4-FFF2-40B4-BE49-F238E27FC236}">
                  <a16:creationId xmlns:a16="http://schemas.microsoft.com/office/drawing/2014/main" id="{46FDA762-CD88-4EC7-B057-63131E9897B3}"/>
                </a:ext>
              </a:extLst>
            </p:cNvPr>
            <p:cNvSpPr txBox="1"/>
            <p:nvPr/>
          </p:nvSpPr>
          <p:spPr>
            <a:xfrm>
              <a:off x="4869084" y="2218199"/>
              <a:ext cx="3387466" cy="523220"/>
            </a:xfrm>
            <a:prstGeom prst="rect">
              <a:avLst/>
            </a:prstGeom>
            <a:noFill/>
          </p:spPr>
          <p:txBody>
            <a:bodyPr wrap="none" rtlCol="0">
              <a:spAutoFit/>
            </a:bodyPr>
            <a:lstStyle/>
            <a:p>
              <a:r>
                <a:rPr lang="en-US" sz="2800" b="1">
                  <a:latin typeface="#9Slide03 Comfortaa Bold" panose="00000800000000000000" pitchFamily="2" charset="0"/>
                </a:rPr>
                <a:t>B. Đi sang đường</a:t>
              </a:r>
            </a:p>
          </p:txBody>
        </p:sp>
      </p:grpSp>
      <p:grpSp>
        <p:nvGrpSpPr>
          <p:cNvPr id="64" name="Group 63">
            <a:extLst>
              <a:ext uri="{FF2B5EF4-FFF2-40B4-BE49-F238E27FC236}">
                <a16:creationId xmlns:a16="http://schemas.microsoft.com/office/drawing/2014/main" id="{160D8AF2-C7D8-4D34-82C3-D669C8F0DB72}"/>
              </a:ext>
            </a:extLst>
          </p:cNvPr>
          <p:cNvGrpSpPr/>
          <p:nvPr/>
        </p:nvGrpSpPr>
        <p:grpSpPr>
          <a:xfrm>
            <a:off x="5016235" y="3762539"/>
            <a:ext cx="6372135" cy="804219"/>
            <a:chOff x="4490204" y="2093556"/>
            <a:chExt cx="6372135" cy="804219"/>
          </a:xfrm>
        </p:grpSpPr>
        <p:pic>
          <p:nvPicPr>
            <p:cNvPr id="65" name="Picture 64" descr="A picture containing tableware&#10;&#10;Description automatically generated">
              <a:extLst>
                <a:ext uri="{FF2B5EF4-FFF2-40B4-BE49-F238E27FC236}">
                  <a16:creationId xmlns:a16="http://schemas.microsoft.com/office/drawing/2014/main" id="{81517578-28DA-4921-B3A8-E4DCCF07B8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90204" y="2093556"/>
              <a:ext cx="6372135" cy="804219"/>
            </a:xfrm>
            <a:prstGeom prst="rect">
              <a:avLst/>
            </a:prstGeom>
          </p:spPr>
        </p:pic>
        <p:sp>
          <p:nvSpPr>
            <p:cNvPr id="66" name="TextBox 65">
              <a:extLst>
                <a:ext uri="{FF2B5EF4-FFF2-40B4-BE49-F238E27FC236}">
                  <a16:creationId xmlns:a16="http://schemas.microsoft.com/office/drawing/2014/main" id="{A6BF9088-7007-4E72-857E-589FA94CBD23}"/>
                </a:ext>
              </a:extLst>
            </p:cNvPr>
            <p:cNvSpPr txBox="1"/>
            <p:nvPr/>
          </p:nvSpPr>
          <p:spPr>
            <a:xfrm>
              <a:off x="4869084" y="2218199"/>
              <a:ext cx="5264583" cy="523220"/>
            </a:xfrm>
            <a:prstGeom prst="rect">
              <a:avLst/>
            </a:prstGeom>
            <a:noFill/>
          </p:spPr>
          <p:txBody>
            <a:bodyPr wrap="none" rtlCol="0">
              <a:spAutoFit/>
            </a:bodyPr>
            <a:lstStyle/>
            <a:p>
              <a:r>
                <a:rPr lang="en-US" sz="2800" b="1">
                  <a:latin typeface="#9Slide03 Comfortaa Bold" panose="00000800000000000000" pitchFamily="2" charset="0"/>
                </a:rPr>
                <a:t>C. Quan sát hai bên đường</a:t>
              </a:r>
            </a:p>
          </p:txBody>
        </p:sp>
      </p:grpSp>
      <p:pic>
        <p:nvPicPr>
          <p:cNvPr id="70" name="图片 7">
            <a:extLst>
              <a:ext uri="{FF2B5EF4-FFF2-40B4-BE49-F238E27FC236}">
                <a16:creationId xmlns:a16="http://schemas.microsoft.com/office/drawing/2014/main" id="{E55B0EC2-B518-4440-A1E9-0137587B9C9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1643" t="45904" r="3283"/>
          <a:stretch/>
        </p:blipFill>
        <p:spPr>
          <a:xfrm>
            <a:off x="14730594" y="4240670"/>
            <a:ext cx="2346505" cy="1584084"/>
          </a:xfrm>
          <a:prstGeom prst="rect">
            <a:avLst/>
          </a:prstGeom>
        </p:spPr>
      </p:pic>
      <p:pic>
        <p:nvPicPr>
          <p:cNvPr id="69" name="图片 18">
            <a:extLst>
              <a:ext uri="{FF2B5EF4-FFF2-40B4-BE49-F238E27FC236}">
                <a16:creationId xmlns:a16="http://schemas.microsoft.com/office/drawing/2014/main" id="{C2BE7328-57E8-4CE9-B323-4D7AC6A7B38F}"/>
              </a:ext>
            </a:extLst>
          </p:cNvPr>
          <p:cNvPicPr>
            <a:picLocks noChangeAspect="1"/>
          </p:cNvPicPr>
          <p:nvPr/>
        </p:nvPicPr>
        <p:blipFill rotWithShape="1">
          <a:blip r:embed="rId12">
            <a:extLst>
              <a:ext uri="{28A0092B-C50C-407E-A947-70E740481C1C}">
                <a14:useLocalDpi xmlns:a14="http://schemas.microsoft.com/office/drawing/2010/main" val="0"/>
              </a:ext>
            </a:extLst>
          </a:blip>
          <a:srcRect l="37708" t="33704" r="14375" b="20741"/>
          <a:stretch/>
        </p:blipFill>
        <p:spPr>
          <a:xfrm>
            <a:off x="2788538" y="4816513"/>
            <a:ext cx="3856066" cy="2062157"/>
          </a:xfrm>
          <a:prstGeom prst="rect">
            <a:avLst/>
          </a:prstGeom>
        </p:spPr>
      </p:pic>
      <p:grpSp>
        <p:nvGrpSpPr>
          <p:cNvPr id="42" name="Group 41">
            <a:extLst>
              <a:ext uri="{FF2B5EF4-FFF2-40B4-BE49-F238E27FC236}">
                <a16:creationId xmlns:a16="http://schemas.microsoft.com/office/drawing/2014/main" id="{557DE7C5-0195-46ED-9249-197CE632B0E1}"/>
              </a:ext>
            </a:extLst>
          </p:cNvPr>
          <p:cNvGrpSpPr/>
          <p:nvPr/>
        </p:nvGrpSpPr>
        <p:grpSpPr>
          <a:xfrm>
            <a:off x="614968" y="266572"/>
            <a:ext cx="949672" cy="4061217"/>
            <a:chOff x="614968" y="1287987"/>
            <a:chExt cx="710825" cy="3039802"/>
          </a:xfrm>
        </p:grpSpPr>
        <p:grpSp>
          <p:nvGrpSpPr>
            <p:cNvPr id="43" name="Group 42">
              <a:extLst>
                <a:ext uri="{FF2B5EF4-FFF2-40B4-BE49-F238E27FC236}">
                  <a16:creationId xmlns:a16="http://schemas.microsoft.com/office/drawing/2014/main" id="{2BB2375A-C650-4CCE-9A27-EC7EB8155B17}"/>
                </a:ext>
              </a:extLst>
            </p:cNvPr>
            <p:cNvGrpSpPr/>
            <p:nvPr/>
          </p:nvGrpSpPr>
          <p:grpSpPr>
            <a:xfrm>
              <a:off x="614968" y="1287987"/>
              <a:ext cx="710825" cy="3039802"/>
              <a:chOff x="614968" y="1287987"/>
              <a:chExt cx="710825" cy="3039802"/>
            </a:xfrm>
          </p:grpSpPr>
          <p:grpSp>
            <p:nvGrpSpPr>
              <p:cNvPr id="47" name="Group 46">
                <a:extLst>
                  <a:ext uri="{FF2B5EF4-FFF2-40B4-BE49-F238E27FC236}">
                    <a16:creationId xmlns:a16="http://schemas.microsoft.com/office/drawing/2014/main" id="{784F0189-E735-449F-A287-C0AFD42F0619}"/>
                  </a:ext>
                </a:extLst>
              </p:cNvPr>
              <p:cNvGrpSpPr/>
              <p:nvPr/>
            </p:nvGrpSpPr>
            <p:grpSpPr>
              <a:xfrm>
                <a:off x="614968" y="1287987"/>
                <a:ext cx="710825" cy="3039802"/>
                <a:chOff x="11480167" y="1600200"/>
                <a:chExt cx="710825" cy="3039802"/>
              </a:xfrm>
            </p:grpSpPr>
            <p:pic>
              <p:nvPicPr>
                <p:cNvPr id="51" name="Picture 9" descr="F:\未标题-1.png">
                  <a:extLst>
                    <a:ext uri="{FF2B5EF4-FFF2-40B4-BE49-F238E27FC236}">
                      <a16:creationId xmlns:a16="http://schemas.microsoft.com/office/drawing/2014/main" id="{1E8368DE-9717-4381-999F-8AA62819809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2" descr="F:\未标题-2.png">
                  <a:extLst>
                    <a:ext uri="{FF2B5EF4-FFF2-40B4-BE49-F238E27FC236}">
                      <a16:creationId xmlns:a16="http://schemas.microsoft.com/office/drawing/2014/main" id="{903D00BD-A3E5-4538-8C36-65D39782A36D}"/>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2" descr="F:\未标题-2.png">
                  <a:extLst>
                    <a:ext uri="{FF2B5EF4-FFF2-40B4-BE49-F238E27FC236}">
                      <a16:creationId xmlns:a16="http://schemas.microsoft.com/office/drawing/2014/main" id="{8ED0944A-228D-47BB-81B2-F78A60AA3503}"/>
                    </a:ext>
                  </a:extLst>
                </p:cNvPr>
                <p:cNvPicPr>
                  <a:picLocks noChangeAspect="1" noChangeArrowheads="1"/>
                </p:cNvPicPr>
                <p:nvPr/>
              </p:nvPicPr>
              <p:blipFill rotWithShape="1">
                <a:blip r:embed="rId16" cstate="print">
                  <a:duotone>
                    <a:prstClr val="black"/>
                    <a:srgbClr val="FF0000">
                      <a:tint val="45000"/>
                      <a:satMod val="400000"/>
                    </a:srgbClr>
                  </a:duotone>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Oval 47">
                <a:extLst>
                  <a:ext uri="{FF2B5EF4-FFF2-40B4-BE49-F238E27FC236}">
                    <a16:creationId xmlns:a16="http://schemas.microsoft.com/office/drawing/2014/main" id="{E0C8D2E3-E345-495A-AAD0-8A9DBF1ADA73}"/>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B2F43DF-7CBC-47EA-AE5A-C63E65126A0B}"/>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7955492F-3040-4647-A629-61E018773CB5}"/>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Oval 43">
              <a:extLst>
                <a:ext uri="{FF2B5EF4-FFF2-40B4-BE49-F238E27FC236}">
                  <a16:creationId xmlns:a16="http://schemas.microsoft.com/office/drawing/2014/main" id="{075A1418-57A4-41C5-81D1-EC80619D69BE}"/>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F4590A4-85BE-4764-95E5-52A2240CF87B}"/>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A93C36CC-BA8F-4789-91C4-46FD2EA05A85}"/>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4" name="Picture 2" descr="Tả chú công an giao thông (10 mẫu) - Tập làm văn lớp 5">
            <a:extLst>
              <a:ext uri="{FF2B5EF4-FFF2-40B4-BE49-F238E27FC236}">
                <a16:creationId xmlns:a16="http://schemas.microsoft.com/office/drawing/2014/main" id="{D57151C4-C577-4434-907A-7BD5586AA072}"/>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39802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1"/>
                                        </p:tgtEl>
                                        <p:attrNameLst>
                                          <p:attrName>style.visibility</p:attrName>
                                        </p:attrNameLst>
                                      </p:cBhvr>
                                      <p:to>
                                        <p:strVal val="visible"/>
                                      </p:to>
                                    </p:set>
                                    <p:anim calcmode="lin" valueType="num">
                                      <p:cBhvr>
                                        <p:cTn id="40" dur="500" fill="hold"/>
                                        <p:tgtEl>
                                          <p:spTgt spid="61"/>
                                        </p:tgtEl>
                                        <p:attrNameLst>
                                          <p:attrName>ppt_w</p:attrName>
                                        </p:attrNameLst>
                                      </p:cBhvr>
                                      <p:tavLst>
                                        <p:tav tm="0">
                                          <p:val>
                                            <p:fltVal val="0"/>
                                          </p:val>
                                        </p:tav>
                                        <p:tav tm="100000">
                                          <p:val>
                                            <p:strVal val="#ppt_w"/>
                                          </p:val>
                                        </p:tav>
                                      </p:tavLst>
                                    </p:anim>
                                    <p:anim calcmode="lin" valueType="num">
                                      <p:cBhvr>
                                        <p:cTn id="41" dur="500" fill="hold"/>
                                        <p:tgtEl>
                                          <p:spTgt spid="61"/>
                                        </p:tgtEl>
                                        <p:attrNameLst>
                                          <p:attrName>ppt_h</p:attrName>
                                        </p:attrNameLst>
                                      </p:cBhvr>
                                      <p:tavLst>
                                        <p:tav tm="0">
                                          <p:val>
                                            <p:fltVal val="0"/>
                                          </p:val>
                                        </p:tav>
                                        <p:tav tm="100000">
                                          <p:val>
                                            <p:strVal val="#ppt_h"/>
                                          </p:val>
                                        </p:tav>
                                      </p:tavLst>
                                    </p:anim>
                                    <p:animEffect transition="in" filter="fade">
                                      <p:cBhvr>
                                        <p:cTn id="42" dur="500"/>
                                        <p:tgtEl>
                                          <p:spTgt spid="61"/>
                                        </p:tgtEl>
                                      </p:cBhvr>
                                    </p:animEffect>
                                  </p:childTnLst>
                                </p:cTn>
                              </p:par>
                              <p:par>
                                <p:cTn id="43" presetID="53" presetClass="entr" presetSubtype="16" fill="hold" nodeType="withEffect">
                                  <p:stCondLst>
                                    <p:cond delay="0"/>
                                  </p:stCondLst>
                                  <p:childTnLst>
                                    <p:set>
                                      <p:cBhvr>
                                        <p:cTn id="44" dur="1" fill="hold">
                                          <p:stCondLst>
                                            <p:cond delay="0"/>
                                          </p:stCondLst>
                                        </p:cTn>
                                        <p:tgtEl>
                                          <p:spTgt spid="64"/>
                                        </p:tgtEl>
                                        <p:attrNameLst>
                                          <p:attrName>style.visibility</p:attrName>
                                        </p:attrNameLst>
                                      </p:cBhvr>
                                      <p:to>
                                        <p:strVal val="visible"/>
                                      </p:to>
                                    </p:set>
                                    <p:anim calcmode="lin" valueType="num">
                                      <p:cBhvr>
                                        <p:cTn id="45" dur="500" fill="hold"/>
                                        <p:tgtEl>
                                          <p:spTgt spid="64"/>
                                        </p:tgtEl>
                                        <p:attrNameLst>
                                          <p:attrName>ppt_w</p:attrName>
                                        </p:attrNameLst>
                                      </p:cBhvr>
                                      <p:tavLst>
                                        <p:tav tm="0">
                                          <p:val>
                                            <p:fltVal val="0"/>
                                          </p:val>
                                        </p:tav>
                                        <p:tav tm="100000">
                                          <p:val>
                                            <p:strVal val="#ppt_w"/>
                                          </p:val>
                                        </p:tav>
                                      </p:tavLst>
                                    </p:anim>
                                    <p:anim calcmode="lin" valueType="num">
                                      <p:cBhvr>
                                        <p:cTn id="46" dur="500" fill="hold"/>
                                        <p:tgtEl>
                                          <p:spTgt spid="64"/>
                                        </p:tgtEl>
                                        <p:attrNameLst>
                                          <p:attrName>ppt_h</p:attrName>
                                        </p:attrNameLst>
                                      </p:cBhvr>
                                      <p:tavLst>
                                        <p:tav tm="0">
                                          <p:val>
                                            <p:fltVal val="0"/>
                                          </p:val>
                                        </p:tav>
                                        <p:tav tm="100000">
                                          <p:val>
                                            <p:strVal val="#ppt_h"/>
                                          </p:val>
                                        </p:tav>
                                      </p:tavLst>
                                    </p:anim>
                                    <p:animEffect transition="in" filter="fade">
                                      <p:cBhvr>
                                        <p:cTn id="47" dur="500"/>
                                        <p:tgtEl>
                                          <p:spTgt spid="64"/>
                                        </p:tgtEl>
                                      </p:cBhvr>
                                    </p:animEffect>
                                  </p:childTnLst>
                                </p:cTn>
                              </p:par>
                              <p:par>
                                <p:cTn id="48" presetID="42" presetClass="path" presetSubtype="0" accel="50000" decel="50000" fill="hold" nodeType="withEffect">
                                  <p:stCondLst>
                                    <p:cond delay="0"/>
                                  </p:stCondLst>
                                  <p:childTnLst>
                                    <p:animMotion origin="layout" path="M 0.00508 0.02083 L -0.58894 0.01203 " pathEditMode="relative" rAng="0" ptsTypes="AA">
                                      <p:cBhvr>
                                        <p:cTn id="49" dur="3000" fill="hold"/>
                                        <p:tgtEl>
                                          <p:spTgt spid="70"/>
                                        </p:tgtEl>
                                        <p:attrNameLst>
                                          <p:attrName>ppt_x</p:attrName>
                                          <p:attrName>ppt_y</p:attrName>
                                        </p:attrNameLst>
                                      </p:cBhvr>
                                      <p:rCtr x="-29701" y="-440"/>
                                    </p:animMotion>
                                  </p:childTnLst>
                                </p:cTn>
                              </p:par>
                              <p:par>
                                <p:cTn id="50" presetID="35" presetClass="path" presetSubtype="0" accel="50000" decel="50000" fill="hold" nodeType="withEffect">
                                  <p:stCondLst>
                                    <p:cond delay="0"/>
                                  </p:stCondLst>
                                  <p:childTnLst>
                                    <p:animMotion origin="layout" path="M 1.04167E-6 3.7037E-6 L -0.58034 0.01828 " pathEditMode="relative" rAng="0" ptsTypes="AA">
                                      <p:cBhvr>
                                        <p:cTn id="51" dur="2250" fill="hold"/>
                                        <p:tgtEl>
                                          <p:spTgt spid="69"/>
                                        </p:tgtEl>
                                        <p:attrNameLst>
                                          <p:attrName>ppt_x</p:attrName>
                                          <p:attrName>ppt_y</p:attrName>
                                        </p:attrNameLst>
                                      </p:cBhvr>
                                      <p:rCtr x="-29023" y="903"/>
                                    </p:animMotion>
                                  </p:childTnLst>
                                </p:cTn>
                              </p:par>
                            </p:childTnLst>
                          </p:cTn>
                        </p:par>
                      </p:childTnLst>
                    </p:cTn>
                  </p:par>
                  <p:par>
                    <p:cTn id="52" fill="hold">
                      <p:stCondLst>
                        <p:cond delay="indefinite"/>
                      </p:stCondLst>
                      <p:childTnLst>
                        <p:par>
                          <p:cTn id="53" fill="hold">
                            <p:stCondLst>
                              <p:cond delay="0"/>
                            </p:stCondLst>
                            <p:childTnLst>
                              <p:par>
                                <p:cTn id="54" presetID="1" presetClass="emph" presetSubtype="2" repeatCount="100000" fill="hold" nodeType="clickEffect">
                                  <p:stCondLst>
                                    <p:cond delay="0"/>
                                  </p:stCondLst>
                                  <p:childTnLst>
                                    <p:animClr clrSpc="rgb" dir="cw">
                                      <p:cBhvr>
                                        <p:cTn id="55" dur="500" fill="hold"/>
                                        <p:tgtEl>
                                          <p:spTgt spid="57"/>
                                        </p:tgtEl>
                                        <p:attrNameLst>
                                          <p:attrName>fillcolor</p:attrName>
                                        </p:attrNameLst>
                                      </p:cBhvr>
                                      <p:to>
                                        <a:srgbClr val="FFFF00"/>
                                      </p:to>
                                    </p:animClr>
                                    <p:set>
                                      <p:cBhvr>
                                        <p:cTn id="56" dur="500" fill="hold"/>
                                        <p:tgtEl>
                                          <p:spTgt spid="57"/>
                                        </p:tgtEl>
                                        <p:attrNameLst>
                                          <p:attrName>fill.type</p:attrName>
                                        </p:attrNameLst>
                                      </p:cBhvr>
                                      <p:to>
                                        <p:strVal val="solid"/>
                                      </p:to>
                                    </p:set>
                                    <p:set>
                                      <p:cBhvr>
                                        <p:cTn id="57" dur="500" fill="hold"/>
                                        <p:tgtEl>
                                          <p:spTgt spid="5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id="{4818B2F5-D52E-4344-8BA4-61E4941AD01C}"/>
                </a:ext>
              </a:extLst>
            </p:cNvPr>
            <p:cNvSpPr txBox="1"/>
            <p:nvPr/>
          </p:nvSpPr>
          <p:spPr>
            <a:xfrm>
              <a:off x="3653441" y="200295"/>
              <a:ext cx="7734929"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Những người nào phải nghiêm chỉnh chấp hành Luật Giao thông đường bộ?</a:t>
              </a:r>
            </a:p>
          </p:txBody>
        </p:sp>
      </p:grpSp>
      <p:sp>
        <p:nvSpPr>
          <p:cNvPr id="57" name="Freeform: Shape 56">
            <a:extLst>
              <a:ext uri="{FF2B5EF4-FFF2-40B4-BE49-F238E27FC236}">
                <a16:creationId xmlns:a16="http://schemas.microsoft.com/office/drawing/2014/main" id="{4FC16295-DFE4-4355-8AC2-FEF9F7CCAB01}"/>
              </a:ext>
            </a:extLst>
          </p:cNvPr>
          <p:cNvSpPr/>
          <p:nvPr/>
        </p:nvSpPr>
        <p:spPr>
          <a:xfrm>
            <a:off x="3449082" y="3633418"/>
            <a:ext cx="7860602" cy="708268"/>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52769" y="3618213"/>
            <a:ext cx="8223993" cy="820234"/>
          </a:xfrm>
          <a:prstGeom prst="rect">
            <a:avLst/>
          </a:prstGeom>
        </p:spPr>
      </p:pic>
      <p:sp>
        <p:nvSpPr>
          <p:cNvPr id="60" name="Rectangle 59">
            <a:extLst>
              <a:ext uri="{FF2B5EF4-FFF2-40B4-BE49-F238E27FC236}">
                <a16:creationId xmlns:a16="http://schemas.microsoft.com/office/drawing/2014/main" id="{471AF167-32D5-4FC0-AC7B-86C4F970DEF8}"/>
              </a:ext>
            </a:extLst>
          </p:cNvPr>
          <p:cNvSpPr/>
          <p:nvPr/>
        </p:nvSpPr>
        <p:spPr>
          <a:xfrm>
            <a:off x="4790448" y="2014900"/>
            <a:ext cx="2840535"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id="{8AB850DE-647B-4FBD-9B9A-FC92E72B905A}"/>
              </a:ext>
            </a:extLst>
          </p:cNvPr>
          <p:cNvSpPr txBox="1"/>
          <p:nvPr/>
        </p:nvSpPr>
        <p:spPr>
          <a:xfrm>
            <a:off x="3819789" y="3740458"/>
            <a:ext cx="6204968" cy="954107"/>
          </a:xfrm>
          <a:prstGeom prst="rect">
            <a:avLst/>
          </a:prstGeom>
          <a:noFill/>
        </p:spPr>
        <p:txBody>
          <a:bodyPr wrap="none" rtlCol="0">
            <a:spAutoFit/>
          </a:bodyPr>
          <a:lstStyle/>
          <a:p>
            <a:r>
              <a:rPr lang="en-US" sz="2800" b="1">
                <a:latin typeface="#9Slide03 Comfortaa Bold" panose="00000800000000000000" pitchFamily="2" charset="0"/>
              </a:rPr>
              <a:t>C. </a:t>
            </a:r>
            <a:r>
              <a:rPr lang="vi-VN" sz="2800" b="1">
                <a:latin typeface="#9Slide03 Comfortaa Bold" panose="00000800000000000000" pitchFamily="2" charset="0"/>
              </a:rPr>
              <a:t>Tất cả mọi người tham gia giao thông.</a:t>
            </a:r>
          </a:p>
          <a:p>
            <a:endParaRPr lang="en-US" sz="2800" b="1">
              <a:latin typeface="#9Slide03 Comfortaa Bold" panose="00000800000000000000" pitchFamily="2" charset="0"/>
            </a:endParaRPr>
          </a:p>
        </p:txBody>
      </p:sp>
      <p:grpSp>
        <p:nvGrpSpPr>
          <p:cNvPr id="64" name="Group 63">
            <a:extLst>
              <a:ext uri="{FF2B5EF4-FFF2-40B4-BE49-F238E27FC236}">
                <a16:creationId xmlns:a16="http://schemas.microsoft.com/office/drawing/2014/main" id="{160D8AF2-C7D8-4D34-82C3-D669C8F0DB72}"/>
              </a:ext>
            </a:extLst>
          </p:cNvPr>
          <p:cNvGrpSpPr/>
          <p:nvPr/>
        </p:nvGrpSpPr>
        <p:grpSpPr>
          <a:xfrm>
            <a:off x="3448073" y="1832424"/>
            <a:ext cx="10467527" cy="804219"/>
            <a:chOff x="4490203" y="2093556"/>
            <a:chExt cx="5561331" cy="804219"/>
          </a:xfrm>
        </p:grpSpPr>
        <p:pic>
          <p:nvPicPr>
            <p:cNvPr id="65" name="Picture 64" descr="A picture containing tableware&#10;&#10;Description automatically generated">
              <a:extLst>
                <a:ext uri="{FF2B5EF4-FFF2-40B4-BE49-F238E27FC236}">
                  <a16:creationId xmlns:a16="http://schemas.microsoft.com/office/drawing/2014/main" id="{81517578-28DA-4921-B3A8-E4DCCF07B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3" y="2093556"/>
              <a:ext cx="3496683" cy="804219"/>
            </a:xfrm>
            <a:prstGeom prst="rect">
              <a:avLst/>
            </a:prstGeom>
          </p:spPr>
        </p:pic>
        <p:sp>
          <p:nvSpPr>
            <p:cNvPr id="66" name="TextBox 65">
              <a:extLst>
                <a:ext uri="{FF2B5EF4-FFF2-40B4-BE49-F238E27FC236}">
                  <a16:creationId xmlns:a16="http://schemas.microsoft.com/office/drawing/2014/main" id="{A6BF9088-7007-4E72-857E-589FA94CBD23}"/>
                </a:ext>
              </a:extLst>
            </p:cNvPr>
            <p:cNvSpPr txBox="1"/>
            <p:nvPr/>
          </p:nvSpPr>
          <p:spPr>
            <a:xfrm>
              <a:off x="4687693" y="2218760"/>
              <a:ext cx="5363841" cy="523220"/>
            </a:xfrm>
            <a:prstGeom prst="rect">
              <a:avLst/>
            </a:prstGeom>
            <a:noFill/>
          </p:spPr>
          <p:txBody>
            <a:bodyPr wrap="none" rtlCol="0">
              <a:spAutoFit/>
            </a:bodyPr>
            <a:lstStyle/>
            <a:p>
              <a:r>
                <a:rPr lang="vi-VN" sz="2800" b="1">
                  <a:latin typeface="#9Slide03 Comfortaa Bold" panose="00000800000000000000" pitchFamily="2" charset="0"/>
                </a:rPr>
                <a:t>A. Những người từ 18 tuổi trở lên.</a:t>
              </a:r>
            </a:p>
          </p:txBody>
        </p:sp>
      </p:grpSp>
      <p:pic>
        <p:nvPicPr>
          <p:cNvPr id="44" name="图片 7">
            <a:extLst>
              <a:ext uri="{FF2B5EF4-FFF2-40B4-BE49-F238E27FC236}">
                <a16:creationId xmlns:a16="http://schemas.microsoft.com/office/drawing/2014/main" id="{3DB1FE42-34C7-456A-81E5-DDAED16CC0B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1643" t="45904" r="3283"/>
          <a:stretch/>
        </p:blipFill>
        <p:spPr>
          <a:xfrm>
            <a:off x="6597622" y="4340634"/>
            <a:ext cx="2346505" cy="1584084"/>
          </a:xfrm>
          <a:prstGeom prst="rect">
            <a:avLst/>
          </a:prstGeom>
        </p:spPr>
      </p:pic>
      <p:pic>
        <p:nvPicPr>
          <p:cNvPr id="45" name="图片 18">
            <a:extLst>
              <a:ext uri="{FF2B5EF4-FFF2-40B4-BE49-F238E27FC236}">
                <a16:creationId xmlns:a16="http://schemas.microsoft.com/office/drawing/2014/main" id="{FF137464-339C-4A8D-AE33-F73CC84CF85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7708" t="33704" r="14375" b="20741"/>
          <a:stretch/>
        </p:blipFill>
        <p:spPr>
          <a:xfrm>
            <a:off x="10949131" y="4900372"/>
            <a:ext cx="3782726" cy="2022936"/>
          </a:xfrm>
          <a:prstGeom prst="rect">
            <a:avLst/>
          </a:prstGeom>
        </p:spPr>
      </p:pic>
      <p:grpSp>
        <p:nvGrpSpPr>
          <p:cNvPr id="46" name="Group 45">
            <a:extLst>
              <a:ext uri="{FF2B5EF4-FFF2-40B4-BE49-F238E27FC236}">
                <a16:creationId xmlns:a16="http://schemas.microsoft.com/office/drawing/2014/main" id="{B3C10FAB-E510-4D19-A378-14BDB3D2D2BE}"/>
              </a:ext>
            </a:extLst>
          </p:cNvPr>
          <p:cNvGrpSpPr/>
          <p:nvPr/>
        </p:nvGrpSpPr>
        <p:grpSpPr>
          <a:xfrm>
            <a:off x="614968" y="266572"/>
            <a:ext cx="949672" cy="4061217"/>
            <a:chOff x="614968" y="1287987"/>
            <a:chExt cx="710825" cy="3039802"/>
          </a:xfrm>
        </p:grpSpPr>
        <p:grpSp>
          <p:nvGrpSpPr>
            <p:cNvPr id="47" name="Group 46">
              <a:extLst>
                <a:ext uri="{FF2B5EF4-FFF2-40B4-BE49-F238E27FC236}">
                  <a16:creationId xmlns:a16="http://schemas.microsoft.com/office/drawing/2014/main" id="{5BB15407-4ACA-4685-91AB-F9606A7C7BB0}"/>
                </a:ext>
              </a:extLst>
            </p:cNvPr>
            <p:cNvGrpSpPr/>
            <p:nvPr/>
          </p:nvGrpSpPr>
          <p:grpSpPr>
            <a:xfrm>
              <a:off x="614968" y="1287987"/>
              <a:ext cx="710825" cy="3039802"/>
              <a:chOff x="614968" y="1287987"/>
              <a:chExt cx="710825" cy="3039802"/>
            </a:xfrm>
          </p:grpSpPr>
          <p:grpSp>
            <p:nvGrpSpPr>
              <p:cNvPr id="51" name="Group 50">
                <a:extLst>
                  <a:ext uri="{FF2B5EF4-FFF2-40B4-BE49-F238E27FC236}">
                    <a16:creationId xmlns:a16="http://schemas.microsoft.com/office/drawing/2014/main" id="{92B8C4A6-D2A9-400D-A470-CDC7F7124A2D}"/>
                  </a:ext>
                </a:extLst>
              </p:cNvPr>
              <p:cNvGrpSpPr/>
              <p:nvPr/>
            </p:nvGrpSpPr>
            <p:grpSpPr>
              <a:xfrm>
                <a:off x="614968" y="1287987"/>
                <a:ext cx="710825" cy="3039802"/>
                <a:chOff x="11480167" y="1600200"/>
                <a:chExt cx="710825" cy="3039802"/>
              </a:xfrm>
            </p:grpSpPr>
            <p:pic>
              <p:nvPicPr>
                <p:cNvPr id="55" name="Picture 9" descr="F:\未标题-1.png">
                  <a:extLst>
                    <a:ext uri="{FF2B5EF4-FFF2-40B4-BE49-F238E27FC236}">
                      <a16:creationId xmlns:a16="http://schemas.microsoft.com/office/drawing/2014/main" id="{0DBEEA50-D2E8-40D4-A4C0-487478604A8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F:\未标题-2.png">
                  <a:extLst>
                    <a:ext uri="{FF2B5EF4-FFF2-40B4-BE49-F238E27FC236}">
                      <a16:creationId xmlns:a16="http://schemas.microsoft.com/office/drawing/2014/main" id="{1094085C-869A-46B2-AB83-AA79D25C476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2" descr="F:\未标题-2.png">
                  <a:extLst>
                    <a:ext uri="{FF2B5EF4-FFF2-40B4-BE49-F238E27FC236}">
                      <a16:creationId xmlns:a16="http://schemas.microsoft.com/office/drawing/2014/main" id="{79B5126D-FC5C-49D3-9DE2-7AE85208C979}"/>
                    </a:ext>
                  </a:extLst>
                </p:cNvPr>
                <p:cNvPicPr>
                  <a:picLocks noChangeAspect="1" noChangeArrowheads="1"/>
                </p:cNvPicPr>
                <p:nvPr/>
              </p:nvPicPr>
              <p:blipFill rotWithShape="1">
                <a:blip r:embed="rId15" cstate="print">
                  <a:duotone>
                    <a:prstClr val="black"/>
                    <a:srgbClr val="FF0000">
                      <a:tint val="45000"/>
                      <a:satMod val="400000"/>
                    </a:srgbClr>
                  </a:duotone>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52" name="Oval 51">
                <a:extLst>
                  <a:ext uri="{FF2B5EF4-FFF2-40B4-BE49-F238E27FC236}">
                    <a16:creationId xmlns:a16="http://schemas.microsoft.com/office/drawing/2014/main" id="{4FF5E030-80F2-4BAE-94E9-53C3608A1E20}"/>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5469A1B1-0742-46C8-88DE-9933C8201CEA}"/>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A076F5B-BF59-4272-8247-46E982A8FAEB}"/>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Oval 47">
              <a:extLst>
                <a:ext uri="{FF2B5EF4-FFF2-40B4-BE49-F238E27FC236}">
                  <a16:creationId xmlns:a16="http://schemas.microsoft.com/office/drawing/2014/main" id="{0AF99C21-9BFD-4982-9D09-A473B8A6C62C}"/>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07D00135-56B0-4B90-B365-1DFE904FC02F}"/>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84F81BBE-0724-4E54-BF6B-8F631AB0D6A1}"/>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7" name="Picture 2" descr="Tả chú công an giao thông (10 mẫu) - Tập làm văn lớp 5">
            <a:extLst>
              <a:ext uri="{FF2B5EF4-FFF2-40B4-BE49-F238E27FC236}">
                <a16:creationId xmlns:a16="http://schemas.microsoft.com/office/drawing/2014/main" id="{DABC802A-71BB-466D-9E2F-F46EEB876D7E}"/>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id="{56611DC3-0CD5-4738-9EF2-8D697A3F3974}"/>
              </a:ext>
            </a:extLst>
          </p:cNvPr>
          <p:cNvGrpSpPr/>
          <p:nvPr/>
        </p:nvGrpSpPr>
        <p:grpSpPr>
          <a:xfrm>
            <a:off x="3514692" y="2725725"/>
            <a:ext cx="8804960" cy="804219"/>
            <a:chOff x="4490203" y="2093556"/>
            <a:chExt cx="7016980" cy="804219"/>
          </a:xfrm>
        </p:grpSpPr>
        <p:pic>
          <p:nvPicPr>
            <p:cNvPr id="69" name="Picture 68" descr="A picture containing tableware&#10;&#10;Description automatically generated">
              <a:extLst>
                <a:ext uri="{FF2B5EF4-FFF2-40B4-BE49-F238E27FC236}">
                  <a16:creationId xmlns:a16="http://schemas.microsoft.com/office/drawing/2014/main" id="{3AD10632-6BAC-4780-B602-34CD889A97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3" y="2093556"/>
              <a:ext cx="6409687" cy="804219"/>
            </a:xfrm>
            <a:prstGeom prst="rect">
              <a:avLst/>
            </a:prstGeom>
          </p:spPr>
        </p:pic>
        <p:sp>
          <p:nvSpPr>
            <p:cNvPr id="70" name="TextBox 69">
              <a:extLst>
                <a:ext uri="{FF2B5EF4-FFF2-40B4-BE49-F238E27FC236}">
                  <a16:creationId xmlns:a16="http://schemas.microsoft.com/office/drawing/2014/main" id="{BFADE80F-48A0-485D-AE3C-CD24756950D6}"/>
                </a:ext>
              </a:extLst>
            </p:cNvPr>
            <p:cNvSpPr txBox="1"/>
            <p:nvPr/>
          </p:nvSpPr>
          <p:spPr>
            <a:xfrm>
              <a:off x="4869084" y="2218199"/>
              <a:ext cx="6638099" cy="523220"/>
            </a:xfrm>
            <a:prstGeom prst="rect">
              <a:avLst/>
            </a:prstGeom>
            <a:noFill/>
          </p:spPr>
          <p:txBody>
            <a:bodyPr wrap="none" rtlCol="0">
              <a:spAutoFit/>
            </a:bodyPr>
            <a:lstStyle/>
            <a:p>
              <a:r>
                <a:rPr lang="en-US" sz="2800" b="1">
                  <a:latin typeface="#9Slide03 Comfortaa Bold" panose="00000800000000000000" pitchFamily="2" charset="0"/>
                </a:rPr>
                <a:t>B. </a:t>
              </a:r>
              <a:r>
                <a:rPr lang="vi-VN" sz="2800" b="1">
                  <a:latin typeface="#9Slide03 Comfortaa Bold" panose="00000800000000000000" pitchFamily="2" charset="0"/>
                </a:rPr>
                <a:t>Tất cả mọi người trừ người già và trẻ em</a:t>
              </a:r>
              <a:endParaRPr lang="en-US" sz="2800" b="1">
                <a:latin typeface="#9Slide03 Comfortaa Bold" panose="00000800000000000000" pitchFamily="2" charset="0"/>
              </a:endParaRPr>
            </a:p>
          </p:txBody>
        </p:sp>
      </p:grpSp>
    </p:spTree>
    <p:extLst>
      <p:ext uri="{BB962C8B-B14F-4D97-AF65-F5344CB8AC3E}">
        <p14:creationId xmlns:p14="http://schemas.microsoft.com/office/powerpoint/2010/main" val="183145371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4"/>
                                        </p:tgtEl>
                                        <p:attrNameLst>
                                          <p:attrName>style.visibility</p:attrName>
                                        </p:attrNameLst>
                                      </p:cBhvr>
                                      <p:to>
                                        <p:strVal val="visible"/>
                                      </p:to>
                                    </p:set>
                                    <p:anim calcmode="lin" valueType="num">
                                      <p:cBhvr>
                                        <p:cTn id="40" dur="500" fill="hold"/>
                                        <p:tgtEl>
                                          <p:spTgt spid="64"/>
                                        </p:tgtEl>
                                        <p:attrNameLst>
                                          <p:attrName>ppt_w</p:attrName>
                                        </p:attrNameLst>
                                      </p:cBhvr>
                                      <p:tavLst>
                                        <p:tav tm="0">
                                          <p:val>
                                            <p:fltVal val="0"/>
                                          </p:val>
                                        </p:tav>
                                        <p:tav tm="100000">
                                          <p:val>
                                            <p:strVal val="#ppt_w"/>
                                          </p:val>
                                        </p:tav>
                                      </p:tavLst>
                                    </p:anim>
                                    <p:anim calcmode="lin" valueType="num">
                                      <p:cBhvr>
                                        <p:cTn id="41" dur="500" fill="hold"/>
                                        <p:tgtEl>
                                          <p:spTgt spid="64"/>
                                        </p:tgtEl>
                                        <p:attrNameLst>
                                          <p:attrName>ppt_h</p:attrName>
                                        </p:attrNameLst>
                                      </p:cBhvr>
                                      <p:tavLst>
                                        <p:tav tm="0">
                                          <p:val>
                                            <p:fltVal val="0"/>
                                          </p:val>
                                        </p:tav>
                                        <p:tav tm="100000">
                                          <p:val>
                                            <p:strVal val="#ppt_h"/>
                                          </p:val>
                                        </p:tav>
                                      </p:tavLst>
                                    </p:anim>
                                    <p:animEffect transition="in" filter="fade">
                                      <p:cBhvr>
                                        <p:cTn id="42" dur="500"/>
                                        <p:tgtEl>
                                          <p:spTgt spid="64"/>
                                        </p:tgtEl>
                                      </p:cBhvr>
                                    </p:animEffect>
                                  </p:childTnLst>
                                </p:cTn>
                              </p:par>
                              <p:par>
                                <p:cTn id="43" presetID="53" presetClass="entr" presetSubtype="16"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anim calcmode="lin" valueType="num">
                                      <p:cBhvr>
                                        <p:cTn id="45" dur="500" fill="hold"/>
                                        <p:tgtEl>
                                          <p:spTgt spid="68"/>
                                        </p:tgtEl>
                                        <p:attrNameLst>
                                          <p:attrName>ppt_w</p:attrName>
                                        </p:attrNameLst>
                                      </p:cBhvr>
                                      <p:tavLst>
                                        <p:tav tm="0">
                                          <p:val>
                                            <p:fltVal val="0"/>
                                          </p:val>
                                        </p:tav>
                                        <p:tav tm="100000">
                                          <p:val>
                                            <p:strVal val="#ppt_w"/>
                                          </p:val>
                                        </p:tav>
                                      </p:tavLst>
                                    </p:anim>
                                    <p:anim calcmode="lin" valueType="num">
                                      <p:cBhvr>
                                        <p:cTn id="46" dur="500" fill="hold"/>
                                        <p:tgtEl>
                                          <p:spTgt spid="68"/>
                                        </p:tgtEl>
                                        <p:attrNameLst>
                                          <p:attrName>ppt_h</p:attrName>
                                        </p:attrNameLst>
                                      </p:cBhvr>
                                      <p:tavLst>
                                        <p:tav tm="0">
                                          <p:val>
                                            <p:fltVal val="0"/>
                                          </p:val>
                                        </p:tav>
                                        <p:tav tm="100000">
                                          <p:val>
                                            <p:strVal val="#ppt_h"/>
                                          </p:val>
                                        </p:tav>
                                      </p:tavLst>
                                    </p:anim>
                                    <p:animEffect transition="in" filter="fade">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mph" presetSubtype="2" repeatCount="100000" fill="hold" nodeType="clickEffect">
                                  <p:stCondLst>
                                    <p:cond delay="0"/>
                                  </p:stCondLst>
                                  <p:childTnLst>
                                    <p:animClr clrSpc="rgb" dir="cw">
                                      <p:cBhvr>
                                        <p:cTn id="51" dur="500" fill="hold"/>
                                        <p:tgtEl>
                                          <p:spTgt spid="57"/>
                                        </p:tgtEl>
                                        <p:attrNameLst>
                                          <p:attrName>fillcolor</p:attrName>
                                        </p:attrNameLst>
                                      </p:cBhvr>
                                      <p:to>
                                        <a:srgbClr val="FFFF00"/>
                                      </p:to>
                                    </p:animClr>
                                    <p:set>
                                      <p:cBhvr>
                                        <p:cTn id="52" dur="500" fill="hold"/>
                                        <p:tgtEl>
                                          <p:spTgt spid="57"/>
                                        </p:tgtEl>
                                        <p:attrNameLst>
                                          <p:attrName>fill.type</p:attrName>
                                        </p:attrNameLst>
                                      </p:cBhvr>
                                      <p:to>
                                        <p:strVal val="solid"/>
                                      </p:to>
                                    </p:set>
                                    <p:set>
                                      <p:cBhvr>
                                        <p:cTn id="53" dur="500" fill="hold"/>
                                        <p:tgtEl>
                                          <p:spTgt spid="57"/>
                                        </p:tgtEl>
                                        <p:attrNameLst>
                                          <p:attrName>fill.on</p:attrName>
                                        </p:attrNameLst>
                                      </p:cBhvr>
                                      <p:to>
                                        <p:strVal val="true"/>
                                      </p:to>
                                    </p:set>
                                  </p:childTnLst>
                                </p:cTn>
                              </p:par>
                              <p:par>
                                <p:cTn id="54" presetID="35" presetClass="path" presetSubtype="0" accel="50000" decel="50000" fill="hold" nodeType="withEffect">
                                  <p:stCondLst>
                                    <p:cond delay="0"/>
                                  </p:stCondLst>
                                  <p:childTnLst>
                                    <p:animMotion origin="layout" path="M 5E-6 2.96296E-6 L -0.6754 -0.01088 " pathEditMode="relative" rAng="0" ptsTypes="AA">
                                      <p:cBhvr>
                                        <p:cTn id="55" dur="3000" fill="hold"/>
                                        <p:tgtEl>
                                          <p:spTgt spid="45"/>
                                        </p:tgtEl>
                                        <p:attrNameLst>
                                          <p:attrName>ppt_x</p:attrName>
                                          <p:attrName>ppt_y</p:attrName>
                                        </p:attrNameLst>
                                      </p:cBhvr>
                                      <p:rCtr x="-33776" y="-556"/>
                                    </p:animMotion>
                                  </p:childTnLst>
                                </p:cTn>
                              </p:par>
                              <p:par>
                                <p:cTn id="56" presetID="42" presetClass="path" presetSubtype="0" accel="50000" decel="50000" fill="hold" nodeType="withEffect">
                                  <p:stCondLst>
                                    <p:cond delay="0"/>
                                  </p:stCondLst>
                                  <p:childTnLst>
                                    <p:animMotion origin="layout" path="M 2.08333E-7 3.7037E-7 L -0.96016 0.00231 " pathEditMode="relative" rAng="0" ptsTypes="AA">
                                      <p:cBhvr>
                                        <p:cTn id="57" dur="5000" fill="hold"/>
                                        <p:tgtEl>
                                          <p:spTgt spid="44"/>
                                        </p:tgtEl>
                                        <p:attrNameLst>
                                          <p:attrName>ppt_x</p:attrName>
                                          <p:attrName>ppt_y</p:attrName>
                                        </p:attrNameLst>
                                      </p:cBhvr>
                                      <p:rCtr x="-48008"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2985" y="1097768"/>
            <a:ext cx="12190992" cy="3101536"/>
          </a:xfrm>
          <a:prstGeom prst="rect">
            <a:avLst/>
          </a:prstGeom>
        </p:spPr>
      </p:pic>
      <p:sp>
        <p:nvSpPr>
          <p:cNvPr id="29" name="Rectangle 28">
            <a:extLst>
              <a:ext uri="{FF2B5EF4-FFF2-40B4-BE49-F238E27FC236}">
                <a16:creationId xmlns:a16="http://schemas.microsoft.com/office/drawing/2014/main" id="{FE8F1C51-1892-4A0A-9A71-6BF01ABBC4AA}"/>
              </a:ext>
            </a:extLst>
          </p:cNvPr>
          <p:cNvSpPr/>
          <p:nvPr/>
        </p:nvSpPr>
        <p:spPr>
          <a:xfrm>
            <a:off x="-12985" y="4348615"/>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0BD927E-D825-4ABD-9381-9BF5EC890154}"/>
              </a:ext>
            </a:extLst>
          </p:cNvPr>
          <p:cNvSpPr/>
          <p:nvPr/>
        </p:nvSpPr>
        <p:spPr>
          <a:xfrm>
            <a:off x="461258" y="4690652"/>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id="{4818B2F5-D52E-4344-8BA4-61E4941AD01C}"/>
                </a:ext>
              </a:extLst>
            </p:cNvPr>
            <p:cNvSpPr txBox="1"/>
            <p:nvPr/>
          </p:nvSpPr>
          <p:spPr>
            <a:xfrm>
              <a:off x="3653441" y="200295"/>
              <a:ext cx="7734929"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Những người nào phải nghiêm chỉnh chấp hành Luật Giao thông đường bộ?</a:t>
              </a:r>
            </a:p>
          </p:txBody>
        </p:sp>
      </p:grpSp>
      <p:sp>
        <p:nvSpPr>
          <p:cNvPr id="57" name="Freeform: Shape 56">
            <a:extLst>
              <a:ext uri="{FF2B5EF4-FFF2-40B4-BE49-F238E27FC236}">
                <a16:creationId xmlns:a16="http://schemas.microsoft.com/office/drawing/2014/main" id="{4FC16295-DFE4-4355-8AC2-FEF9F7CCAB01}"/>
              </a:ext>
            </a:extLst>
          </p:cNvPr>
          <p:cNvSpPr/>
          <p:nvPr/>
        </p:nvSpPr>
        <p:spPr>
          <a:xfrm>
            <a:off x="3449082" y="3633418"/>
            <a:ext cx="7860602" cy="1151062"/>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94110" y="3749318"/>
            <a:ext cx="8188372" cy="953270"/>
          </a:xfrm>
          <a:prstGeom prst="rect">
            <a:avLst/>
          </a:prstGeom>
        </p:spPr>
      </p:pic>
      <p:sp>
        <p:nvSpPr>
          <p:cNvPr id="60" name="Rectangle 59">
            <a:extLst>
              <a:ext uri="{FF2B5EF4-FFF2-40B4-BE49-F238E27FC236}">
                <a16:creationId xmlns:a16="http://schemas.microsoft.com/office/drawing/2014/main" id="{471AF167-32D5-4FC0-AC7B-86C4F970DEF8}"/>
              </a:ext>
            </a:extLst>
          </p:cNvPr>
          <p:cNvSpPr/>
          <p:nvPr/>
        </p:nvSpPr>
        <p:spPr>
          <a:xfrm>
            <a:off x="4790448" y="2014900"/>
            <a:ext cx="2840535"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id="{8AB850DE-647B-4FBD-9B9A-FC92E72B905A}"/>
              </a:ext>
            </a:extLst>
          </p:cNvPr>
          <p:cNvSpPr txBox="1"/>
          <p:nvPr/>
        </p:nvSpPr>
        <p:spPr>
          <a:xfrm>
            <a:off x="3932288" y="3820652"/>
            <a:ext cx="7386588" cy="1384995"/>
          </a:xfrm>
          <a:prstGeom prst="rect">
            <a:avLst/>
          </a:prstGeom>
          <a:noFill/>
        </p:spPr>
        <p:txBody>
          <a:bodyPr wrap="square" rtlCol="0">
            <a:spAutoFit/>
          </a:bodyPr>
          <a:lstStyle/>
          <a:p>
            <a:r>
              <a:rPr lang="en-US" sz="2800" b="1" dirty="0">
                <a:latin typeface="#9Slide03 Comfortaa Bold" panose="00000800000000000000" pitchFamily="2" charset="0"/>
              </a:rPr>
              <a:t>C. </a:t>
            </a:r>
            <a:r>
              <a:rPr lang="vi-VN" sz="2800" b="1" dirty="0">
                <a:latin typeface="#9Slide03 Comfortaa Bold" panose="00000800000000000000" pitchFamily="2" charset="0"/>
              </a:rPr>
              <a:t>Tất cả mọi người tham gia giao thông.</a:t>
            </a:r>
          </a:p>
          <a:p>
            <a:endParaRPr lang="en-US" sz="2800" b="1" dirty="0">
              <a:latin typeface="#9Slide03 Comfortaa Bold" panose="00000800000000000000" pitchFamily="2" charset="0"/>
            </a:endParaRPr>
          </a:p>
        </p:txBody>
      </p:sp>
      <p:grpSp>
        <p:nvGrpSpPr>
          <p:cNvPr id="64" name="Group 63">
            <a:extLst>
              <a:ext uri="{FF2B5EF4-FFF2-40B4-BE49-F238E27FC236}">
                <a16:creationId xmlns:a16="http://schemas.microsoft.com/office/drawing/2014/main" id="{160D8AF2-C7D8-4D34-82C3-D669C8F0DB72}"/>
              </a:ext>
            </a:extLst>
          </p:cNvPr>
          <p:cNvGrpSpPr/>
          <p:nvPr/>
        </p:nvGrpSpPr>
        <p:grpSpPr>
          <a:xfrm>
            <a:off x="3302289" y="1699192"/>
            <a:ext cx="9443402" cy="804219"/>
            <a:chOff x="4412748" y="1960324"/>
            <a:chExt cx="5017219" cy="804219"/>
          </a:xfrm>
        </p:grpSpPr>
        <p:pic>
          <p:nvPicPr>
            <p:cNvPr id="65" name="Picture 64" descr="A picture containing tableware&#10;&#10;Description automatically generated">
              <a:extLst>
                <a:ext uri="{FF2B5EF4-FFF2-40B4-BE49-F238E27FC236}">
                  <a16:creationId xmlns:a16="http://schemas.microsoft.com/office/drawing/2014/main" id="{81517578-28DA-4921-B3A8-E4DCCF07B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2748" y="1960324"/>
              <a:ext cx="4715612" cy="804219"/>
            </a:xfrm>
            <a:prstGeom prst="rect">
              <a:avLst/>
            </a:prstGeom>
          </p:spPr>
        </p:pic>
        <p:sp>
          <p:nvSpPr>
            <p:cNvPr id="66" name="TextBox 65">
              <a:extLst>
                <a:ext uri="{FF2B5EF4-FFF2-40B4-BE49-F238E27FC236}">
                  <a16:creationId xmlns:a16="http://schemas.microsoft.com/office/drawing/2014/main" id="{A6BF9088-7007-4E72-857E-589FA94CBD23}"/>
                </a:ext>
              </a:extLst>
            </p:cNvPr>
            <p:cNvSpPr txBox="1"/>
            <p:nvPr/>
          </p:nvSpPr>
          <p:spPr>
            <a:xfrm>
              <a:off x="4707295" y="2097556"/>
              <a:ext cx="4722672" cy="523220"/>
            </a:xfrm>
            <a:prstGeom prst="rect">
              <a:avLst/>
            </a:prstGeom>
            <a:noFill/>
          </p:spPr>
          <p:txBody>
            <a:bodyPr wrap="square" rtlCol="0">
              <a:spAutoFit/>
            </a:bodyPr>
            <a:lstStyle/>
            <a:p>
              <a:r>
                <a:rPr lang="vi-VN" sz="2800" b="1" dirty="0">
                  <a:latin typeface="#9Slide03 Comfortaa Bold" panose="00000800000000000000" pitchFamily="2" charset="0"/>
                </a:rPr>
                <a:t>A. Những người từ 18 tuổi trở lên.</a:t>
              </a:r>
            </a:p>
          </p:txBody>
        </p:sp>
      </p:grpSp>
      <p:pic>
        <p:nvPicPr>
          <p:cNvPr id="44" name="图片 7">
            <a:extLst>
              <a:ext uri="{FF2B5EF4-FFF2-40B4-BE49-F238E27FC236}">
                <a16:creationId xmlns:a16="http://schemas.microsoft.com/office/drawing/2014/main" id="{3DB1FE42-34C7-456A-81E5-DDAED16CC0B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1643" t="45904" r="3283"/>
          <a:stretch/>
        </p:blipFill>
        <p:spPr>
          <a:xfrm>
            <a:off x="5555855" y="4821296"/>
            <a:ext cx="2346505" cy="1584084"/>
          </a:xfrm>
          <a:prstGeom prst="rect">
            <a:avLst/>
          </a:prstGeom>
        </p:spPr>
      </p:pic>
      <p:pic>
        <p:nvPicPr>
          <p:cNvPr id="45" name="图片 18">
            <a:extLst>
              <a:ext uri="{FF2B5EF4-FFF2-40B4-BE49-F238E27FC236}">
                <a16:creationId xmlns:a16="http://schemas.microsoft.com/office/drawing/2014/main" id="{FF137464-339C-4A8D-AE33-F73CC84CF85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7708" t="33704" r="14375" b="20741"/>
          <a:stretch/>
        </p:blipFill>
        <p:spPr>
          <a:xfrm>
            <a:off x="10286644" y="4882986"/>
            <a:ext cx="3782726" cy="2022936"/>
          </a:xfrm>
          <a:prstGeom prst="rect">
            <a:avLst/>
          </a:prstGeom>
        </p:spPr>
      </p:pic>
      <p:grpSp>
        <p:nvGrpSpPr>
          <p:cNvPr id="46" name="Group 45">
            <a:extLst>
              <a:ext uri="{FF2B5EF4-FFF2-40B4-BE49-F238E27FC236}">
                <a16:creationId xmlns:a16="http://schemas.microsoft.com/office/drawing/2014/main" id="{B3C10FAB-E510-4D19-A378-14BDB3D2D2BE}"/>
              </a:ext>
            </a:extLst>
          </p:cNvPr>
          <p:cNvGrpSpPr/>
          <p:nvPr/>
        </p:nvGrpSpPr>
        <p:grpSpPr>
          <a:xfrm>
            <a:off x="614968" y="266572"/>
            <a:ext cx="949672" cy="4061217"/>
            <a:chOff x="614968" y="1287987"/>
            <a:chExt cx="710825" cy="3039802"/>
          </a:xfrm>
        </p:grpSpPr>
        <p:grpSp>
          <p:nvGrpSpPr>
            <p:cNvPr id="47" name="Group 46">
              <a:extLst>
                <a:ext uri="{FF2B5EF4-FFF2-40B4-BE49-F238E27FC236}">
                  <a16:creationId xmlns:a16="http://schemas.microsoft.com/office/drawing/2014/main" id="{5BB15407-4ACA-4685-91AB-F9606A7C7BB0}"/>
                </a:ext>
              </a:extLst>
            </p:cNvPr>
            <p:cNvGrpSpPr/>
            <p:nvPr/>
          </p:nvGrpSpPr>
          <p:grpSpPr>
            <a:xfrm>
              <a:off x="614968" y="1287987"/>
              <a:ext cx="710825" cy="3039802"/>
              <a:chOff x="614968" y="1287987"/>
              <a:chExt cx="710825" cy="3039802"/>
            </a:xfrm>
          </p:grpSpPr>
          <p:grpSp>
            <p:nvGrpSpPr>
              <p:cNvPr id="51" name="Group 50">
                <a:extLst>
                  <a:ext uri="{FF2B5EF4-FFF2-40B4-BE49-F238E27FC236}">
                    <a16:creationId xmlns:a16="http://schemas.microsoft.com/office/drawing/2014/main" id="{92B8C4A6-D2A9-400D-A470-CDC7F7124A2D}"/>
                  </a:ext>
                </a:extLst>
              </p:cNvPr>
              <p:cNvGrpSpPr/>
              <p:nvPr/>
            </p:nvGrpSpPr>
            <p:grpSpPr>
              <a:xfrm>
                <a:off x="614968" y="1287987"/>
                <a:ext cx="710825" cy="3039802"/>
                <a:chOff x="11480167" y="1600200"/>
                <a:chExt cx="710825" cy="3039802"/>
              </a:xfrm>
            </p:grpSpPr>
            <p:pic>
              <p:nvPicPr>
                <p:cNvPr id="55" name="Picture 9" descr="F:\未标题-1.png">
                  <a:extLst>
                    <a:ext uri="{FF2B5EF4-FFF2-40B4-BE49-F238E27FC236}">
                      <a16:creationId xmlns:a16="http://schemas.microsoft.com/office/drawing/2014/main" id="{0DBEEA50-D2E8-40D4-A4C0-487478604A8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F:\未标题-2.png">
                  <a:extLst>
                    <a:ext uri="{FF2B5EF4-FFF2-40B4-BE49-F238E27FC236}">
                      <a16:creationId xmlns:a16="http://schemas.microsoft.com/office/drawing/2014/main" id="{1094085C-869A-46B2-AB83-AA79D25C476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2" descr="F:\未标题-2.png">
                  <a:extLst>
                    <a:ext uri="{FF2B5EF4-FFF2-40B4-BE49-F238E27FC236}">
                      <a16:creationId xmlns:a16="http://schemas.microsoft.com/office/drawing/2014/main" id="{79B5126D-FC5C-49D3-9DE2-7AE85208C979}"/>
                    </a:ext>
                  </a:extLst>
                </p:cNvPr>
                <p:cNvPicPr>
                  <a:picLocks noChangeAspect="1" noChangeArrowheads="1"/>
                </p:cNvPicPr>
                <p:nvPr/>
              </p:nvPicPr>
              <p:blipFill rotWithShape="1">
                <a:blip r:embed="rId15" cstate="print">
                  <a:duotone>
                    <a:prstClr val="black"/>
                    <a:srgbClr val="FF0000">
                      <a:tint val="45000"/>
                      <a:satMod val="400000"/>
                    </a:srgbClr>
                  </a:duotone>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52" name="Oval 51">
                <a:extLst>
                  <a:ext uri="{FF2B5EF4-FFF2-40B4-BE49-F238E27FC236}">
                    <a16:creationId xmlns:a16="http://schemas.microsoft.com/office/drawing/2014/main" id="{4FF5E030-80F2-4BAE-94E9-53C3608A1E20}"/>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5469A1B1-0742-46C8-88DE-9933C8201CEA}"/>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A076F5B-BF59-4272-8247-46E982A8FAEB}"/>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Oval 47">
              <a:extLst>
                <a:ext uri="{FF2B5EF4-FFF2-40B4-BE49-F238E27FC236}">
                  <a16:creationId xmlns:a16="http://schemas.microsoft.com/office/drawing/2014/main" id="{0AF99C21-9BFD-4982-9D09-A473B8A6C62C}"/>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07D00135-56B0-4B90-B365-1DFE904FC02F}"/>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84F81BBE-0724-4E54-BF6B-8F631AB0D6A1}"/>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7" name="Picture 2" descr="Tả chú công an giao thông (10 mẫu) - Tập làm văn lớp 5">
            <a:extLst>
              <a:ext uri="{FF2B5EF4-FFF2-40B4-BE49-F238E27FC236}">
                <a16:creationId xmlns:a16="http://schemas.microsoft.com/office/drawing/2014/main" id="{DABC802A-71BB-466D-9E2F-F46EEB876D7E}"/>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id="{56611DC3-0CD5-4738-9EF2-8D697A3F3974}"/>
              </a:ext>
            </a:extLst>
          </p:cNvPr>
          <p:cNvGrpSpPr/>
          <p:nvPr/>
        </p:nvGrpSpPr>
        <p:grpSpPr>
          <a:xfrm>
            <a:off x="3357921" y="2565537"/>
            <a:ext cx="8042924" cy="1136551"/>
            <a:chOff x="4490203" y="2093556"/>
            <a:chExt cx="6409687" cy="1136551"/>
          </a:xfrm>
        </p:grpSpPr>
        <p:pic>
          <p:nvPicPr>
            <p:cNvPr id="69" name="Picture 68" descr="A picture containing tableware&#10;&#10;Description automatically generated">
              <a:extLst>
                <a:ext uri="{FF2B5EF4-FFF2-40B4-BE49-F238E27FC236}">
                  <a16:creationId xmlns:a16="http://schemas.microsoft.com/office/drawing/2014/main" id="{3AD10632-6BAC-4780-B602-34CD889A97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3" y="2093556"/>
              <a:ext cx="6409687" cy="1136551"/>
            </a:xfrm>
            <a:prstGeom prst="rect">
              <a:avLst/>
            </a:prstGeom>
          </p:spPr>
        </p:pic>
        <p:sp>
          <p:nvSpPr>
            <p:cNvPr id="70" name="TextBox 69">
              <a:extLst>
                <a:ext uri="{FF2B5EF4-FFF2-40B4-BE49-F238E27FC236}">
                  <a16:creationId xmlns:a16="http://schemas.microsoft.com/office/drawing/2014/main" id="{BFADE80F-48A0-485D-AE3C-CD24756950D6}"/>
                </a:ext>
              </a:extLst>
            </p:cNvPr>
            <p:cNvSpPr txBox="1"/>
            <p:nvPr/>
          </p:nvSpPr>
          <p:spPr>
            <a:xfrm>
              <a:off x="4937150" y="2192125"/>
              <a:ext cx="5336710" cy="954107"/>
            </a:xfrm>
            <a:prstGeom prst="rect">
              <a:avLst/>
            </a:prstGeom>
            <a:noFill/>
          </p:spPr>
          <p:txBody>
            <a:bodyPr wrap="square" rtlCol="0">
              <a:spAutoFit/>
            </a:bodyPr>
            <a:lstStyle/>
            <a:p>
              <a:r>
                <a:rPr lang="en-US" sz="2800" b="1" dirty="0">
                  <a:latin typeface="#9Slide03 Comfortaa Bold" panose="00000800000000000000" pitchFamily="2" charset="0"/>
                </a:rPr>
                <a:t>B. </a:t>
              </a:r>
              <a:r>
                <a:rPr lang="vi-VN" sz="2800" b="1" dirty="0">
                  <a:latin typeface="#9Slide03 Comfortaa Bold" panose="00000800000000000000" pitchFamily="2" charset="0"/>
                </a:rPr>
                <a:t>Tất cả mọi người trừ người già và trẻ em</a:t>
              </a:r>
              <a:endParaRPr lang="en-US" sz="2800" b="1" dirty="0">
                <a:latin typeface="#9Slide03 Comfortaa Bold" panose="00000800000000000000" pitchFamily="2" charset="0"/>
              </a:endParaRPr>
            </a:p>
          </p:txBody>
        </p:sp>
      </p:grpSp>
    </p:spTree>
    <p:extLst>
      <p:ext uri="{BB962C8B-B14F-4D97-AF65-F5344CB8AC3E}">
        <p14:creationId xmlns:p14="http://schemas.microsoft.com/office/powerpoint/2010/main" val="203329584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4"/>
                                        </p:tgtEl>
                                        <p:attrNameLst>
                                          <p:attrName>style.visibility</p:attrName>
                                        </p:attrNameLst>
                                      </p:cBhvr>
                                      <p:to>
                                        <p:strVal val="visible"/>
                                      </p:to>
                                    </p:set>
                                    <p:anim calcmode="lin" valueType="num">
                                      <p:cBhvr>
                                        <p:cTn id="40" dur="500" fill="hold"/>
                                        <p:tgtEl>
                                          <p:spTgt spid="64"/>
                                        </p:tgtEl>
                                        <p:attrNameLst>
                                          <p:attrName>ppt_w</p:attrName>
                                        </p:attrNameLst>
                                      </p:cBhvr>
                                      <p:tavLst>
                                        <p:tav tm="0">
                                          <p:val>
                                            <p:fltVal val="0"/>
                                          </p:val>
                                        </p:tav>
                                        <p:tav tm="100000">
                                          <p:val>
                                            <p:strVal val="#ppt_w"/>
                                          </p:val>
                                        </p:tav>
                                      </p:tavLst>
                                    </p:anim>
                                    <p:anim calcmode="lin" valueType="num">
                                      <p:cBhvr>
                                        <p:cTn id="41" dur="500" fill="hold"/>
                                        <p:tgtEl>
                                          <p:spTgt spid="64"/>
                                        </p:tgtEl>
                                        <p:attrNameLst>
                                          <p:attrName>ppt_h</p:attrName>
                                        </p:attrNameLst>
                                      </p:cBhvr>
                                      <p:tavLst>
                                        <p:tav tm="0">
                                          <p:val>
                                            <p:fltVal val="0"/>
                                          </p:val>
                                        </p:tav>
                                        <p:tav tm="100000">
                                          <p:val>
                                            <p:strVal val="#ppt_h"/>
                                          </p:val>
                                        </p:tav>
                                      </p:tavLst>
                                    </p:anim>
                                    <p:animEffect transition="in" filter="fade">
                                      <p:cBhvr>
                                        <p:cTn id="42" dur="500"/>
                                        <p:tgtEl>
                                          <p:spTgt spid="64"/>
                                        </p:tgtEl>
                                      </p:cBhvr>
                                    </p:animEffect>
                                  </p:childTnLst>
                                </p:cTn>
                              </p:par>
                              <p:par>
                                <p:cTn id="43" presetID="53" presetClass="entr" presetSubtype="16"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anim calcmode="lin" valueType="num">
                                      <p:cBhvr>
                                        <p:cTn id="45" dur="500" fill="hold"/>
                                        <p:tgtEl>
                                          <p:spTgt spid="68"/>
                                        </p:tgtEl>
                                        <p:attrNameLst>
                                          <p:attrName>ppt_w</p:attrName>
                                        </p:attrNameLst>
                                      </p:cBhvr>
                                      <p:tavLst>
                                        <p:tav tm="0">
                                          <p:val>
                                            <p:fltVal val="0"/>
                                          </p:val>
                                        </p:tav>
                                        <p:tav tm="100000">
                                          <p:val>
                                            <p:strVal val="#ppt_w"/>
                                          </p:val>
                                        </p:tav>
                                      </p:tavLst>
                                    </p:anim>
                                    <p:anim calcmode="lin" valueType="num">
                                      <p:cBhvr>
                                        <p:cTn id="46" dur="500" fill="hold"/>
                                        <p:tgtEl>
                                          <p:spTgt spid="68"/>
                                        </p:tgtEl>
                                        <p:attrNameLst>
                                          <p:attrName>ppt_h</p:attrName>
                                        </p:attrNameLst>
                                      </p:cBhvr>
                                      <p:tavLst>
                                        <p:tav tm="0">
                                          <p:val>
                                            <p:fltVal val="0"/>
                                          </p:val>
                                        </p:tav>
                                        <p:tav tm="100000">
                                          <p:val>
                                            <p:strVal val="#ppt_h"/>
                                          </p:val>
                                        </p:tav>
                                      </p:tavLst>
                                    </p:anim>
                                    <p:animEffect transition="in" filter="fade">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mph" presetSubtype="2" repeatCount="100000" fill="hold" nodeType="clickEffect">
                                  <p:stCondLst>
                                    <p:cond delay="0"/>
                                  </p:stCondLst>
                                  <p:childTnLst>
                                    <p:animClr clrSpc="rgb" dir="cw">
                                      <p:cBhvr>
                                        <p:cTn id="51" dur="500" fill="hold"/>
                                        <p:tgtEl>
                                          <p:spTgt spid="57"/>
                                        </p:tgtEl>
                                        <p:attrNameLst>
                                          <p:attrName>fillcolor</p:attrName>
                                        </p:attrNameLst>
                                      </p:cBhvr>
                                      <p:to>
                                        <a:srgbClr val="FFFF00"/>
                                      </p:to>
                                    </p:animClr>
                                    <p:set>
                                      <p:cBhvr>
                                        <p:cTn id="52" dur="500" fill="hold"/>
                                        <p:tgtEl>
                                          <p:spTgt spid="57"/>
                                        </p:tgtEl>
                                        <p:attrNameLst>
                                          <p:attrName>fill.type</p:attrName>
                                        </p:attrNameLst>
                                      </p:cBhvr>
                                      <p:to>
                                        <p:strVal val="solid"/>
                                      </p:to>
                                    </p:set>
                                    <p:set>
                                      <p:cBhvr>
                                        <p:cTn id="53" dur="500" fill="hold"/>
                                        <p:tgtEl>
                                          <p:spTgt spid="57"/>
                                        </p:tgtEl>
                                        <p:attrNameLst>
                                          <p:attrName>fill.on</p:attrName>
                                        </p:attrNameLst>
                                      </p:cBhvr>
                                      <p:to>
                                        <p:strVal val="true"/>
                                      </p:to>
                                    </p:set>
                                  </p:childTnLst>
                                </p:cTn>
                              </p:par>
                              <p:par>
                                <p:cTn id="54" presetID="35" presetClass="path" presetSubtype="0" accel="50000" decel="50000" fill="hold" nodeType="withEffect">
                                  <p:stCondLst>
                                    <p:cond delay="0"/>
                                  </p:stCondLst>
                                  <p:childTnLst>
                                    <p:animMotion origin="layout" path="M 5E-6 2.96296E-6 L -0.6754 -0.01088 " pathEditMode="relative" rAng="0" ptsTypes="AA">
                                      <p:cBhvr>
                                        <p:cTn id="55" dur="3000" fill="hold"/>
                                        <p:tgtEl>
                                          <p:spTgt spid="45"/>
                                        </p:tgtEl>
                                        <p:attrNameLst>
                                          <p:attrName>ppt_x</p:attrName>
                                          <p:attrName>ppt_y</p:attrName>
                                        </p:attrNameLst>
                                      </p:cBhvr>
                                      <p:rCtr x="-33776" y="-556"/>
                                    </p:animMotion>
                                  </p:childTnLst>
                                </p:cTn>
                              </p:par>
                              <p:par>
                                <p:cTn id="56" presetID="42" presetClass="path" presetSubtype="0" accel="50000" decel="50000" fill="hold" nodeType="withEffect">
                                  <p:stCondLst>
                                    <p:cond delay="0"/>
                                  </p:stCondLst>
                                  <p:childTnLst>
                                    <p:animMotion origin="layout" path="M 2.08333E-7 3.7037E-7 L -0.96016 0.00231 " pathEditMode="relative" rAng="0" ptsTypes="AA">
                                      <p:cBhvr>
                                        <p:cTn id="57" dur="5000" fill="hold"/>
                                        <p:tgtEl>
                                          <p:spTgt spid="44"/>
                                        </p:tgtEl>
                                        <p:attrNameLst>
                                          <p:attrName>ppt_x</p:attrName>
                                          <p:attrName>ppt_y</p:attrName>
                                        </p:attrNameLst>
                                      </p:cBhvr>
                                      <p:rCtr x="-48008"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id="{4818B2F5-D52E-4344-8BA4-61E4941AD01C}"/>
                </a:ext>
              </a:extLst>
            </p:cNvPr>
            <p:cNvSpPr txBox="1"/>
            <p:nvPr/>
          </p:nvSpPr>
          <p:spPr>
            <a:xfrm>
              <a:off x="3955532" y="335398"/>
              <a:ext cx="7432838"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Em cùng các bạn đi học về thấy một số bạn chơi đùa trên đường, em sẽ làm gì?</a:t>
              </a:r>
              <a:endParaRPr kumimoji="0" lang="en-US" sz="3200" b="0" i="0" u="none" strike="noStrike" kern="1200" cap="none" spc="0" normalizeH="0" baseline="0" noProof="0" dirty="0">
                <a:ln>
                  <a:noFill/>
                </a:ln>
                <a:solidFill>
                  <a:srgbClr val="885714"/>
                </a:solidFill>
                <a:effectLst/>
                <a:uLnTx/>
                <a:uFillTx/>
                <a:latin typeface="#9Slide03 AmpleSoft Bold" panose="02000000000000000000" pitchFamily="2" charset="0"/>
                <a:ea typeface="微软雅黑"/>
              </a:endParaRPr>
            </a:p>
          </p:txBody>
        </p:sp>
      </p:grpSp>
      <p:sp>
        <p:nvSpPr>
          <p:cNvPr id="57" name="Freeform: Shape 56">
            <a:extLst>
              <a:ext uri="{FF2B5EF4-FFF2-40B4-BE49-F238E27FC236}">
                <a16:creationId xmlns:a16="http://schemas.microsoft.com/office/drawing/2014/main" id="{4FC16295-DFE4-4355-8AC2-FEF9F7CCAB01}"/>
              </a:ext>
            </a:extLst>
          </p:cNvPr>
          <p:cNvSpPr/>
          <p:nvPr/>
        </p:nvSpPr>
        <p:spPr>
          <a:xfrm>
            <a:off x="3562125" y="2711486"/>
            <a:ext cx="8039876" cy="1039007"/>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48300" y="2677088"/>
            <a:ext cx="8642691" cy="1110372"/>
          </a:xfrm>
          <a:prstGeom prst="rect">
            <a:avLst/>
          </a:prstGeom>
        </p:spPr>
      </p:pic>
      <p:sp>
        <p:nvSpPr>
          <p:cNvPr id="60" name="Rectangle 59">
            <a:extLst>
              <a:ext uri="{FF2B5EF4-FFF2-40B4-BE49-F238E27FC236}">
                <a16:creationId xmlns:a16="http://schemas.microsoft.com/office/drawing/2014/main" id="{471AF167-32D5-4FC0-AC7B-86C4F970DEF8}"/>
              </a:ext>
            </a:extLst>
          </p:cNvPr>
          <p:cNvSpPr/>
          <p:nvPr/>
        </p:nvSpPr>
        <p:spPr>
          <a:xfrm>
            <a:off x="3747348" y="1823958"/>
            <a:ext cx="7768206"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id="{8AB850DE-647B-4FBD-9B9A-FC92E72B905A}"/>
              </a:ext>
            </a:extLst>
          </p:cNvPr>
          <p:cNvSpPr txBox="1"/>
          <p:nvPr/>
        </p:nvSpPr>
        <p:spPr>
          <a:xfrm>
            <a:off x="3919360" y="2819950"/>
            <a:ext cx="7103355" cy="769441"/>
          </a:xfrm>
          <a:prstGeom prst="rect">
            <a:avLst/>
          </a:prstGeom>
          <a:noFill/>
        </p:spPr>
        <p:txBody>
          <a:bodyPr wrap="square" rtlCol="0">
            <a:spAutoFit/>
          </a:bodyPr>
          <a:lstStyle/>
          <a:p>
            <a:r>
              <a:rPr lang="vi-VN" sz="2200" b="1" dirty="0">
                <a:latin typeface="#9Slide03 Comfortaa Bold" panose="00000800000000000000" pitchFamily="2" charset="0"/>
              </a:rPr>
              <a:t>B. Nhắc các bạn không chơi đùa trên đường vì không an toàn.</a:t>
            </a:r>
            <a:endParaRPr lang="en-US" sz="2200" b="1" dirty="0">
              <a:latin typeface="#9Slide03 Comfortaa Bold" panose="00000800000000000000" pitchFamily="2" charset="0"/>
            </a:endParaRPr>
          </a:p>
        </p:txBody>
      </p:sp>
      <p:grpSp>
        <p:nvGrpSpPr>
          <p:cNvPr id="61" name="Group 60">
            <a:extLst>
              <a:ext uri="{FF2B5EF4-FFF2-40B4-BE49-F238E27FC236}">
                <a16:creationId xmlns:a16="http://schemas.microsoft.com/office/drawing/2014/main" id="{1AD3C61D-C47C-4F35-AFA2-29DC02BDA0A9}"/>
              </a:ext>
            </a:extLst>
          </p:cNvPr>
          <p:cNvGrpSpPr/>
          <p:nvPr/>
        </p:nvGrpSpPr>
        <p:grpSpPr>
          <a:xfrm>
            <a:off x="3576224" y="1793799"/>
            <a:ext cx="6559575" cy="804219"/>
            <a:chOff x="4490204" y="2093556"/>
            <a:chExt cx="3160300" cy="804219"/>
          </a:xfrm>
        </p:grpSpPr>
        <p:pic>
          <p:nvPicPr>
            <p:cNvPr id="62" name="Picture 61" descr="A picture containing tableware&#10;&#10;Description automatically generated">
              <a:extLst>
                <a:ext uri="{FF2B5EF4-FFF2-40B4-BE49-F238E27FC236}">
                  <a16:creationId xmlns:a16="http://schemas.microsoft.com/office/drawing/2014/main" id="{91CBF171-8745-48BF-ABC4-76D7193D46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4" y="2093556"/>
              <a:ext cx="3160300" cy="804219"/>
            </a:xfrm>
            <a:prstGeom prst="rect">
              <a:avLst/>
            </a:prstGeom>
          </p:spPr>
        </p:pic>
        <p:sp>
          <p:nvSpPr>
            <p:cNvPr id="63" name="TextBox 62">
              <a:extLst>
                <a:ext uri="{FF2B5EF4-FFF2-40B4-BE49-F238E27FC236}">
                  <a16:creationId xmlns:a16="http://schemas.microsoft.com/office/drawing/2014/main" id="{46FDA762-CD88-4EC7-B057-63131E9897B3}"/>
                </a:ext>
              </a:extLst>
            </p:cNvPr>
            <p:cNvSpPr txBox="1"/>
            <p:nvPr/>
          </p:nvSpPr>
          <p:spPr>
            <a:xfrm>
              <a:off x="4849088" y="2257289"/>
              <a:ext cx="1130954" cy="430887"/>
            </a:xfrm>
            <a:prstGeom prst="rect">
              <a:avLst/>
            </a:prstGeom>
            <a:noFill/>
          </p:spPr>
          <p:txBody>
            <a:bodyPr wrap="none" rtlCol="0">
              <a:spAutoFit/>
            </a:bodyPr>
            <a:lstStyle/>
            <a:p>
              <a:r>
                <a:rPr lang="vi-VN" sz="2200" b="1">
                  <a:latin typeface="#9Slide03 Comfortaa Bold" panose="00000800000000000000" pitchFamily="2" charset="0"/>
                </a:rPr>
                <a:t>A. Vui chơi cùng các bạn.</a:t>
              </a:r>
              <a:endParaRPr lang="en-US" sz="2200" b="1">
                <a:latin typeface="#9Slide03 Comfortaa Bold" panose="00000800000000000000" pitchFamily="2" charset="0"/>
              </a:endParaRPr>
            </a:p>
          </p:txBody>
        </p:sp>
      </p:grpSp>
      <p:grpSp>
        <p:nvGrpSpPr>
          <p:cNvPr id="64" name="Group 63">
            <a:extLst>
              <a:ext uri="{FF2B5EF4-FFF2-40B4-BE49-F238E27FC236}">
                <a16:creationId xmlns:a16="http://schemas.microsoft.com/office/drawing/2014/main" id="{160D8AF2-C7D8-4D34-82C3-D669C8F0DB72}"/>
              </a:ext>
            </a:extLst>
          </p:cNvPr>
          <p:cNvGrpSpPr/>
          <p:nvPr/>
        </p:nvGrpSpPr>
        <p:grpSpPr>
          <a:xfrm>
            <a:off x="3435122" y="3904325"/>
            <a:ext cx="9266460" cy="1282543"/>
            <a:chOff x="4490204" y="2093556"/>
            <a:chExt cx="6372135" cy="804219"/>
          </a:xfrm>
        </p:grpSpPr>
        <p:pic>
          <p:nvPicPr>
            <p:cNvPr id="65" name="Picture 64" descr="A picture containing tableware&#10;&#10;Description automatically generated">
              <a:extLst>
                <a:ext uri="{FF2B5EF4-FFF2-40B4-BE49-F238E27FC236}">
                  <a16:creationId xmlns:a16="http://schemas.microsoft.com/office/drawing/2014/main" id="{81517578-28DA-4921-B3A8-E4DCCF07B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4" y="2093556"/>
              <a:ext cx="6372135" cy="804219"/>
            </a:xfrm>
            <a:prstGeom prst="rect">
              <a:avLst/>
            </a:prstGeom>
          </p:spPr>
        </p:pic>
        <p:sp>
          <p:nvSpPr>
            <p:cNvPr id="66" name="TextBox 65">
              <a:extLst>
                <a:ext uri="{FF2B5EF4-FFF2-40B4-BE49-F238E27FC236}">
                  <a16:creationId xmlns:a16="http://schemas.microsoft.com/office/drawing/2014/main" id="{A6BF9088-7007-4E72-857E-589FA94CBD23}"/>
                </a:ext>
              </a:extLst>
            </p:cNvPr>
            <p:cNvSpPr txBox="1"/>
            <p:nvPr/>
          </p:nvSpPr>
          <p:spPr>
            <a:xfrm>
              <a:off x="4848537" y="2249515"/>
              <a:ext cx="5110764" cy="482478"/>
            </a:xfrm>
            <a:prstGeom prst="rect">
              <a:avLst/>
            </a:prstGeom>
            <a:noFill/>
          </p:spPr>
          <p:txBody>
            <a:bodyPr wrap="square" rtlCol="0">
              <a:spAutoFit/>
            </a:bodyPr>
            <a:lstStyle/>
            <a:p>
              <a:r>
                <a:rPr lang="vi-VN" sz="2200" b="1" dirty="0">
                  <a:latin typeface="#9Slide03 Comfortaa Bold" panose="00000800000000000000" pitchFamily="2" charset="0"/>
                </a:rPr>
                <a:t>C. Vẫn đi bình thường như không có việc gì xảy ra.</a:t>
              </a:r>
              <a:endParaRPr lang="en-US" sz="2200" b="1" dirty="0">
                <a:latin typeface="#9Slide03 Comfortaa Bold" panose="00000800000000000000" pitchFamily="2" charset="0"/>
              </a:endParaRPr>
            </a:p>
          </p:txBody>
        </p:sp>
      </p:grpSp>
      <p:pic>
        <p:nvPicPr>
          <p:cNvPr id="42" name="图片 7">
            <a:extLst>
              <a:ext uri="{FF2B5EF4-FFF2-40B4-BE49-F238E27FC236}">
                <a16:creationId xmlns:a16="http://schemas.microsoft.com/office/drawing/2014/main" id="{EFA77724-A72C-4673-B5DD-E261B0EC834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1643" t="45904" r="3283"/>
          <a:stretch/>
        </p:blipFill>
        <p:spPr>
          <a:xfrm>
            <a:off x="13557341" y="4326266"/>
            <a:ext cx="2346505" cy="1584084"/>
          </a:xfrm>
          <a:prstGeom prst="rect">
            <a:avLst/>
          </a:prstGeom>
        </p:spPr>
      </p:pic>
      <p:pic>
        <p:nvPicPr>
          <p:cNvPr id="43" name="图片 18">
            <a:extLst>
              <a:ext uri="{FF2B5EF4-FFF2-40B4-BE49-F238E27FC236}">
                <a16:creationId xmlns:a16="http://schemas.microsoft.com/office/drawing/2014/main" id="{A86A4DCB-F48F-4327-A04D-C01C95A96698}"/>
              </a:ext>
            </a:extLst>
          </p:cNvPr>
          <p:cNvPicPr>
            <a:picLocks noChangeAspect="1"/>
          </p:cNvPicPr>
          <p:nvPr/>
        </p:nvPicPr>
        <p:blipFill rotWithShape="1">
          <a:blip r:embed="rId11">
            <a:extLst>
              <a:ext uri="{28A0092B-C50C-407E-A947-70E740481C1C}">
                <a14:useLocalDpi xmlns:a14="http://schemas.microsoft.com/office/drawing/2010/main" val="0"/>
              </a:ext>
            </a:extLst>
          </a:blip>
          <a:srcRect l="37708" t="33704" r="14375" b="20741"/>
          <a:stretch/>
        </p:blipFill>
        <p:spPr>
          <a:xfrm>
            <a:off x="12367465" y="5017967"/>
            <a:ext cx="3856066" cy="2062157"/>
          </a:xfrm>
          <a:prstGeom prst="rect">
            <a:avLst/>
          </a:prstGeom>
        </p:spPr>
      </p:pic>
      <p:grpSp>
        <p:nvGrpSpPr>
          <p:cNvPr id="45" name="Group 44">
            <a:extLst>
              <a:ext uri="{FF2B5EF4-FFF2-40B4-BE49-F238E27FC236}">
                <a16:creationId xmlns:a16="http://schemas.microsoft.com/office/drawing/2014/main" id="{4D617BC2-A7DA-46F7-A918-0A2ADFA6D411}"/>
              </a:ext>
            </a:extLst>
          </p:cNvPr>
          <p:cNvGrpSpPr/>
          <p:nvPr/>
        </p:nvGrpSpPr>
        <p:grpSpPr>
          <a:xfrm>
            <a:off x="614968" y="266572"/>
            <a:ext cx="949672" cy="4061217"/>
            <a:chOff x="614968" y="1287987"/>
            <a:chExt cx="710825" cy="3039802"/>
          </a:xfrm>
        </p:grpSpPr>
        <p:grpSp>
          <p:nvGrpSpPr>
            <p:cNvPr id="46" name="Group 45">
              <a:extLst>
                <a:ext uri="{FF2B5EF4-FFF2-40B4-BE49-F238E27FC236}">
                  <a16:creationId xmlns:a16="http://schemas.microsoft.com/office/drawing/2014/main" id="{53D14791-12F3-43CF-8DD4-F8AEC4A86C63}"/>
                </a:ext>
              </a:extLst>
            </p:cNvPr>
            <p:cNvGrpSpPr/>
            <p:nvPr/>
          </p:nvGrpSpPr>
          <p:grpSpPr>
            <a:xfrm>
              <a:off x="614968" y="1287987"/>
              <a:ext cx="710825" cy="3039802"/>
              <a:chOff x="614968" y="1287987"/>
              <a:chExt cx="710825" cy="3039802"/>
            </a:xfrm>
          </p:grpSpPr>
          <p:grpSp>
            <p:nvGrpSpPr>
              <p:cNvPr id="50" name="Group 49">
                <a:extLst>
                  <a:ext uri="{FF2B5EF4-FFF2-40B4-BE49-F238E27FC236}">
                    <a16:creationId xmlns:a16="http://schemas.microsoft.com/office/drawing/2014/main" id="{B6F23278-9AA3-4E11-800F-B827F3F4D690}"/>
                  </a:ext>
                </a:extLst>
              </p:cNvPr>
              <p:cNvGrpSpPr/>
              <p:nvPr/>
            </p:nvGrpSpPr>
            <p:grpSpPr>
              <a:xfrm>
                <a:off x="614968" y="1287987"/>
                <a:ext cx="710825" cy="3039802"/>
                <a:chOff x="11480167" y="1600200"/>
                <a:chExt cx="710825" cy="3039802"/>
              </a:xfrm>
            </p:grpSpPr>
            <p:pic>
              <p:nvPicPr>
                <p:cNvPr id="54" name="Picture 9" descr="F:\未标题-1.png">
                  <a:extLst>
                    <a:ext uri="{FF2B5EF4-FFF2-40B4-BE49-F238E27FC236}">
                      <a16:creationId xmlns:a16="http://schemas.microsoft.com/office/drawing/2014/main" id="{47DA867E-E70D-47BF-A2C4-516FB3E054F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2" descr="F:\未标题-2.png">
                  <a:extLst>
                    <a:ext uri="{FF2B5EF4-FFF2-40B4-BE49-F238E27FC236}">
                      <a16:creationId xmlns:a16="http://schemas.microsoft.com/office/drawing/2014/main" id="{F9B73214-6F18-4B10-BB86-8D9DD4651542}"/>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F:\未标题-2.png">
                  <a:extLst>
                    <a:ext uri="{FF2B5EF4-FFF2-40B4-BE49-F238E27FC236}">
                      <a16:creationId xmlns:a16="http://schemas.microsoft.com/office/drawing/2014/main" id="{3451AA16-D549-4A97-8B69-D4D33668C230}"/>
                    </a:ext>
                  </a:extLst>
                </p:cNvPr>
                <p:cNvPicPr>
                  <a:picLocks noChangeAspect="1" noChangeArrowheads="1"/>
                </p:cNvPicPr>
                <p:nvPr/>
              </p:nvPicPr>
              <p:blipFill rotWithShape="1">
                <a:blip r:embed="rId15" cstate="print">
                  <a:duotone>
                    <a:prstClr val="black"/>
                    <a:srgbClr val="FF0000">
                      <a:tint val="45000"/>
                      <a:satMod val="400000"/>
                    </a:srgbClr>
                  </a:duotone>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Oval 50">
                <a:extLst>
                  <a:ext uri="{FF2B5EF4-FFF2-40B4-BE49-F238E27FC236}">
                    <a16:creationId xmlns:a16="http://schemas.microsoft.com/office/drawing/2014/main" id="{3B36A013-E078-4885-9A2B-19E553CFCEC4}"/>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DC39C82E-5E62-4000-8BE1-6B688CCD1271}"/>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92F718A0-154B-4FB2-AF89-D91244B02E32}"/>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Oval 46">
              <a:extLst>
                <a:ext uri="{FF2B5EF4-FFF2-40B4-BE49-F238E27FC236}">
                  <a16:creationId xmlns:a16="http://schemas.microsoft.com/office/drawing/2014/main" id="{15AEADB1-EDEC-468A-A85E-9497BD90018F}"/>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B6520EB-50C1-4AD7-A72D-993587DAD143}"/>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835B11B7-5CF1-4329-A9C0-34EC8BB010D4}"/>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8" name="Picture 2" descr="Tả chú công an giao thông (10 mẫu) - Tập làm văn lớp 5">
            <a:extLst>
              <a:ext uri="{FF2B5EF4-FFF2-40B4-BE49-F238E27FC236}">
                <a16:creationId xmlns:a16="http://schemas.microsoft.com/office/drawing/2014/main" id="{3BBF10F9-7298-4DE9-9592-E2D905D56721}"/>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20291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1"/>
                                        </p:tgtEl>
                                        <p:attrNameLst>
                                          <p:attrName>style.visibility</p:attrName>
                                        </p:attrNameLst>
                                      </p:cBhvr>
                                      <p:to>
                                        <p:strVal val="visible"/>
                                      </p:to>
                                    </p:set>
                                    <p:anim calcmode="lin" valueType="num">
                                      <p:cBhvr>
                                        <p:cTn id="40" dur="500" fill="hold"/>
                                        <p:tgtEl>
                                          <p:spTgt spid="61"/>
                                        </p:tgtEl>
                                        <p:attrNameLst>
                                          <p:attrName>ppt_w</p:attrName>
                                        </p:attrNameLst>
                                      </p:cBhvr>
                                      <p:tavLst>
                                        <p:tav tm="0">
                                          <p:val>
                                            <p:fltVal val="0"/>
                                          </p:val>
                                        </p:tav>
                                        <p:tav tm="100000">
                                          <p:val>
                                            <p:strVal val="#ppt_w"/>
                                          </p:val>
                                        </p:tav>
                                      </p:tavLst>
                                    </p:anim>
                                    <p:anim calcmode="lin" valueType="num">
                                      <p:cBhvr>
                                        <p:cTn id="41" dur="500" fill="hold"/>
                                        <p:tgtEl>
                                          <p:spTgt spid="61"/>
                                        </p:tgtEl>
                                        <p:attrNameLst>
                                          <p:attrName>ppt_h</p:attrName>
                                        </p:attrNameLst>
                                      </p:cBhvr>
                                      <p:tavLst>
                                        <p:tav tm="0">
                                          <p:val>
                                            <p:fltVal val="0"/>
                                          </p:val>
                                        </p:tav>
                                        <p:tav tm="100000">
                                          <p:val>
                                            <p:strVal val="#ppt_h"/>
                                          </p:val>
                                        </p:tav>
                                      </p:tavLst>
                                    </p:anim>
                                    <p:animEffect transition="in" filter="fade">
                                      <p:cBhvr>
                                        <p:cTn id="42" dur="500"/>
                                        <p:tgtEl>
                                          <p:spTgt spid="61"/>
                                        </p:tgtEl>
                                      </p:cBhvr>
                                    </p:animEffect>
                                  </p:childTnLst>
                                </p:cTn>
                              </p:par>
                              <p:par>
                                <p:cTn id="43" presetID="53" presetClass="entr" presetSubtype="16" fill="hold" nodeType="withEffect">
                                  <p:stCondLst>
                                    <p:cond delay="0"/>
                                  </p:stCondLst>
                                  <p:childTnLst>
                                    <p:set>
                                      <p:cBhvr>
                                        <p:cTn id="44" dur="1" fill="hold">
                                          <p:stCondLst>
                                            <p:cond delay="0"/>
                                          </p:stCondLst>
                                        </p:cTn>
                                        <p:tgtEl>
                                          <p:spTgt spid="64"/>
                                        </p:tgtEl>
                                        <p:attrNameLst>
                                          <p:attrName>style.visibility</p:attrName>
                                        </p:attrNameLst>
                                      </p:cBhvr>
                                      <p:to>
                                        <p:strVal val="visible"/>
                                      </p:to>
                                    </p:set>
                                    <p:anim calcmode="lin" valueType="num">
                                      <p:cBhvr>
                                        <p:cTn id="45" dur="500" fill="hold"/>
                                        <p:tgtEl>
                                          <p:spTgt spid="64"/>
                                        </p:tgtEl>
                                        <p:attrNameLst>
                                          <p:attrName>ppt_w</p:attrName>
                                        </p:attrNameLst>
                                      </p:cBhvr>
                                      <p:tavLst>
                                        <p:tav tm="0">
                                          <p:val>
                                            <p:fltVal val="0"/>
                                          </p:val>
                                        </p:tav>
                                        <p:tav tm="100000">
                                          <p:val>
                                            <p:strVal val="#ppt_w"/>
                                          </p:val>
                                        </p:tav>
                                      </p:tavLst>
                                    </p:anim>
                                    <p:anim calcmode="lin" valueType="num">
                                      <p:cBhvr>
                                        <p:cTn id="46" dur="500" fill="hold"/>
                                        <p:tgtEl>
                                          <p:spTgt spid="64"/>
                                        </p:tgtEl>
                                        <p:attrNameLst>
                                          <p:attrName>ppt_h</p:attrName>
                                        </p:attrNameLst>
                                      </p:cBhvr>
                                      <p:tavLst>
                                        <p:tav tm="0">
                                          <p:val>
                                            <p:fltVal val="0"/>
                                          </p:val>
                                        </p:tav>
                                        <p:tav tm="100000">
                                          <p:val>
                                            <p:strVal val="#ppt_h"/>
                                          </p:val>
                                        </p:tav>
                                      </p:tavLst>
                                    </p:anim>
                                    <p:animEffect transition="in" filter="fade">
                                      <p:cBhvr>
                                        <p:cTn id="47" dur="500"/>
                                        <p:tgtEl>
                                          <p:spTgt spid="64"/>
                                        </p:tgtEl>
                                      </p:cBhvr>
                                    </p:animEffect>
                                  </p:childTnLst>
                                </p:cTn>
                              </p:par>
                              <p:par>
                                <p:cTn id="48" presetID="42" presetClass="path" presetSubtype="0" accel="50000" decel="50000" fill="hold" nodeType="withEffect">
                                  <p:stCondLst>
                                    <p:cond delay="0"/>
                                  </p:stCondLst>
                                  <p:childTnLst>
                                    <p:animMotion origin="layout" path="M -3.125E-6 3.7037E-6 L -0.74804 0.00092 " pathEditMode="relative" rAng="0" ptsTypes="AA">
                                      <p:cBhvr>
                                        <p:cTn id="49" dur="3500" fill="hold"/>
                                        <p:tgtEl>
                                          <p:spTgt spid="42"/>
                                        </p:tgtEl>
                                        <p:attrNameLst>
                                          <p:attrName>ppt_x</p:attrName>
                                          <p:attrName>ppt_y</p:attrName>
                                        </p:attrNameLst>
                                      </p:cBhvr>
                                      <p:rCtr x="-37409" y="46"/>
                                    </p:animMotion>
                                  </p:childTnLst>
                                </p:cTn>
                              </p:par>
                              <p:par>
                                <p:cTn id="50" presetID="35" presetClass="path" presetSubtype="0" accel="50000" decel="50000" fill="hold" nodeType="withEffect">
                                  <p:stCondLst>
                                    <p:cond delay="0"/>
                                  </p:stCondLst>
                                  <p:childTnLst>
                                    <p:animMotion origin="layout" path="M 3.95833E-6 -4.44444E-6 L -0.65352 -0.00254 " pathEditMode="relative" rAng="0" ptsTypes="AA">
                                      <p:cBhvr>
                                        <p:cTn id="51" dur="3500" fill="hold"/>
                                        <p:tgtEl>
                                          <p:spTgt spid="43"/>
                                        </p:tgtEl>
                                        <p:attrNameLst>
                                          <p:attrName>ppt_x</p:attrName>
                                          <p:attrName>ppt_y</p:attrName>
                                        </p:attrNameLst>
                                      </p:cBhvr>
                                      <p:rCtr x="-32682" y="-139"/>
                                    </p:animMotion>
                                  </p:childTnLst>
                                </p:cTn>
                              </p:par>
                            </p:childTnLst>
                          </p:cTn>
                        </p:par>
                      </p:childTnLst>
                    </p:cTn>
                  </p:par>
                  <p:par>
                    <p:cTn id="52" fill="hold">
                      <p:stCondLst>
                        <p:cond delay="indefinite"/>
                      </p:stCondLst>
                      <p:childTnLst>
                        <p:par>
                          <p:cTn id="53" fill="hold">
                            <p:stCondLst>
                              <p:cond delay="0"/>
                            </p:stCondLst>
                            <p:childTnLst>
                              <p:par>
                                <p:cTn id="54" presetID="1" presetClass="emph" presetSubtype="2" repeatCount="100000" fill="hold" nodeType="clickEffect">
                                  <p:stCondLst>
                                    <p:cond delay="0"/>
                                  </p:stCondLst>
                                  <p:childTnLst>
                                    <p:animClr clrSpc="rgb" dir="cw">
                                      <p:cBhvr>
                                        <p:cTn id="55" dur="500" fill="hold"/>
                                        <p:tgtEl>
                                          <p:spTgt spid="57"/>
                                        </p:tgtEl>
                                        <p:attrNameLst>
                                          <p:attrName>fillcolor</p:attrName>
                                        </p:attrNameLst>
                                      </p:cBhvr>
                                      <p:to>
                                        <a:srgbClr val="FFFF00"/>
                                      </p:to>
                                    </p:animClr>
                                    <p:set>
                                      <p:cBhvr>
                                        <p:cTn id="56" dur="500" fill="hold"/>
                                        <p:tgtEl>
                                          <p:spTgt spid="57"/>
                                        </p:tgtEl>
                                        <p:attrNameLst>
                                          <p:attrName>fill.type</p:attrName>
                                        </p:attrNameLst>
                                      </p:cBhvr>
                                      <p:to>
                                        <p:strVal val="solid"/>
                                      </p:to>
                                    </p:set>
                                    <p:set>
                                      <p:cBhvr>
                                        <p:cTn id="57" dur="500" fill="hold"/>
                                        <p:tgtEl>
                                          <p:spTgt spid="5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544649" y="932986"/>
            <a:ext cx="4731042" cy="3178184"/>
          </a:xfrm>
          <a:prstGeom prst="rect">
            <a:avLst/>
          </a:prstGeom>
        </p:spPr>
      </p:pic>
      <p:pic>
        <p:nvPicPr>
          <p:cNvPr id="5" name="图片 21">
            <a:extLst>
              <a:ext uri="{FF2B5EF4-FFF2-40B4-BE49-F238E27FC236}">
                <a16:creationId xmlns:a16="http://schemas.microsoft.com/office/drawing/2014/main"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id="{A552B22E-C50D-4C3E-9DEB-927625E7FD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4643" y="352253"/>
            <a:ext cx="5335801" cy="2318526"/>
          </a:xfrm>
          <a:prstGeom prst="rect">
            <a:avLst/>
          </a:prstGeom>
        </p:spPr>
      </p:pic>
      <p:sp>
        <p:nvSpPr>
          <p:cNvPr id="7" name="TextBox 6">
            <a:extLst>
              <a:ext uri="{FF2B5EF4-FFF2-40B4-BE49-F238E27FC236}">
                <a16:creationId xmlns:a16="http://schemas.microsoft.com/office/drawing/2014/main" id="{F4F9D8C5-BC42-4204-BB92-A6480835657F}"/>
              </a:ext>
            </a:extLst>
          </p:cNvPr>
          <p:cNvSpPr txBox="1"/>
          <p:nvPr/>
        </p:nvSpPr>
        <p:spPr>
          <a:xfrm>
            <a:off x="904747" y="755193"/>
            <a:ext cx="4368567" cy="1015663"/>
          </a:xfrm>
          <a:prstGeom prst="rect">
            <a:avLst/>
          </a:prstGeom>
          <a:noFill/>
        </p:spPr>
        <p:txBody>
          <a:bodyPr wrap="square">
            <a:spAutoFit/>
          </a:bodyPr>
          <a:lstStyle/>
          <a:p>
            <a:pPr algn="ctr"/>
            <a:r>
              <a:rPr lang="vi-VN" altLang="en-US" sz="2000" b="1">
                <a:solidFill>
                  <a:schemeClr val="bg1"/>
                </a:solidFill>
                <a:latin typeface="Times New Roman" panose="02020603050405020304" pitchFamily="18" charset="0"/>
              </a:rPr>
              <a:t>Muốn phòng tránh tai nạn giao thông đường bộ, mỗi học sinh và mỗi công dân cần phải làm gì?</a:t>
            </a:r>
            <a:endParaRPr lang="en-US" sz="2000" b="1">
              <a:solidFill>
                <a:schemeClr val="bg1"/>
              </a:solidFill>
              <a:latin typeface="+mj-lt"/>
            </a:endParaRPr>
          </a:p>
        </p:txBody>
      </p:sp>
      <p:grpSp>
        <p:nvGrpSpPr>
          <p:cNvPr id="8" name="Group 7">
            <a:extLst>
              <a:ext uri="{FF2B5EF4-FFF2-40B4-BE49-F238E27FC236}">
                <a16:creationId xmlns:a16="http://schemas.microsoft.com/office/drawing/2014/main" id="{7DD81F93-795F-4F19-813F-7B63FF78B49A}"/>
              </a:ext>
            </a:extLst>
          </p:cNvPr>
          <p:cNvGrpSpPr/>
          <p:nvPr/>
        </p:nvGrpSpPr>
        <p:grpSpPr>
          <a:xfrm>
            <a:off x="904747" y="1850031"/>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130961E9-263C-4F8A-96DB-4223AD75D06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966EC11C-C2E3-463E-9E09-CD4854B7B06E}"/>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4DD5DD7E-303E-4CA7-B292-D9EBA8F22EF1}"/>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268FA1D6-6D53-451C-9C6B-09B0BF4E00EC}"/>
              </a:ext>
            </a:extLst>
          </p:cNvPr>
          <p:cNvSpPr txBox="1"/>
          <p:nvPr/>
        </p:nvSpPr>
        <p:spPr>
          <a:xfrm>
            <a:off x="5758620" y="1691081"/>
            <a:ext cx="4303100" cy="1661993"/>
          </a:xfrm>
          <a:prstGeom prst="rect">
            <a:avLst/>
          </a:prstGeom>
          <a:noFill/>
        </p:spPr>
        <p:txBody>
          <a:bodyPr wrap="square">
            <a:spAutoFit/>
          </a:bodyPr>
          <a:lstStyle/>
          <a:p>
            <a:pPr marL="342900" indent="-342900" algn="l">
              <a:lnSpc>
                <a:spcPct val="85000"/>
              </a:lnSpc>
              <a:buFontTx/>
              <a:buChar char="-"/>
            </a:pPr>
            <a:r>
              <a:rPr lang="vi-VN" altLang="en-US" sz="2000" b="1">
                <a:latin typeface="Times New Roman" panose="02020603050405020304" pitchFamily="18" charset="0"/>
              </a:rPr>
              <a:t>Tìm hiểu học tập để biết rõ về Luật an toàn giao thông đường bộ.</a:t>
            </a:r>
          </a:p>
          <a:p>
            <a:pPr marL="342900" indent="-342900" algn="l">
              <a:lnSpc>
                <a:spcPct val="85000"/>
              </a:lnSpc>
              <a:buFontTx/>
              <a:buChar char="-"/>
            </a:pPr>
            <a:r>
              <a:rPr lang="vi-VN" altLang="en-US" sz="2000" b="1">
                <a:latin typeface="Times New Roman" panose="02020603050405020304" pitchFamily="18" charset="0"/>
              </a:rPr>
              <a:t>Luôn ghi nhớ và thực hiện Luật an toàn giao thông đường bộ.</a:t>
            </a:r>
          </a:p>
          <a:p>
            <a:pPr marL="342900" indent="-342900" algn="l">
              <a:lnSpc>
                <a:spcPct val="85000"/>
              </a:lnSpc>
              <a:buFontTx/>
              <a:buChar char="-"/>
            </a:pPr>
            <a:r>
              <a:rPr lang="vi-VN" altLang="en-US" sz="2000" b="1">
                <a:latin typeface="Times New Roman" panose="02020603050405020304" pitchFamily="18" charset="0"/>
              </a:rPr>
              <a:t>Tuyên truyền với mọi người về Luật an toàn giao thông đường bộ.</a:t>
            </a:r>
            <a:endParaRPr lang="en-US" altLang="en-US" sz="2000" b="1">
              <a:latin typeface="Times New Roman" panose="02020603050405020304" pitchFamily="18" charset="0"/>
            </a:endParaRPr>
          </a:p>
        </p:txBody>
      </p:sp>
    </p:spTree>
    <p:extLst>
      <p:ext uri="{BB962C8B-B14F-4D97-AF65-F5344CB8AC3E}">
        <p14:creationId xmlns:p14="http://schemas.microsoft.com/office/powerpoint/2010/main" val="8596743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8"/>
                                        </p:tgtEl>
                                        <p:attrNameLst>
                                          <p:attrName>r</p:attrName>
                                        </p:attrNameLst>
                                      </p:cBhvr>
                                    </p:animRot>
                                    <p:animRot by="-240000">
                                      <p:cBhvr>
                                        <p:cTn id="20" dur="200" fill="hold">
                                          <p:stCondLst>
                                            <p:cond delay="200"/>
                                          </p:stCondLst>
                                        </p:cTn>
                                        <p:tgtEl>
                                          <p:spTgt spid="8"/>
                                        </p:tgtEl>
                                        <p:attrNameLst>
                                          <p:attrName>r</p:attrName>
                                        </p:attrNameLst>
                                      </p:cBhvr>
                                    </p:animRot>
                                    <p:animRot by="240000">
                                      <p:cBhvr>
                                        <p:cTn id="21" dur="200" fill="hold">
                                          <p:stCondLst>
                                            <p:cond delay="400"/>
                                          </p:stCondLst>
                                        </p:cTn>
                                        <p:tgtEl>
                                          <p:spTgt spid="8"/>
                                        </p:tgtEl>
                                        <p:attrNameLst>
                                          <p:attrName>r</p:attrName>
                                        </p:attrNameLst>
                                      </p:cBhvr>
                                    </p:animRot>
                                    <p:animRot by="-240000">
                                      <p:cBhvr>
                                        <p:cTn id="22" dur="200" fill="hold">
                                          <p:stCondLst>
                                            <p:cond delay="600"/>
                                          </p:stCondLst>
                                        </p:cTn>
                                        <p:tgtEl>
                                          <p:spTgt spid="8"/>
                                        </p:tgtEl>
                                        <p:attrNameLst>
                                          <p:attrName>r</p:attrName>
                                        </p:attrNameLst>
                                      </p:cBhvr>
                                    </p:animRot>
                                    <p:animRot by="120000">
                                      <p:cBhvr>
                                        <p:cTn id="23" dur="200" fill="hold">
                                          <p:stCondLst>
                                            <p:cond delay="800"/>
                                          </p:stCondLst>
                                        </p:cTn>
                                        <p:tgtEl>
                                          <p:spTgt spid="8"/>
                                        </p:tgtEl>
                                        <p:attrNameLst>
                                          <p:attrName>r</p:attrName>
                                        </p:attrNameLst>
                                      </p:cBhvr>
                                    </p:animRot>
                                  </p:childTnLst>
                                </p:cTn>
                              </p:par>
                              <p:par>
                                <p:cTn id="24" presetID="53"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par>
                                <p:cTn id="29" presetID="53" presetClass="entr" presetSubtype="16"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22" presetClass="entr" presetSubtype="4"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201" t="1202" r="1201" b="54181"/>
          <a:stretch/>
        </p:blipFill>
        <p:spPr>
          <a:xfrm>
            <a:off x="-675185" y="3133493"/>
            <a:ext cx="8390436" cy="3743558"/>
          </a:xfrm>
          <a:prstGeom prst="rect">
            <a:avLst/>
          </a:prstGeom>
        </p:spPr>
      </p:pic>
      <p:sp>
        <p:nvSpPr>
          <p:cNvPr id="7" name="文本框 1">
            <a:extLst>
              <a:ext uri="{FF2B5EF4-FFF2-40B4-BE49-F238E27FC236}">
                <a16:creationId xmlns:a16="http://schemas.microsoft.com/office/drawing/2014/main" id="{A011F773-E44D-4A82-A37F-1A8E5E8AD366}"/>
              </a:ext>
            </a:extLst>
          </p:cNvPr>
          <p:cNvSpPr txBox="1"/>
          <p:nvPr/>
        </p:nvSpPr>
        <p:spPr>
          <a:xfrm>
            <a:off x="2274093" y="2386706"/>
            <a:ext cx="7643813" cy="2800767"/>
          </a:xfrm>
          <a:prstGeom prst="rect">
            <a:avLst/>
          </a:prstGeom>
          <a:noFill/>
        </p:spPr>
        <p:txBody>
          <a:bodyPr wrap="square" rtlCol="0">
            <a:spAutoFit/>
          </a:bodyPr>
          <a:lstStyle/>
          <a:p>
            <a:pPr algn="ctr"/>
            <a:r>
              <a:rPr kumimoji="1" lang="vi-VN" altLang="zh-CN" sz="8800" spc="-300">
                <a:solidFill>
                  <a:srgbClr val="002060"/>
                </a:solidFill>
                <a:latin typeface="UTM Cookies" panose="02040603050506020204" pitchFamily="18" charset="0"/>
                <a:ea typeface="字魂27号-布丁体" pitchFamily="2" charset="-122"/>
              </a:rPr>
              <a:t>CHÚC CÁC BẠN</a:t>
            </a:r>
          </a:p>
          <a:p>
            <a:pPr algn="ctr"/>
            <a:r>
              <a:rPr kumimoji="1" lang="vi-VN" altLang="zh-CN" sz="8800" spc="-300">
                <a:solidFill>
                  <a:srgbClr val="002060"/>
                </a:solidFill>
                <a:latin typeface="UTM Cookies" panose="02040603050506020204" pitchFamily="18" charset="0"/>
                <a:ea typeface="字魂27号-布丁体" pitchFamily="2" charset="-122"/>
              </a:rPr>
              <a:t>HỌC TẬP TỐT</a:t>
            </a:r>
            <a:endParaRPr kumimoji="1" lang="zh-CN" altLang="en-US" sz="8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10592857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id="{65B6A1F6-CE77-4977-A72B-3E749CC81A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3" name="图片 21">
            <a:extLst>
              <a:ext uri="{FF2B5EF4-FFF2-40B4-BE49-F238E27FC236}">
                <a16:creationId xmlns:a16="http://schemas.microsoft.com/office/drawing/2014/main" id="{A1EFA756-AD10-44A3-9049-8ADF0FAB4B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4" name="Picture 6">
            <a:extLst>
              <a:ext uri="{FF2B5EF4-FFF2-40B4-BE49-F238E27FC236}">
                <a16:creationId xmlns:a16="http://schemas.microsoft.com/office/drawing/2014/main" id="{361B44BA-4C94-4E4B-A0F3-9430868A4DF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479100" y="353226"/>
            <a:ext cx="5335801" cy="2318526"/>
          </a:xfrm>
          <a:prstGeom prst="rect">
            <a:avLst/>
          </a:prstGeom>
        </p:spPr>
      </p:pic>
      <p:sp>
        <p:nvSpPr>
          <p:cNvPr id="5" name="TextBox 4">
            <a:extLst>
              <a:ext uri="{FF2B5EF4-FFF2-40B4-BE49-F238E27FC236}">
                <a16:creationId xmlns:a16="http://schemas.microsoft.com/office/drawing/2014/main" id="{C5B08038-A6D7-4EF9-9E75-350488E15985}"/>
              </a:ext>
            </a:extLst>
          </p:cNvPr>
          <p:cNvSpPr txBox="1"/>
          <p:nvPr/>
        </p:nvSpPr>
        <p:spPr>
          <a:xfrm>
            <a:off x="3165916" y="566509"/>
            <a:ext cx="4368567" cy="1384995"/>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Có người làm ra vẻ vô tình đụng chạm vào cơ thể hoặc các bộ phận kín của bạn.</a:t>
            </a:r>
            <a:endParaRPr lang="en-US" sz="2800" b="1">
              <a:solidFill>
                <a:schemeClr val="bg1"/>
              </a:solidFill>
              <a:latin typeface="+mj-lt"/>
            </a:endParaRPr>
          </a:p>
        </p:txBody>
      </p:sp>
      <p:grpSp>
        <p:nvGrpSpPr>
          <p:cNvPr id="6" name="Group 5">
            <a:extLst>
              <a:ext uri="{FF2B5EF4-FFF2-40B4-BE49-F238E27FC236}">
                <a16:creationId xmlns:a16="http://schemas.microsoft.com/office/drawing/2014/main" id="{8CC2639F-1745-4C65-9622-B1AB04D20714}"/>
              </a:ext>
            </a:extLst>
          </p:cNvPr>
          <p:cNvGrpSpPr/>
          <p:nvPr/>
        </p:nvGrpSpPr>
        <p:grpSpPr>
          <a:xfrm>
            <a:off x="3069204" y="1851004"/>
            <a:ext cx="2306257" cy="3701530"/>
            <a:chOff x="3528816" y="1219200"/>
            <a:chExt cx="3240675" cy="5201266"/>
          </a:xfrm>
        </p:grpSpPr>
        <p:pic>
          <p:nvPicPr>
            <p:cNvPr id="7" name="Picture 2" descr="Cartoon students Royalty Free Vector Image - VectorStock">
              <a:extLst>
                <a:ext uri="{FF2B5EF4-FFF2-40B4-BE49-F238E27FC236}">
                  <a16:creationId xmlns:a16="http://schemas.microsoft.com/office/drawing/2014/main" id="{28A113A1-E2D7-496B-A47F-C2F0D3CE5D4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id="{4FCD6DA2-E5EE-485D-8DFC-ABA62F0E5E23}"/>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a:extLst>
              <a:ext uri="{FF2B5EF4-FFF2-40B4-BE49-F238E27FC236}">
                <a16:creationId xmlns:a16="http://schemas.microsoft.com/office/drawing/2014/main" id="{FCCBDC32-814F-47F0-B72D-53BB089572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950302" y="2438548"/>
            <a:ext cx="4179657" cy="2045274"/>
          </a:xfrm>
          <a:prstGeom prst="rect">
            <a:avLst/>
          </a:prstGeom>
        </p:spPr>
      </p:pic>
      <p:grpSp>
        <p:nvGrpSpPr>
          <p:cNvPr id="10" name="Group 9">
            <a:extLst>
              <a:ext uri="{FF2B5EF4-FFF2-40B4-BE49-F238E27FC236}">
                <a16:creationId xmlns:a16="http://schemas.microsoft.com/office/drawing/2014/main" id="{401F0C33-9554-4614-8D2D-BA4C7CB29BAE}"/>
              </a:ext>
            </a:extLst>
          </p:cNvPr>
          <p:cNvGrpSpPr/>
          <p:nvPr/>
        </p:nvGrpSpPr>
        <p:grpSpPr>
          <a:xfrm>
            <a:off x="9977611" y="3070018"/>
            <a:ext cx="2224944" cy="4092782"/>
            <a:chOff x="12843095" y="658761"/>
            <a:chExt cx="3036002" cy="5584723"/>
          </a:xfrm>
        </p:grpSpPr>
        <p:pic>
          <p:nvPicPr>
            <p:cNvPr id="11" name="Picture 2" descr="Cartoon students Royalty Free Vector Image - VectorStock">
              <a:extLst>
                <a:ext uri="{FF2B5EF4-FFF2-40B4-BE49-F238E27FC236}">
                  <a16:creationId xmlns:a16="http://schemas.microsoft.com/office/drawing/2014/main" id="{178B4B57-36A0-42B0-8B4E-60D7B96D7ACF}"/>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rtoon students Royalty Free Vector Image - VectorStock">
              <a:extLst>
                <a:ext uri="{FF2B5EF4-FFF2-40B4-BE49-F238E27FC236}">
                  <a16:creationId xmlns:a16="http://schemas.microsoft.com/office/drawing/2014/main" id="{FCE5E3C8-6A59-42D5-BED5-3EAB1FBF53AE}"/>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thiếu niên tiền phong quàng khăn đỏ minh họa">
              <a:extLst>
                <a:ext uri="{FF2B5EF4-FFF2-40B4-BE49-F238E27FC236}">
                  <a16:creationId xmlns:a16="http://schemas.microsoft.com/office/drawing/2014/main" id="{8E1FBF60-A6C8-455E-B9DC-7F2E7F0569C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C60F8B4E-FDF7-436B-9C26-CC9669AA0C79}"/>
              </a:ext>
            </a:extLst>
          </p:cNvPr>
          <p:cNvSpPr txBox="1"/>
          <p:nvPr/>
        </p:nvSpPr>
        <p:spPr>
          <a:xfrm>
            <a:off x="6173144" y="2951946"/>
            <a:ext cx="3581625" cy="954107"/>
          </a:xfrm>
          <a:prstGeom prst="rect">
            <a:avLst/>
          </a:prstGeom>
          <a:noFill/>
        </p:spPr>
        <p:txBody>
          <a:bodyPr wrap="square">
            <a:spAutoFit/>
          </a:bodyPr>
          <a:lstStyle/>
          <a:p>
            <a:pPr algn="just"/>
            <a:r>
              <a:rPr lang="vi-VN" sz="2800" b="1" i="0">
                <a:effectLst/>
                <a:latin typeface="+mj-lt"/>
              </a:rPr>
              <a:t>Nhìn thẳng, hét to và nói cho người lớn biết</a:t>
            </a:r>
          </a:p>
        </p:txBody>
      </p:sp>
    </p:spTree>
    <p:extLst>
      <p:ext uri="{BB962C8B-B14F-4D97-AF65-F5344CB8AC3E}">
        <p14:creationId xmlns:p14="http://schemas.microsoft.com/office/powerpoint/2010/main" val="31860283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3"/>
                                        </p:tgtEl>
                                        <p:attrNameLst>
                                          <p:attrName>r</p:attrName>
                                        </p:attrNameLst>
                                      </p:cBhvr>
                                    </p:animRot>
                                    <p:animRot by="-240000">
                                      <p:cBhvr>
                                        <p:cTn id="12" dur="1000" fill="hold">
                                          <p:stCondLst>
                                            <p:cond delay="1000"/>
                                          </p:stCondLst>
                                        </p:cTn>
                                        <p:tgtEl>
                                          <p:spTgt spid="3"/>
                                        </p:tgtEl>
                                        <p:attrNameLst>
                                          <p:attrName>r</p:attrName>
                                        </p:attrNameLst>
                                      </p:cBhvr>
                                    </p:animRot>
                                    <p:animRot by="240000">
                                      <p:cBhvr>
                                        <p:cTn id="13" dur="1000" fill="hold">
                                          <p:stCondLst>
                                            <p:cond delay="2000"/>
                                          </p:stCondLst>
                                        </p:cTn>
                                        <p:tgtEl>
                                          <p:spTgt spid="3"/>
                                        </p:tgtEl>
                                        <p:attrNameLst>
                                          <p:attrName>r</p:attrName>
                                        </p:attrNameLst>
                                      </p:cBhvr>
                                    </p:animRot>
                                    <p:animRot by="-240000">
                                      <p:cBhvr>
                                        <p:cTn id="14" dur="1000" fill="hold">
                                          <p:stCondLst>
                                            <p:cond delay="3000"/>
                                          </p:stCondLst>
                                        </p:cTn>
                                        <p:tgtEl>
                                          <p:spTgt spid="3"/>
                                        </p:tgtEl>
                                        <p:attrNameLst>
                                          <p:attrName>r</p:attrName>
                                        </p:attrNameLst>
                                      </p:cBhvr>
                                    </p:animRot>
                                    <p:animRot by="120000">
                                      <p:cBhvr>
                                        <p:cTn id="15" dur="1000" fill="hold">
                                          <p:stCondLst>
                                            <p:cond delay="4000"/>
                                          </p:stCondLst>
                                        </p:cTn>
                                        <p:tgtEl>
                                          <p:spTgt spid="3"/>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6"/>
                                        </p:tgtEl>
                                        <p:attrNameLst>
                                          <p:attrName>r</p:attrName>
                                        </p:attrNameLst>
                                      </p:cBhvr>
                                    </p:animRot>
                                    <p:animRot by="-240000">
                                      <p:cBhvr>
                                        <p:cTn id="30" dur="200" fill="hold">
                                          <p:stCondLst>
                                            <p:cond delay="200"/>
                                          </p:stCondLst>
                                        </p:cTn>
                                        <p:tgtEl>
                                          <p:spTgt spid="6"/>
                                        </p:tgtEl>
                                        <p:attrNameLst>
                                          <p:attrName>r</p:attrName>
                                        </p:attrNameLst>
                                      </p:cBhvr>
                                    </p:animRot>
                                    <p:animRot by="240000">
                                      <p:cBhvr>
                                        <p:cTn id="31" dur="200" fill="hold">
                                          <p:stCondLst>
                                            <p:cond delay="400"/>
                                          </p:stCondLst>
                                        </p:cTn>
                                        <p:tgtEl>
                                          <p:spTgt spid="6"/>
                                        </p:tgtEl>
                                        <p:attrNameLst>
                                          <p:attrName>r</p:attrName>
                                        </p:attrNameLst>
                                      </p:cBhvr>
                                    </p:animRot>
                                    <p:animRot by="-240000">
                                      <p:cBhvr>
                                        <p:cTn id="32" dur="200" fill="hold">
                                          <p:stCondLst>
                                            <p:cond delay="600"/>
                                          </p:stCondLst>
                                        </p:cTn>
                                        <p:tgtEl>
                                          <p:spTgt spid="6"/>
                                        </p:tgtEl>
                                        <p:attrNameLst>
                                          <p:attrName>r</p:attrName>
                                        </p:attrNameLst>
                                      </p:cBhvr>
                                    </p:animRot>
                                    <p:animRot by="120000">
                                      <p:cBhvr>
                                        <p:cTn id="33" dur="200" fill="hold">
                                          <p:stCondLst>
                                            <p:cond delay="800"/>
                                          </p:stCondLst>
                                        </p:cTn>
                                        <p:tgtEl>
                                          <p:spTgt spid="6"/>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0"/>
                                        </p:tgtEl>
                                        <p:attrNameLst>
                                          <p:attrName>r</p:attrName>
                                        </p:attrNameLst>
                                      </p:cBhvr>
                                    </p:animRot>
                                    <p:animRot by="-240000">
                                      <p:cBhvr>
                                        <p:cTn id="43" dur="200" fill="hold">
                                          <p:stCondLst>
                                            <p:cond delay="200"/>
                                          </p:stCondLst>
                                        </p:cTn>
                                        <p:tgtEl>
                                          <p:spTgt spid="10"/>
                                        </p:tgtEl>
                                        <p:attrNameLst>
                                          <p:attrName>r</p:attrName>
                                        </p:attrNameLst>
                                      </p:cBhvr>
                                    </p:animRot>
                                    <p:animRot by="240000">
                                      <p:cBhvr>
                                        <p:cTn id="44" dur="200" fill="hold">
                                          <p:stCondLst>
                                            <p:cond delay="400"/>
                                          </p:stCondLst>
                                        </p:cTn>
                                        <p:tgtEl>
                                          <p:spTgt spid="10"/>
                                        </p:tgtEl>
                                        <p:attrNameLst>
                                          <p:attrName>r</p:attrName>
                                        </p:attrNameLst>
                                      </p:cBhvr>
                                    </p:animRot>
                                    <p:animRot by="-240000">
                                      <p:cBhvr>
                                        <p:cTn id="45" dur="200" fill="hold">
                                          <p:stCondLst>
                                            <p:cond delay="600"/>
                                          </p:stCondLst>
                                        </p:cTn>
                                        <p:tgtEl>
                                          <p:spTgt spid="10"/>
                                        </p:tgtEl>
                                        <p:attrNameLst>
                                          <p:attrName>r</p:attrName>
                                        </p:attrNameLst>
                                      </p:cBhvr>
                                    </p:animRot>
                                    <p:animRot by="120000">
                                      <p:cBhvr>
                                        <p:cTn id="46" dur="200" fill="hold">
                                          <p:stCondLst>
                                            <p:cond delay="800"/>
                                          </p:stCondLst>
                                        </p:cTn>
                                        <p:tgtEl>
                                          <p:spTgt spid="10"/>
                                        </p:tgtEl>
                                        <p:attrNameLst>
                                          <p:attrName>r</p:attrName>
                                        </p:attrNameLst>
                                      </p:cBhvr>
                                    </p:animRot>
                                  </p:childTnLst>
                                </p:cTn>
                              </p:par>
                              <p:par>
                                <p:cTn id="47" presetID="14" presetClass="entr" presetSubtype="1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randombar(horizontal)">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id="{86A44ED6-F8C3-4946-BC6A-A544E434C2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3" name="图片 21">
            <a:extLst>
              <a:ext uri="{FF2B5EF4-FFF2-40B4-BE49-F238E27FC236}">
                <a16:creationId xmlns:a16="http://schemas.microsoft.com/office/drawing/2014/main" id="{A0D0ED7E-3851-41A3-91A0-7B6E8D2884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4" name="Picture 6">
            <a:extLst>
              <a:ext uri="{FF2B5EF4-FFF2-40B4-BE49-F238E27FC236}">
                <a16:creationId xmlns:a16="http://schemas.microsoft.com/office/drawing/2014/main" id="{694DF6F9-87C8-4FA0-BBA6-754744DBACF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8626" y="353226"/>
            <a:ext cx="5335801" cy="2318526"/>
          </a:xfrm>
          <a:prstGeom prst="rect">
            <a:avLst/>
          </a:prstGeom>
        </p:spPr>
      </p:pic>
      <p:sp>
        <p:nvSpPr>
          <p:cNvPr id="5" name="TextBox 4">
            <a:extLst>
              <a:ext uri="{FF2B5EF4-FFF2-40B4-BE49-F238E27FC236}">
                <a16:creationId xmlns:a16="http://schemas.microsoft.com/office/drawing/2014/main" id="{E11E3E97-6E53-4851-8DD7-5689D1A64375}"/>
              </a:ext>
            </a:extLst>
          </p:cNvPr>
          <p:cNvSpPr txBox="1"/>
          <p:nvPr/>
        </p:nvSpPr>
        <p:spPr>
          <a:xfrm>
            <a:off x="2195442" y="566509"/>
            <a:ext cx="4368567" cy="1384995"/>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B</a:t>
            </a:r>
            <a:r>
              <a:rPr lang="en-US" altLang="en-US" sz="2800" b="1">
                <a:solidFill>
                  <a:schemeClr val="bg1"/>
                </a:solidFill>
                <a:latin typeface="Times New Roman" panose="02020603050405020304" pitchFamily="18" charset="0"/>
              </a:rPr>
              <a:t>a quy tắc luôn giữ cho bản thân để phòng tránh bị xâm hại</a:t>
            </a:r>
            <a:r>
              <a:rPr lang="vi-VN" altLang="en-US" sz="2800" b="1">
                <a:solidFill>
                  <a:schemeClr val="bg1"/>
                </a:solidFill>
                <a:latin typeface="Times New Roman" panose="02020603050405020304" pitchFamily="18" charset="0"/>
              </a:rPr>
              <a:t> là gì ? </a:t>
            </a:r>
            <a:endParaRPr lang="en-US" sz="2800" b="1">
              <a:solidFill>
                <a:schemeClr val="bg1"/>
              </a:solidFill>
              <a:latin typeface="+mj-lt"/>
            </a:endParaRPr>
          </a:p>
        </p:txBody>
      </p:sp>
      <p:grpSp>
        <p:nvGrpSpPr>
          <p:cNvPr id="6" name="Group 5">
            <a:extLst>
              <a:ext uri="{FF2B5EF4-FFF2-40B4-BE49-F238E27FC236}">
                <a16:creationId xmlns:a16="http://schemas.microsoft.com/office/drawing/2014/main" id="{3BF2C9BC-18D0-45CE-A26A-09337F9859E3}"/>
              </a:ext>
            </a:extLst>
          </p:cNvPr>
          <p:cNvGrpSpPr/>
          <p:nvPr/>
        </p:nvGrpSpPr>
        <p:grpSpPr>
          <a:xfrm>
            <a:off x="2098730" y="1851004"/>
            <a:ext cx="2306257" cy="3701530"/>
            <a:chOff x="3528816" y="1219200"/>
            <a:chExt cx="3240675" cy="5201266"/>
          </a:xfrm>
        </p:grpSpPr>
        <p:pic>
          <p:nvPicPr>
            <p:cNvPr id="7" name="Picture 2" descr="Cartoon students Royalty Free Vector Image - VectorStock">
              <a:extLst>
                <a:ext uri="{FF2B5EF4-FFF2-40B4-BE49-F238E27FC236}">
                  <a16:creationId xmlns:a16="http://schemas.microsoft.com/office/drawing/2014/main" id="{9602B6DA-1550-4D46-94C0-F8A06751962D}"/>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id="{2B132C23-7C40-4906-A9A3-6658A46184CF}"/>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a:extLst>
              <a:ext uri="{FF2B5EF4-FFF2-40B4-BE49-F238E27FC236}">
                <a16:creationId xmlns:a16="http://schemas.microsoft.com/office/drawing/2014/main" id="{C43FA5DE-B548-47C3-A655-0EDD7DB181A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397426" y="2476567"/>
            <a:ext cx="6285948" cy="3075967"/>
          </a:xfrm>
          <a:prstGeom prst="rect">
            <a:avLst/>
          </a:prstGeom>
        </p:spPr>
      </p:pic>
      <p:grpSp>
        <p:nvGrpSpPr>
          <p:cNvPr id="10" name="Group 9">
            <a:extLst>
              <a:ext uri="{FF2B5EF4-FFF2-40B4-BE49-F238E27FC236}">
                <a16:creationId xmlns:a16="http://schemas.microsoft.com/office/drawing/2014/main" id="{0837E5D2-9493-4CFB-AD9E-BD32A9E13426}"/>
              </a:ext>
            </a:extLst>
          </p:cNvPr>
          <p:cNvGrpSpPr/>
          <p:nvPr/>
        </p:nvGrpSpPr>
        <p:grpSpPr>
          <a:xfrm>
            <a:off x="9977611" y="3070018"/>
            <a:ext cx="2224944" cy="4092782"/>
            <a:chOff x="12843095" y="658761"/>
            <a:chExt cx="3036002" cy="5584723"/>
          </a:xfrm>
        </p:grpSpPr>
        <p:pic>
          <p:nvPicPr>
            <p:cNvPr id="11" name="Picture 2" descr="Cartoon students Royalty Free Vector Image - VectorStock">
              <a:extLst>
                <a:ext uri="{FF2B5EF4-FFF2-40B4-BE49-F238E27FC236}">
                  <a16:creationId xmlns:a16="http://schemas.microsoft.com/office/drawing/2014/main" id="{0F91E3F3-35E7-4495-B409-92E58E65E62C}"/>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rtoon students Royalty Free Vector Image - VectorStock">
              <a:extLst>
                <a:ext uri="{FF2B5EF4-FFF2-40B4-BE49-F238E27FC236}">
                  <a16:creationId xmlns:a16="http://schemas.microsoft.com/office/drawing/2014/main" id="{32D371B8-2399-4594-B5EC-9FCCEB79F16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thiếu niên tiền phong quàng khăn đỏ minh họa">
              <a:extLst>
                <a:ext uri="{FF2B5EF4-FFF2-40B4-BE49-F238E27FC236}">
                  <a16:creationId xmlns:a16="http://schemas.microsoft.com/office/drawing/2014/main" id="{024964F2-4706-4668-B310-F1CB8F494ABA}"/>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F1ADC620-AC2F-4652-8CCB-A49CB4AA8DB0}"/>
              </a:ext>
            </a:extLst>
          </p:cNvPr>
          <p:cNvSpPr txBox="1"/>
          <p:nvPr/>
        </p:nvSpPr>
        <p:spPr>
          <a:xfrm>
            <a:off x="4974157" y="2805468"/>
            <a:ext cx="5462899" cy="2246769"/>
          </a:xfrm>
          <a:prstGeom prst="rect">
            <a:avLst/>
          </a:prstGeom>
          <a:noFill/>
        </p:spPr>
        <p:txBody>
          <a:bodyPr wrap="square">
            <a:spAutoFit/>
          </a:bodyPr>
          <a:lstStyle/>
          <a:p>
            <a:pPr algn="just"/>
            <a:r>
              <a:rPr lang="vi-VN" sz="2800" b="1" i="0">
                <a:effectLst/>
                <a:latin typeface="+mj-lt"/>
              </a:rPr>
              <a:t>- Không đi một mình nơi tối tăm, vắng vẻ.</a:t>
            </a:r>
          </a:p>
          <a:p>
            <a:pPr algn="just"/>
            <a:r>
              <a:rPr lang="vi-VN" sz="2800" b="1" i="0">
                <a:effectLst/>
                <a:latin typeface="+mj-lt"/>
              </a:rPr>
              <a:t>- Không nhận tiền, quà của người khác mà không biết rõ lí do.</a:t>
            </a:r>
          </a:p>
          <a:p>
            <a:pPr algn="just"/>
            <a:r>
              <a:rPr lang="vi-VN" sz="2800" b="1" i="0">
                <a:effectLst/>
                <a:latin typeface="+mj-lt"/>
              </a:rPr>
              <a:t>- Không đi nhờ xe người lạ</a:t>
            </a:r>
          </a:p>
        </p:txBody>
      </p:sp>
    </p:spTree>
    <p:extLst>
      <p:ext uri="{BB962C8B-B14F-4D97-AF65-F5344CB8AC3E}">
        <p14:creationId xmlns:p14="http://schemas.microsoft.com/office/powerpoint/2010/main" val="30118585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3"/>
                                        </p:tgtEl>
                                        <p:attrNameLst>
                                          <p:attrName>r</p:attrName>
                                        </p:attrNameLst>
                                      </p:cBhvr>
                                    </p:animRot>
                                    <p:animRot by="-240000">
                                      <p:cBhvr>
                                        <p:cTn id="12" dur="1000" fill="hold">
                                          <p:stCondLst>
                                            <p:cond delay="1000"/>
                                          </p:stCondLst>
                                        </p:cTn>
                                        <p:tgtEl>
                                          <p:spTgt spid="3"/>
                                        </p:tgtEl>
                                        <p:attrNameLst>
                                          <p:attrName>r</p:attrName>
                                        </p:attrNameLst>
                                      </p:cBhvr>
                                    </p:animRot>
                                    <p:animRot by="240000">
                                      <p:cBhvr>
                                        <p:cTn id="13" dur="1000" fill="hold">
                                          <p:stCondLst>
                                            <p:cond delay="2000"/>
                                          </p:stCondLst>
                                        </p:cTn>
                                        <p:tgtEl>
                                          <p:spTgt spid="3"/>
                                        </p:tgtEl>
                                        <p:attrNameLst>
                                          <p:attrName>r</p:attrName>
                                        </p:attrNameLst>
                                      </p:cBhvr>
                                    </p:animRot>
                                    <p:animRot by="-240000">
                                      <p:cBhvr>
                                        <p:cTn id="14" dur="1000" fill="hold">
                                          <p:stCondLst>
                                            <p:cond delay="3000"/>
                                          </p:stCondLst>
                                        </p:cTn>
                                        <p:tgtEl>
                                          <p:spTgt spid="3"/>
                                        </p:tgtEl>
                                        <p:attrNameLst>
                                          <p:attrName>r</p:attrName>
                                        </p:attrNameLst>
                                      </p:cBhvr>
                                    </p:animRot>
                                    <p:animRot by="120000">
                                      <p:cBhvr>
                                        <p:cTn id="15" dur="1000" fill="hold">
                                          <p:stCondLst>
                                            <p:cond delay="4000"/>
                                          </p:stCondLst>
                                        </p:cTn>
                                        <p:tgtEl>
                                          <p:spTgt spid="3"/>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6"/>
                                        </p:tgtEl>
                                        <p:attrNameLst>
                                          <p:attrName>r</p:attrName>
                                        </p:attrNameLst>
                                      </p:cBhvr>
                                    </p:animRot>
                                    <p:animRot by="-240000">
                                      <p:cBhvr>
                                        <p:cTn id="30" dur="200" fill="hold">
                                          <p:stCondLst>
                                            <p:cond delay="200"/>
                                          </p:stCondLst>
                                        </p:cTn>
                                        <p:tgtEl>
                                          <p:spTgt spid="6"/>
                                        </p:tgtEl>
                                        <p:attrNameLst>
                                          <p:attrName>r</p:attrName>
                                        </p:attrNameLst>
                                      </p:cBhvr>
                                    </p:animRot>
                                    <p:animRot by="240000">
                                      <p:cBhvr>
                                        <p:cTn id="31" dur="200" fill="hold">
                                          <p:stCondLst>
                                            <p:cond delay="400"/>
                                          </p:stCondLst>
                                        </p:cTn>
                                        <p:tgtEl>
                                          <p:spTgt spid="6"/>
                                        </p:tgtEl>
                                        <p:attrNameLst>
                                          <p:attrName>r</p:attrName>
                                        </p:attrNameLst>
                                      </p:cBhvr>
                                    </p:animRot>
                                    <p:animRot by="-240000">
                                      <p:cBhvr>
                                        <p:cTn id="32" dur="200" fill="hold">
                                          <p:stCondLst>
                                            <p:cond delay="600"/>
                                          </p:stCondLst>
                                        </p:cTn>
                                        <p:tgtEl>
                                          <p:spTgt spid="6"/>
                                        </p:tgtEl>
                                        <p:attrNameLst>
                                          <p:attrName>r</p:attrName>
                                        </p:attrNameLst>
                                      </p:cBhvr>
                                    </p:animRot>
                                    <p:animRot by="120000">
                                      <p:cBhvr>
                                        <p:cTn id="33" dur="200" fill="hold">
                                          <p:stCondLst>
                                            <p:cond delay="800"/>
                                          </p:stCondLst>
                                        </p:cTn>
                                        <p:tgtEl>
                                          <p:spTgt spid="6"/>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0"/>
                                        </p:tgtEl>
                                        <p:attrNameLst>
                                          <p:attrName>r</p:attrName>
                                        </p:attrNameLst>
                                      </p:cBhvr>
                                    </p:animRot>
                                    <p:animRot by="-240000">
                                      <p:cBhvr>
                                        <p:cTn id="43" dur="200" fill="hold">
                                          <p:stCondLst>
                                            <p:cond delay="200"/>
                                          </p:stCondLst>
                                        </p:cTn>
                                        <p:tgtEl>
                                          <p:spTgt spid="10"/>
                                        </p:tgtEl>
                                        <p:attrNameLst>
                                          <p:attrName>r</p:attrName>
                                        </p:attrNameLst>
                                      </p:cBhvr>
                                    </p:animRot>
                                    <p:animRot by="240000">
                                      <p:cBhvr>
                                        <p:cTn id="44" dur="200" fill="hold">
                                          <p:stCondLst>
                                            <p:cond delay="400"/>
                                          </p:stCondLst>
                                        </p:cTn>
                                        <p:tgtEl>
                                          <p:spTgt spid="10"/>
                                        </p:tgtEl>
                                        <p:attrNameLst>
                                          <p:attrName>r</p:attrName>
                                        </p:attrNameLst>
                                      </p:cBhvr>
                                    </p:animRot>
                                    <p:animRot by="-240000">
                                      <p:cBhvr>
                                        <p:cTn id="45" dur="200" fill="hold">
                                          <p:stCondLst>
                                            <p:cond delay="600"/>
                                          </p:stCondLst>
                                        </p:cTn>
                                        <p:tgtEl>
                                          <p:spTgt spid="10"/>
                                        </p:tgtEl>
                                        <p:attrNameLst>
                                          <p:attrName>r</p:attrName>
                                        </p:attrNameLst>
                                      </p:cBhvr>
                                    </p:animRot>
                                    <p:animRot by="120000">
                                      <p:cBhvr>
                                        <p:cTn id="46" dur="200" fill="hold">
                                          <p:stCondLst>
                                            <p:cond delay="800"/>
                                          </p:stCondLst>
                                        </p:cTn>
                                        <p:tgtEl>
                                          <p:spTgt spid="10"/>
                                        </p:tgtEl>
                                        <p:attrNameLst>
                                          <p:attrName>r</p:attrName>
                                        </p:attrNameLst>
                                      </p:cBhvr>
                                    </p:animRot>
                                  </p:childTnLst>
                                </p:cTn>
                              </p:par>
                              <p:par>
                                <p:cTn id="47" presetID="22" presetClass="entr" presetSubtype="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up)">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id="{8B34CCDC-4BEA-4CB9-BF07-85685AEA74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id="{BD5FA72F-A0B7-4917-BAE4-AE7EF198EB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id="{5B8AA7E4-E126-47EE-B3DE-42E4EBA427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08626" y="353226"/>
            <a:ext cx="5335801" cy="2318526"/>
          </a:xfrm>
          <a:prstGeom prst="rect">
            <a:avLst/>
          </a:prstGeom>
        </p:spPr>
      </p:pic>
      <p:sp>
        <p:nvSpPr>
          <p:cNvPr id="7" name="TextBox 6">
            <a:extLst>
              <a:ext uri="{FF2B5EF4-FFF2-40B4-BE49-F238E27FC236}">
                <a16:creationId xmlns:a16="http://schemas.microsoft.com/office/drawing/2014/main" id="{725D9C1D-F6C0-45E5-9293-5E4BA3EE984A}"/>
              </a:ext>
            </a:extLst>
          </p:cNvPr>
          <p:cNvSpPr txBox="1"/>
          <p:nvPr/>
        </p:nvSpPr>
        <p:spPr>
          <a:xfrm>
            <a:off x="2098730" y="934813"/>
            <a:ext cx="4368567" cy="523220"/>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Các bạn thật là giỏi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DD8BA524-E3A4-4C34-A8A2-3A9CEDE28036}"/>
              </a:ext>
            </a:extLst>
          </p:cNvPr>
          <p:cNvGrpSpPr/>
          <p:nvPr/>
        </p:nvGrpSpPr>
        <p:grpSpPr>
          <a:xfrm>
            <a:off x="2098730" y="1851004"/>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316694F-00F1-4554-BEC6-7814079A371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432B5004-093D-480B-9A12-572304EEEB3B}"/>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a:extLst>
              <a:ext uri="{FF2B5EF4-FFF2-40B4-BE49-F238E27FC236}">
                <a16:creationId xmlns:a16="http://schemas.microsoft.com/office/drawing/2014/main" id="{40172C7F-6FFE-4200-A9C0-52AE47E5145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486751" y="2437189"/>
            <a:ext cx="4606519" cy="2254155"/>
          </a:xfrm>
          <a:prstGeom prst="rect">
            <a:avLst/>
          </a:prstGeom>
        </p:spPr>
      </p:pic>
      <p:grpSp>
        <p:nvGrpSpPr>
          <p:cNvPr id="12" name="Group 11">
            <a:extLst>
              <a:ext uri="{FF2B5EF4-FFF2-40B4-BE49-F238E27FC236}">
                <a16:creationId xmlns:a16="http://schemas.microsoft.com/office/drawing/2014/main" id="{CBE2AD35-C6A0-4AF0-90C1-A3A9F5483E0E}"/>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id="{35AB686D-BF75-4D2D-904C-DAEA7BA9945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id="{6E97E163-7242-4624-A4BF-6898B5F13535}"/>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id="{93E31095-5F7D-4ADA-97BA-76CFD5BF0F8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7093649E-5ECF-4F1B-BF20-700EA49DB795}"/>
              </a:ext>
            </a:extLst>
          </p:cNvPr>
          <p:cNvSpPr txBox="1"/>
          <p:nvPr/>
        </p:nvSpPr>
        <p:spPr>
          <a:xfrm>
            <a:off x="5735263" y="3064942"/>
            <a:ext cx="4038657" cy="954107"/>
          </a:xfrm>
          <a:prstGeom prst="rect">
            <a:avLst/>
          </a:prstGeom>
          <a:noFill/>
        </p:spPr>
        <p:txBody>
          <a:bodyPr wrap="square">
            <a:spAutoFit/>
          </a:bodyPr>
          <a:lstStyle/>
          <a:p>
            <a:pPr algn="just"/>
            <a:r>
              <a:rPr lang="vi-VN" sz="2800" b="1" i="0">
                <a:effectLst/>
                <a:latin typeface="+mj-lt"/>
              </a:rPr>
              <a:t>Chúng mình cùng khám phá bài học mới nhé !</a:t>
            </a:r>
          </a:p>
        </p:txBody>
      </p:sp>
    </p:spTree>
    <p:extLst>
      <p:ext uri="{BB962C8B-B14F-4D97-AF65-F5344CB8AC3E}">
        <p14:creationId xmlns:p14="http://schemas.microsoft.com/office/powerpoint/2010/main" val="114280561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8"/>
                                        </p:tgtEl>
                                        <p:attrNameLst>
                                          <p:attrName>r</p:attrName>
                                        </p:attrNameLst>
                                      </p:cBhvr>
                                    </p:animRot>
                                    <p:animRot by="-240000">
                                      <p:cBhvr>
                                        <p:cTn id="30" dur="200" fill="hold">
                                          <p:stCondLst>
                                            <p:cond delay="200"/>
                                          </p:stCondLst>
                                        </p:cTn>
                                        <p:tgtEl>
                                          <p:spTgt spid="8"/>
                                        </p:tgtEl>
                                        <p:attrNameLst>
                                          <p:attrName>r</p:attrName>
                                        </p:attrNameLst>
                                      </p:cBhvr>
                                    </p:animRot>
                                    <p:animRot by="240000">
                                      <p:cBhvr>
                                        <p:cTn id="31" dur="200" fill="hold">
                                          <p:stCondLst>
                                            <p:cond delay="400"/>
                                          </p:stCondLst>
                                        </p:cTn>
                                        <p:tgtEl>
                                          <p:spTgt spid="8"/>
                                        </p:tgtEl>
                                        <p:attrNameLst>
                                          <p:attrName>r</p:attrName>
                                        </p:attrNameLst>
                                      </p:cBhvr>
                                    </p:animRot>
                                    <p:animRot by="-240000">
                                      <p:cBhvr>
                                        <p:cTn id="32" dur="200" fill="hold">
                                          <p:stCondLst>
                                            <p:cond delay="600"/>
                                          </p:stCondLst>
                                        </p:cTn>
                                        <p:tgtEl>
                                          <p:spTgt spid="8"/>
                                        </p:tgtEl>
                                        <p:attrNameLst>
                                          <p:attrName>r</p:attrName>
                                        </p:attrNameLst>
                                      </p:cBhvr>
                                    </p:animRot>
                                    <p:animRot by="120000">
                                      <p:cBhvr>
                                        <p:cTn id="33" dur="200" fill="hold">
                                          <p:stCondLst>
                                            <p:cond delay="800"/>
                                          </p:stCondLst>
                                        </p:cTn>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2019 (online-video-cutter.com)">
            <a:hlinkClick r:id="" action="ppaction://media"/>
            <a:extLst>
              <a:ext uri="{FF2B5EF4-FFF2-40B4-BE49-F238E27FC236}">
                <a16:creationId xmlns:a16="http://schemas.microsoft.com/office/drawing/2014/main" id="{77EAA0C2-1A05-40A9-8576-A1FAE762315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990952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201" t="1202" r="1201" b="54181"/>
          <a:stretch/>
        </p:blipFill>
        <p:spPr>
          <a:xfrm>
            <a:off x="-675185" y="3133493"/>
            <a:ext cx="8390436" cy="3743558"/>
          </a:xfrm>
          <a:prstGeom prst="rect">
            <a:avLst/>
          </a:prstGeom>
        </p:spPr>
      </p:pic>
      <p:sp>
        <p:nvSpPr>
          <p:cNvPr id="5" name="文本框 1">
            <a:extLst>
              <a:ext uri="{FF2B5EF4-FFF2-40B4-BE49-F238E27FC236}">
                <a16:creationId xmlns:a16="http://schemas.microsoft.com/office/drawing/2014/main" id="{1F9AC0F8-D36F-4D39-904C-5424DBC7B751}"/>
              </a:ext>
            </a:extLst>
          </p:cNvPr>
          <p:cNvSpPr txBox="1"/>
          <p:nvPr/>
        </p:nvSpPr>
        <p:spPr>
          <a:xfrm>
            <a:off x="2135472" y="3258765"/>
            <a:ext cx="7643813" cy="1938992"/>
          </a:xfrm>
          <a:prstGeom prst="rect">
            <a:avLst/>
          </a:prstGeom>
          <a:noFill/>
        </p:spPr>
        <p:txBody>
          <a:bodyPr wrap="square" rtlCol="0">
            <a:prstTxWarp prst="textPlain">
              <a:avLst/>
            </a:prstTxWarp>
            <a:spAutoFit/>
          </a:bodyPr>
          <a:lstStyle/>
          <a:p>
            <a:pPr algn="ctr"/>
            <a:r>
              <a:rPr kumimoji="1" lang="vi-VN" altLang="zh-CN" sz="6000" spc="-300">
                <a:solidFill>
                  <a:srgbClr val="002060"/>
                </a:solidFill>
                <a:latin typeface="UTM Cookies" panose="02040603050506020204" pitchFamily="18" charset="0"/>
                <a:ea typeface="字魂27号-布丁体" pitchFamily="2" charset="-122"/>
              </a:rPr>
              <a:t>PHÒNG TRÁNH TAI NẠN</a:t>
            </a:r>
          </a:p>
          <a:p>
            <a:pPr algn="ctr"/>
            <a:r>
              <a:rPr kumimoji="1" lang="vi-VN" altLang="zh-CN" sz="6000" spc="-300">
                <a:solidFill>
                  <a:srgbClr val="002060"/>
                </a:solidFill>
                <a:latin typeface="UTM Cookies" panose="02040603050506020204" pitchFamily="18" charset="0"/>
                <a:ea typeface="字魂27号-布丁体" pitchFamily="2" charset="-122"/>
              </a:rPr>
              <a:t>GIAO THÔNG ĐƯỜNG BỘ</a:t>
            </a:r>
            <a:endParaRPr kumimoji="1" lang="zh-CN" altLang="en-US" sz="6000" spc="-300" dirty="0">
              <a:solidFill>
                <a:srgbClr val="002060"/>
              </a:solidFill>
              <a:latin typeface="UTM Cookies" panose="02040603050506020204" pitchFamily="18" charset="0"/>
              <a:ea typeface="字魂27号-布丁体" pitchFamily="2" charset="-122"/>
            </a:endParaRPr>
          </a:p>
        </p:txBody>
      </p:sp>
      <p:grpSp>
        <p:nvGrpSpPr>
          <p:cNvPr id="8" name="组合 5">
            <a:extLst>
              <a:ext uri="{FF2B5EF4-FFF2-40B4-BE49-F238E27FC236}">
                <a16:creationId xmlns:a16="http://schemas.microsoft.com/office/drawing/2014/main" id="{479D5F9C-4B73-4A58-83C5-30A255D718F2}"/>
              </a:ext>
            </a:extLst>
          </p:cNvPr>
          <p:cNvGrpSpPr/>
          <p:nvPr/>
        </p:nvGrpSpPr>
        <p:grpSpPr>
          <a:xfrm>
            <a:off x="3595264" y="2147528"/>
            <a:ext cx="6102744" cy="923329"/>
            <a:chOff x="3585533" y="2425424"/>
            <a:chExt cx="2434211" cy="655044"/>
          </a:xfrm>
        </p:grpSpPr>
        <p:sp>
          <p:nvSpPr>
            <p:cNvPr id="9" name="圆角矩形 4">
              <a:extLst>
                <a:ext uri="{FF2B5EF4-FFF2-40B4-BE49-F238E27FC236}">
                  <a16:creationId xmlns:a16="http://schemas.microsoft.com/office/drawing/2014/main" id="{8BAE8526-DDDC-4B71-8BD0-39DE692E2AC1}"/>
                </a:ext>
              </a:extLst>
            </p:cNvPr>
            <p:cNvSpPr/>
            <p:nvPr/>
          </p:nvSpPr>
          <p:spPr>
            <a:xfrm>
              <a:off x="3585533" y="2521737"/>
              <a:ext cx="2038350" cy="539532"/>
            </a:xfrm>
            <a:prstGeom prst="roundRect">
              <a:avLst>
                <a:gd name="adj" fmla="val 50000"/>
              </a:avLst>
            </a:prstGeom>
            <a:solidFill>
              <a:srgbClr val="F5D555"/>
            </a:solidFill>
            <a:ln w="57150">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CN" altLang="en-US" sz="2000"/>
            </a:p>
          </p:txBody>
        </p:sp>
        <p:sp>
          <p:nvSpPr>
            <p:cNvPr id="10" name="文本框 2">
              <a:extLst>
                <a:ext uri="{FF2B5EF4-FFF2-40B4-BE49-F238E27FC236}">
                  <a16:creationId xmlns:a16="http://schemas.microsoft.com/office/drawing/2014/main" id="{6800647C-7CC1-4396-8CE4-0ABA43D52C7A}"/>
                </a:ext>
              </a:extLst>
            </p:cNvPr>
            <p:cNvSpPr txBox="1"/>
            <p:nvPr/>
          </p:nvSpPr>
          <p:spPr>
            <a:xfrm>
              <a:off x="4076644" y="2425424"/>
              <a:ext cx="1943100" cy="655044"/>
            </a:xfrm>
            <a:prstGeom prst="rect">
              <a:avLst/>
            </a:prstGeom>
            <a:noFill/>
          </p:spPr>
          <p:txBody>
            <a:bodyPr wrap="square" rtlCol="0">
              <a:spAutoFit/>
            </a:bodyPr>
            <a:lstStyle/>
            <a:p>
              <a:r>
                <a:rPr kumimoji="1" lang="vi-VN" altLang="zh-CN" sz="5400" spc="-300">
                  <a:ln w="19050">
                    <a:solidFill>
                      <a:srgbClr val="FFC000"/>
                    </a:solidFill>
                  </a:ln>
                  <a:solidFill>
                    <a:schemeClr val="bg1"/>
                  </a:solidFill>
                  <a:latin typeface="iCiel Cadena" panose="02000503000000020004" pitchFamily="2" charset="0"/>
                  <a:ea typeface="字魂27号-布丁体" pitchFamily="2" charset="-122"/>
                </a:rPr>
                <a:t>Khoa học</a:t>
              </a:r>
              <a:endParaRPr kumimoji="1" lang="zh-CN" altLang="en-US" sz="5400" spc="-300" dirty="0">
                <a:ln w="19050">
                  <a:solidFill>
                    <a:srgbClr val="FFC000"/>
                  </a:solidFill>
                </a:ln>
                <a:solidFill>
                  <a:schemeClr val="bg1"/>
                </a:solidFill>
                <a:latin typeface="iCiel Cadena" panose="02000503000000020004" pitchFamily="2" charset="0"/>
                <a:ea typeface="字魂27号-布丁体" pitchFamily="2" charset="-122"/>
              </a:endParaRPr>
            </a:p>
          </p:txBody>
        </p:sp>
      </p:grpSp>
    </p:spTree>
    <p:extLst>
      <p:ext uri="{BB962C8B-B14F-4D97-AF65-F5344CB8AC3E}">
        <p14:creationId xmlns:p14="http://schemas.microsoft.com/office/powerpoint/2010/main" val="375487150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Rounded Corners 21">
            <a:extLst>
              <a:ext uri="{FF2B5EF4-FFF2-40B4-BE49-F238E27FC236}">
                <a16:creationId xmlns:a16="http://schemas.microsoft.com/office/drawing/2014/main" id="{150B5759-D652-4C02-801C-9CA384B58EE7}"/>
              </a:ext>
            </a:extLst>
          </p:cNvPr>
          <p:cNvSpPr/>
          <p:nvPr/>
        </p:nvSpPr>
        <p:spPr>
          <a:xfrm>
            <a:off x="3029061" y="5070613"/>
            <a:ext cx="8381876" cy="1292131"/>
          </a:xfrm>
          <a:prstGeom prst="roundRect">
            <a:avLst/>
          </a:prstGeom>
          <a:solidFill>
            <a:srgbClr val="73C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Rectangle: Rounded Corners 22">
            <a:extLst>
              <a:ext uri="{FF2B5EF4-FFF2-40B4-BE49-F238E27FC236}">
                <a16:creationId xmlns:a16="http://schemas.microsoft.com/office/drawing/2014/main" id="{3CA945A0-26AF-4AB0-802E-D1582CA05889}"/>
              </a:ext>
            </a:extLst>
          </p:cNvPr>
          <p:cNvSpPr/>
          <p:nvPr/>
        </p:nvSpPr>
        <p:spPr>
          <a:xfrm>
            <a:off x="3046930" y="3694378"/>
            <a:ext cx="8364007" cy="1292131"/>
          </a:xfrm>
          <a:prstGeom prst="roundRect">
            <a:avLst/>
          </a:prstGeom>
          <a:solidFill>
            <a:srgbClr val="F1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4" name="Rectangle: Rounded Corners 23">
            <a:extLst>
              <a:ext uri="{FF2B5EF4-FFF2-40B4-BE49-F238E27FC236}">
                <a16:creationId xmlns:a16="http://schemas.microsoft.com/office/drawing/2014/main" id="{D5914DFD-9FAB-40D1-80CD-1F2B7C817CF4}"/>
              </a:ext>
            </a:extLst>
          </p:cNvPr>
          <p:cNvSpPr/>
          <p:nvPr/>
        </p:nvSpPr>
        <p:spPr>
          <a:xfrm>
            <a:off x="3029061" y="2305149"/>
            <a:ext cx="8381876" cy="1292131"/>
          </a:xfrm>
          <a:prstGeom prst="roundRect">
            <a:avLst/>
          </a:prstGeom>
          <a:solidFill>
            <a:srgbClr val="F5D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5" name="TextBox 24">
            <a:extLst>
              <a:ext uri="{FF2B5EF4-FFF2-40B4-BE49-F238E27FC236}">
                <a16:creationId xmlns:a16="http://schemas.microsoft.com/office/drawing/2014/main" id="{DBE6B58B-8059-4EBA-9285-17D931A75AC2}"/>
              </a:ext>
            </a:extLst>
          </p:cNvPr>
          <p:cNvSpPr txBox="1"/>
          <p:nvPr/>
        </p:nvSpPr>
        <p:spPr>
          <a:xfrm>
            <a:off x="3202398" y="2293705"/>
            <a:ext cx="8035202" cy="1384995"/>
          </a:xfrm>
          <a:prstGeom prst="rect">
            <a:avLst/>
          </a:prstGeom>
          <a:noFill/>
        </p:spPr>
        <p:txBody>
          <a:bodyPr wrap="square">
            <a:spAutoFit/>
          </a:bodyPr>
          <a:lstStyle/>
          <a:p>
            <a:pPr algn="just"/>
            <a:r>
              <a:rPr lang="pt-BR" sz="2800" b="1">
                <a:solidFill>
                  <a:srgbClr val="000000"/>
                </a:solidFill>
                <a:effectLst/>
                <a:latin typeface="Times New Roman" panose="02020603050405020304" pitchFamily="18" charset="0"/>
                <a:ea typeface="Times New Roman" panose="02020603050405020304" pitchFamily="18" charset="0"/>
              </a:rPr>
              <a:t>Nêu được một số việc nên làm và không nên làm để đảm bảo an toàn khi tham gia giao thông đường bộ.</a:t>
            </a:r>
            <a:endParaRPr lang="en-US" sz="2800" b="1"/>
          </a:p>
        </p:txBody>
      </p:sp>
      <p:pic>
        <p:nvPicPr>
          <p:cNvPr id="26" name="Picture 25">
            <a:extLst>
              <a:ext uri="{FF2B5EF4-FFF2-40B4-BE49-F238E27FC236}">
                <a16:creationId xmlns:a16="http://schemas.microsoft.com/office/drawing/2014/main" id="{8C27562A-9FF3-4A28-AABE-3D09F513B4F2}"/>
              </a:ext>
            </a:extLst>
          </p:cNvPr>
          <p:cNvPicPr>
            <a:picLocks noChangeAspect="1"/>
          </p:cNvPicPr>
          <p:nvPr/>
        </p:nvPicPr>
        <p:blipFill>
          <a:blip r:embed="rId4"/>
          <a:stretch>
            <a:fillRect/>
          </a:stretch>
        </p:blipFill>
        <p:spPr>
          <a:xfrm>
            <a:off x="6423607" y="1139550"/>
            <a:ext cx="5401528" cy="713656"/>
          </a:xfrm>
          <a:prstGeom prst="rect">
            <a:avLst/>
          </a:prstGeom>
        </p:spPr>
      </p:pic>
      <p:sp>
        <p:nvSpPr>
          <p:cNvPr id="27" name="TextBox 26">
            <a:extLst>
              <a:ext uri="{FF2B5EF4-FFF2-40B4-BE49-F238E27FC236}">
                <a16:creationId xmlns:a16="http://schemas.microsoft.com/office/drawing/2014/main" id="{8F7FE251-9612-4651-919A-8AB221F7E5E4}"/>
              </a:ext>
            </a:extLst>
          </p:cNvPr>
          <p:cNvSpPr txBox="1"/>
          <p:nvPr/>
        </p:nvSpPr>
        <p:spPr>
          <a:xfrm>
            <a:off x="3202397" y="3887483"/>
            <a:ext cx="8035203" cy="954107"/>
          </a:xfrm>
          <a:prstGeom prst="rect">
            <a:avLst/>
          </a:prstGeom>
          <a:noFill/>
        </p:spPr>
        <p:txBody>
          <a:bodyPr wrap="square">
            <a:spAutoFit/>
          </a:bodyPr>
          <a:lstStyle/>
          <a:p>
            <a:pPr algn="just">
              <a:tabLst>
                <a:tab pos="340360" algn="l"/>
              </a:tabLst>
            </a:pPr>
            <a:r>
              <a:rPr lang="pt-BR"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Chấp hành đúng luật giao thông, cẩn thận khi tham gia giao </a:t>
            </a: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endParaRPr lang="en-US" sz="2800" b="1">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8CFD22BC-DDE6-49BB-92E2-7AB7AD25A201}"/>
              </a:ext>
            </a:extLst>
          </p:cNvPr>
          <p:cNvSpPr txBox="1"/>
          <p:nvPr/>
        </p:nvSpPr>
        <p:spPr>
          <a:xfrm>
            <a:off x="3202397" y="5239624"/>
            <a:ext cx="8322430" cy="954107"/>
          </a:xfrm>
          <a:prstGeom prst="rect">
            <a:avLst/>
          </a:prstGeom>
          <a:noFill/>
        </p:spPr>
        <p:txBody>
          <a:bodyPr wrap="square">
            <a:spAutoFit/>
          </a:bodyPr>
          <a:lstStyle/>
          <a:p>
            <a:r>
              <a:rPr lang="vi-VN"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pt-BR"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uyên truyền, vận động, nhắc nhở mọi người cùng thực hiện.</a:t>
            </a:r>
            <a:endParaRPr lang="en-US" sz="2800"/>
          </a:p>
        </p:txBody>
      </p:sp>
      <p:grpSp>
        <p:nvGrpSpPr>
          <p:cNvPr id="32" name="组合 2">
            <a:extLst>
              <a:ext uri="{FF2B5EF4-FFF2-40B4-BE49-F238E27FC236}">
                <a16:creationId xmlns:a16="http://schemas.microsoft.com/office/drawing/2014/main" id="{825BF4E7-54B9-4CC0-BEA7-BD112B12EC98}"/>
              </a:ext>
            </a:extLst>
          </p:cNvPr>
          <p:cNvGrpSpPr/>
          <p:nvPr/>
        </p:nvGrpSpPr>
        <p:grpSpPr>
          <a:xfrm>
            <a:off x="2004247" y="2536124"/>
            <a:ext cx="830179" cy="830179"/>
            <a:chOff x="12994021" y="1017960"/>
            <a:chExt cx="830179" cy="830179"/>
          </a:xfrm>
        </p:grpSpPr>
        <p:sp>
          <p:nvSpPr>
            <p:cNvPr id="33" name="椭圆 9">
              <a:extLst>
                <a:ext uri="{FF2B5EF4-FFF2-40B4-BE49-F238E27FC236}">
                  <a16:creationId xmlns:a16="http://schemas.microsoft.com/office/drawing/2014/main" id="{E094FF56-456D-43F8-AEE1-E9AA7859E28C}"/>
                </a:ext>
              </a:extLst>
            </p:cNvPr>
            <p:cNvSpPr/>
            <p:nvPr/>
          </p:nvSpPr>
          <p:spPr>
            <a:xfrm>
              <a:off x="12994021" y="1017960"/>
              <a:ext cx="830179" cy="830179"/>
            </a:xfrm>
            <a:prstGeom prst="ellipse">
              <a:avLst/>
            </a:prstGeom>
            <a:solidFill>
              <a:srgbClr val="F5D555"/>
            </a:solidFill>
            <a:ln>
              <a:noFill/>
            </a:ln>
            <a:effectLst>
              <a:outerShdw blurRad="38100" algn="c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4" name="任意多边形: 形状 14">
              <a:extLst>
                <a:ext uri="{FF2B5EF4-FFF2-40B4-BE49-F238E27FC236}">
                  <a16:creationId xmlns:a16="http://schemas.microsoft.com/office/drawing/2014/main" id="{A95DB4E0-4DFC-4BB6-AFCE-F34D5C895E30}"/>
                </a:ext>
              </a:extLst>
            </p:cNvPr>
            <p:cNvSpPr/>
            <p:nvPr/>
          </p:nvSpPr>
          <p:spPr>
            <a:xfrm>
              <a:off x="13226396" y="1166311"/>
              <a:ext cx="360221" cy="462107"/>
            </a:xfrm>
            <a:custGeom>
              <a:avLst/>
              <a:gdLst/>
              <a:ahLst/>
              <a:cxnLst/>
              <a:rect l="l" t="t" r="r" b="b"/>
              <a:pathLst>
                <a:path w="305926" h="585201">
                  <a:moveTo>
                    <a:pt x="177157" y="0"/>
                  </a:moveTo>
                  <a:cubicBezTo>
                    <a:pt x="195296" y="8325"/>
                    <a:pt x="204365" y="15971"/>
                    <a:pt x="204365" y="22938"/>
                  </a:cubicBezTo>
                  <a:lnTo>
                    <a:pt x="204365" y="475603"/>
                  </a:lnTo>
                  <a:cubicBezTo>
                    <a:pt x="207258" y="506411"/>
                    <a:pt x="213746" y="521814"/>
                    <a:pt x="223829" y="521814"/>
                  </a:cubicBezTo>
                  <a:cubicBezTo>
                    <a:pt x="278560" y="524558"/>
                    <a:pt x="305926" y="537246"/>
                    <a:pt x="305926" y="559877"/>
                  </a:cubicBezTo>
                  <a:cubicBezTo>
                    <a:pt x="300866" y="576760"/>
                    <a:pt x="289420" y="585201"/>
                    <a:pt x="271589" y="585201"/>
                  </a:cubicBezTo>
                  <a:lnTo>
                    <a:pt x="28269" y="585201"/>
                  </a:lnTo>
                  <a:cubicBezTo>
                    <a:pt x="20399" y="583229"/>
                    <a:pt x="13311" y="575151"/>
                    <a:pt x="7005" y="560965"/>
                  </a:cubicBezTo>
                  <a:cubicBezTo>
                    <a:pt x="7005" y="537199"/>
                    <a:pt x="27492" y="525316"/>
                    <a:pt x="68466" y="525316"/>
                  </a:cubicBezTo>
                  <a:cubicBezTo>
                    <a:pt x="97534" y="525316"/>
                    <a:pt x="112068" y="509615"/>
                    <a:pt x="112068" y="478212"/>
                  </a:cubicBezTo>
                  <a:lnTo>
                    <a:pt x="112068" y="173529"/>
                  </a:lnTo>
                  <a:cubicBezTo>
                    <a:pt x="112068" y="139791"/>
                    <a:pt x="106873" y="122922"/>
                    <a:pt x="96483" y="122922"/>
                  </a:cubicBezTo>
                  <a:cubicBezTo>
                    <a:pt x="92995" y="122922"/>
                    <a:pt x="69954" y="125257"/>
                    <a:pt x="27362" y="129927"/>
                  </a:cubicBezTo>
                  <a:cubicBezTo>
                    <a:pt x="9121" y="129927"/>
                    <a:pt x="0" y="117755"/>
                    <a:pt x="0" y="93412"/>
                  </a:cubicBezTo>
                  <a:lnTo>
                    <a:pt x="14902" y="73544"/>
                  </a:lnTo>
                  <a:cubicBezTo>
                    <a:pt x="26492" y="73544"/>
                    <a:pt x="80577" y="49029"/>
                    <a:pt x="177157" y="0"/>
                  </a:cubicBezTo>
                  <a:close/>
                </a:path>
              </a:pathLst>
            </a:custGeom>
            <a:solidFill>
              <a:schemeClr val="bg1"/>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grpSp>
        <p:nvGrpSpPr>
          <p:cNvPr id="35" name="组合 17">
            <a:extLst>
              <a:ext uri="{FF2B5EF4-FFF2-40B4-BE49-F238E27FC236}">
                <a16:creationId xmlns:a16="http://schemas.microsoft.com/office/drawing/2014/main" id="{AAF2BF20-2C25-4031-A41C-EC6224C4AD15}"/>
              </a:ext>
            </a:extLst>
          </p:cNvPr>
          <p:cNvGrpSpPr/>
          <p:nvPr/>
        </p:nvGrpSpPr>
        <p:grpSpPr>
          <a:xfrm>
            <a:off x="2004247" y="3907120"/>
            <a:ext cx="830179" cy="830179"/>
            <a:chOff x="12994021" y="2160200"/>
            <a:chExt cx="830179" cy="830179"/>
          </a:xfrm>
        </p:grpSpPr>
        <p:sp>
          <p:nvSpPr>
            <p:cNvPr id="36" name="椭圆 10">
              <a:extLst>
                <a:ext uri="{FF2B5EF4-FFF2-40B4-BE49-F238E27FC236}">
                  <a16:creationId xmlns:a16="http://schemas.microsoft.com/office/drawing/2014/main" id="{E893FAFC-C915-43B5-B9E1-D9F939E481E2}"/>
                </a:ext>
              </a:extLst>
            </p:cNvPr>
            <p:cNvSpPr/>
            <p:nvPr/>
          </p:nvSpPr>
          <p:spPr>
            <a:xfrm>
              <a:off x="12994021" y="2160200"/>
              <a:ext cx="830179" cy="830179"/>
            </a:xfrm>
            <a:prstGeom prst="ellipse">
              <a:avLst/>
            </a:prstGeom>
            <a:solidFill>
              <a:srgbClr val="F15B5B"/>
            </a:solidFill>
            <a:ln>
              <a:noFill/>
            </a:ln>
            <a:effectLst>
              <a:outerShdw blurRad="38100" algn="c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7" name="任意多边形: 形状 15">
              <a:extLst>
                <a:ext uri="{FF2B5EF4-FFF2-40B4-BE49-F238E27FC236}">
                  <a16:creationId xmlns:a16="http://schemas.microsoft.com/office/drawing/2014/main" id="{99AC6977-094D-46D2-A3B3-D784A2361C9C}"/>
                </a:ext>
              </a:extLst>
            </p:cNvPr>
            <p:cNvSpPr/>
            <p:nvPr/>
          </p:nvSpPr>
          <p:spPr>
            <a:xfrm>
              <a:off x="13201655" y="2316297"/>
              <a:ext cx="409703" cy="462107"/>
            </a:xfrm>
            <a:custGeom>
              <a:avLst/>
              <a:gdLst/>
              <a:ahLst/>
              <a:cxnLst/>
              <a:rect l="l" t="t" r="r" b="b"/>
              <a:pathLst>
                <a:path w="347950" h="585201">
                  <a:moveTo>
                    <a:pt x="135005" y="0"/>
                  </a:moveTo>
                  <a:lnTo>
                    <a:pt x="220800" y="0"/>
                  </a:lnTo>
                  <a:cubicBezTo>
                    <a:pt x="291559" y="27793"/>
                    <a:pt x="326938" y="84469"/>
                    <a:pt x="326938" y="170026"/>
                  </a:cubicBezTo>
                  <a:lnTo>
                    <a:pt x="326938" y="177031"/>
                  </a:lnTo>
                  <a:cubicBezTo>
                    <a:pt x="326938" y="254979"/>
                    <a:pt x="267402" y="359913"/>
                    <a:pt x="148330" y="491830"/>
                  </a:cubicBezTo>
                  <a:lnTo>
                    <a:pt x="148330" y="494886"/>
                  </a:lnTo>
                  <a:cubicBezTo>
                    <a:pt x="148739" y="496495"/>
                    <a:pt x="152469" y="497300"/>
                    <a:pt x="159520" y="497300"/>
                  </a:cubicBezTo>
                  <a:lnTo>
                    <a:pt x="208550" y="497300"/>
                  </a:lnTo>
                  <a:cubicBezTo>
                    <a:pt x="220986" y="497300"/>
                    <a:pt x="237101" y="495216"/>
                    <a:pt x="256896" y="491049"/>
                  </a:cubicBezTo>
                  <a:cubicBezTo>
                    <a:pt x="286038" y="464864"/>
                    <a:pt x="306111" y="451772"/>
                    <a:pt x="317115" y="451772"/>
                  </a:cubicBezTo>
                  <a:lnTo>
                    <a:pt x="325291" y="451772"/>
                  </a:lnTo>
                  <a:cubicBezTo>
                    <a:pt x="333951" y="453930"/>
                    <a:pt x="341504" y="462492"/>
                    <a:pt x="347950" y="477459"/>
                  </a:cubicBezTo>
                  <a:cubicBezTo>
                    <a:pt x="332110" y="549287"/>
                    <a:pt x="311325" y="585201"/>
                    <a:pt x="285596" y="585201"/>
                  </a:cubicBezTo>
                  <a:lnTo>
                    <a:pt x="20189" y="585201"/>
                  </a:lnTo>
                  <a:cubicBezTo>
                    <a:pt x="6729" y="576774"/>
                    <a:pt x="0" y="569128"/>
                    <a:pt x="0" y="562263"/>
                  </a:cubicBezTo>
                  <a:lnTo>
                    <a:pt x="0" y="551757"/>
                  </a:lnTo>
                  <a:cubicBezTo>
                    <a:pt x="0" y="539571"/>
                    <a:pt x="16343" y="514015"/>
                    <a:pt x="49029" y="475087"/>
                  </a:cubicBezTo>
                  <a:cubicBezTo>
                    <a:pt x="163431" y="347104"/>
                    <a:pt x="220633" y="250087"/>
                    <a:pt x="220633" y="184035"/>
                  </a:cubicBezTo>
                  <a:cubicBezTo>
                    <a:pt x="220633" y="178807"/>
                    <a:pt x="219465" y="169617"/>
                    <a:pt x="217131" y="156464"/>
                  </a:cubicBezTo>
                  <a:cubicBezTo>
                    <a:pt x="210777" y="106086"/>
                    <a:pt x="189239" y="80897"/>
                    <a:pt x="152516" y="80897"/>
                  </a:cubicBezTo>
                  <a:cubicBezTo>
                    <a:pt x="131001" y="80897"/>
                    <a:pt x="111830" y="93143"/>
                    <a:pt x="95003" y="117634"/>
                  </a:cubicBezTo>
                  <a:cubicBezTo>
                    <a:pt x="82976" y="163185"/>
                    <a:pt x="65958" y="185960"/>
                    <a:pt x="43950" y="185960"/>
                  </a:cubicBezTo>
                  <a:lnTo>
                    <a:pt x="35272" y="185960"/>
                  </a:lnTo>
                  <a:cubicBezTo>
                    <a:pt x="27403" y="183988"/>
                    <a:pt x="20315" y="175910"/>
                    <a:pt x="14008" y="161725"/>
                  </a:cubicBezTo>
                  <a:cubicBezTo>
                    <a:pt x="14008" y="147781"/>
                    <a:pt x="18836" y="122704"/>
                    <a:pt x="28491" y="86492"/>
                  </a:cubicBezTo>
                  <a:cubicBezTo>
                    <a:pt x="53568" y="28830"/>
                    <a:pt x="89073" y="0"/>
                    <a:pt x="135005" y="0"/>
                  </a:cubicBezTo>
                  <a:close/>
                </a:path>
              </a:pathLst>
            </a:custGeom>
            <a:solidFill>
              <a:schemeClr val="bg1"/>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grpSp>
        <p:nvGrpSpPr>
          <p:cNvPr id="38" name="组合 18">
            <a:extLst>
              <a:ext uri="{FF2B5EF4-FFF2-40B4-BE49-F238E27FC236}">
                <a16:creationId xmlns:a16="http://schemas.microsoft.com/office/drawing/2014/main" id="{616338D6-066A-4D8B-A490-D33F9EA4A47B}"/>
              </a:ext>
            </a:extLst>
          </p:cNvPr>
          <p:cNvGrpSpPr/>
          <p:nvPr/>
        </p:nvGrpSpPr>
        <p:grpSpPr>
          <a:xfrm>
            <a:off x="2001642" y="5277780"/>
            <a:ext cx="830179" cy="830179"/>
            <a:chOff x="12994021" y="3302440"/>
            <a:chExt cx="830179" cy="830179"/>
          </a:xfrm>
        </p:grpSpPr>
        <p:sp>
          <p:nvSpPr>
            <p:cNvPr id="39" name="椭圆 11">
              <a:extLst>
                <a:ext uri="{FF2B5EF4-FFF2-40B4-BE49-F238E27FC236}">
                  <a16:creationId xmlns:a16="http://schemas.microsoft.com/office/drawing/2014/main" id="{4F683171-7F37-46A0-8A20-20CF18C2B624}"/>
                </a:ext>
              </a:extLst>
            </p:cNvPr>
            <p:cNvSpPr/>
            <p:nvPr/>
          </p:nvSpPr>
          <p:spPr>
            <a:xfrm>
              <a:off x="12994021" y="3302440"/>
              <a:ext cx="830179" cy="830179"/>
            </a:xfrm>
            <a:prstGeom prst="ellipse">
              <a:avLst/>
            </a:prstGeom>
            <a:solidFill>
              <a:srgbClr val="73C880"/>
            </a:solidFill>
            <a:ln>
              <a:noFill/>
            </a:ln>
            <a:effectLst>
              <a:outerShdw blurRad="38100" algn="c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0" name="任意多边形: 形状 16">
              <a:extLst>
                <a:ext uri="{FF2B5EF4-FFF2-40B4-BE49-F238E27FC236}">
                  <a16:creationId xmlns:a16="http://schemas.microsoft.com/office/drawing/2014/main" id="{997D13D5-4602-4CE8-8328-CB033C6589D6}"/>
                </a:ext>
              </a:extLst>
            </p:cNvPr>
            <p:cNvSpPr/>
            <p:nvPr/>
          </p:nvSpPr>
          <p:spPr>
            <a:xfrm>
              <a:off x="13209902" y="3466283"/>
              <a:ext cx="393209" cy="473169"/>
            </a:xfrm>
            <a:custGeom>
              <a:avLst/>
              <a:gdLst/>
              <a:ahLst/>
              <a:cxnLst/>
              <a:rect l="l" t="t" r="r" b="b"/>
              <a:pathLst>
                <a:path w="333942" h="599210">
                  <a:moveTo>
                    <a:pt x="142010" y="0"/>
                  </a:moveTo>
                  <a:lnTo>
                    <a:pt x="195937" y="0"/>
                  </a:lnTo>
                  <a:cubicBezTo>
                    <a:pt x="266928" y="23459"/>
                    <a:pt x="302423" y="59122"/>
                    <a:pt x="302423" y="106988"/>
                  </a:cubicBezTo>
                  <a:lnTo>
                    <a:pt x="302423" y="152516"/>
                  </a:lnTo>
                  <a:cubicBezTo>
                    <a:pt x="302423" y="180226"/>
                    <a:pt x="284913" y="213926"/>
                    <a:pt x="249892" y="253617"/>
                  </a:cubicBezTo>
                  <a:lnTo>
                    <a:pt x="249892" y="256254"/>
                  </a:lnTo>
                  <a:cubicBezTo>
                    <a:pt x="305925" y="287768"/>
                    <a:pt x="333942" y="330235"/>
                    <a:pt x="333942" y="383655"/>
                  </a:cubicBezTo>
                  <a:lnTo>
                    <a:pt x="333942" y="429183"/>
                  </a:lnTo>
                  <a:cubicBezTo>
                    <a:pt x="333942" y="450288"/>
                    <a:pt x="324120" y="474041"/>
                    <a:pt x="304474" y="500439"/>
                  </a:cubicBezTo>
                  <a:cubicBezTo>
                    <a:pt x="245324" y="566286"/>
                    <a:pt x="185333" y="599210"/>
                    <a:pt x="124499" y="599210"/>
                  </a:cubicBezTo>
                  <a:lnTo>
                    <a:pt x="98631" y="599210"/>
                  </a:lnTo>
                  <a:cubicBezTo>
                    <a:pt x="32877" y="589731"/>
                    <a:pt x="0" y="566909"/>
                    <a:pt x="0" y="530744"/>
                  </a:cubicBezTo>
                  <a:cubicBezTo>
                    <a:pt x="0" y="492105"/>
                    <a:pt x="19320" y="472785"/>
                    <a:pt x="57959" y="472785"/>
                  </a:cubicBezTo>
                  <a:lnTo>
                    <a:pt x="68465" y="472785"/>
                  </a:lnTo>
                  <a:cubicBezTo>
                    <a:pt x="80065" y="472785"/>
                    <a:pt x="91538" y="475813"/>
                    <a:pt x="102887" y="481868"/>
                  </a:cubicBezTo>
                  <a:cubicBezTo>
                    <a:pt x="125639" y="508499"/>
                    <a:pt x="138680" y="521814"/>
                    <a:pt x="142010" y="521814"/>
                  </a:cubicBezTo>
                  <a:cubicBezTo>
                    <a:pt x="143191" y="521814"/>
                    <a:pt x="158497" y="518484"/>
                    <a:pt x="187928" y="511824"/>
                  </a:cubicBezTo>
                  <a:cubicBezTo>
                    <a:pt x="226074" y="492746"/>
                    <a:pt x="245148" y="461697"/>
                    <a:pt x="245148" y="418676"/>
                  </a:cubicBezTo>
                  <a:cubicBezTo>
                    <a:pt x="245148" y="374381"/>
                    <a:pt x="221791" y="343476"/>
                    <a:pt x="175078" y="325961"/>
                  </a:cubicBezTo>
                  <a:cubicBezTo>
                    <a:pt x="121397" y="318929"/>
                    <a:pt x="94557" y="307809"/>
                    <a:pt x="94557" y="292600"/>
                  </a:cubicBezTo>
                  <a:lnTo>
                    <a:pt x="94557" y="279303"/>
                  </a:lnTo>
                  <a:lnTo>
                    <a:pt x="104603" y="264235"/>
                  </a:lnTo>
                  <a:cubicBezTo>
                    <a:pt x="177287" y="240376"/>
                    <a:pt x="213629" y="206638"/>
                    <a:pt x="213629" y="163022"/>
                  </a:cubicBezTo>
                  <a:lnTo>
                    <a:pt x="213629" y="136512"/>
                  </a:lnTo>
                  <a:cubicBezTo>
                    <a:pt x="203332" y="99435"/>
                    <a:pt x="182961" y="80897"/>
                    <a:pt x="152516" y="80897"/>
                  </a:cubicBezTo>
                  <a:cubicBezTo>
                    <a:pt x="141261" y="80897"/>
                    <a:pt x="125095" y="85915"/>
                    <a:pt x="104017" y="95952"/>
                  </a:cubicBezTo>
                  <a:cubicBezTo>
                    <a:pt x="84297" y="135391"/>
                    <a:pt x="69251" y="156055"/>
                    <a:pt x="58880" y="157943"/>
                  </a:cubicBezTo>
                  <a:lnTo>
                    <a:pt x="41202" y="157943"/>
                  </a:lnTo>
                  <a:cubicBezTo>
                    <a:pt x="27742" y="149516"/>
                    <a:pt x="21013" y="141870"/>
                    <a:pt x="21013" y="135005"/>
                  </a:cubicBezTo>
                  <a:lnTo>
                    <a:pt x="21013" y="126773"/>
                  </a:lnTo>
                  <a:cubicBezTo>
                    <a:pt x="33440" y="42257"/>
                    <a:pt x="73772" y="0"/>
                    <a:pt x="142010" y="0"/>
                  </a:cubicBezTo>
                  <a:close/>
                </a:path>
              </a:pathLst>
            </a:custGeom>
            <a:solidFill>
              <a:schemeClr val="bg1"/>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spTree>
    <p:extLst>
      <p:ext uri="{BB962C8B-B14F-4D97-AF65-F5344CB8AC3E}">
        <p14:creationId xmlns:p14="http://schemas.microsoft.com/office/powerpoint/2010/main" val="130376648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randombar(horizontal)">
                                      <p:cBhvr>
                                        <p:cTn id="14" dur="500"/>
                                        <p:tgtEl>
                                          <p:spTgt spid="2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randombar(horizontal)">
                                      <p:cBhvr>
                                        <p:cTn id="17" dur="500"/>
                                        <p:tgtEl>
                                          <p:spTgt spid="25"/>
                                        </p:tgtEl>
                                      </p:cBhvr>
                                    </p:animEffect>
                                  </p:childTnLst>
                                </p:cTn>
                              </p:par>
                              <p:par>
                                <p:cTn id="18" presetID="14" presetClass="entr" presetSubtype="1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randombar(horizontal)">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par>
                                <p:cTn id="29" presetID="14" presetClass="entr" presetSubtype="1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randombar(horizontal)">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randombar(horizontal)">
                                      <p:cBhvr>
                                        <p:cTn id="36" dur="500"/>
                                        <p:tgtEl>
                                          <p:spTgt spid="22"/>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randombar(horizontal)">
                                      <p:cBhvr>
                                        <p:cTn id="39" dur="500"/>
                                        <p:tgtEl>
                                          <p:spTgt spid="28"/>
                                        </p:tgtEl>
                                      </p:cBhvr>
                                    </p:animEffect>
                                  </p:childTnLst>
                                </p:cTn>
                              </p:par>
                              <p:par>
                                <p:cTn id="40" presetID="14" presetClass="entr" presetSubtype="10"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randombar(horizontal)">
                                      <p:cBhvr>
                                        <p:cTn id="4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p:bldP spid="27" grpId="0"/>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944</Words>
  <Application>Microsoft Office PowerPoint</Application>
  <PresentationFormat>Widescreen</PresentationFormat>
  <Paragraphs>124</Paragraphs>
  <Slides>36</Slides>
  <Notes>15</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#9Slide03 AmpleSoft Bold</vt:lpstr>
      <vt:lpstr>#9Slide03 Comfortaa Bold</vt:lpstr>
      <vt:lpstr>.VnTime</vt:lpstr>
      <vt:lpstr>Arial</vt:lpstr>
      <vt:lpstr>Calibri</vt:lpstr>
      <vt:lpstr>Calibri Light</vt:lpstr>
      <vt:lpstr>iCiel Cadena</vt:lpstr>
      <vt:lpstr>Times New Roman</vt:lpstr>
      <vt:lpstr>UTM Cookies</vt:lpstr>
      <vt:lpstr>字魂36号-正文宋楷</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Admin</cp:lastModifiedBy>
  <cp:revision>22</cp:revision>
  <dcterms:created xsi:type="dcterms:W3CDTF">2020-06-06T07:43:30Z</dcterms:created>
  <dcterms:modified xsi:type="dcterms:W3CDTF">2021-11-07T07:58:52Z</dcterms:modified>
</cp:coreProperties>
</file>