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vml" ContentType="application/vnd.openxmlformats-officedocument.vmlDrawing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media/audio5.wav" ContentType="audio/x-wav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63" r:id="rId2"/>
    <p:sldId id="260" r:id="rId3"/>
    <p:sldId id="270" r:id="rId4"/>
    <p:sldId id="269" r:id="rId5"/>
    <p:sldId id="276" r:id="rId6"/>
    <p:sldId id="257" r:id="rId7"/>
    <p:sldId id="279" r:id="rId8"/>
    <p:sldId id="258" r:id="rId9"/>
    <p:sldId id="277" r:id="rId10"/>
    <p:sldId id="280" r:id="rId11"/>
    <p:sldId id="282" r:id="rId12"/>
    <p:sldId id="274" r:id="rId13"/>
    <p:sldId id="275" r:id="rId14"/>
    <p:sldId id="278" r:id="rId15"/>
    <p:sldId id="283" r:id="rId16"/>
  </p:sldIdLst>
  <p:sldSz cx="12192000" cy="6858000"/>
  <p:notesSz cx="6858000" cy="9144000"/>
  <p:embeddedFontLst>
    <p:embeddedFont>
      <p:font typeface="Calibri Light" panose="020F0302020204030204" pitchFamily="34" charset="0"/>
      <p:regular r:id="rId18"/>
      <p: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Wingdings 2" panose="05020102010507070707" pitchFamily="18" charset="2"/>
      <p:regular r:id="rId24"/>
    </p:embeddedFont>
  </p:embeddedFontLst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806D53-FD53-4F35-98A9-0EDF26B5902D}" v="540" dt="2021-09-30T13:38:24.0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6FF49-DF81-4E2E-972F-99A7D72BF6F3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DE4F6-FFFD-4CB5-BAD4-5F49C48373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420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1DE4F6-FFFD-4CB5-BAD4-5F49C48373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60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9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869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56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241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59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36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147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34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40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864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A38B-9BED-4092-9EDC-24BAA8CD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CD666-FBFB-44DE-B8A0-337369ACD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B501A-72C5-41DE-8F61-21AAE62C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A351B-BC81-49E2-BBF7-A9DF6893B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18F16-D2DD-4155-87BD-B82985F8D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4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2499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A38B-9BED-4092-9EDC-24BAA8CD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CD666-FBFB-44DE-B8A0-337369ACD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B501A-72C5-41DE-8F61-21AAE62C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A351B-BC81-49E2-BBF7-A9DF6893B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18F16-D2DD-4155-87BD-B82985F8D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968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A38B-9BED-4092-9EDC-24BAA8CD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CD666-FBFB-44DE-B8A0-337369ACD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B501A-72C5-41DE-8F61-21AAE62C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A351B-BC81-49E2-BBF7-A9DF6893B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18F16-D2DD-4155-87BD-B82985F8D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868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A38B-9BED-4092-9EDC-24BAA8CD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CD666-FBFB-44DE-B8A0-337369ACD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B501A-72C5-41DE-8F61-21AAE62C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A351B-BC81-49E2-BBF7-A9DF6893B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18F16-D2DD-4155-87BD-B82985F8D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867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A38B-9BED-4092-9EDC-24BAA8CD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CD666-FBFB-44DE-B8A0-337369ACD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B501A-72C5-41DE-8F61-21AAE62C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A351B-BC81-49E2-BBF7-A9DF6893B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18F16-D2DD-4155-87BD-B82985F8D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11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CA38B-9BED-4092-9EDC-24BAA8CD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8CD666-FBFB-44DE-B8A0-337369ACD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EB501A-72C5-41DE-8F61-21AAE62CA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A351B-BC81-49E2-BBF7-A9DF6893B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18F16-D2DD-4155-87BD-B82985F8D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410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E5778-D339-4DF2-A3E0-A1F5239AD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D4DA6-9931-4FD0-91DA-797A2816A6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B0D67-E99D-43ED-A90F-66EE9A3D1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AEB95-8842-468F-B2C6-1F5A94E1F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92E6D-7C28-4E75-A32F-55095BD8B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7917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2882C-DAFF-4B4F-8CFB-7772E0C53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88457-7D81-45AB-94C2-13AF74AF27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31090A-8B05-4B22-A09F-7E985AB5D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7060FB-D0FB-4343-A2F8-D3D19244A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EC5B1-CFFA-49E0-8AA4-DF15B838F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AA74A-CC6A-452C-84B2-49AC516F4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109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31216-F0C6-4FAB-BBE4-4EFC8395A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EECA3-1166-4F0A-B1B7-190F220C41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C71C1-3665-474F-AB41-430B32389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7EEE46-3511-4585-8FFA-C32475073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2E2783-5A18-4169-A65A-2CEBC83882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A6294C-2A15-4E6C-BC1C-1C262B522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073B31-948A-4168-9EEF-A5474698B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A0581-9C63-4821-B939-62F28D8F3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1352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341BD-0D45-4EF3-A0B5-B38C39157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BDDC47-E4E7-4BD6-84F2-CD6A1446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FF428D-EFC2-4D49-B1F4-E6C2128FA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A60EF4-C353-40B4-9E57-56C40AE7B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7059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76C3E-9D2B-4515-9E03-FDFFC5DF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2D92C9-436C-4177-A7DF-E11087F76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59A26-FF15-4178-884E-A1952462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22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10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76C3E-9D2B-4515-9E03-FDFFC5DF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2D92C9-436C-4177-A7DF-E11087F76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59A26-FF15-4178-884E-A1952462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4195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76C3E-9D2B-4515-9E03-FDFFC5DF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2D92C9-436C-4177-A7DF-E11087F76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59A26-FF15-4178-884E-A1952462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9932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076C3E-9D2B-4515-9E03-FDFFC5DF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2D92C9-436C-4177-A7DF-E11087F76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59A26-FF15-4178-884E-A1952462D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7392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3BEAC-232B-4419-AD9F-7896061D5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05C16-F3A9-4063-A77E-13295329E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1C03A-C056-4912-AED9-36C66167F0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3A512C-F7C5-48BF-AA2F-275F14609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132A7-3FA5-4B5B-89FF-55ECC901F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9A6265-4FE2-4408-941B-083BCB3D3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343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10BEF-1EE0-4F63-B84F-C4CDFE491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5B2F09-C797-4ADC-AA8D-BF43C540E1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5A917-0D43-4B9E-9AF0-57471EAF4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2F12DA-1E10-49B2-932B-C8592ADEE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CB7F7-E0F1-4EF3-BD8B-3EDA7D594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D6E614-61CF-422A-A933-B858657B6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7813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84FCB-702C-4A72-A6B5-48B846B43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0F48D-D46E-452F-B8A2-F4CCDBC641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1A35C-98C1-4037-BC5A-A2E09749E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8F7F6-ED4D-43F3-879D-EF4D9446F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CA2AE-5555-4353-A250-92DA887FE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6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F4BABF-9709-41AD-B942-CFF98A206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E2231C-BFEC-4033-AE8C-A2A01EDC4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98C5-E1F7-47D4-8658-E162E101C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3FDFF-1743-4051-A923-04C1E1480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3BE66-D43F-40DC-A15D-9D35CEEBB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691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36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449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38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13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878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A978E-4D5E-4664-BA7B-D4857BFE1F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A410B-E932-4554-95E8-E7B052D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9068DD-7AEF-4DC3-83F2-5D54FA55C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02D9-526B-4C18-B1B6-24D3D28A3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48D951-62DA-4B7D-8BED-6D488EA78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11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13ECC1-151A-4BAB-AD39-0CD56D1CA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898D6A-FD84-4D25-A9D6-AFBD238A41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3CF5EC-0495-4FE0-B1B2-27B792CCFD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E0D47-7C16-4368-9B9E-E6ACFFEB5EAD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D48A7-021C-44F4-BB1D-594951C99E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1B956-E5A9-4447-B408-F19E5A4717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FEB9E-86AF-4643-8FDD-FF4322B5A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30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78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7" r:id="rId11"/>
    <p:sldLayoutId id="2147483666" r:id="rId12"/>
    <p:sldLayoutId id="2147483665" r:id="rId13"/>
    <p:sldLayoutId id="2147483664" r:id="rId14"/>
    <p:sldLayoutId id="2147483663" r:id="rId15"/>
    <p:sldLayoutId id="2147483662" r:id="rId16"/>
    <p:sldLayoutId id="2147483661" r:id="rId17"/>
    <p:sldLayoutId id="2147483660" r:id="rId18"/>
    <p:sldLayoutId id="2147483650" r:id="rId19"/>
    <p:sldLayoutId id="2147483684" r:id="rId20"/>
    <p:sldLayoutId id="2147483683" r:id="rId21"/>
    <p:sldLayoutId id="2147483680" r:id="rId22"/>
    <p:sldLayoutId id="2147483677" r:id="rId23"/>
    <p:sldLayoutId id="2147483676" r:id="rId24"/>
    <p:sldLayoutId id="2147483651" r:id="rId25"/>
    <p:sldLayoutId id="2147483652" r:id="rId26"/>
    <p:sldLayoutId id="2147483653" r:id="rId27"/>
    <p:sldLayoutId id="2147483654" r:id="rId28"/>
    <p:sldLayoutId id="2147483655" r:id="rId29"/>
    <p:sldLayoutId id="2147483685" r:id="rId30"/>
    <p:sldLayoutId id="2147483682" r:id="rId31"/>
    <p:sldLayoutId id="2147483681" r:id="rId32"/>
    <p:sldLayoutId id="2147483656" r:id="rId33"/>
    <p:sldLayoutId id="2147483657" r:id="rId34"/>
    <p:sldLayoutId id="2147483658" r:id="rId35"/>
    <p:sldLayoutId id="2147483659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11.xml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5.jpeg"/><Relationship Id="rId3" Type="http://schemas.openxmlformats.org/officeDocument/2006/relationships/audio" Target="../media/audio8.wav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audio" Target="../media/audio4.wav"/><Relationship Id="rId10" Type="http://schemas.openxmlformats.org/officeDocument/2006/relationships/image" Target="../media/image14.jpeg"/><Relationship Id="rId4" Type="http://schemas.openxmlformats.org/officeDocument/2006/relationships/audio" Target="../media/audio12.wav"/><Relationship Id="rId9" Type="http://schemas.openxmlformats.org/officeDocument/2006/relationships/image" Target="../media/image13.jpeg"/><Relationship Id="rId1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18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19.jpg"/><Relationship Id="rId4" Type="http://schemas.openxmlformats.org/officeDocument/2006/relationships/audio" Target="../media/audio14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1.wav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wmf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audio" Target="../media/audio8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audio" Target="../media/audio8.wav"/><Relationship Id="rId5" Type="http://schemas.openxmlformats.org/officeDocument/2006/relationships/audio" Target="../media/audio11.wav"/><Relationship Id="rId4" Type="http://schemas.openxmlformats.org/officeDocument/2006/relationships/audio" Target="../media/audio10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file:///E:\CUA%20BA\KHOA%205\BAI%204%20CO%20THE%20CHUNG%20TA%20DUOC%20HINH%20THANH%20NHU%20THE%20NAO\hoathinh1.mpg" TargetMode="External"/><Relationship Id="rId1" Type="http://schemas.openxmlformats.org/officeDocument/2006/relationships/tags" Target="../tags/tag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4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14"/>
          <p:cNvSpPr txBox="1">
            <a:spLocks noChangeArrowheads="1"/>
          </p:cNvSpPr>
          <p:nvPr/>
        </p:nvSpPr>
        <p:spPr bwMode="auto">
          <a:xfrm>
            <a:off x="3886200" y="1785424"/>
            <a:ext cx="4419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>
                <a:solidFill>
                  <a:srgbClr val="FF0000"/>
                </a:solidFill>
              </a:rPr>
              <a:t>KHOA HỌC LỚP 5</a:t>
            </a:r>
          </a:p>
        </p:txBody>
      </p:sp>
      <p:sp>
        <p:nvSpPr>
          <p:cNvPr id="3076" name="WordArt 15"/>
          <p:cNvSpPr>
            <a:spLocks noChangeArrowheads="1" noChangeShapeType="1" noTextEdit="1"/>
          </p:cNvSpPr>
          <p:nvPr/>
        </p:nvSpPr>
        <p:spPr bwMode="auto">
          <a:xfrm>
            <a:off x="2209800" y="2705100"/>
            <a:ext cx="775335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BÀI 4: CƠ THỂ CHÚNG TA </a:t>
            </a:r>
          </a:p>
          <a:p>
            <a:pPr algn="ctr"/>
            <a:r>
              <a:rPr lang="vi-VN" sz="3600" kern="10">
                <a:ln w="1905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ĐƯỢC HÌNH THÀNH NHƯ THẾ NÀO?</a:t>
            </a:r>
            <a:endParaRPr lang="en-US" sz="3600" kern="10">
              <a:ln w="19050">
                <a:solidFill>
                  <a:srgbClr val="FF00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8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323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6815" name="CO THE HINH THANH">
            <a:hlinkClick r:id="" action="ppaction://media"/>
          </p:cNvPr>
          <p:cNvPicPr>
            <a:picLocks noChangeAspect="1" noChangeArrowheads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end="150532.133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 bwMode="auto">
          <a:xfrm>
            <a:off x="1143941" y="643467"/>
            <a:ext cx="9904118" cy="5571066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498219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68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68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681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 descr="Diagonal brick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rgbClr val="FFCCCC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276600" y="1592696"/>
            <a:ext cx="5867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i="1" u="sng" dirty="0">
                <a:solidFill>
                  <a:srgbClr val="000099"/>
                </a:solidFill>
              </a:rPr>
              <a:t>Hoạt động 3: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12954" y="2812137"/>
            <a:ext cx="746104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A50021"/>
                </a:solidFill>
              </a:rPr>
              <a:t>Mình cùng tìm hiểu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2BFD316B-86EA-4618-9564-666D54FBA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0" y="266602"/>
            <a:ext cx="355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0000CC"/>
                </a:solidFill>
              </a:rPr>
              <a:t>BÀI 4: 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D39EDDBF-E8CA-4801-95B9-5B753FE36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4627"/>
            <a:ext cx="1219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</a:rPr>
              <a:t>CƠ THỂ CHÚNG TA ĐƯỢC HÌNH THÀNH NHƯ THẾ NÀO?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417413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ChangeArrowheads="1"/>
          </p:cNvSpPr>
          <p:nvPr/>
        </p:nvSpPr>
        <p:spPr bwMode="auto">
          <a:xfrm>
            <a:off x="79970" y="0"/>
            <a:ext cx="12032060" cy="68580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6455728" y="3429000"/>
            <a:ext cx="5450420" cy="3276600"/>
            <a:chOff x="3074" y="2160"/>
            <a:chExt cx="3120" cy="2064"/>
          </a:xfrm>
        </p:grpSpPr>
        <p:grpSp>
          <p:nvGrpSpPr>
            <p:cNvPr id="11321" name="Group 37"/>
            <p:cNvGrpSpPr>
              <a:grpSpLocks/>
            </p:cNvGrpSpPr>
            <p:nvPr/>
          </p:nvGrpSpPr>
          <p:grpSpPr bwMode="auto">
            <a:xfrm>
              <a:off x="3074" y="2160"/>
              <a:ext cx="3120" cy="2064"/>
              <a:chOff x="3074" y="2160"/>
              <a:chExt cx="3120" cy="2064"/>
            </a:xfrm>
          </p:grpSpPr>
          <p:pic>
            <p:nvPicPr>
              <p:cNvPr id="11325" name="Picture 5" descr="3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3074" y="2160"/>
                <a:ext cx="3120" cy="20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326" name="Rectangle 11"/>
              <p:cNvSpPr>
                <a:spLocks noChangeArrowheads="1"/>
              </p:cNvSpPr>
              <p:nvPr/>
            </p:nvSpPr>
            <p:spPr bwMode="auto">
              <a:xfrm>
                <a:off x="3137" y="2205"/>
                <a:ext cx="3002" cy="2019"/>
              </a:xfrm>
              <a:prstGeom prst="rect">
                <a:avLst/>
              </a:prstGeom>
              <a:noFill/>
              <a:ln w="57150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22" name="Group 34"/>
            <p:cNvGrpSpPr>
              <a:grpSpLocks/>
            </p:cNvGrpSpPr>
            <p:nvPr/>
          </p:nvGrpSpPr>
          <p:grpSpPr bwMode="auto">
            <a:xfrm>
              <a:off x="5184" y="2236"/>
              <a:ext cx="432" cy="404"/>
              <a:chOff x="3840" y="3264"/>
              <a:chExt cx="432" cy="404"/>
            </a:xfrm>
          </p:grpSpPr>
          <p:sp>
            <p:nvSpPr>
              <p:cNvPr id="11323" name="Oval 35"/>
              <p:cNvSpPr>
                <a:spLocks noChangeArrowheads="1"/>
              </p:cNvSpPr>
              <p:nvPr/>
            </p:nvSpPr>
            <p:spPr bwMode="auto">
              <a:xfrm>
                <a:off x="3840" y="3264"/>
                <a:ext cx="432" cy="384"/>
              </a:xfrm>
              <a:prstGeom prst="ellipse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4" name="Text Box 36"/>
              <p:cNvSpPr txBox="1">
                <a:spLocks noChangeArrowheads="1"/>
              </p:cNvSpPr>
              <p:nvPr/>
            </p:nvSpPr>
            <p:spPr bwMode="auto">
              <a:xfrm>
                <a:off x="3936" y="3264"/>
                <a:ext cx="24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600" b="1">
                    <a:solidFill>
                      <a:srgbClr val="CC0000"/>
                    </a:solidFill>
                  </a:rPr>
                  <a:t>4</a:t>
                </a:r>
              </a:p>
            </p:txBody>
          </p:sp>
        </p:grpSp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398164" y="304800"/>
            <a:ext cx="4935835" cy="3048000"/>
            <a:chOff x="240" y="192"/>
            <a:chExt cx="2544" cy="1920"/>
          </a:xfrm>
        </p:grpSpPr>
        <p:grpSp>
          <p:nvGrpSpPr>
            <p:cNvPr id="11315" name="Group 18"/>
            <p:cNvGrpSpPr>
              <a:grpSpLocks/>
            </p:cNvGrpSpPr>
            <p:nvPr/>
          </p:nvGrpSpPr>
          <p:grpSpPr bwMode="auto">
            <a:xfrm>
              <a:off x="240" y="192"/>
              <a:ext cx="2544" cy="1920"/>
              <a:chOff x="2976" y="96"/>
              <a:chExt cx="2544" cy="1920"/>
            </a:xfrm>
          </p:grpSpPr>
          <p:pic>
            <p:nvPicPr>
              <p:cNvPr id="11319" name="Picture 7" descr="1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2976" y="96"/>
                <a:ext cx="2544" cy="1920"/>
              </a:xfrm>
              <a:prstGeom prst="rect">
                <a:avLst/>
              </a:prstGeom>
              <a:noFill/>
              <a:ln w="9525">
                <a:solidFill>
                  <a:srgbClr val="800080"/>
                </a:solidFill>
                <a:miter lim="800000"/>
                <a:headEnd/>
                <a:tailEnd/>
              </a:ln>
            </p:spPr>
          </p:pic>
          <p:sp>
            <p:nvSpPr>
              <p:cNvPr id="11320" name="Rectangle 15"/>
              <p:cNvSpPr>
                <a:spLocks noChangeArrowheads="1"/>
              </p:cNvSpPr>
              <p:nvPr/>
            </p:nvSpPr>
            <p:spPr bwMode="auto">
              <a:xfrm>
                <a:off x="2976" y="96"/>
                <a:ext cx="2544" cy="1920"/>
              </a:xfrm>
              <a:prstGeom prst="rect">
                <a:avLst/>
              </a:prstGeom>
              <a:noFill/>
              <a:ln w="57150">
                <a:solidFill>
                  <a:srgbClr val="80008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16" name="Group 38"/>
            <p:cNvGrpSpPr>
              <a:grpSpLocks/>
            </p:cNvGrpSpPr>
            <p:nvPr/>
          </p:nvGrpSpPr>
          <p:grpSpPr bwMode="auto">
            <a:xfrm>
              <a:off x="2256" y="240"/>
              <a:ext cx="432" cy="404"/>
              <a:chOff x="3840" y="3264"/>
              <a:chExt cx="432" cy="404"/>
            </a:xfrm>
          </p:grpSpPr>
          <p:sp>
            <p:nvSpPr>
              <p:cNvPr id="11317" name="Oval 39"/>
              <p:cNvSpPr>
                <a:spLocks noChangeArrowheads="1"/>
              </p:cNvSpPr>
              <p:nvPr/>
            </p:nvSpPr>
            <p:spPr bwMode="auto">
              <a:xfrm>
                <a:off x="3840" y="3264"/>
                <a:ext cx="432" cy="384"/>
              </a:xfrm>
              <a:prstGeom prst="ellipse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8" name="Text Box 40"/>
              <p:cNvSpPr txBox="1">
                <a:spLocks noChangeArrowheads="1"/>
              </p:cNvSpPr>
              <p:nvPr/>
            </p:nvSpPr>
            <p:spPr bwMode="auto">
              <a:xfrm>
                <a:off x="3936" y="3264"/>
                <a:ext cx="24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600" b="1">
                    <a:solidFill>
                      <a:srgbClr val="CC0000"/>
                    </a:solidFill>
                  </a:rPr>
                  <a:t>1</a:t>
                </a:r>
              </a:p>
            </p:txBody>
          </p:sp>
        </p:grpSp>
      </p:grpSp>
      <p:grpSp>
        <p:nvGrpSpPr>
          <p:cNvPr id="8" name="Group 46"/>
          <p:cNvGrpSpPr>
            <a:grpSpLocks/>
          </p:cNvGrpSpPr>
          <p:nvPr/>
        </p:nvGrpSpPr>
        <p:grpSpPr bwMode="auto">
          <a:xfrm>
            <a:off x="6553200" y="76200"/>
            <a:ext cx="5558830" cy="3276600"/>
            <a:chOff x="3168" y="48"/>
            <a:chExt cx="2592" cy="2064"/>
          </a:xfrm>
        </p:grpSpPr>
        <p:grpSp>
          <p:nvGrpSpPr>
            <p:cNvPr id="11309" name="Group 12"/>
            <p:cNvGrpSpPr>
              <a:grpSpLocks/>
            </p:cNvGrpSpPr>
            <p:nvPr/>
          </p:nvGrpSpPr>
          <p:grpSpPr bwMode="auto">
            <a:xfrm>
              <a:off x="3168" y="48"/>
              <a:ext cx="2592" cy="2064"/>
              <a:chOff x="0" y="2256"/>
              <a:chExt cx="2592" cy="2064"/>
            </a:xfrm>
          </p:grpSpPr>
          <p:pic>
            <p:nvPicPr>
              <p:cNvPr id="11313" name="Picture 6" descr="4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0" y="2256"/>
                <a:ext cx="2592" cy="20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314" name="Rectangle 10"/>
              <p:cNvSpPr>
                <a:spLocks noChangeArrowheads="1"/>
              </p:cNvSpPr>
              <p:nvPr/>
            </p:nvSpPr>
            <p:spPr bwMode="auto">
              <a:xfrm>
                <a:off x="0" y="2304"/>
                <a:ext cx="2496" cy="2016"/>
              </a:xfrm>
              <a:prstGeom prst="rect">
                <a:avLst/>
              </a:prstGeom>
              <a:noFill/>
              <a:ln w="57150">
                <a:solidFill>
                  <a:srgbClr val="CC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10" name="Group 41"/>
            <p:cNvGrpSpPr>
              <a:grpSpLocks/>
            </p:cNvGrpSpPr>
            <p:nvPr/>
          </p:nvGrpSpPr>
          <p:grpSpPr bwMode="auto">
            <a:xfrm>
              <a:off x="5184" y="144"/>
              <a:ext cx="432" cy="404"/>
              <a:chOff x="3840" y="3264"/>
              <a:chExt cx="432" cy="404"/>
            </a:xfrm>
          </p:grpSpPr>
          <p:sp>
            <p:nvSpPr>
              <p:cNvPr id="11311" name="Oval 42"/>
              <p:cNvSpPr>
                <a:spLocks noChangeArrowheads="1"/>
              </p:cNvSpPr>
              <p:nvPr/>
            </p:nvSpPr>
            <p:spPr bwMode="auto">
              <a:xfrm>
                <a:off x="3840" y="3264"/>
                <a:ext cx="432" cy="384"/>
              </a:xfrm>
              <a:prstGeom prst="ellipse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2" name="Text Box 43"/>
              <p:cNvSpPr txBox="1">
                <a:spLocks noChangeArrowheads="1"/>
              </p:cNvSpPr>
              <p:nvPr/>
            </p:nvSpPr>
            <p:spPr bwMode="auto">
              <a:xfrm>
                <a:off x="3936" y="3264"/>
                <a:ext cx="24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600" b="1">
                    <a:solidFill>
                      <a:srgbClr val="CC0000"/>
                    </a:solidFill>
                  </a:rPr>
                  <a:t>2</a:t>
                </a:r>
              </a:p>
            </p:txBody>
          </p:sp>
        </p:grpSp>
      </p:grpSp>
      <p:grpSp>
        <p:nvGrpSpPr>
          <p:cNvPr id="11" name="Group 44"/>
          <p:cNvGrpSpPr>
            <a:grpSpLocks/>
          </p:cNvGrpSpPr>
          <p:nvPr/>
        </p:nvGrpSpPr>
        <p:grpSpPr bwMode="auto">
          <a:xfrm>
            <a:off x="419182" y="3581400"/>
            <a:ext cx="5015981" cy="3124200"/>
            <a:chOff x="288" y="2256"/>
            <a:chExt cx="2592" cy="1968"/>
          </a:xfrm>
        </p:grpSpPr>
        <p:grpSp>
          <p:nvGrpSpPr>
            <p:cNvPr id="11303" name="Group 19"/>
            <p:cNvGrpSpPr>
              <a:grpSpLocks/>
            </p:cNvGrpSpPr>
            <p:nvPr/>
          </p:nvGrpSpPr>
          <p:grpSpPr bwMode="auto">
            <a:xfrm>
              <a:off x="288" y="2256"/>
              <a:ext cx="2592" cy="1968"/>
              <a:chOff x="192" y="128"/>
              <a:chExt cx="2592" cy="1888"/>
            </a:xfrm>
          </p:grpSpPr>
          <p:pic>
            <p:nvPicPr>
              <p:cNvPr id="11307" name="Picture 8" descr="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92" y="128"/>
                <a:ext cx="2592" cy="18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308" name="Rectangle 14"/>
              <p:cNvSpPr>
                <a:spLocks noChangeArrowheads="1"/>
              </p:cNvSpPr>
              <p:nvPr/>
            </p:nvSpPr>
            <p:spPr bwMode="auto">
              <a:xfrm>
                <a:off x="192" y="128"/>
                <a:ext cx="2544" cy="1872"/>
              </a:xfrm>
              <a:prstGeom prst="rect">
                <a:avLst/>
              </a:prstGeom>
              <a:noFill/>
              <a:ln w="571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304" name="Group 31"/>
            <p:cNvGrpSpPr>
              <a:grpSpLocks/>
            </p:cNvGrpSpPr>
            <p:nvPr/>
          </p:nvGrpSpPr>
          <p:grpSpPr bwMode="auto">
            <a:xfrm>
              <a:off x="2304" y="2332"/>
              <a:ext cx="432" cy="404"/>
              <a:chOff x="3840" y="3264"/>
              <a:chExt cx="432" cy="404"/>
            </a:xfrm>
          </p:grpSpPr>
          <p:sp>
            <p:nvSpPr>
              <p:cNvPr id="11305" name="Oval 32"/>
              <p:cNvSpPr>
                <a:spLocks noChangeArrowheads="1"/>
              </p:cNvSpPr>
              <p:nvPr/>
            </p:nvSpPr>
            <p:spPr bwMode="auto">
              <a:xfrm>
                <a:off x="3840" y="3264"/>
                <a:ext cx="432" cy="384"/>
              </a:xfrm>
              <a:prstGeom prst="ellipse">
                <a:avLst/>
              </a:prstGeom>
              <a:solidFill>
                <a:srgbClr val="FF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6" name="Text Box 33"/>
              <p:cNvSpPr txBox="1">
                <a:spLocks noChangeArrowheads="1"/>
              </p:cNvSpPr>
              <p:nvPr/>
            </p:nvSpPr>
            <p:spPr bwMode="auto">
              <a:xfrm>
                <a:off x="3936" y="3264"/>
                <a:ext cx="240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600" b="1">
                    <a:solidFill>
                      <a:srgbClr val="CC0000"/>
                    </a:solidFill>
                  </a:rPr>
                  <a:t>3</a:t>
                </a:r>
              </a:p>
            </p:txBody>
          </p:sp>
        </p:grpSp>
      </p:grpSp>
      <p:sp>
        <p:nvSpPr>
          <p:cNvPr id="72752" name="Text Box 48"/>
          <p:cNvSpPr txBox="1">
            <a:spLocks noChangeArrowheads="1"/>
          </p:cNvSpPr>
          <p:nvPr/>
        </p:nvSpPr>
        <p:spPr bwMode="auto">
          <a:xfrm>
            <a:off x="355179" y="2635788"/>
            <a:ext cx="2209800" cy="73025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0000CC"/>
                </a:solidFill>
              </a:rPr>
              <a:t>9 tháng</a:t>
            </a:r>
          </a:p>
        </p:txBody>
      </p:sp>
      <p:sp>
        <p:nvSpPr>
          <p:cNvPr id="72753" name="Text Box 49"/>
          <p:cNvSpPr txBox="1">
            <a:spLocks noChangeArrowheads="1"/>
          </p:cNvSpPr>
          <p:nvPr/>
        </p:nvSpPr>
        <p:spPr bwMode="auto">
          <a:xfrm>
            <a:off x="355179" y="5975350"/>
            <a:ext cx="2209800" cy="73025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336600"/>
                </a:solidFill>
              </a:rPr>
              <a:t>3 tháng</a:t>
            </a:r>
          </a:p>
        </p:txBody>
      </p:sp>
      <p:sp>
        <p:nvSpPr>
          <p:cNvPr id="72754" name="Text Box 50"/>
          <p:cNvSpPr txBox="1">
            <a:spLocks noChangeArrowheads="1"/>
          </p:cNvSpPr>
          <p:nvPr/>
        </p:nvSpPr>
        <p:spPr bwMode="auto">
          <a:xfrm>
            <a:off x="6570406" y="5928647"/>
            <a:ext cx="2209800" cy="73025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CC0000"/>
                </a:solidFill>
              </a:rPr>
              <a:t>5 tuần</a:t>
            </a:r>
          </a:p>
        </p:txBody>
      </p:sp>
      <p:sp>
        <p:nvSpPr>
          <p:cNvPr id="72755" name="Text Box 51"/>
          <p:cNvSpPr txBox="1">
            <a:spLocks noChangeArrowheads="1"/>
          </p:cNvSpPr>
          <p:nvPr/>
        </p:nvSpPr>
        <p:spPr bwMode="auto">
          <a:xfrm>
            <a:off x="6553200" y="2622551"/>
            <a:ext cx="2209800" cy="73025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rgbClr val="800080"/>
                </a:solidFill>
              </a:rPr>
              <a:t>8 tuần</a:t>
            </a:r>
          </a:p>
        </p:txBody>
      </p:sp>
      <p:grpSp>
        <p:nvGrpSpPr>
          <p:cNvPr id="14" name="Group 53"/>
          <p:cNvGrpSpPr>
            <a:grpSpLocks/>
          </p:cNvGrpSpPr>
          <p:nvPr/>
        </p:nvGrpSpPr>
        <p:grpSpPr bwMode="auto">
          <a:xfrm>
            <a:off x="0" y="0"/>
            <a:ext cx="12115800" cy="6858000"/>
            <a:chOff x="0" y="0"/>
            <a:chExt cx="5808" cy="4320"/>
          </a:xfrm>
        </p:grpSpPr>
        <p:sp>
          <p:nvSpPr>
            <p:cNvPr id="11297" name="Rectangle 54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8" name="Rectangle 55" descr="Diagonal brick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9" name="Text Box 56"/>
            <p:cNvSpPr txBox="1">
              <a:spLocks noChangeArrowheads="1"/>
            </p:cNvSpPr>
            <p:nvPr/>
          </p:nvSpPr>
          <p:spPr bwMode="auto">
            <a:xfrm>
              <a:off x="48" y="326"/>
              <a:ext cx="576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 i="1">
                  <a:solidFill>
                    <a:srgbClr val="000099"/>
                  </a:solidFill>
                </a:rPr>
                <a:t>            </a:t>
              </a:r>
            </a:p>
          </p:txBody>
        </p:sp>
        <p:sp>
          <p:nvSpPr>
            <p:cNvPr id="11300" name="Text Box 57"/>
            <p:cNvSpPr txBox="1">
              <a:spLocks noChangeArrowheads="1"/>
            </p:cNvSpPr>
            <p:nvPr/>
          </p:nvSpPr>
          <p:spPr bwMode="auto">
            <a:xfrm>
              <a:off x="0" y="2496"/>
              <a:ext cx="5760" cy="1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6000" b="1">
                  <a:solidFill>
                    <a:srgbClr val="0000CC"/>
                  </a:solidFill>
                </a:rPr>
                <a:t>Thai được khoảng 9 tháng, đã là một cơ thể người hoàn chỉnh.</a:t>
              </a:r>
            </a:p>
          </p:txBody>
        </p:sp>
        <p:pic>
          <p:nvPicPr>
            <p:cNvPr id="11301" name="Picture 58" descr="1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104" y="144"/>
              <a:ext cx="3402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302" name="Rectangle 59"/>
            <p:cNvSpPr>
              <a:spLocks noChangeArrowheads="1"/>
            </p:cNvSpPr>
            <p:nvPr/>
          </p:nvSpPr>
          <p:spPr bwMode="auto">
            <a:xfrm>
              <a:off x="1104" y="144"/>
              <a:ext cx="3360" cy="2256"/>
            </a:xfrm>
            <a:prstGeom prst="rect">
              <a:avLst/>
            </a:prstGeom>
            <a:noFill/>
            <a:ln w="571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60"/>
          <p:cNvGrpSpPr>
            <a:grpSpLocks/>
          </p:cNvGrpSpPr>
          <p:nvPr/>
        </p:nvGrpSpPr>
        <p:grpSpPr bwMode="auto">
          <a:xfrm>
            <a:off x="327472" y="0"/>
            <a:ext cx="11915538" cy="6858000"/>
            <a:chOff x="0" y="0"/>
            <a:chExt cx="5808" cy="4320"/>
          </a:xfrm>
        </p:grpSpPr>
        <p:sp>
          <p:nvSpPr>
            <p:cNvPr id="11291" name="Rectangle 61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2" name="Rectangle 62" descr="Diagonal brick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93" name="Text Box 63"/>
            <p:cNvSpPr txBox="1">
              <a:spLocks noChangeArrowheads="1"/>
            </p:cNvSpPr>
            <p:nvPr/>
          </p:nvSpPr>
          <p:spPr bwMode="auto">
            <a:xfrm>
              <a:off x="48" y="326"/>
              <a:ext cx="576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 i="1">
                  <a:solidFill>
                    <a:srgbClr val="000099"/>
                  </a:solidFill>
                </a:rPr>
                <a:t>            </a:t>
              </a:r>
            </a:p>
          </p:txBody>
        </p:sp>
        <p:sp>
          <p:nvSpPr>
            <p:cNvPr id="11294" name="Text Box 64"/>
            <p:cNvSpPr txBox="1">
              <a:spLocks noChangeArrowheads="1"/>
            </p:cNvSpPr>
            <p:nvPr/>
          </p:nvSpPr>
          <p:spPr bwMode="auto">
            <a:xfrm>
              <a:off x="0" y="2639"/>
              <a:ext cx="5760" cy="1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800" b="1" dirty="0">
                  <a:solidFill>
                    <a:srgbClr val="003300"/>
                  </a:solidFill>
                </a:rPr>
                <a:t>Thai được 8 tuần, đã có hình dạng của đầu, mình, </a:t>
              </a:r>
              <a:r>
                <a:rPr lang="en-US" sz="4800" b="1" dirty="0" err="1">
                  <a:solidFill>
                    <a:srgbClr val="003300"/>
                  </a:solidFill>
                </a:rPr>
                <a:t>tay</a:t>
              </a:r>
              <a:r>
                <a:rPr lang="en-US" sz="4800" b="1" dirty="0">
                  <a:solidFill>
                    <a:srgbClr val="003300"/>
                  </a:solidFill>
                </a:rPr>
                <a:t>, </a:t>
              </a:r>
              <a:r>
                <a:rPr lang="en-US" sz="4800" b="1" dirty="0" err="1">
                  <a:solidFill>
                    <a:srgbClr val="003300"/>
                  </a:solidFill>
                </a:rPr>
                <a:t>chân</a:t>
              </a:r>
              <a:r>
                <a:rPr lang="en-US" sz="4800" b="1" dirty="0">
                  <a:solidFill>
                    <a:srgbClr val="003300"/>
                  </a:solidFill>
                </a:rPr>
                <a:t>, nhưng chưa hoàn </a:t>
              </a:r>
              <a:r>
                <a:rPr lang="en-US" sz="4800" b="1" dirty="0" err="1">
                  <a:solidFill>
                    <a:srgbClr val="003300"/>
                  </a:solidFill>
                </a:rPr>
                <a:t>thiện</a:t>
              </a:r>
              <a:r>
                <a:rPr lang="en-US" sz="4800" b="1" dirty="0">
                  <a:solidFill>
                    <a:srgbClr val="003300"/>
                  </a:solidFill>
                </a:rPr>
                <a:t>.</a:t>
              </a:r>
            </a:p>
          </p:txBody>
        </p:sp>
        <p:pic>
          <p:nvPicPr>
            <p:cNvPr id="11295" name="Picture 65" descr="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1104" y="144"/>
              <a:ext cx="3402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96" name="Rectangle 66"/>
            <p:cNvSpPr>
              <a:spLocks noChangeArrowheads="1"/>
            </p:cNvSpPr>
            <p:nvPr/>
          </p:nvSpPr>
          <p:spPr bwMode="auto">
            <a:xfrm>
              <a:off x="1104" y="144"/>
              <a:ext cx="3360" cy="2256"/>
            </a:xfrm>
            <a:prstGeom prst="rect">
              <a:avLst/>
            </a:prstGeom>
            <a:noFill/>
            <a:ln w="57150">
              <a:solidFill>
                <a:srgbClr val="0066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67"/>
          <p:cNvGrpSpPr>
            <a:grpSpLocks/>
          </p:cNvGrpSpPr>
          <p:nvPr/>
        </p:nvGrpSpPr>
        <p:grpSpPr bwMode="auto">
          <a:xfrm>
            <a:off x="76200" y="0"/>
            <a:ext cx="12115800" cy="6858000"/>
            <a:chOff x="0" y="0"/>
            <a:chExt cx="5808" cy="4320"/>
          </a:xfrm>
        </p:grpSpPr>
        <p:sp>
          <p:nvSpPr>
            <p:cNvPr id="11285" name="Rectangle 68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6" name="Rectangle 69" descr="Diagonal brick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7" name="Text Box 70"/>
            <p:cNvSpPr txBox="1">
              <a:spLocks noChangeArrowheads="1"/>
            </p:cNvSpPr>
            <p:nvPr/>
          </p:nvSpPr>
          <p:spPr bwMode="auto">
            <a:xfrm>
              <a:off x="48" y="326"/>
              <a:ext cx="576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 i="1">
                  <a:solidFill>
                    <a:srgbClr val="000099"/>
                  </a:solidFill>
                </a:rPr>
                <a:t>            </a:t>
              </a:r>
            </a:p>
          </p:txBody>
        </p:sp>
        <p:sp>
          <p:nvSpPr>
            <p:cNvPr id="11288" name="Text Box 71"/>
            <p:cNvSpPr txBox="1">
              <a:spLocks noChangeArrowheads="1"/>
            </p:cNvSpPr>
            <p:nvPr/>
          </p:nvSpPr>
          <p:spPr bwMode="auto">
            <a:xfrm>
              <a:off x="0" y="2352"/>
              <a:ext cx="5760" cy="19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800" b="1">
                  <a:solidFill>
                    <a:srgbClr val="990000"/>
                  </a:solidFill>
                </a:rPr>
                <a:t>Thai được 3 tháng, đã có hình dạng của đầu, mình, tay, chân hoàn thiện hơn, đã hình thành đầy đủ các bộ phận cơ thể.</a:t>
              </a:r>
            </a:p>
          </p:txBody>
        </p:sp>
        <p:pic>
          <p:nvPicPr>
            <p:cNvPr id="11289" name="Picture 72" descr="2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1110" y="144"/>
              <a:ext cx="3402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90" name="Rectangle 73"/>
            <p:cNvSpPr>
              <a:spLocks noChangeArrowheads="1"/>
            </p:cNvSpPr>
            <p:nvPr/>
          </p:nvSpPr>
          <p:spPr bwMode="auto">
            <a:xfrm>
              <a:off x="1104" y="144"/>
              <a:ext cx="3360" cy="2256"/>
            </a:xfrm>
            <a:prstGeom prst="rect">
              <a:avLst/>
            </a:prstGeom>
            <a:noFill/>
            <a:ln w="76200">
              <a:solidFill>
                <a:srgbClr val="0000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74"/>
          <p:cNvGrpSpPr>
            <a:grpSpLocks/>
          </p:cNvGrpSpPr>
          <p:nvPr/>
        </p:nvGrpSpPr>
        <p:grpSpPr bwMode="auto">
          <a:xfrm>
            <a:off x="-38100" y="0"/>
            <a:ext cx="12268200" cy="6858000"/>
            <a:chOff x="0" y="0"/>
            <a:chExt cx="5808" cy="4320"/>
          </a:xfrm>
        </p:grpSpPr>
        <p:sp>
          <p:nvSpPr>
            <p:cNvPr id="11279" name="Rectangle 75" descr="Canvas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blipFill dpi="0" rotWithShape="1">
              <a:blip r:embed="rId1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0" name="Rectangle 76" descr="Diagonal brick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81" name="Text Box 77"/>
            <p:cNvSpPr txBox="1">
              <a:spLocks noChangeArrowheads="1"/>
            </p:cNvSpPr>
            <p:nvPr/>
          </p:nvSpPr>
          <p:spPr bwMode="auto">
            <a:xfrm>
              <a:off x="48" y="326"/>
              <a:ext cx="5760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 i="1">
                  <a:solidFill>
                    <a:srgbClr val="000099"/>
                  </a:solidFill>
                </a:rPr>
                <a:t>            </a:t>
              </a:r>
            </a:p>
          </p:txBody>
        </p:sp>
        <p:sp>
          <p:nvSpPr>
            <p:cNvPr id="11282" name="Text Box 78"/>
            <p:cNvSpPr txBox="1">
              <a:spLocks noChangeArrowheads="1"/>
            </p:cNvSpPr>
            <p:nvPr/>
          </p:nvSpPr>
          <p:spPr bwMode="auto">
            <a:xfrm>
              <a:off x="0" y="2591"/>
              <a:ext cx="5760" cy="1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800" b="1">
                  <a:solidFill>
                    <a:srgbClr val="800000"/>
                  </a:solidFill>
                </a:rPr>
                <a:t>Thai được 5 tuần, có đuôi, đã có hình thù của đầu, mình, tay, chân nhưng chưa rõ ràng.</a:t>
              </a:r>
            </a:p>
          </p:txBody>
        </p:sp>
        <p:pic>
          <p:nvPicPr>
            <p:cNvPr id="11283" name="Picture 79" descr="3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1056" y="144"/>
              <a:ext cx="3402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84" name="Rectangle 80"/>
            <p:cNvSpPr>
              <a:spLocks noChangeArrowheads="1"/>
            </p:cNvSpPr>
            <p:nvPr/>
          </p:nvSpPr>
          <p:spPr bwMode="auto">
            <a:xfrm>
              <a:off x="1104" y="144"/>
              <a:ext cx="3360" cy="2256"/>
            </a:xfrm>
            <a:prstGeom prst="rect">
              <a:avLst/>
            </a:prstGeom>
            <a:noFill/>
            <a:ln w="76200">
              <a:solidFill>
                <a:srgbClr val="0000CC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2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2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7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7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7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2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2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2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2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49" presetClass="exit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animBg="1"/>
      <p:bldP spid="72752" grpId="0" animBg="1"/>
      <p:bldP spid="72753" grpId="0" animBg="1"/>
      <p:bldP spid="72754" grpId="0" animBg="1"/>
      <p:bldP spid="7275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52872" y="480527"/>
            <a:ext cx="1730541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CC0000"/>
                </a:solidFill>
              </a:rPr>
              <a:t>Các </a:t>
            </a:r>
            <a:r>
              <a:rPr lang="en-US" sz="4400" b="1" dirty="0" err="1">
                <a:solidFill>
                  <a:srgbClr val="CC0000"/>
                </a:solidFill>
              </a:rPr>
              <a:t>giai</a:t>
            </a:r>
            <a:r>
              <a:rPr lang="en-US" sz="4400" b="1" dirty="0">
                <a:solidFill>
                  <a:srgbClr val="CC0000"/>
                </a:solidFill>
              </a:rPr>
              <a:t> </a:t>
            </a:r>
            <a:r>
              <a:rPr lang="en-US" sz="4400" b="1" dirty="0" err="1">
                <a:solidFill>
                  <a:srgbClr val="CC0000"/>
                </a:solidFill>
              </a:rPr>
              <a:t>đoạn</a:t>
            </a:r>
            <a:r>
              <a:rPr lang="en-US" sz="4400" b="1" dirty="0">
                <a:solidFill>
                  <a:srgbClr val="CC0000"/>
                </a:solidFill>
              </a:rPr>
              <a:t> phát triển của </a:t>
            </a:r>
            <a:r>
              <a:rPr lang="en-US" sz="4400" b="1" dirty="0" err="1">
                <a:solidFill>
                  <a:srgbClr val="CC0000"/>
                </a:solidFill>
              </a:rPr>
              <a:t>thai</a:t>
            </a:r>
            <a:r>
              <a:rPr lang="en-US" sz="4400" b="1" dirty="0">
                <a:solidFill>
                  <a:srgbClr val="CC0000"/>
                </a:solidFill>
              </a:rPr>
              <a:t> nhi: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841197" y="122243"/>
            <a:ext cx="3181350" cy="3112884"/>
            <a:chOff x="1152" y="1152"/>
            <a:chExt cx="3402" cy="3125"/>
          </a:xfrm>
        </p:grpSpPr>
        <p:pic>
          <p:nvPicPr>
            <p:cNvPr id="12306" name="Picture 14" descr="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152" y="1152"/>
              <a:ext cx="3402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7" name="Text Box 17"/>
            <p:cNvSpPr txBox="1">
              <a:spLocks noChangeArrowheads="1"/>
            </p:cNvSpPr>
            <p:nvPr/>
          </p:nvSpPr>
          <p:spPr bwMode="auto">
            <a:xfrm>
              <a:off x="1748" y="3566"/>
              <a:ext cx="2394" cy="711"/>
            </a:xfrm>
            <a:prstGeom prst="rect">
              <a:avLst/>
            </a:prstGeom>
            <a:noFill/>
            <a:ln w="38100">
              <a:solidFill>
                <a:srgbClr val="0000CC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rgbClr val="CC0000"/>
                  </a:solidFill>
                </a:rPr>
                <a:t>5 tuần</a:t>
              </a: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5921442" y="122243"/>
            <a:ext cx="3596171" cy="3231854"/>
            <a:chOff x="1152" y="1152"/>
            <a:chExt cx="3402" cy="3135"/>
          </a:xfrm>
        </p:grpSpPr>
        <p:pic>
          <p:nvPicPr>
            <p:cNvPr id="12304" name="Picture 19" descr="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52" y="1152"/>
              <a:ext cx="3402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5" name="Text Box 21"/>
            <p:cNvSpPr txBox="1">
              <a:spLocks noChangeArrowheads="1"/>
            </p:cNvSpPr>
            <p:nvPr/>
          </p:nvSpPr>
          <p:spPr bwMode="auto">
            <a:xfrm>
              <a:off x="2160" y="3600"/>
              <a:ext cx="2118" cy="687"/>
            </a:xfrm>
            <a:prstGeom prst="rect">
              <a:avLst/>
            </a:prstGeom>
            <a:solidFill>
              <a:srgbClr val="FFFFCC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>
                  <a:solidFill>
                    <a:srgbClr val="CC0000"/>
                  </a:solidFill>
                </a:rPr>
                <a:t>8 tuần</a:t>
              </a:r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3223510" y="3602024"/>
            <a:ext cx="3352800" cy="3133733"/>
            <a:chOff x="1110" y="1152"/>
            <a:chExt cx="3402" cy="3150"/>
          </a:xfrm>
        </p:grpSpPr>
        <p:pic>
          <p:nvPicPr>
            <p:cNvPr id="12302" name="Picture 23" descr="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10" y="1152"/>
              <a:ext cx="3402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303" name="Text Box 24"/>
            <p:cNvSpPr txBox="1">
              <a:spLocks noChangeArrowheads="1"/>
            </p:cNvSpPr>
            <p:nvPr/>
          </p:nvSpPr>
          <p:spPr bwMode="auto">
            <a:xfrm>
              <a:off x="2160" y="3590"/>
              <a:ext cx="2123" cy="712"/>
            </a:xfrm>
            <a:prstGeom prst="rect">
              <a:avLst/>
            </a:prstGeom>
            <a:solidFill>
              <a:srgbClr val="FFFFCC"/>
            </a:solidFill>
            <a:ln w="38100">
              <a:solidFill>
                <a:srgbClr val="0000CC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rgbClr val="CC0000"/>
                  </a:solidFill>
                </a:rPr>
                <a:t>3 tháng</a:t>
              </a: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7205177" y="3539658"/>
            <a:ext cx="4624871" cy="3104521"/>
            <a:chOff x="1152" y="1152"/>
            <a:chExt cx="3408" cy="3020"/>
          </a:xfrm>
        </p:grpSpPr>
        <p:grpSp>
          <p:nvGrpSpPr>
            <p:cNvPr id="12298" name="Group 25"/>
            <p:cNvGrpSpPr>
              <a:grpSpLocks/>
            </p:cNvGrpSpPr>
            <p:nvPr/>
          </p:nvGrpSpPr>
          <p:grpSpPr bwMode="auto">
            <a:xfrm>
              <a:off x="1152" y="1152"/>
              <a:ext cx="3408" cy="2256"/>
              <a:chOff x="240" y="240"/>
              <a:chExt cx="5376" cy="3648"/>
            </a:xfrm>
          </p:grpSpPr>
          <p:pic>
            <p:nvPicPr>
              <p:cNvPr id="12300" name="Picture 26" descr="1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40" y="240"/>
                <a:ext cx="5376" cy="36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301" name="Rectangle 27"/>
              <p:cNvSpPr>
                <a:spLocks noChangeArrowheads="1"/>
              </p:cNvSpPr>
              <p:nvPr/>
            </p:nvSpPr>
            <p:spPr bwMode="auto">
              <a:xfrm>
                <a:off x="240" y="240"/>
                <a:ext cx="5376" cy="3629"/>
              </a:xfrm>
              <a:prstGeom prst="rect">
                <a:avLst/>
              </a:prstGeom>
              <a:noFill/>
              <a:ln w="76200">
                <a:solidFill>
                  <a:srgbClr val="CC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299" name="Text Box 28"/>
            <p:cNvSpPr txBox="1">
              <a:spLocks noChangeArrowheads="1"/>
            </p:cNvSpPr>
            <p:nvPr/>
          </p:nvSpPr>
          <p:spPr bwMode="auto">
            <a:xfrm>
              <a:off x="2160" y="3483"/>
              <a:ext cx="1463" cy="689"/>
            </a:xfrm>
            <a:prstGeom prst="rect">
              <a:avLst/>
            </a:prstGeom>
            <a:solidFill>
              <a:srgbClr val="FFFFCC"/>
            </a:solidFill>
            <a:ln w="57150">
              <a:solidFill>
                <a:srgbClr val="0000CC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rgbClr val="CC0000"/>
                  </a:solidFill>
                </a:rPr>
                <a:t>9 tháng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80" name="Text Box 32"/>
          <p:cNvSpPr txBox="1">
            <a:spLocks noChangeArrowheads="1"/>
          </p:cNvSpPr>
          <p:nvPr/>
        </p:nvSpPr>
        <p:spPr bwMode="auto">
          <a:xfrm>
            <a:off x="152400" y="2262295"/>
            <a:ext cx="12039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 err="1">
                <a:solidFill>
                  <a:srgbClr val="800000"/>
                </a:solidFill>
              </a:rPr>
              <a:t>Quá</a:t>
            </a:r>
            <a:r>
              <a:rPr lang="en-US" sz="4400" b="1" dirty="0">
                <a:solidFill>
                  <a:srgbClr val="800000"/>
                </a:solidFill>
              </a:rPr>
              <a:t> trình </a:t>
            </a:r>
            <a:r>
              <a:rPr lang="en-US" sz="4400" b="1" dirty="0" err="1">
                <a:solidFill>
                  <a:srgbClr val="800000"/>
                </a:solidFill>
              </a:rPr>
              <a:t>thụ</a:t>
            </a:r>
            <a:r>
              <a:rPr lang="en-US" sz="4400" b="1" dirty="0">
                <a:solidFill>
                  <a:srgbClr val="800000"/>
                </a:solidFill>
              </a:rPr>
              <a:t> tinh </a:t>
            </a:r>
            <a:r>
              <a:rPr lang="en-US" sz="4400" b="1" dirty="0" err="1">
                <a:solidFill>
                  <a:srgbClr val="800000"/>
                </a:solidFill>
              </a:rPr>
              <a:t>diễn</a:t>
            </a:r>
            <a:r>
              <a:rPr lang="en-US" sz="4400" b="1" dirty="0">
                <a:solidFill>
                  <a:srgbClr val="800000"/>
                </a:solidFill>
              </a:rPr>
              <a:t> ra như thế nào?</a:t>
            </a:r>
          </a:p>
        </p:txBody>
      </p:sp>
      <p:sp>
        <p:nvSpPr>
          <p:cNvPr id="78887" name="Text Box 39" descr="Blue tissue paper"/>
          <p:cNvSpPr txBox="1">
            <a:spLocks noChangeArrowheads="1"/>
          </p:cNvSpPr>
          <p:nvPr/>
        </p:nvSpPr>
        <p:spPr bwMode="auto">
          <a:xfrm>
            <a:off x="152400" y="3355041"/>
            <a:ext cx="12192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 dirty="0">
                <a:solidFill>
                  <a:srgbClr val="000099"/>
                </a:solidFill>
              </a:rPr>
              <a:t>Hãy mô tả một số </a:t>
            </a:r>
            <a:r>
              <a:rPr lang="en-US" sz="4400" b="1" dirty="0" err="1">
                <a:solidFill>
                  <a:srgbClr val="000099"/>
                </a:solidFill>
              </a:rPr>
              <a:t>giai</a:t>
            </a:r>
            <a:r>
              <a:rPr lang="en-US" sz="4400" b="1" dirty="0">
                <a:solidFill>
                  <a:srgbClr val="000099"/>
                </a:solidFill>
              </a:rPr>
              <a:t> </a:t>
            </a:r>
            <a:r>
              <a:rPr lang="en-US" sz="4400" b="1" dirty="0" err="1">
                <a:solidFill>
                  <a:srgbClr val="000099"/>
                </a:solidFill>
              </a:rPr>
              <a:t>đoạn</a:t>
            </a:r>
            <a:r>
              <a:rPr lang="en-US" sz="4400" b="1" dirty="0">
                <a:solidFill>
                  <a:srgbClr val="000099"/>
                </a:solidFill>
              </a:rPr>
              <a:t> phát triển của </a:t>
            </a:r>
            <a:r>
              <a:rPr lang="en-US" sz="4400" b="1" dirty="0" err="1">
                <a:solidFill>
                  <a:srgbClr val="000099"/>
                </a:solidFill>
              </a:rPr>
              <a:t>thai</a:t>
            </a:r>
            <a:r>
              <a:rPr lang="en-US" sz="4400" b="1" dirty="0">
                <a:solidFill>
                  <a:srgbClr val="000099"/>
                </a:solidFill>
              </a:rPr>
              <a:t> nhi mà </a:t>
            </a:r>
            <a:r>
              <a:rPr lang="en-US" sz="4400" b="1" dirty="0" err="1">
                <a:solidFill>
                  <a:srgbClr val="000099"/>
                </a:solidFill>
              </a:rPr>
              <a:t>em</a:t>
            </a:r>
            <a:r>
              <a:rPr lang="en-US" sz="4400" b="1" dirty="0">
                <a:solidFill>
                  <a:srgbClr val="000099"/>
                </a:solidFill>
              </a:rPr>
              <a:t> biết?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A2762A8C-5AA2-49C2-A64F-4A12AA7A4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0" y="-93324"/>
            <a:ext cx="355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0000CC"/>
                </a:solidFill>
              </a:rPr>
              <a:t>BÀI 4: </a:t>
            </a: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id="{8D85B91F-E0A9-4B5A-A963-E8ACCFCAF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14701"/>
            <a:ext cx="1219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</a:rPr>
              <a:t>CƠ THỂ CHÚNG TA ĐƯỢC HÌNH THÀNH NHƯ THẾ NÀO?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88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88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88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80" grpId="0"/>
      <p:bldP spid="788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553205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 descr="Blue tissue paper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blipFill dpi="0" rotWithShape="1">
            <a:blip r:embed="rId7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4114800" y="990600"/>
            <a:ext cx="37338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u="sng">
                <a:solidFill>
                  <a:srgbClr val="CC0000"/>
                </a:solidFill>
              </a:rPr>
              <a:t>PHẦN I:</a:t>
            </a: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2057400" y="2895600"/>
            <a:ext cx="83820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>
                <a:solidFill>
                  <a:srgbClr val="006600"/>
                </a:solidFill>
              </a:rPr>
              <a:t>KIỂM TRA BÀI CŨ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0" y="0"/>
            <a:ext cx="12471400" cy="6858000"/>
            <a:chOff x="0" y="0"/>
            <a:chExt cx="6048" cy="4320"/>
          </a:xfrm>
        </p:grpSpPr>
        <p:sp>
          <p:nvSpPr>
            <p:cNvPr id="4119" name="Text Box 38"/>
            <p:cNvSpPr txBox="1">
              <a:spLocks noChangeArrowheads="1"/>
            </p:cNvSpPr>
            <p:nvPr/>
          </p:nvSpPr>
          <p:spPr bwMode="auto">
            <a:xfrm>
              <a:off x="1344" y="96"/>
              <a:ext cx="3024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000" b="1"/>
                <a:t>KHOA HỌC</a:t>
              </a:r>
            </a:p>
          </p:txBody>
        </p:sp>
        <p:sp>
          <p:nvSpPr>
            <p:cNvPr id="4120" name="Text Box 39"/>
            <p:cNvSpPr txBox="1">
              <a:spLocks noChangeArrowheads="1"/>
            </p:cNvSpPr>
            <p:nvPr/>
          </p:nvSpPr>
          <p:spPr bwMode="auto">
            <a:xfrm>
              <a:off x="240" y="1536"/>
              <a:ext cx="5328" cy="1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6000" b="1"/>
                <a:t>CƠ THỂ CHÚNG TA ĐƯỢC HÌNH THÀNH NHƯ THẾ NÀO ?</a:t>
              </a:r>
            </a:p>
          </p:txBody>
        </p:sp>
        <p:sp>
          <p:nvSpPr>
            <p:cNvPr id="4121" name="Text Box 40"/>
            <p:cNvSpPr txBox="1">
              <a:spLocks noChangeArrowheads="1"/>
            </p:cNvSpPr>
            <p:nvPr/>
          </p:nvSpPr>
          <p:spPr bwMode="auto">
            <a:xfrm>
              <a:off x="1344" y="816"/>
              <a:ext cx="1632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000" b="1"/>
                <a:t>BÀI 4</a:t>
              </a:r>
            </a:p>
          </p:txBody>
        </p:sp>
        <p:sp>
          <p:nvSpPr>
            <p:cNvPr id="4122" name="Rectangle 41" descr="Parchment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blipFill dpi="0" rotWithShape="1">
              <a:blip r:embed="rId8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3" name="Text Box 42"/>
            <p:cNvSpPr txBox="1">
              <a:spLocks noChangeArrowheads="1"/>
            </p:cNvSpPr>
            <p:nvPr/>
          </p:nvSpPr>
          <p:spPr bwMode="auto">
            <a:xfrm>
              <a:off x="48" y="1"/>
              <a:ext cx="5760" cy="16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600" b="1" i="1">
                  <a:solidFill>
                    <a:srgbClr val="000099"/>
                  </a:solidFill>
                </a:rPr>
                <a:t>Cơ quan nào trong cơ thể quyết định giới tính của mỗi người ?</a:t>
              </a:r>
            </a:p>
            <a:p>
              <a:pPr>
                <a:spcBef>
                  <a:spcPct val="50000"/>
                </a:spcBef>
              </a:pPr>
              <a:endParaRPr lang="en-US" sz="4600" b="1" i="1">
                <a:solidFill>
                  <a:srgbClr val="000099"/>
                </a:solidFill>
              </a:endParaRPr>
            </a:p>
          </p:txBody>
        </p:sp>
        <p:sp>
          <p:nvSpPr>
            <p:cNvPr id="4124" name="Text Box 43"/>
            <p:cNvSpPr txBox="1">
              <a:spLocks noChangeArrowheads="1"/>
            </p:cNvSpPr>
            <p:nvPr/>
          </p:nvSpPr>
          <p:spPr bwMode="auto">
            <a:xfrm>
              <a:off x="528" y="1862"/>
              <a:ext cx="4560" cy="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600"/>
                <a:t> </a:t>
              </a:r>
              <a:r>
                <a:rPr lang="en-US" sz="6600" b="1"/>
                <a:t>Cơ quan hô hấp.</a:t>
              </a:r>
            </a:p>
          </p:txBody>
        </p:sp>
        <p:sp>
          <p:nvSpPr>
            <p:cNvPr id="4125" name="Text Box 44"/>
            <p:cNvSpPr txBox="1">
              <a:spLocks noChangeArrowheads="1"/>
            </p:cNvSpPr>
            <p:nvPr/>
          </p:nvSpPr>
          <p:spPr bwMode="auto">
            <a:xfrm>
              <a:off x="672" y="1094"/>
              <a:ext cx="5280" cy="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600" b="1"/>
                <a:t>Cơ quan tiêu hoá.</a:t>
              </a:r>
            </a:p>
          </p:txBody>
        </p:sp>
        <p:sp>
          <p:nvSpPr>
            <p:cNvPr id="4126" name="Text Box 45"/>
            <p:cNvSpPr txBox="1">
              <a:spLocks noChangeArrowheads="1"/>
            </p:cNvSpPr>
            <p:nvPr/>
          </p:nvSpPr>
          <p:spPr bwMode="auto">
            <a:xfrm>
              <a:off x="672" y="3350"/>
              <a:ext cx="5376" cy="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600" b="1"/>
                <a:t>Cơ quan tuần hoàn.</a:t>
              </a:r>
            </a:p>
          </p:txBody>
        </p:sp>
        <p:sp>
          <p:nvSpPr>
            <p:cNvPr id="4127" name="Rectangle 46"/>
            <p:cNvSpPr>
              <a:spLocks noChangeArrowheads="1"/>
            </p:cNvSpPr>
            <p:nvPr/>
          </p:nvSpPr>
          <p:spPr bwMode="auto">
            <a:xfrm>
              <a:off x="240" y="1248"/>
              <a:ext cx="384" cy="384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28" name="Text Box 47"/>
            <p:cNvSpPr txBox="1">
              <a:spLocks noChangeArrowheads="1"/>
            </p:cNvSpPr>
            <p:nvPr/>
          </p:nvSpPr>
          <p:spPr bwMode="auto">
            <a:xfrm>
              <a:off x="672" y="2582"/>
              <a:ext cx="4992" cy="6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6600" b="1"/>
                <a:t>Cơ quan sinh dục.</a:t>
              </a:r>
            </a:p>
          </p:txBody>
        </p:sp>
        <p:sp>
          <p:nvSpPr>
            <p:cNvPr id="4129" name="Rectangle 48"/>
            <p:cNvSpPr>
              <a:spLocks noChangeArrowheads="1"/>
            </p:cNvSpPr>
            <p:nvPr/>
          </p:nvSpPr>
          <p:spPr bwMode="auto">
            <a:xfrm>
              <a:off x="240" y="1968"/>
              <a:ext cx="384" cy="384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0" name="Rectangle 49"/>
            <p:cNvSpPr>
              <a:spLocks noChangeArrowheads="1"/>
            </p:cNvSpPr>
            <p:nvPr/>
          </p:nvSpPr>
          <p:spPr bwMode="auto">
            <a:xfrm>
              <a:off x="240" y="2736"/>
              <a:ext cx="384" cy="384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31" name="Rectangle 50"/>
            <p:cNvSpPr>
              <a:spLocks noChangeArrowheads="1"/>
            </p:cNvSpPr>
            <p:nvPr/>
          </p:nvSpPr>
          <p:spPr bwMode="auto">
            <a:xfrm>
              <a:off x="240" y="3456"/>
              <a:ext cx="384" cy="384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5347" name="Text Box 51"/>
          <p:cNvSpPr txBox="1">
            <a:spLocks noChangeArrowheads="1"/>
          </p:cNvSpPr>
          <p:nvPr/>
        </p:nvSpPr>
        <p:spPr bwMode="auto">
          <a:xfrm>
            <a:off x="420511" y="4115594"/>
            <a:ext cx="12192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0099"/>
                </a:solidFill>
                <a:sym typeface="Wingdings 2" pitchFamily="18" charset="2"/>
              </a:rPr>
              <a:t></a:t>
            </a:r>
          </a:p>
        </p:txBody>
      </p:sp>
      <p:grpSp>
        <p:nvGrpSpPr>
          <p:cNvPr id="3" name="Group 52"/>
          <p:cNvGrpSpPr>
            <a:grpSpLocks/>
          </p:cNvGrpSpPr>
          <p:nvPr/>
        </p:nvGrpSpPr>
        <p:grpSpPr bwMode="auto">
          <a:xfrm>
            <a:off x="-116517" y="0"/>
            <a:ext cx="12192000" cy="6858000"/>
            <a:chOff x="0" y="0"/>
            <a:chExt cx="5760" cy="4320"/>
          </a:xfrm>
        </p:grpSpPr>
        <p:sp>
          <p:nvSpPr>
            <p:cNvPr id="4113" name="Rectangle 53" descr="Water droplets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blipFill dpi="0" rotWithShape="1">
              <a:blip r:embed="rId9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4" name="Text Box 54"/>
            <p:cNvSpPr txBox="1">
              <a:spLocks noChangeArrowheads="1"/>
            </p:cNvSpPr>
            <p:nvPr/>
          </p:nvSpPr>
          <p:spPr bwMode="auto">
            <a:xfrm>
              <a:off x="0" y="96"/>
              <a:ext cx="5760" cy="1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6600" b="1" i="1">
                  <a:solidFill>
                    <a:srgbClr val="A50021"/>
                  </a:solidFill>
                </a:rPr>
                <a:t>Cơ quan sinh dục nam có khả năng gì ?</a:t>
              </a:r>
            </a:p>
          </p:txBody>
        </p:sp>
        <p:sp>
          <p:nvSpPr>
            <p:cNvPr id="4115" name="Text Box 55"/>
            <p:cNvSpPr txBox="1">
              <a:spLocks noChangeArrowheads="1"/>
            </p:cNvSpPr>
            <p:nvPr/>
          </p:nvSpPr>
          <p:spPr bwMode="auto">
            <a:xfrm>
              <a:off x="768" y="1795"/>
              <a:ext cx="441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7200" b="1">
                  <a:solidFill>
                    <a:srgbClr val="006600"/>
                  </a:solidFill>
                </a:rPr>
                <a:t>Tạo ra trứng.</a:t>
              </a:r>
            </a:p>
          </p:txBody>
        </p:sp>
        <p:sp>
          <p:nvSpPr>
            <p:cNvPr id="4116" name="Text Box 56"/>
            <p:cNvSpPr txBox="1">
              <a:spLocks noChangeArrowheads="1"/>
            </p:cNvSpPr>
            <p:nvPr/>
          </p:nvSpPr>
          <p:spPr bwMode="auto">
            <a:xfrm>
              <a:off x="764" y="2851"/>
              <a:ext cx="4267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200" b="1">
                  <a:solidFill>
                    <a:srgbClr val="006600"/>
                  </a:solidFill>
                </a:rPr>
                <a:t>Tạo ra tinh trùng.</a:t>
              </a:r>
            </a:p>
          </p:txBody>
        </p:sp>
        <p:sp>
          <p:nvSpPr>
            <p:cNvPr id="4117" name="Rectangle 57"/>
            <p:cNvSpPr>
              <a:spLocks noChangeArrowheads="1"/>
            </p:cNvSpPr>
            <p:nvPr/>
          </p:nvSpPr>
          <p:spPr bwMode="auto">
            <a:xfrm>
              <a:off x="240" y="1968"/>
              <a:ext cx="432" cy="432"/>
            </a:xfrm>
            <a:prstGeom prst="rect">
              <a:avLst/>
            </a:prstGeom>
            <a:solidFill>
              <a:srgbClr val="CCFFCC"/>
            </a:solidFill>
            <a:ln w="571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8" name="Rectangle 58"/>
            <p:cNvSpPr>
              <a:spLocks noChangeArrowheads="1"/>
            </p:cNvSpPr>
            <p:nvPr/>
          </p:nvSpPr>
          <p:spPr bwMode="auto">
            <a:xfrm>
              <a:off x="240" y="3024"/>
              <a:ext cx="432" cy="432"/>
            </a:xfrm>
            <a:prstGeom prst="rect">
              <a:avLst/>
            </a:prstGeom>
            <a:solidFill>
              <a:srgbClr val="CCFFCC"/>
            </a:solidFill>
            <a:ln w="571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5355" name="Text Box 59"/>
          <p:cNvSpPr txBox="1">
            <a:spLocks noChangeArrowheads="1"/>
          </p:cNvSpPr>
          <p:nvPr/>
        </p:nvSpPr>
        <p:spPr bwMode="auto">
          <a:xfrm>
            <a:off x="378783" y="4602164"/>
            <a:ext cx="12192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0099"/>
                </a:solidFill>
                <a:sym typeface="Wingdings 2" pitchFamily="18" charset="2"/>
              </a:rPr>
              <a:t></a:t>
            </a:r>
          </a:p>
        </p:txBody>
      </p: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0" y="30163"/>
            <a:ext cx="12192000" cy="6858000"/>
            <a:chOff x="0" y="0"/>
            <a:chExt cx="5760" cy="4320"/>
          </a:xfrm>
        </p:grpSpPr>
        <p:sp>
          <p:nvSpPr>
            <p:cNvPr id="4107" name="Rectangle 67" descr="Canvas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blipFill dpi="0" rotWithShape="1">
              <a:blip r:embed="rId10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8" name="Text Box 68"/>
            <p:cNvSpPr txBox="1">
              <a:spLocks noChangeArrowheads="1"/>
            </p:cNvSpPr>
            <p:nvPr/>
          </p:nvSpPr>
          <p:spPr bwMode="auto">
            <a:xfrm>
              <a:off x="0" y="931"/>
              <a:ext cx="5760" cy="6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6000" b="1" i="1" dirty="0">
                  <a:solidFill>
                    <a:srgbClr val="A50021"/>
                  </a:solidFill>
                </a:rPr>
                <a:t>Cơ </a:t>
              </a:r>
              <a:r>
                <a:rPr lang="en-US" sz="6000" b="1" i="1" dirty="0" err="1">
                  <a:solidFill>
                    <a:srgbClr val="A50021"/>
                  </a:solidFill>
                </a:rPr>
                <a:t>quan</a:t>
              </a:r>
              <a:r>
                <a:rPr lang="en-US" sz="6000" b="1" i="1" dirty="0">
                  <a:solidFill>
                    <a:srgbClr val="A50021"/>
                  </a:solidFill>
                </a:rPr>
                <a:t> sinh dục nữ có khả năng gì ?</a:t>
              </a:r>
            </a:p>
          </p:txBody>
        </p:sp>
        <p:sp>
          <p:nvSpPr>
            <p:cNvPr id="4109" name="Text Box 69"/>
            <p:cNvSpPr txBox="1">
              <a:spLocks noChangeArrowheads="1"/>
            </p:cNvSpPr>
            <p:nvPr/>
          </p:nvSpPr>
          <p:spPr bwMode="auto">
            <a:xfrm>
              <a:off x="768" y="1795"/>
              <a:ext cx="441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7200" b="1">
                  <a:solidFill>
                    <a:srgbClr val="000099"/>
                  </a:solidFill>
                </a:rPr>
                <a:t>Tạo ra trứng.</a:t>
              </a:r>
            </a:p>
          </p:txBody>
        </p:sp>
        <p:sp>
          <p:nvSpPr>
            <p:cNvPr id="4110" name="Text Box 70"/>
            <p:cNvSpPr txBox="1">
              <a:spLocks noChangeArrowheads="1"/>
            </p:cNvSpPr>
            <p:nvPr/>
          </p:nvSpPr>
          <p:spPr bwMode="auto">
            <a:xfrm>
              <a:off x="764" y="2851"/>
              <a:ext cx="4267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7200" b="1">
                  <a:solidFill>
                    <a:srgbClr val="000099"/>
                  </a:solidFill>
                </a:rPr>
                <a:t>Tạo ra tinh trùng.</a:t>
              </a:r>
            </a:p>
          </p:txBody>
        </p:sp>
        <p:sp>
          <p:nvSpPr>
            <p:cNvPr id="4111" name="Rectangle 71"/>
            <p:cNvSpPr>
              <a:spLocks noChangeArrowheads="1"/>
            </p:cNvSpPr>
            <p:nvPr/>
          </p:nvSpPr>
          <p:spPr bwMode="auto">
            <a:xfrm>
              <a:off x="240" y="1968"/>
              <a:ext cx="432" cy="43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12" name="Rectangle 72"/>
            <p:cNvSpPr>
              <a:spLocks noChangeArrowheads="1"/>
            </p:cNvSpPr>
            <p:nvPr/>
          </p:nvSpPr>
          <p:spPr bwMode="auto">
            <a:xfrm>
              <a:off x="240" y="3024"/>
              <a:ext cx="432" cy="432"/>
            </a:xfrm>
            <a:prstGeom prst="rect">
              <a:avLst/>
            </a:prstGeom>
            <a:solidFill>
              <a:schemeClr val="accent1"/>
            </a:solidFill>
            <a:ln w="57150">
              <a:solidFill>
                <a:srgbClr val="CC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5369" name="Text Box 73"/>
          <p:cNvSpPr txBox="1">
            <a:spLocks noChangeArrowheads="1"/>
          </p:cNvSpPr>
          <p:nvPr/>
        </p:nvSpPr>
        <p:spPr bwMode="auto">
          <a:xfrm>
            <a:off x="571500" y="2955927"/>
            <a:ext cx="12192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336600"/>
                </a:solidFill>
                <a:sym typeface="Wingdings 2" pitchFamily="18" charset="2"/>
              </a:rPr>
              <a:t></a:t>
            </a:r>
          </a:p>
        </p:txBody>
      </p:sp>
    </p:spTree>
    <p:custDataLst>
      <p:tags r:id="rId1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5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5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5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6" grpId="0"/>
      <p:bldP spid="55347" grpId="0"/>
      <p:bldP spid="55355" grpId="0"/>
      <p:bldP spid="553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28" name="Rectangle 11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9" name="Text Box 8"/>
            <p:cNvSpPr txBox="1">
              <a:spLocks noChangeArrowheads="1"/>
            </p:cNvSpPr>
            <p:nvPr/>
          </p:nvSpPr>
          <p:spPr bwMode="auto">
            <a:xfrm>
              <a:off x="2040" y="378"/>
              <a:ext cx="168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rgbClr val="0000CC"/>
                  </a:solidFill>
                </a:rPr>
                <a:t>BÀI 4: </a:t>
              </a:r>
            </a:p>
          </p:txBody>
        </p:sp>
        <p:sp>
          <p:nvSpPr>
            <p:cNvPr id="1030" name="Text Box 9"/>
            <p:cNvSpPr txBox="1">
              <a:spLocks noChangeArrowheads="1"/>
            </p:cNvSpPr>
            <p:nvPr/>
          </p:nvSpPr>
          <p:spPr bwMode="auto">
            <a:xfrm>
              <a:off x="0" y="824"/>
              <a:ext cx="576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rgbClr val="FF0000"/>
                  </a:solidFill>
                </a:rPr>
                <a:t>CƠ THỂ CHÚNG TA ĐƯỢC HÌNH THÀNH NHƯ THẾ NÀO?</a:t>
              </a:r>
            </a:p>
          </p:txBody>
        </p:sp>
        <p:sp>
          <p:nvSpPr>
            <p:cNvPr id="1031" name="Rectangle 10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aphicFrame>
        <p:nvGraphicFramePr>
          <p:cNvPr id="62478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7206428"/>
              </p:ext>
            </p:extLst>
          </p:nvPr>
        </p:nvGraphicFramePr>
        <p:xfrm>
          <a:off x="560439" y="2241756"/>
          <a:ext cx="11238271" cy="4387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lip" r:id="rId6" imgW="4006850" imgH="2857500" progId="MS_ClipArt_Gallery.2">
                  <p:embed/>
                </p:oleObj>
              </mc:Choice>
              <mc:Fallback>
                <p:oleObj name="Clip" r:id="rId6" imgW="4006850" imgH="2857500" progId="MS_ClipArt_Gallery.2">
                  <p:embed/>
                  <p:pic>
                    <p:nvPicPr>
                      <p:cNvPr id="6247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439" y="2241756"/>
                        <a:ext cx="11238271" cy="4387646"/>
                      </a:xfrm>
                      <a:prstGeom prst="rect">
                        <a:avLst/>
                      </a:prstGeom>
                      <a:gradFill rotWithShape="1">
                        <a:gsLst>
                          <a:gs pos="0">
                            <a:srgbClr val="99FFCC"/>
                          </a:gs>
                          <a:gs pos="50000">
                            <a:srgbClr val="FFFFFF"/>
                          </a:gs>
                          <a:gs pos="100000">
                            <a:srgbClr val="99FFCC"/>
                          </a:gs>
                        </a:gsLst>
                        <a:lin ang="5400000" scaled="1"/>
                      </a:gradFill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6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400">
              <a:solidFill>
                <a:srgbClr val="003399"/>
              </a:solidFill>
            </a:endParaRPr>
          </a:p>
        </p:txBody>
      </p:sp>
      <p:grpSp>
        <p:nvGrpSpPr>
          <p:cNvPr id="2" name="Group 98"/>
          <p:cNvGrpSpPr>
            <a:grpSpLocks/>
          </p:cNvGrpSpPr>
          <p:nvPr/>
        </p:nvGrpSpPr>
        <p:grpSpPr bwMode="auto">
          <a:xfrm>
            <a:off x="0" y="638175"/>
            <a:ext cx="12192000" cy="3860800"/>
            <a:chOff x="144" y="402"/>
            <a:chExt cx="5760" cy="2432"/>
          </a:xfrm>
        </p:grpSpPr>
        <p:grpSp>
          <p:nvGrpSpPr>
            <p:cNvPr id="5124" name="Group 97"/>
            <p:cNvGrpSpPr>
              <a:grpSpLocks/>
            </p:cNvGrpSpPr>
            <p:nvPr/>
          </p:nvGrpSpPr>
          <p:grpSpPr bwMode="auto">
            <a:xfrm>
              <a:off x="144" y="402"/>
              <a:ext cx="5760" cy="1907"/>
              <a:chOff x="144" y="402"/>
              <a:chExt cx="5760" cy="1907"/>
            </a:xfrm>
          </p:grpSpPr>
          <p:sp>
            <p:nvSpPr>
              <p:cNvPr id="5126" name="Text Box 13"/>
              <p:cNvSpPr txBox="1">
                <a:spLocks noChangeArrowheads="1"/>
              </p:cNvSpPr>
              <p:nvPr/>
            </p:nvSpPr>
            <p:spPr bwMode="auto">
              <a:xfrm>
                <a:off x="144" y="402"/>
                <a:ext cx="5760" cy="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1" i="1" dirty="0">
                    <a:solidFill>
                      <a:srgbClr val="0070C0"/>
                    </a:solidFill>
                  </a:rPr>
                  <a:t>           * Cơ thể chúng ta được hình thành từ sự kết hợp giữa </a:t>
                </a:r>
                <a:r>
                  <a:rPr lang="en-US" sz="4000" b="1" i="1" dirty="0" err="1">
                    <a:solidFill>
                      <a:srgbClr val="0070C0"/>
                    </a:solidFill>
                  </a:rPr>
                  <a:t>trứng</a:t>
                </a:r>
                <a:r>
                  <a:rPr lang="en-US" sz="4000" b="1" i="1" dirty="0">
                    <a:solidFill>
                      <a:srgbClr val="0070C0"/>
                    </a:solidFill>
                  </a:rPr>
                  <a:t> của mẹ và tinh trùng của </a:t>
                </a:r>
                <a:r>
                  <a:rPr lang="en-US" sz="4000" b="1" i="1" dirty="0" err="1">
                    <a:solidFill>
                      <a:srgbClr val="0070C0"/>
                    </a:solidFill>
                  </a:rPr>
                  <a:t>bố</a:t>
                </a:r>
                <a:r>
                  <a:rPr lang="en-US" sz="4000" b="1" i="1" dirty="0">
                    <a:solidFill>
                      <a:srgbClr val="0070C0"/>
                    </a:solidFill>
                  </a:rPr>
                  <a:t>.</a:t>
                </a:r>
              </a:p>
            </p:txBody>
          </p:sp>
          <p:sp>
            <p:nvSpPr>
              <p:cNvPr id="5127" name="Text Box 14"/>
              <p:cNvSpPr txBox="1">
                <a:spLocks noChangeArrowheads="1"/>
              </p:cNvSpPr>
              <p:nvPr/>
            </p:nvSpPr>
            <p:spPr bwMode="auto">
              <a:xfrm>
                <a:off x="144" y="1475"/>
                <a:ext cx="5760" cy="83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4000" b="1" i="1" dirty="0">
                    <a:solidFill>
                      <a:srgbClr val="0070C0"/>
                    </a:solidFill>
                  </a:rPr>
                  <a:t>          * </a:t>
                </a:r>
                <a:r>
                  <a:rPr lang="en-US" sz="4000" b="1" i="1" dirty="0" err="1">
                    <a:solidFill>
                      <a:srgbClr val="0070C0"/>
                    </a:solidFill>
                  </a:rPr>
                  <a:t>Quá</a:t>
                </a:r>
                <a:r>
                  <a:rPr lang="en-US" sz="4000" b="1" i="1" dirty="0">
                    <a:solidFill>
                      <a:srgbClr val="0070C0"/>
                    </a:solidFill>
                  </a:rPr>
                  <a:t> trình tinh trùng kết hợp với </a:t>
                </a:r>
                <a:r>
                  <a:rPr lang="en-US" sz="4000" b="1" i="1" dirty="0" err="1">
                    <a:solidFill>
                      <a:srgbClr val="0070C0"/>
                    </a:solidFill>
                  </a:rPr>
                  <a:t>trứng</a:t>
                </a:r>
                <a:r>
                  <a:rPr lang="en-US" sz="4000" b="1" i="1" dirty="0">
                    <a:solidFill>
                      <a:srgbClr val="0070C0"/>
                    </a:solidFill>
                  </a:rPr>
                  <a:t> được </a:t>
                </a:r>
                <a:r>
                  <a:rPr lang="en-US" sz="4000" b="1" i="1" dirty="0" err="1">
                    <a:solidFill>
                      <a:srgbClr val="0070C0"/>
                    </a:solidFill>
                  </a:rPr>
                  <a:t>gọi</a:t>
                </a:r>
                <a:r>
                  <a:rPr lang="en-US" sz="4000" b="1" i="1" dirty="0">
                    <a:solidFill>
                      <a:srgbClr val="0070C0"/>
                    </a:solidFill>
                  </a:rPr>
                  <a:t> là sự </a:t>
                </a:r>
                <a:r>
                  <a:rPr lang="en-US" sz="4000" b="1" i="1" dirty="0" err="1">
                    <a:solidFill>
                      <a:srgbClr val="0070C0"/>
                    </a:solidFill>
                  </a:rPr>
                  <a:t>thụ</a:t>
                </a:r>
                <a:r>
                  <a:rPr lang="en-US" sz="4000" b="1" i="1" dirty="0">
                    <a:solidFill>
                      <a:srgbClr val="0070C0"/>
                    </a:solidFill>
                  </a:rPr>
                  <a:t> tinh.</a:t>
                </a:r>
              </a:p>
            </p:txBody>
          </p:sp>
        </p:grpSp>
        <p:sp>
          <p:nvSpPr>
            <p:cNvPr id="5125" name="Text Box 15"/>
            <p:cNvSpPr txBox="1">
              <a:spLocks noChangeArrowheads="1"/>
            </p:cNvSpPr>
            <p:nvPr/>
          </p:nvSpPr>
          <p:spPr bwMode="auto">
            <a:xfrm>
              <a:off x="144" y="2388"/>
              <a:ext cx="576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4000" b="1" i="1">
                  <a:solidFill>
                    <a:srgbClr val="0070C0"/>
                  </a:solidFill>
                </a:rPr>
                <a:t>        Trứng đã được thụ tinh gọi là hợp tử.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 descr="Diagonal brick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rgbClr val="FFCCCC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3276600" y="501650"/>
            <a:ext cx="58674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6600" b="1" i="1" u="sng">
                <a:solidFill>
                  <a:srgbClr val="000099"/>
                </a:solidFill>
              </a:rPr>
              <a:t>Hoạt động 2: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1524000" y="1935164"/>
            <a:ext cx="91440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7200" b="1">
                <a:solidFill>
                  <a:srgbClr val="A50021"/>
                </a:solidFill>
              </a:rPr>
              <a:t>Quan sát và trả lời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343400" y="3581401"/>
            <a:ext cx="2895600" cy="2957513"/>
            <a:chOff x="1728" y="2304"/>
            <a:chExt cx="1824" cy="1863"/>
          </a:xfrm>
        </p:grpSpPr>
        <p:sp>
          <p:nvSpPr>
            <p:cNvPr id="6150" name="Rectangle 6"/>
            <p:cNvSpPr>
              <a:spLocks noChangeArrowheads="1"/>
            </p:cNvSpPr>
            <p:nvPr/>
          </p:nvSpPr>
          <p:spPr bwMode="auto">
            <a:xfrm>
              <a:off x="1872" y="2304"/>
              <a:ext cx="1680" cy="182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1" name="Text Box 7"/>
            <p:cNvSpPr txBox="1">
              <a:spLocks noChangeArrowheads="1"/>
            </p:cNvSpPr>
            <p:nvPr/>
          </p:nvSpPr>
          <p:spPr bwMode="auto">
            <a:xfrm rot="-1195527">
              <a:off x="1728" y="2669"/>
              <a:ext cx="960" cy="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5000" b="1">
                  <a:solidFill>
                    <a:srgbClr val="CC0000"/>
                  </a:solidFill>
                  <a:sym typeface="Wingdings" pitchFamily="2" charset="2"/>
                </a:rPr>
                <a:t></a:t>
              </a:r>
            </a:p>
          </p:txBody>
        </p:sp>
        <p:sp>
          <p:nvSpPr>
            <p:cNvPr id="6152" name="Oval 8"/>
            <p:cNvSpPr>
              <a:spLocks noChangeArrowheads="1"/>
            </p:cNvSpPr>
            <p:nvPr/>
          </p:nvSpPr>
          <p:spPr bwMode="auto">
            <a:xfrm rot="980687">
              <a:off x="2592" y="2434"/>
              <a:ext cx="480" cy="494"/>
            </a:xfrm>
            <a:prstGeom prst="ellips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3" name="Rectangle 9"/>
            <p:cNvSpPr>
              <a:spLocks noChangeArrowheads="1"/>
            </p:cNvSpPr>
            <p:nvPr/>
          </p:nvSpPr>
          <p:spPr bwMode="auto">
            <a:xfrm rot="2113394">
              <a:off x="2544" y="2832"/>
              <a:ext cx="240" cy="28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/>
      <p:bldP spid="757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46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171" name="Group 282"/>
          <p:cNvGrpSpPr>
            <a:grpSpLocks/>
          </p:cNvGrpSpPr>
          <p:nvPr/>
        </p:nvGrpSpPr>
        <p:grpSpPr bwMode="auto">
          <a:xfrm>
            <a:off x="2057400" y="228600"/>
            <a:ext cx="2133600" cy="2057400"/>
            <a:chOff x="336" y="144"/>
            <a:chExt cx="1680" cy="1632"/>
          </a:xfrm>
        </p:grpSpPr>
        <p:sp>
          <p:nvSpPr>
            <p:cNvPr id="7266" name="Rectangle 256"/>
            <p:cNvSpPr>
              <a:spLocks noChangeArrowheads="1"/>
            </p:cNvSpPr>
            <p:nvPr/>
          </p:nvSpPr>
          <p:spPr bwMode="auto">
            <a:xfrm>
              <a:off x="349" y="144"/>
              <a:ext cx="1667" cy="1632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67" name="Oval 135"/>
            <p:cNvSpPr>
              <a:spLocks noChangeArrowheads="1"/>
            </p:cNvSpPr>
            <p:nvPr/>
          </p:nvSpPr>
          <p:spPr bwMode="auto">
            <a:xfrm>
              <a:off x="757" y="579"/>
              <a:ext cx="762" cy="749"/>
            </a:xfrm>
            <a:prstGeom prst="ellipse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68" name="Oval 136"/>
            <p:cNvSpPr>
              <a:spLocks noChangeArrowheads="1"/>
            </p:cNvSpPr>
            <p:nvPr/>
          </p:nvSpPr>
          <p:spPr bwMode="auto">
            <a:xfrm>
              <a:off x="1124" y="1069"/>
              <a:ext cx="158" cy="123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269" name="Group 148"/>
            <p:cNvGrpSpPr>
              <a:grpSpLocks/>
            </p:cNvGrpSpPr>
            <p:nvPr/>
          </p:nvGrpSpPr>
          <p:grpSpPr bwMode="auto">
            <a:xfrm>
              <a:off x="1531" y="878"/>
              <a:ext cx="382" cy="68"/>
              <a:chOff x="3888" y="624"/>
              <a:chExt cx="1392" cy="240"/>
            </a:xfrm>
          </p:grpSpPr>
          <p:sp>
            <p:nvSpPr>
              <p:cNvPr id="7388" name="Freeform 144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89" name="Oval 145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0" name="Group 149"/>
            <p:cNvGrpSpPr>
              <a:grpSpLocks/>
            </p:cNvGrpSpPr>
            <p:nvPr/>
          </p:nvGrpSpPr>
          <p:grpSpPr bwMode="auto">
            <a:xfrm rot="-1530248">
              <a:off x="1466" y="524"/>
              <a:ext cx="381" cy="68"/>
              <a:chOff x="3888" y="624"/>
              <a:chExt cx="1392" cy="240"/>
            </a:xfrm>
          </p:grpSpPr>
          <p:sp>
            <p:nvSpPr>
              <p:cNvPr id="7386" name="Freeform 150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87" name="Oval 151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" name="Group 154"/>
            <p:cNvGrpSpPr>
              <a:grpSpLocks/>
            </p:cNvGrpSpPr>
            <p:nvPr/>
          </p:nvGrpSpPr>
          <p:grpSpPr bwMode="auto">
            <a:xfrm>
              <a:off x="494" y="565"/>
              <a:ext cx="289" cy="68"/>
              <a:chOff x="336" y="1008"/>
              <a:chExt cx="1152" cy="240"/>
            </a:xfrm>
          </p:grpSpPr>
          <p:sp>
            <p:nvSpPr>
              <p:cNvPr id="7384" name="Freeform 152"/>
              <p:cNvSpPr>
                <a:spLocks/>
              </p:cNvSpPr>
              <p:nvPr/>
            </p:nvSpPr>
            <p:spPr bwMode="auto">
              <a:xfrm>
                <a:off x="336" y="1104"/>
                <a:ext cx="864" cy="104"/>
              </a:xfrm>
              <a:custGeom>
                <a:avLst/>
                <a:gdLst>
                  <a:gd name="T0" fmla="*/ 0 w 864"/>
                  <a:gd name="T1" fmla="*/ 68 h 152"/>
                  <a:gd name="T2" fmla="*/ 192 w 864"/>
                  <a:gd name="T3" fmla="*/ 45 h 152"/>
                  <a:gd name="T4" fmla="*/ 384 w 864"/>
                  <a:gd name="T5" fmla="*/ 68 h 152"/>
                  <a:gd name="T6" fmla="*/ 528 w 864"/>
                  <a:gd name="T7" fmla="*/ 23 h 152"/>
                  <a:gd name="T8" fmla="*/ 720 w 864"/>
                  <a:gd name="T9" fmla="*/ 45 h 152"/>
                  <a:gd name="T10" fmla="*/ 864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85" name="Oval 153"/>
              <p:cNvSpPr>
                <a:spLocks noChangeArrowheads="1"/>
              </p:cNvSpPr>
              <p:nvPr/>
            </p:nvSpPr>
            <p:spPr bwMode="auto">
              <a:xfrm>
                <a:off x="1104" y="1008"/>
                <a:ext cx="384" cy="240"/>
              </a:xfrm>
              <a:prstGeom prst="ellipse">
                <a:avLst/>
              </a:prstGeom>
              <a:solidFill>
                <a:srgbClr val="0099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" name="Group 155"/>
            <p:cNvGrpSpPr>
              <a:grpSpLocks/>
            </p:cNvGrpSpPr>
            <p:nvPr/>
          </p:nvGrpSpPr>
          <p:grpSpPr bwMode="auto">
            <a:xfrm>
              <a:off x="1545" y="974"/>
              <a:ext cx="381" cy="68"/>
              <a:chOff x="3888" y="624"/>
              <a:chExt cx="1392" cy="240"/>
            </a:xfrm>
          </p:grpSpPr>
          <p:sp>
            <p:nvSpPr>
              <p:cNvPr id="7382" name="Freeform 156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83" name="Oval 157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161"/>
            <p:cNvGrpSpPr>
              <a:grpSpLocks/>
            </p:cNvGrpSpPr>
            <p:nvPr/>
          </p:nvGrpSpPr>
          <p:grpSpPr bwMode="auto">
            <a:xfrm>
              <a:off x="1505" y="687"/>
              <a:ext cx="289" cy="68"/>
              <a:chOff x="4224" y="1343"/>
              <a:chExt cx="1056" cy="240"/>
            </a:xfrm>
          </p:grpSpPr>
          <p:sp>
            <p:nvSpPr>
              <p:cNvPr id="7380" name="Freeform 159"/>
              <p:cNvSpPr>
                <a:spLocks/>
              </p:cNvSpPr>
              <p:nvPr/>
            </p:nvSpPr>
            <p:spPr bwMode="auto">
              <a:xfrm rot="10800000">
                <a:off x="4488" y="1383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81" name="Oval 160"/>
              <p:cNvSpPr>
                <a:spLocks noChangeArrowheads="1"/>
              </p:cNvSpPr>
              <p:nvPr/>
            </p:nvSpPr>
            <p:spPr bwMode="auto">
              <a:xfrm rot="10800000">
                <a:off x="4224" y="1343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4" name="Group 162"/>
            <p:cNvGrpSpPr>
              <a:grpSpLocks/>
            </p:cNvGrpSpPr>
            <p:nvPr/>
          </p:nvGrpSpPr>
          <p:grpSpPr bwMode="auto">
            <a:xfrm>
              <a:off x="1676" y="823"/>
              <a:ext cx="289" cy="69"/>
              <a:chOff x="4224" y="1343"/>
              <a:chExt cx="1056" cy="240"/>
            </a:xfrm>
          </p:grpSpPr>
          <p:sp>
            <p:nvSpPr>
              <p:cNvPr id="7378" name="Freeform 163"/>
              <p:cNvSpPr>
                <a:spLocks/>
              </p:cNvSpPr>
              <p:nvPr/>
            </p:nvSpPr>
            <p:spPr bwMode="auto">
              <a:xfrm rot="10800000">
                <a:off x="4488" y="1383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9" name="Oval 164"/>
              <p:cNvSpPr>
                <a:spLocks noChangeArrowheads="1"/>
              </p:cNvSpPr>
              <p:nvPr/>
            </p:nvSpPr>
            <p:spPr bwMode="auto">
              <a:xfrm rot="10800000">
                <a:off x="4224" y="1343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5" name="Group 165"/>
            <p:cNvGrpSpPr>
              <a:grpSpLocks/>
            </p:cNvGrpSpPr>
            <p:nvPr/>
          </p:nvGrpSpPr>
          <p:grpSpPr bwMode="auto">
            <a:xfrm rot="-628454">
              <a:off x="1531" y="742"/>
              <a:ext cx="382" cy="68"/>
              <a:chOff x="3888" y="624"/>
              <a:chExt cx="1392" cy="240"/>
            </a:xfrm>
          </p:grpSpPr>
          <p:sp>
            <p:nvSpPr>
              <p:cNvPr id="7376" name="Freeform 166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7" name="Oval 167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6" name="Group 168"/>
            <p:cNvGrpSpPr>
              <a:grpSpLocks/>
            </p:cNvGrpSpPr>
            <p:nvPr/>
          </p:nvGrpSpPr>
          <p:grpSpPr bwMode="auto">
            <a:xfrm rot="1160089">
              <a:off x="1558" y="1110"/>
              <a:ext cx="289" cy="68"/>
              <a:chOff x="4224" y="1343"/>
              <a:chExt cx="1056" cy="240"/>
            </a:xfrm>
          </p:grpSpPr>
          <p:sp>
            <p:nvSpPr>
              <p:cNvPr id="7374" name="Freeform 169"/>
              <p:cNvSpPr>
                <a:spLocks/>
              </p:cNvSpPr>
              <p:nvPr/>
            </p:nvSpPr>
            <p:spPr bwMode="auto">
              <a:xfrm rot="10800000">
                <a:off x="4488" y="1383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5" name="Oval 170"/>
              <p:cNvSpPr>
                <a:spLocks noChangeArrowheads="1"/>
              </p:cNvSpPr>
              <p:nvPr/>
            </p:nvSpPr>
            <p:spPr bwMode="auto">
              <a:xfrm rot="10800000">
                <a:off x="4224" y="1343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7" name="Group 171"/>
            <p:cNvGrpSpPr>
              <a:grpSpLocks/>
            </p:cNvGrpSpPr>
            <p:nvPr/>
          </p:nvGrpSpPr>
          <p:grpSpPr bwMode="auto">
            <a:xfrm rot="1196543">
              <a:off x="1479" y="1246"/>
              <a:ext cx="381" cy="68"/>
              <a:chOff x="3888" y="624"/>
              <a:chExt cx="1392" cy="240"/>
            </a:xfrm>
          </p:grpSpPr>
          <p:sp>
            <p:nvSpPr>
              <p:cNvPr id="7372" name="Freeform 172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3" name="Oval 173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8" name="Group 174"/>
            <p:cNvGrpSpPr>
              <a:grpSpLocks/>
            </p:cNvGrpSpPr>
            <p:nvPr/>
          </p:nvGrpSpPr>
          <p:grpSpPr bwMode="auto">
            <a:xfrm rot="7984685">
              <a:off x="434" y="1262"/>
              <a:ext cx="395" cy="65"/>
              <a:chOff x="3888" y="624"/>
              <a:chExt cx="1392" cy="240"/>
            </a:xfrm>
          </p:grpSpPr>
          <p:sp>
            <p:nvSpPr>
              <p:cNvPr id="7370" name="Freeform 175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71" name="Oval 176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79" name="Group 177"/>
            <p:cNvGrpSpPr>
              <a:grpSpLocks/>
            </p:cNvGrpSpPr>
            <p:nvPr/>
          </p:nvGrpSpPr>
          <p:grpSpPr bwMode="auto">
            <a:xfrm rot="5400000">
              <a:off x="1104" y="1520"/>
              <a:ext cx="396" cy="66"/>
              <a:chOff x="3888" y="624"/>
              <a:chExt cx="1392" cy="240"/>
            </a:xfrm>
          </p:grpSpPr>
          <p:sp>
            <p:nvSpPr>
              <p:cNvPr id="7368" name="Freeform 178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9" name="Oval 179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0" name="Group 189"/>
            <p:cNvGrpSpPr>
              <a:grpSpLocks/>
            </p:cNvGrpSpPr>
            <p:nvPr/>
          </p:nvGrpSpPr>
          <p:grpSpPr bwMode="auto">
            <a:xfrm rot="6826026">
              <a:off x="1336" y="436"/>
              <a:ext cx="300" cy="66"/>
              <a:chOff x="336" y="2592"/>
              <a:chExt cx="1056" cy="240"/>
            </a:xfrm>
          </p:grpSpPr>
          <p:sp>
            <p:nvSpPr>
              <p:cNvPr id="7366" name="Freeform 181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7" name="Oval 182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1" name="Group 183"/>
            <p:cNvGrpSpPr>
              <a:grpSpLocks/>
            </p:cNvGrpSpPr>
            <p:nvPr/>
          </p:nvGrpSpPr>
          <p:grpSpPr bwMode="auto">
            <a:xfrm rot="3317155">
              <a:off x="1538" y="1302"/>
              <a:ext cx="396" cy="65"/>
              <a:chOff x="3888" y="624"/>
              <a:chExt cx="1392" cy="240"/>
            </a:xfrm>
          </p:grpSpPr>
          <p:sp>
            <p:nvSpPr>
              <p:cNvPr id="7364" name="Freeform 184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5" name="Oval 185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2" name="Group 186"/>
            <p:cNvGrpSpPr>
              <a:grpSpLocks/>
            </p:cNvGrpSpPr>
            <p:nvPr/>
          </p:nvGrpSpPr>
          <p:grpSpPr bwMode="auto">
            <a:xfrm rot="3189413">
              <a:off x="1362" y="1336"/>
              <a:ext cx="300" cy="66"/>
              <a:chOff x="4224" y="1343"/>
              <a:chExt cx="1056" cy="240"/>
            </a:xfrm>
          </p:grpSpPr>
          <p:sp>
            <p:nvSpPr>
              <p:cNvPr id="7362" name="Freeform 187"/>
              <p:cNvSpPr>
                <a:spLocks/>
              </p:cNvSpPr>
              <p:nvPr/>
            </p:nvSpPr>
            <p:spPr bwMode="auto">
              <a:xfrm rot="10800000">
                <a:off x="4488" y="1383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3" name="Oval 188"/>
              <p:cNvSpPr>
                <a:spLocks noChangeArrowheads="1"/>
              </p:cNvSpPr>
              <p:nvPr/>
            </p:nvSpPr>
            <p:spPr bwMode="auto">
              <a:xfrm rot="10800000">
                <a:off x="4224" y="1343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3" name="Group 190"/>
            <p:cNvGrpSpPr>
              <a:grpSpLocks/>
            </p:cNvGrpSpPr>
            <p:nvPr/>
          </p:nvGrpSpPr>
          <p:grpSpPr bwMode="auto">
            <a:xfrm rot="3004328">
              <a:off x="626" y="477"/>
              <a:ext cx="300" cy="66"/>
              <a:chOff x="336" y="2592"/>
              <a:chExt cx="1056" cy="240"/>
            </a:xfrm>
          </p:grpSpPr>
          <p:sp>
            <p:nvSpPr>
              <p:cNvPr id="7360" name="Freeform 191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1" name="Oval 192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4" name="Group 193"/>
            <p:cNvGrpSpPr>
              <a:grpSpLocks/>
            </p:cNvGrpSpPr>
            <p:nvPr/>
          </p:nvGrpSpPr>
          <p:grpSpPr bwMode="auto">
            <a:xfrm rot="-6122939">
              <a:off x="1231" y="1418"/>
              <a:ext cx="300" cy="65"/>
              <a:chOff x="336" y="2592"/>
              <a:chExt cx="1056" cy="240"/>
            </a:xfrm>
          </p:grpSpPr>
          <p:sp>
            <p:nvSpPr>
              <p:cNvPr id="7358" name="Freeform 194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59" name="Oval 195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5" name="Group 196"/>
            <p:cNvGrpSpPr>
              <a:grpSpLocks/>
            </p:cNvGrpSpPr>
            <p:nvPr/>
          </p:nvGrpSpPr>
          <p:grpSpPr bwMode="auto">
            <a:xfrm rot="7114675">
              <a:off x="552" y="1425"/>
              <a:ext cx="395" cy="66"/>
              <a:chOff x="3888" y="624"/>
              <a:chExt cx="1392" cy="240"/>
            </a:xfrm>
          </p:grpSpPr>
          <p:sp>
            <p:nvSpPr>
              <p:cNvPr id="7356" name="Freeform 197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57" name="Oval 198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6" name="Group 199"/>
            <p:cNvGrpSpPr>
              <a:grpSpLocks/>
            </p:cNvGrpSpPr>
            <p:nvPr/>
          </p:nvGrpSpPr>
          <p:grpSpPr bwMode="auto">
            <a:xfrm rot="-5170130">
              <a:off x="1047" y="1472"/>
              <a:ext cx="300" cy="66"/>
              <a:chOff x="336" y="2592"/>
              <a:chExt cx="1056" cy="240"/>
            </a:xfrm>
          </p:grpSpPr>
          <p:sp>
            <p:nvSpPr>
              <p:cNvPr id="7354" name="Freeform 200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55" name="Oval 201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7" name="Group 202"/>
            <p:cNvGrpSpPr>
              <a:grpSpLocks/>
            </p:cNvGrpSpPr>
            <p:nvPr/>
          </p:nvGrpSpPr>
          <p:grpSpPr bwMode="auto">
            <a:xfrm rot="10163424">
              <a:off x="363" y="933"/>
              <a:ext cx="380" cy="68"/>
              <a:chOff x="3888" y="624"/>
              <a:chExt cx="1392" cy="240"/>
            </a:xfrm>
          </p:grpSpPr>
          <p:sp>
            <p:nvSpPr>
              <p:cNvPr id="7352" name="Freeform 203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53" name="Oval 204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8" name="Group 205"/>
            <p:cNvGrpSpPr>
              <a:grpSpLocks/>
            </p:cNvGrpSpPr>
            <p:nvPr/>
          </p:nvGrpSpPr>
          <p:grpSpPr bwMode="auto">
            <a:xfrm rot="-6340941">
              <a:off x="697" y="375"/>
              <a:ext cx="396" cy="65"/>
              <a:chOff x="3888" y="624"/>
              <a:chExt cx="1392" cy="240"/>
            </a:xfrm>
          </p:grpSpPr>
          <p:sp>
            <p:nvSpPr>
              <p:cNvPr id="7350" name="Freeform 206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51" name="Oval 207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89" name="Group 208"/>
            <p:cNvGrpSpPr>
              <a:grpSpLocks/>
            </p:cNvGrpSpPr>
            <p:nvPr/>
          </p:nvGrpSpPr>
          <p:grpSpPr bwMode="auto">
            <a:xfrm rot="-8777019">
              <a:off x="389" y="701"/>
              <a:ext cx="381" cy="68"/>
              <a:chOff x="3888" y="624"/>
              <a:chExt cx="1392" cy="240"/>
            </a:xfrm>
          </p:grpSpPr>
          <p:sp>
            <p:nvSpPr>
              <p:cNvPr id="7348" name="Freeform 209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49" name="Oval 210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0" name="Group 211"/>
            <p:cNvGrpSpPr>
              <a:grpSpLocks/>
            </p:cNvGrpSpPr>
            <p:nvPr/>
          </p:nvGrpSpPr>
          <p:grpSpPr bwMode="auto">
            <a:xfrm rot="3004328">
              <a:off x="415" y="941"/>
              <a:ext cx="301" cy="66"/>
              <a:chOff x="336" y="2592"/>
              <a:chExt cx="1056" cy="240"/>
            </a:xfrm>
          </p:grpSpPr>
          <p:sp>
            <p:nvSpPr>
              <p:cNvPr id="7346" name="Freeform 212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47" name="Oval 213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1" name="Group 214"/>
            <p:cNvGrpSpPr>
              <a:grpSpLocks/>
            </p:cNvGrpSpPr>
            <p:nvPr/>
          </p:nvGrpSpPr>
          <p:grpSpPr bwMode="auto">
            <a:xfrm>
              <a:off x="468" y="1083"/>
              <a:ext cx="289" cy="68"/>
              <a:chOff x="336" y="2592"/>
              <a:chExt cx="1056" cy="240"/>
            </a:xfrm>
          </p:grpSpPr>
          <p:sp>
            <p:nvSpPr>
              <p:cNvPr id="7344" name="Freeform 215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45" name="Oval 216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2" name="Group 217"/>
            <p:cNvGrpSpPr>
              <a:grpSpLocks/>
            </p:cNvGrpSpPr>
            <p:nvPr/>
          </p:nvGrpSpPr>
          <p:grpSpPr bwMode="auto">
            <a:xfrm rot="5692023">
              <a:off x="881" y="1506"/>
              <a:ext cx="396" cy="65"/>
              <a:chOff x="3888" y="624"/>
              <a:chExt cx="1392" cy="240"/>
            </a:xfrm>
          </p:grpSpPr>
          <p:sp>
            <p:nvSpPr>
              <p:cNvPr id="7342" name="Freeform 218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43" name="Oval 219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3" name="Group 220"/>
            <p:cNvGrpSpPr>
              <a:grpSpLocks/>
            </p:cNvGrpSpPr>
            <p:nvPr/>
          </p:nvGrpSpPr>
          <p:grpSpPr bwMode="auto">
            <a:xfrm rot="4110347">
              <a:off x="854" y="1493"/>
              <a:ext cx="395" cy="66"/>
              <a:chOff x="3888" y="624"/>
              <a:chExt cx="1392" cy="240"/>
            </a:xfrm>
          </p:grpSpPr>
          <p:sp>
            <p:nvSpPr>
              <p:cNvPr id="7340" name="Freeform 221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41" name="Oval 222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4" name="Group 223"/>
            <p:cNvGrpSpPr>
              <a:grpSpLocks/>
            </p:cNvGrpSpPr>
            <p:nvPr/>
          </p:nvGrpSpPr>
          <p:grpSpPr bwMode="auto">
            <a:xfrm rot="-3678831">
              <a:off x="705" y="1404"/>
              <a:ext cx="300" cy="66"/>
              <a:chOff x="336" y="2592"/>
              <a:chExt cx="1056" cy="240"/>
            </a:xfrm>
          </p:grpSpPr>
          <p:sp>
            <p:nvSpPr>
              <p:cNvPr id="7338" name="Freeform 224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39" name="Oval 225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5" name="Group 226"/>
            <p:cNvGrpSpPr>
              <a:grpSpLocks/>
            </p:cNvGrpSpPr>
            <p:nvPr/>
          </p:nvGrpSpPr>
          <p:grpSpPr bwMode="auto">
            <a:xfrm rot="-1911308">
              <a:off x="520" y="1314"/>
              <a:ext cx="289" cy="68"/>
              <a:chOff x="336" y="2592"/>
              <a:chExt cx="1056" cy="240"/>
            </a:xfrm>
          </p:grpSpPr>
          <p:sp>
            <p:nvSpPr>
              <p:cNvPr id="7336" name="Freeform 227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37" name="Oval 228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6" name="Group 229"/>
            <p:cNvGrpSpPr>
              <a:grpSpLocks/>
            </p:cNvGrpSpPr>
            <p:nvPr/>
          </p:nvGrpSpPr>
          <p:grpSpPr bwMode="auto">
            <a:xfrm rot="1077952">
              <a:off x="389" y="796"/>
              <a:ext cx="289" cy="68"/>
              <a:chOff x="336" y="2592"/>
              <a:chExt cx="1056" cy="240"/>
            </a:xfrm>
          </p:grpSpPr>
          <p:sp>
            <p:nvSpPr>
              <p:cNvPr id="7334" name="Freeform 230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35" name="Oval 231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7" name="Group 232"/>
            <p:cNvGrpSpPr>
              <a:grpSpLocks/>
            </p:cNvGrpSpPr>
            <p:nvPr/>
          </p:nvGrpSpPr>
          <p:grpSpPr bwMode="auto">
            <a:xfrm rot="-8473202">
              <a:off x="454" y="579"/>
              <a:ext cx="381" cy="68"/>
              <a:chOff x="3888" y="624"/>
              <a:chExt cx="1392" cy="240"/>
            </a:xfrm>
          </p:grpSpPr>
          <p:sp>
            <p:nvSpPr>
              <p:cNvPr id="7332" name="Freeform 233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33" name="Oval 234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8" name="Group 235"/>
            <p:cNvGrpSpPr>
              <a:grpSpLocks/>
            </p:cNvGrpSpPr>
            <p:nvPr/>
          </p:nvGrpSpPr>
          <p:grpSpPr bwMode="auto">
            <a:xfrm rot="-6340941">
              <a:off x="788" y="335"/>
              <a:ext cx="395" cy="66"/>
              <a:chOff x="3888" y="624"/>
              <a:chExt cx="1392" cy="240"/>
            </a:xfrm>
          </p:grpSpPr>
          <p:sp>
            <p:nvSpPr>
              <p:cNvPr id="7330" name="Freeform 236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31" name="Oval 237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99" name="Group 238"/>
            <p:cNvGrpSpPr>
              <a:grpSpLocks/>
            </p:cNvGrpSpPr>
            <p:nvPr/>
          </p:nvGrpSpPr>
          <p:grpSpPr bwMode="auto">
            <a:xfrm rot="5400000">
              <a:off x="981" y="368"/>
              <a:ext cx="300" cy="66"/>
              <a:chOff x="336" y="2592"/>
              <a:chExt cx="1056" cy="240"/>
            </a:xfrm>
          </p:grpSpPr>
          <p:sp>
            <p:nvSpPr>
              <p:cNvPr id="7328" name="Freeform 239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29" name="Oval 240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300" name="Group 241"/>
            <p:cNvGrpSpPr>
              <a:grpSpLocks/>
            </p:cNvGrpSpPr>
            <p:nvPr/>
          </p:nvGrpSpPr>
          <p:grpSpPr bwMode="auto">
            <a:xfrm rot="-4414566">
              <a:off x="1077" y="335"/>
              <a:ext cx="395" cy="66"/>
              <a:chOff x="3888" y="624"/>
              <a:chExt cx="1392" cy="240"/>
            </a:xfrm>
          </p:grpSpPr>
          <p:sp>
            <p:nvSpPr>
              <p:cNvPr id="7326" name="Freeform 242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27" name="Oval 243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301" name="Group 244"/>
            <p:cNvGrpSpPr>
              <a:grpSpLocks/>
            </p:cNvGrpSpPr>
            <p:nvPr/>
          </p:nvGrpSpPr>
          <p:grpSpPr bwMode="auto">
            <a:xfrm rot="-862654">
              <a:off x="1335" y="374"/>
              <a:ext cx="380" cy="68"/>
              <a:chOff x="3888" y="624"/>
              <a:chExt cx="1392" cy="240"/>
            </a:xfrm>
          </p:grpSpPr>
          <p:sp>
            <p:nvSpPr>
              <p:cNvPr id="7324" name="Freeform 245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25" name="Oval 246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302" name="Group 247"/>
            <p:cNvGrpSpPr>
              <a:grpSpLocks/>
            </p:cNvGrpSpPr>
            <p:nvPr/>
          </p:nvGrpSpPr>
          <p:grpSpPr bwMode="auto">
            <a:xfrm rot="9587045">
              <a:off x="1551" y="435"/>
              <a:ext cx="289" cy="69"/>
              <a:chOff x="336" y="2592"/>
              <a:chExt cx="1056" cy="240"/>
            </a:xfrm>
          </p:grpSpPr>
          <p:sp>
            <p:nvSpPr>
              <p:cNvPr id="7322" name="Freeform 248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23" name="Oval 249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303" name="Group 250"/>
            <p:cNvGrpSpPr>
              <a:grpSpLocks/>
            </p:cNvGrpSpPr>
            <p:nvPr/>
          </p:nvGrpSpPr>
          <p:grpSpPr bwMode="auto">
            <a:xfrm rot="-8777019">
              <a:off x="520" y="360"/>
              <a:ext cx="381" cy="68"/>
              <a:chOff x="3888" y="624"/>
              <a:chExt cx="1392" cy="240"/>
            </a:xfrm>
          </p:grpSpPr>
          <p:sp>
            <p:nvSpPr>
              <p:cNvPr id="7320" name="Freeform 251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21" name="Oval 252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304" name="Group 253"/>
            <p:cNvGrpSpPr>
              <a:grpSpLocks/>
            </p:cNvGrpSpPr>
            <p:nvPr/>
          </p:nvGrpSpPr>
          <p:grpSpPr bwMode="auto">
            <a:xfrm rot="-6340941">
              <a:off x="1077" y="348"/>
              <a:ext cx="396" cy="66"/>
              <a:chOff x="3888" y="624"/>
              <a:chExt cx="1392" cy="240"/>
            </a:xfrm>
          </p:grpSpPr>
          <p:sp>
            <p:nvSpPr>
              <p:cNvPr id="7318" name="Freeform 254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19" name="Oval 255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305" name="Oval 257"/>
            <p:cNvSpPr>
              <a:spLocks noChangeArrowheads="1"/>
            </p:cNvSpPr>
            <p:nvPr/>
          </p:nvSpPr>
          <p:spPr bwMode="auto">
            <a:xfrm>
              <a:off x="757" y="579"/>
              <a:ext cx="762" cy="749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306" name="Group 258"/>
            <p:cNvGrpSpPr>
              <a:grpSpLocks/>
            </p:cNvGrpSpPr>
            <p:nvPr/>
          </p:nvGrpSpPr>
          <p:grpSpPr bwMode="auto">
            <a:xfrm rot="-487806">
              <a:off x="1650" y="579"/>
              <a:ext cx="289" cy="68"/>
              <a:chOff x="4224" y="1343"/>
              <a:chExt cx="1056" cy="240"/>
            </a:xfrm>
          </p:grpSpPr>
          <p:sp>
            <p:nvSpPr>
              <p:cNvPr id="7316" name="Freeform 259"/>
              <p:cNvSpPr>
                <a:spLocks/>
              </p:cNvSpPr>
              <p:nvPr/>
            </p:nvSpPr>
            <p:spPr bwMode="auto">
              <a:xfrm rot="10800000">
                <a:off x="4488" y="1383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17" name="Oval 260"/>
              <p:cNvSpPr>
                <a:spLocks noChangeArrowheads="1"/>
              </p:cNvSpPr>
              <p:nvPr/>
            </p:nvSpPr>
            <p:spPr bwMode="auto">
              <a:xfrm rot="10800000">
                <a:off x="4224" y="1343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307" name="Group 261"/>
            <p:cNvGrpSpPr>
              <a:grpSpLocks/>
            </p:cNvGrpSpPr>
            <p:nvPr/>
          </p:nvGrpSpPr>
          <p:grpSpPr bwMode="auto">
            <a:xfrm rot="8321049">
              <a:off x="336" y="1273"/>
              <a:ext cx="381" cy="68"/>
              <a:chOff x="3888" y="624"/>
              <a:chExt cx="1392" cy="240"/>
            </a:xfrm>
          </p:grpSpPr>
          <p:sp>
            <p:nvSpPr>
              <p:cNvPr id="7314" name="Freeform 262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15" name="Oval 263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308" name="Group 271"/>
            <p:cNvGrpSpPr>
              <a:grpSpLocks/>
            </p:cNvGrpSpPr>
            <p:nvPr/>
          </p:nvGrpSpPr>
          <p:grpSpPr bwMode="auto">
            <a:xfrm rot="1077952">
              <a:off x="428" y="442"/>
              <a:ext cx="289" cy="68"/>
              <a:chOff x="336" y="2592"/>
              <a:chExt cx="1056" cy="240"/>
            </a:xfrm>
          </p:grpSpPr>
          <p:sp>
            <p:nvSpPr>
              <p:cNvPr id="7312" name="Freeform 272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13" name="Oval 273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309" name="Group 274"/>
            <p:cNvGrpSpPr>
              <a:grpSpLocks/>
            </p:cNvGrpSpPr>
            <p:nvPr/>
          </p:nvGrpSpPr>
          <p:grpSpPr bwMode="auto">
            <a:xfrm rot="415168">
              <a:off x="1413" y="1410"/>
              <a:ext cx="381" cy="68"/>
              <a:chOff x="3888" y="624"/>
              <a:chExt cx="1392" cy="240"/>
            </a:xfrm>
          </p:grpSpPr>
          <p:sp>
            <p:nvSpPr>
              <p:cNvPr id="7310" name="Freeform 275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11" name="Oval 276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7172" name="Group 442"/>
          <p:cNvGrpSpPr>
            <a:grpSpLocks/>
          </p:cNvGrpSpPr>
          <p:nvPr/>
        </p:nvGrpSpPr>
        <p:grpSpPr bwMode="auto">
          <a:xfrm>
            <a:off x="2073276" y="2514600"/>
            <a:ext cx="2117725" cy="1981200"/>
            <a:chOff x="346" y="1584"/>
            <a:chExt cx="1334" cy="1248"/>
          </a:xfrm>
        </p:grpSpPr>
        <p:sp>
          <p:nvSpPr>
            <p:cNvPr id="7195" name="Rectangle 284"/>
            <p:cNvSpPr>
              <a:spLocks noChangeArrowheads="1"/>
            </p:cNvSpPr>
            <p:nvPr/>
          </p:nvSpPr>
          <p:spPr bwMode="auto">
            <a:xfrm>
              <a:off x="346" y="1584"/>
              <a:ext cx="1334" cy="1248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6" name="Oval 285"/>
            <p:cNvSpPr>
              <a:spLocks noChangeArrowheads="1"/>
            </p:cNvSpPr>
            <p:nvPr/>
          </p:nvSpPr>
          <p:spPr bwMode="auto">
            <a:xfrm>
              <a:off x="673" y="1917"/>
              <a:ext cx="609" cy="572"/>
            </a:xfrm>
            <a:prstGeom prst="ellipse">
              <a:avLst/>
            </a:prstGeom>
            <a:solidFill>
              <a:srgbClr val="FFFF00"/>
            </a:solidFill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97" name="Oval 286"/>
            <p:cNvSpPr>
              <a:spLocks noChangeArrowheads="1"/>
            </p:cNvSpPr>
            <p:nvPr/>
          </p:nvSpPr>
          <p:spPr bwMode="auto">
            <a:xfrm>
              <a:off x="966" y="2291"/>
              <a:ext cx="127" cy="94"/>
            </a:xfrm>
            <a:prstGeom prst="ellipse">
              <a:avLst/>
            </a:prstGeom>
            <a:solidFill>
              <a:srgbClr val="FF0000"/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198" name="Group 287"/>
            <p:cNvGrpSpPr>
              <a:grpSpLocks/>
            </p:cNvGrpSpPr>
            <p:nvPr/>
          </p:nvGrpSpPr>
          <p:grpSpPr bwMode="auto">
            <a:xfrm>
              <a:off x="1292" y="2145"/>
              <a:ext cx="306" cy="52"/>
              <a:chOff x="3888" y="624"/>
              <a:chExt cx="1392" cy="240"/>
            </a:xfrm>
          </p:grpSpPr>
          <p:sp>
            <p:nvSpPr>
              <p:cNvPr id="7264" name="Freeform 288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65" name="Oval 289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199" name="Group 290"/>
            <p:cNvGrpSpPr>
              <a:grpSpLocks/>
            </p:cNvGrpSpPr>
            <p:nvPr/>
          </p:nvGrpSpPr>
          <p:grpSpPr bwMode="auto">
            <a:xfrm rot="-1530248">
              <a:off x="1240" y="1875"/>
              <a:ext cx="305" cy="52"/>
              <a:chOff x="3888" y="624"/>
              <a:chExt cx="1392" cy="240"/>
            </a:xfrm>
          </p:grpSpPr>
          <p:sp>
            <p:nvSpPr>
              <p:cNvPr id="7262" name="Freeform 291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63" name="Oval 292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0" name="Group 302"/>
            <p:cNvGrpSpPr>
              <a:grpSpLocks/>
            </p:cNvGrpSpPr>
            <p:nvPr/>
          </p:nvGrpSpPr>
          <p:grpSpPr bwMode="auto">
            <a:xfrm>
              <a:off x="1408" y="2103"/>
              <a:ext cx="231" cy="53"/>
              <a:chOff x="4224" y="1343"/>
              <a:chExt cx="1056" cy="240"/>
            </a:xfrm>
          </p:grpSpPr>
          <p:sp>
            <p:nvSpPr>
              <p:cNvPr id="7260" name="Freeform 303"/>
              <p:cNvSpPr>
                <a:spLocks/>
              </p:cNvSpPr>
              <p:nvPr/>
            </p:nvSpPr>
            <p:spPr bwMode="auto">
              <a:xfrm rot="10800000">
                <a:off x="4488" y="1383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61" name="Oval 304"/>
              <p:cNvSpPr>
                <a:spLocks noChangeArrowheads="1"/>
              </p:cNvSpPr>
              <p:nvPr/>
            </p:nvSpPr>
            <p:spPr bwMode="auto">
              <a:xfrm rot="10800000">
                <a:off x="4224" y="1343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1" name="Group 308"/>
            <p:cNvGrpSpPr>
              <a:grpSpLocks/>
            </p:cNvGrpSpPr>
            <p:nvPr/>
          </p:nvGrpSpPr>
          <p:grpSpPr bwMode="auto">
            <a:xfrm rot="1160089">
              <a:off x="1314" y="2323"/>
              <a:ext cx="231" cy="52"/>
              <a:chOff x="4224" y="1343"/>
              <a:chExt cx="1056" cy="240"/>
            </a:xfrm>
          </p:grpSpPr>
          <p:sp>
            <p:nvSpPr>
              <p:cNvPr id="7258" name="Freeform 309"/>
              <p:cNvSpPr>
                <a:spLocks/>
              </p:cNvSpPr>
              <p:nvPr/>
            </p:nvSpPr>
            <p:spPr bwMode="auto">
              <a:xfrm rot="10800000">
                <a:off x="4488" y="1383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9" name="Oval 310"/>
              <p:cNvSpPr>
                <a:spLocks noChangeArrowheads="1"/>
              </p:cNvSpPr>
              <p:nvPr/>
            </p:nvSpPr>
            <p:spPr bwMode="auto">
              <a:xfrm rot="10800000">
                <a:off x="4224" y="1343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2" name="Group 311"/>
            <p:cNvGrpSpPr>
              <a:grpSpLocks/>
            </p:cNvGrpSpPr>
            <p:nvPr/>
          </p:nvGrpSpPr>
          <p:grpSpPr bwMode="auto">
            <a:xfrm rot="1196543">
              <a:off x="1250" y="2427"/>
              <a:ext cx="305" cy="52"/>
              <a:chOff x="3888" y="624"/>
              <a:chExt cx="1392" cy="240"/>
            </a:xfrm>
          </p:grpSpPr>
          <p:sp>
            <p:nvSpPr>
              <p:cNvPr id="7256" name="Freeform 312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7" name="Oval 313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3" name="Group 314"/>
            <p:cNvGrpSpPr>
              <a:grpSpLocks/>
            </p:cNvGrpSpPr>
            <p:nvPr/>
          </p:nvGrpSpPr>
          <p:grpSpPr bwMode="auto">
            <a:xfrm rot="7984685">
              <a:off x="421" y="2438"/>
              <a:ext cx="302" cy="52"/>
              <a:chOff x="3888" y="624"/>
              <a:chExt cx="1392" cy="240"/>
            </a:xfrm>
          </p:grpSpPr>
          <p:sp>
            <p:nvSpPr>
              <p:cNvPr id="7254" name="Freeform 315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5" name="Oval 316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4" name="Group 320"/>
            <p:cNvGrpSpPr>
              <a:grpSpLocks/>
            </p:cNvGrpSpPr>
            <p:nvPr/>
          </p:nvGrpSpPr>
          <p:grpSpPr bwMode="auto">
            <a:xfrm rot="6826026">
              <a:off x="1141" y="1807"/>
              <a:ext cx="229" cy="52"/>
              <a:chOff x="336" y="2592"/>
              <a:chExt cx="1056" cy="240"/>
            </a:xfrm>
          </p:grpSpPr>
          <p:sp>
            <p:nvSpPr>
              <p:cNvPr id="7252" name="Freeform 321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3" name="Oval 322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5" name="Group 323"/>
            <p:cNvGrpSpPr>
              <a:grpSpLocks/>
            </p:cNvGrpSpPr>
            <p:nvPr/>
          </p:nvGrpSpPr>
          <p:grpSpPr bwMode="auto">
            <a:xfrm rot="3317155">
              <a:off x="1304" y="2469"/>
              <a:ext cx="303" cy="52"/>
              <a:chOff x="3888" y="624"/>
              <a:chExt cx="1392" cy="240"/>
            </a:xfrm>
          </p:grpSpPr>
          <p:sp>
            <p:nvSpPr>
              <p:cNvPr id="7250" name="Freeform 324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51" name="Oval 325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6" name="Group 329"/>
            <p:cNvGrpSpPr>
              <a:grpSpLocks/>
            </p:cNvGrpSpPr>
            <p:nvPr/>
          </p:nvGrpSpPr>
          <p:grpSpPr bwMode="auto">
            <a:xfrm rot="3004328">
              <a:off x="573" y="1838"/>
              <a:ext cx="230" cy="52"/>
              <a:chOff x="336" y="2592"/>
              <a:chExt cx="1056" cy="240"/>
            </a:xfrm>
          </p:grpSpPr>
          <p:sp>
            <p:nvSpPr>
              <p:cNvPr id="7248" name="Freeform 330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9" name="Oval 331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7" name="Group 332"/>
            <p:cNvGrpSpPr>
              <a:grpSpLocks/>
            </p:cNvGrpSpPr>
            <p:nvPr/>
          </p:nvGrpSpPr>
          <p:grpSpPr bwMode="auto">
            <a:xfrm rot="-6122939">
              <a:off x="1057" y="2558"/>
              <a:ext cx="229" cy="52"/>
              <a:chOff x="336" y="2592"/>
              <a:chExt cx="1056" cy="240"/>
            </a:xfrm>
          </p:grpSpPr>
          <p:sp>
            <p:nvSpPr>
              <p:cNvPr id="7246" name="Freeform 333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7" name="Oval 334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8" name="Group 335"/>
            <p:cNvGrpSpPr>
              <a:grpSpLocks/>
            </p:cNvGrpSpPr>
            <p:nvPr/>
          </p:nvGrpSpPr>
          <p:grpSpPr bwMode="auto">
            <a:xfrm rot="7114675">
              <a:off x="517" y="2561"/>
              <a:ext cx="302" cy="53"/>
              <a:chOff x="3888" y="624"/>
              <a:chExt cx="1392" cy="240"/>
            </a:xfrm>
          </p:grpSpPr>
          <p:sp>
            <p:nvSpPr>
              <p:cNvPr id="7244" name="Freeform 336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5" name="Oval 337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09" name="Group 341"/>
            <p:cNvGrpSpPr>
              <a:grpSpLocks/>
            </p:cNvGrpSpPr>
            <p:nvPr/>
          </p:nvGrpSpPr>
          <p:grpSpPr bwMode="auto">
            <a:xfrm rot="10163424">
              <a:off x="358" y="2187"/>
              <a:ext cx="304" cy="52"/>
              <a:chOff x="3888" y="624"/>
              <a:chExt cx="1392" cy="240"/>
            </a:xfrm>
          </p:grpSpPr>
          <p:sp>
            <p:nvSpPr>
              <p:cNvPr id="7242" name="Freeform 342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3" name="Oval 343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10" name="Group 344"/>
            <p:cNvGrpSpPr>
              <a:grpSpLocks/>
            </p:cNvGrpSpPr>
            <p:nvPr/>
          </p:nvGrpSpPr>
          <p:grpSpPr bwMode="auto">
            <a:xfrm rot="-6340941">
              <a:off x="631" y="1760"/>
              <a:ext cx="303" cy="52"/>
              <a:chOff x="3888" y="624"/>
              <a:chExt cx="1392" cy="240"/>
            </a:xfrm>
          </p:grpSpPr>
          <p:sp>
            <p:nvSpPr>
              <p:cNvPr id="7240" name="Freeform 345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41" name="Oval 346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11" name="Group 353"/>
            <p:cNvGrpSpPr>
              <a:grpSpLocks/>
            </p:cNvGrpSpPr>
            <p:nvPr/>
          </p:nvGrpSpPr>
          <p:grpSpPr bwMode="auto">
            <a:xfrm>
              <a:off x="442" y="2302"/>
              <a:ext cx="231" cy="52"/>
              <a:chOff x="336" y="2592"/>
              <a:chExt cx="1056" cy="240"/>
            </a:xfrm>
          </p:grpSpPr>
          <p:sp>
            <p:nvSpPr>
              <p:cNvPr id="7238" name="Freeform 354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9" name="Oval 355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12" name="Group 356"/>
            <p:cNvGrpSpPr>
              <a:grpSpLocks/>
            </p:cNvGrpSpPr>
            <p:nvPr/>
          </p:nvGrpSpPr>
          <p:grpSpPr bwMode="auto">
            <a:xfrm rot="5692023">
              <a:off x="778" y="2625"/>
              <a:ext cx="303" cy="52"/>
              <a:chOff x="3888" y="624"/>
              <a:chExt cx="1392" cy="240"/>
            </a:xfrm>
          </p:grpSpPr>
          <p:sp>
            <p:nvSpPr>
              <p:cNvPr id="7236" name="Freeform 357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7" name="Oval 358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13" name="Group 362"/>
            <p:cNvGrpSpPr>
              <a:grpSpLocks/>
            </p:cNvGrpSpPr>
            <p:nvPr/>
          </p:nvGrpSpPr>
          <p:grpSpPr bwMode="auto">
            <a:xfrm rot="-3678831">
              <a:off x="637" y="2546"/>
              <a:ext cx="229" cy="53"/>
              <a:chOff x="336" y="2592"/>
              <a:chExt cx="1056" cy="240"/>
            </a:xfrm>
          </p:grpSpPr>
          <p:sp>
            <p:nvSpPr>
              <p:cNvPr id="7234" name="Freeform 363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5" name="Oval 364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14" name="Group 368"/>
            <p:cNvGrpSpPr>
              <a:grpSpLocks/>
            </p:cNvGrpSpPr>
            <p:nvPr/>
          </p:nvGrpSpPr>
          <p:grpSpPr bwMode="auto">
            <a:xfrm rot="1077952">
              <a:off x="378" y="2083"/>
              <a:ext cx="232" cy="52"/>
              <a:chOff x="336" y="2592"/>
              <a:chExt cx="1056" cy="240"/>
            </a:xfrm>
          </p:grpSpPr>
          <p:sp>
            <p:nvSpPr>
              <p:cNvPr id="7232" name="Freeform 369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3" name="Oval 370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15" name="Group 371"/>
            <p:cNvGrpSpPr>
              <a:grpSpLocks/>
            </p:cNvGrpSpPr>
            <p:nvPr/>
          </p:nvGrpSpPr>
          <p:grpSpPr bwMode="auto">
            <a:xfrm rot="-8473202">
              <a:off x="430" y="1917"/>
              <a:ext cx="305" cy="52"/>
              <a:chOff x="3888" y="624"/>
              <a:chExt cx="1392" cy="240"/>
            </a:xfrm>
          </p:grpSpPr>
          <p:sp>
            <p:nvSpPr>
              <p:cNvPr id="7230" name="Freeform 372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31" name="Oval 373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16" name="Group 377"/>
            <p:cNvGrpSpPr>
              <a:grpSpLocks/>
            </p:cNvGrpSpPr>
            <p:nvPr/>
          </p:nvGrpSpPr>
          <p:grpSpPr bwMode="auto">
            <a:xfrm rot="5400000">
              <a:off x="857" y="1755"/>
              <a:ext cx="229" cy="52"/>
              <a:chOff x="336" y="2592"/>
              <a:chExt cx="1056" cy="240"/>
            </a:xfrm>
          </p:grpSpPr>
          <p:sp>
            <p:nvSpPr>
              <p:cNvPr id="7228" name="Freeform 378"/>
              <p:cNvSpPr>
                <a:spLocks/>
              </p:cNvSpPr>
              <p:nvPr/>
            </p:nvSpPr>
            <p:spPr bwMode="auto">
              <a:xfrm>
                <a:off x="336" y="2688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9" name="Oval 379"/>
              <p:cNvSpPr>
                <a:spLocks noChangeArrowheads="1"/>
              </p:cNvSpPr>
              <p:nvPr/>
            </p:nvSpPr>
            <p:spPr bwMode="auto">
              <a:xfrm>
                <a:off x="1040" y="2592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17" name="Group 380"/>
            <p:cNvGrpSpPr>
              <a:grpSpLocks/>
            </p:cNvGrpSpPr>
            <p:nvPr/>
          </p:nvGrpSpPr>
          <p:grpSpPr bwMode="auto">
            <a:xfrm rot="-4414566">
              <a:off x="865" y="1920"/>
              <a:ext cx="302" cy="53"/>
              <a:chOff x="3888" y="624"/>
              <a:chExt cx="1392" cy="240"/>
            </a:xfrm>
          </p:grpSpPr>
          <p:sp>
            <p:nvSpPr>
              <p:cNvPr id="7226" name="Freeform 381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7" name="Oval 382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218" name="Group 383"/>
            <p:cNvGrpSpPr>
              <a:grpSpLocks/>
            </p:cNvGrpSpPr>
            <p:nvPr/>
          </p:nvGrpSpPr>
          <p:grpSpPr bwMode="auto">
            <a:xfrm rot="-862654">
              <a:off x="1135" y="1760"/>
              <a:ext cx="304" cy="52"/>
              <a:chOff x="3888" y="624"/>
              <a:chExt cx="1392" cy="240"/>
            </a:xfrm>
          </p:grpSpPr>
          <p:sp>
            <p:nvSpPr>
              <p:cNvPr id="7224" name="Freeform 384"/>
              <p:cNvSpPr>
                <a:spLocks/>
              </p:cNvSpPr>
              <p:nvPr/>
            </p:nvSpPr>
            <p:spPr bwMode="auto">
              <a:xfrm>
                <a:off x="4272" y="720"/>
                <a:ext cx="1008" cy="96"/>
              </a:xfrm>
              <a:custGeom>
                <a:avLst/>
                <a:gdLst>
                  <a:gd name="T0" fmla="*/ 0 w 288"/>
                  <a:gd name="T1" fmla="*/ 0 h 48"/>
                  <a:gd name="T2" fmla="*/ 1176 w 288"/>
                  <a:gd name="T3" fmla="*/ 192 h 48"/>
                  <a:gd name="T4" fmla="*/ 2352 w 288"/>
                  <a:gd name="T5" fmla="*/ 0 h 48"/>
                  <a:gd name="T6" fmla="*/ 3528 w 288"/>
                  <a:gd name="T7" fmla="*/ 192 h 4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88"/>
                  <a:gd name="T13" fmla="*/ 0 h 48"/>
                  <a:gd name="T14" fmla="*/ 288 w 288"/>
                  <a:gd name="T15" fmla="*/ 48 h 4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88" h="48">
                    <a:moveTo>
                      <a:pt x="0" y="0"/>
                    </a:moveTo>
                    <a:cubicBezTo>
                      <a:pt x="32" y="24"/>
                      <a:pt x="64" y="48"/>
                      <a:pt x="96" y="48"/>
                    </a:cubicBezTo>
                    <a:cubicBezTo>
                      <a:pt x="128" y="48"/>
                      <a:pt x="160" y="0"/>
                      <a:pt x="192" y="0"/>
                    </a:cubicBezTo>
                    <a:cubicBezTo>
                      <a:pt x="224" y="0"/>
                      <a:pt x="272" y="40"/>
                      <a:pt x="288" y="48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5" name="Oval 385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3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219" name="Oval 395"/>
            <p:cNvSpPr>
              <a:spLocks noChangeArrowheads="1"/>
            </p:cNvSpPr>
            <p:nvPr/>
          </p:nvSpPr>
          <p:spPr bwMode="auto">
            <a:xfrm>
              <a:off x="673" y="1917"/>
              <a:ext cx="609" cy="572"/>
            </a:xfrm>
            <a:prstGeom prst="ellips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220" name="Group 396"/>
            <p:cNvGrpSpPr>
              <a:grpSpLocks/>
            </p:cNvGrpSpPr>
            <p:nvPr/>
          </p:nvGrpSpPr>
          <p:grpSpPr bwMode="auto">
            <a:xfrm rot="-487806">
              <a:off x="1387" y="1917"/>
              <a:ext cx="231" cy="52"/>
              <a:chOff x="4224" y="1343"/>
              <a:chExt cx="1056" cy="240"/>
            </a:xfrm>
          </p:grpSpPr>
          <p:sp>
            <p:nvSpPr>
              <p:cNvPr id="7222" name="Freeform 397"/>
              <p:cNvSpPr>
                <a:spLocks/>
              </p:cNvSpPr>
              <p:nvPr/>
            </p:nvSpPr>
            <p:spPr bwMode="auto">
              <a:xfrm rot="10800000">
                <a:off x="4488" y="1383"/>
                <a:ext cx="792" cy="104"/>
              </a:xfrm>
              <a:custGeom>
                <a:avLst/>
                <a:gdLst>
                  <a:gd name="T0" fmla="*/ 0 w 864"/>
                  <a:gd name="T1" fmla="*/ 68 h 152"/>
                  <a:gd name="T2" fmla="*/ 161 w 864"/>
                  <a:gd name="T3" fmla="*/ 45 h 152"/>
                  <a:gd name="T4" fmla="*/ 323 w 864"/>
                  <a:gd name="T5" fmla="*/ 68 h 152"/>
                  <a:gd name="T6" fmla="*/ 444 w 864"/>
                  <a:gd name="T7" fmla="*/ 23 h 152"/>
                  <a:gd name="T8" fmla="*/ 605 w 864"/>
                  <a:gd name="T9" fmla="*/ 45 h 152"/>
                  <a:gd name="T10" fmla="*/ 726 w 864"/>
                  <a:gd name="T11" fmla="*/ 0 h 1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64"/>
                  <a:gd name="T19" fmla="*/ 0 h 152"/>
                  <a:gd name="T20" fmla="*/ 864 w 864"/>
                  <a:gd name="T21" fmla="*/ 152 h 15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64" h="152">
                    <a:moveTo>
                      <a:pt x="0" y="144"/>
                    </a:moveTo>
                    <a:cubicBezTo>
                      <a:pt x="64" y="120"/>
                      <a:pt x="128" y="96"/>
                      <a:pt x="192" y="96"/>
                    </a:cubicBezTo>
                    <a:cubicBezTo>
                      <a:pt x="256" y="96"/>
                      <a:pt x="328" y="152"/>
                      <a:pt x="384" y="144"/>
                    </a:cubicBezTo>
                    <a:cubicBezTo>
                      <a:pt x="440" y="136"/>
                      <a:pt x="472" y="56"/>
                      <a:pt x="528" y="48"/>
                    </a:cubicBezTo>
                    <a:cubicBezTo>
                      <a:pt x="584" y="40"/>
                      <a:pt x="664" y="104"/>
                      <a:pt x="720" y="96"/>
                    </a:cubicBezTo>
                    <a:cubicBezTo>
                      <a:pt x="776" y="88"/>
                      <a:pt x="840" y="16"/>
                      <a:pt x="864" y="0"/>
                    </a:cubicBezTo>
                  </a:path>
                </a:pathLst>
              </a:custGeom>
              <a:noFill/>
              <a:ln w="76200">
                <a:solidFill>
                  <a:srgbClr val="006699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23" name="Oval 398"/>
              <p:cNvSpPr>
                <a:spLocks noChangeArrowheads="1"/>
              </p:cNvSpPr>
              <p:nvPr/>
            </p:nvSpPr>
            <p:spPr bwMode="auto">
              <a:xfrm rot="10800000">
                <a:off x="4224" y="1343"/>
                <a:ext cx="352" cy="240"/>
              </a:xfrm>
              <a:prstGeom prst="ellipse">
                <a:avLst/>
              </a:prstGeom>
              <a:solidFill>
                <a:srgbClr val="0099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7221" name="Oval 409"/>
            <p:cNvSpPr>
              <a:spLocks noChangeArrowheads="1"/>
            </p:cNvSpPr>
            <p:nvPr/>
          </p:nvSpPr>
          <p:spPr bwMode="auto">
            <a:xfrm>
              <a:off x="672" y="1908"/>
              <a:ext cx="614" cy="588"/>
            </a:xfrm>
            <a:prstGeom prst="ellipse">
              <a:avLst/>
            </a:prstGeom>
            <a:noFill/>
            <a:ln w="57150">
              <a:solidFill>
                <a:srgbClr val="FF66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173" name="Group 422"/>
          <p:cNvGrpSpPr>
            <a:grpSpLocks/>
          </p:cNvGrpSpPr>
          <p:nvPr/>
        </p:nvGrpSpPr>
        <p:grpSpPr bwMode="auto">
          <a:xfrm>
            <a:off x="2057400" y="4800600"/>
            <a:ext cx="2133600" cy="1828800"/>
            <a:chOff x="0" y="0"/>
            <a:chExt cx="5760" cy="4320"/>
          </a:xfrm>
        </p:grpSpPr>
        <p:sp>
          <p:nvSpPr>
            <p:cNvPr id="7186" name="Rectangle 423"/>
            <p:cNvSpPr>
              <a:spLocks noChangeArrowheads="1"/>
            </p:cNvSpPr>
            <p:nvPr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187" name="Group 424"/>
            <p:cNvGrpSpPr>
              <a:grpSpLocks/>
            </p:cNvGrpSpPr>
            <p:nvPr/>
          </p:nvGrpSpPr>
          <p:grpSpPr bwMode="auto">
            <a:xfrm>
              <a:off x="1344" y="912"/>
              <a:ext cx="2928" cy="2736"/>
              <a:chOff x="1488" y="960"/>
              <a:chExt cx="2784" cy="2688"/>
            </a:xfrm>
          </p:grpSpPr>
          <p:sp>
            <p:nvSpPr>
              <p:cNvPr id="7188" name="Oval 425"/>
              <p:cNvSpPr>
                <a:spLocks noChangeArrowheads="1"/>
              </p:cNvSpPr>
              <p:nvPr/>
            </p:nvSpPr>
            <p:spPr bwMode="auto">
              <a:xfrm>
                <a:off x="1488" y="1008"/>
                <a:ext cx="2784" cy="2640"/>
              </a:xfrm>
              <a:prstGeom prst="ellipse">
                <a:avLst/>
              </a:prstGeom>
              <a:solidFill>
                <a:srgbClr val="FFFF00"/>
              </a:solidFill>
              <a:ln w="57150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89" name="Oval 426"/>
              <p:cNvSpPr>
                <a:spLocks noChangeArrowheads="1"/>
              </p:cNvSpPr>
              <p:nvPr/>
            </p:nvSpPr>
            <p:spPr bwMode="auto">
              <a:xfrm>
                <a:off x="2832" y="2688"/>
                <a:ext cx="576" cy="432"/>
              </a:xfrm>
              <a:prstGeom prst="ellipse">
                <a:avLst/>
              </a:prstGeom>
              <a:solidFill>
                <a:srgbClr val="FF0000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0" name="Oval 427"/>
              <p:cNvSpPr>
                <a:spLocks noChangeArrowheads="1"/>
              </p:cNvSpPr>
              <p:nvPr/>
            </p:nvSpPr>
            <p:spPr bwMode="auto">
              <a:xfrm flipV="1">
                <a:off x="3024" y="2736"/>
                <a:ext cx="384" cy="336"/>
              </a:xfrm>
              <a:prstGeom prst="ellipse">
                <a:avLst/>
              </a:prstGeom>
              <a:solidFill>
                <a:srgbClr val="0099CC"/>
              </a:solidFill>
              <a:ln w="31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91" name="Oval 428"/>
              <p:cNvSpPr>
                <a:spLocks noChangeArrowheads="1"/>
              </p:cNvSpPr>
              <p:nvPr/>
            </p:nvSpPr>
            <p:spPr bwMode="auto">
              <a:xfrm>
                <a:off x="1488" y="960"/>
                <a:ext cx="2784" cy="2640"/>
              </a:xfrm>
              <a:prstGeom prst="ellips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7192" name="Group 429"/>
              <p:cNvGrpSpPr>
                <a:grpSpLocks/>
              </p:cNvGrpSpPr>
              <p:nvPr/>
            </p:nvGrpSpPr>
            <p:grpSpPr bwMode="auto">
              <a:xfrm>
                <a:off x="1488" y="960"/>
                <a:ext cx="2784" cy="2640"/>
                <a:chOff x="1488" y="960"/>
                <a:chExt cx="2784" cy="2640"/>
              </a:xfrm>
            </p:grpSpPr>
            <p:sp>
              <p:nvSpPr>
                <p:cNvPr id="7193" name="Oval 430"/>
                <p:cNvSpPr>
                  <a:spLocks noChangeArrowheads="1"/>
                </p:cNvSpPr>
                <p:nvPr/>
              </p:nvSpPr>
              <p:spPr bwMode="auto">
                <a:xfrm>
                  <a:off x="1488" y="960"/>
                  <a:ext cx="2784" cy="2640"/>
                </a:xfrm>
                <a:prstGeom prst="ellips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194" name="Oval 431"/>
                <p:cNvSpPr>
                  <a:spLocks noChangeArrowheads="1"/>
                </p:cNvSpPr>
                <p:nvPr/>
              </p:nvSpPr>
              <p:spPr bwMode="auto">
                <a:xfrm>
                  <a:off x="1536" y="1008"/>
                  <a:ext cx="2688" cy="2544"/>
                </a:xfrm>
                <a:prstGeom prst="ellips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7271" name="Group 447"/>
          <p:cNvGrpSpPr>
            <a:grpSpLocks/>
          </p:cNvGrpSpPr>
          <p:nvPr/>
        </p:nvGrpSpPr>
        <p:grpSpPr bwMode="auto">
          <a:xfrm>
            <a:off x="5562600" y="381000"/>
            <a:ext cx="4724400" cy="1752600"/>
            <a:chOff x="2544" y="240"/>
            <a:chExt cx="2976" cy="1104"/>
          </a:xfrm>
        </p:grpSpPr>
        <p:sp>
          <p:nvSpPr>
            <p:cNvPr id="7184" name="Rectangle 435"/>
            <p:cNvSpPr>
              <a:spLocks noChangeArrowheads="1"/>
            </p:cNvSpPr>
            <p:nvPr/>
          </p:nvSpPr>
          <p:spPr bwMode="auto">
            <a:xfrm>
              <a:off x="2544" y="240"/>
              <a:ext cx="2976" cy="1104"/>
            </a:xfrm>
            <a:prstGeom prst="rect">
              <a:avLst/>
            </a:prstGeom>
            <a:solidFill>
              <a:srgbClr val="FF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5" name="Text Box 432"/>
            <p:cNvSpPr txBox="1">
              <a:spLocks noChangeArrowheads="1"/>
            </p:cNvSpPr>
            <p:nvPr/>
          </p:nvSpPr>
          <p:spPr bwMode="auto">
            <a:xfrm>
              <a:off x="2544" y="240"/>
              <a:ext cx="2976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600" b="1">
                  <a:solidFill>
                    <a:srgbClr val="000099"/>
                  </a:solidFill>
                </a:rPr>
                <a:t>Trứng và tinh trùng đã kết hợp nhau tạo thành hợp tử.</a:t>
              </a:r>
            </a:p>
          </p:txBody>
        </p:sp>
      </p:grpSp>
      <p:grpSp>
        <p:nvGrpSpPr>
          <p:cNvPr id="7272" name="Group 448"/>
          <p:cNvGrpSpPr>
            <a:grpSpLocks/>
          </p:cNvGrpSpPr>
          <p:nvPr/>
        </p:nvGrpSpPr>
        <p:grpSpPr bwMode="auto">
          <a:xfrm>
            <a:off x="5562600" y="2667000"/>
            <a:ext cx="4724400" cy="1752600"/>
            <a:chOff x="2544" y="1680"/>
            <a:chExt cx="2976" cy="1104"/>
          </a:xfrm>
        </p:grpSpPr>
        <p:sp>
          <p:nvSpPr>
            <p:cNvPr id="7182" name="Rectangle 440"/>
            <p:cNvSpPr>
              <a:spLocks noChangeArrowheads="1"/>
            </p:cNvSpPr>
            <p:nvPr/>
          </p:nvSpPr>
          <p:spPr bwMode="auto">
            <a:xfrm>
              <a:off x="2544" y="1680"/>
              <a:ext cx="2976" cy="1104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3" name="Text Box 433"/>
            <p:cNvSpPr txBox="1">
              <a:spLocks noChangeArrowheads="1"/>
            </p:cNvSpPr>
            <p:nvPr/>
          </p:nvSpPr>
          <p:spPr bwMode="auto">
            <a:xfrm>
              <a:off x="2976" y="1824"/>
              <a:ext cx="2112" cy="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600" b="1"/>
                <a:t>Các tinh trùng gặp trứng</a:t>
              </a:r>
            </a:p>
          </p:txBody>
        </p:sp>
      </p:grpSp>
      <p:grpSp>
        <p:nvGrpSpPr>
          <p:cNvPr id="7273" name="Group 449"/>
          <p:cNvGrpSpPr>
            <a:grpSpLocks/>
          </p:cNvGrpSpPr>
          <p:nvPr/>
        </p:nvGrpSpPr>
        <p:grpSpPr bwMode="auto">
          <a:xfrm>
            <a:off x="5562600" y="4800600"/>
            <a:ext cx="4724400" cy="1752600"/>
            <a:chOff x="2544" y="3024"/>
            <a:chExt cx="2976" cy="1104"/>
          </a:xfrm>
        </p:grpSpPr>
        <p:sp>
          <p:nvSpPr>
            <p:cNvPr id="7180" name="Rectangle 441"/>
            <p:cNvSpPr>
              <a:spLocks noChangeArrowheads="1"/>
            </p:cNvSpPr>
            <p:nvPr/>
          </p:nvSpPr>
          <p:spPr bwMode="auto">
            <a:xfrm>
              <a:off x="2544" y="3024"/>
              <a:ext cx="2976" cy="1104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81" name="Text Box 434"/>
            <p:cNvSpPr txBox="1">
              <a:spLocks noChangeArrowheads="1"/>
            </p:cNvSpPr>
            <p:nvPr/>
          </p:nvSpPr>
          <p:spPr bwMode="auto">
            <a:xfrm>
              <a:off x="2880" y="3024"/>
              <a:ext cx="2592" cy="10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600" b="1"/>
                <a:t>Một tinh trùng đã chui được vào trong trứng</a:t>
              </a:r>
            </a:p>
          </p:txBody>
        </p:sp>
      </p:grpSp>
      <p:sp>
        <p:nvSpPr>
          <p:cNvPr id="3522" name="Line 450"/>
          <p:cNvSpPr>
            <a:spLocks noChangeShapeType="1"/>
          </p:cNvSpPr>
          <p:nvPr/>
        </p:nvSpPr>
        <p:spPr bwMode="auto">
          <a:xfrm flipH="1" flipV="1">
            <a:off x="4343400" y="1981200"/>
            <a:ext cx="1143000" cy="1219200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23" name="Line 451"/>
          <p:cNvSpPr>
            <a:spLocks noChangeShapeType="1"/>
          </p:cNvSpPr>
          <p:nvPr/>
        </p:nvSpPr>
        <p:spPr bwMode="auto">
          <a:xfrm flipH="1" flipV="1">
            <a:off x="4343400" y="4343400"/>
            <a:ext cx="1143000" cy="1219200"/>
          </a:xfrm>
          <a:prstGeom prst="line">
            <a:avLst/>
          </a:prstGeom>
          <a:noFill/>
          <a:ln w="76200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524" name="Line 452"/>
          <p:cNvSpPr>
            <a:spLocks noChangeShapeType="1"/>
          </p:cNvSpPr>
          <p:nvPr/>
        </p:nvSpPr>
        <p:spPr bwMode="auto">
          <a:xfrm flipH="1">
            <a:off x="4343400" y="1981200"/>
            <a:ext cx="1066800" cy="33528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35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35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35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22" grpId="0" animBg="1"/>
      <p:bldP spid="3523" grpId="0" animBg="1"/>
      <p:bldP spid="35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238" name="hoathinh1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01" fill="hold"/>
                                        <p:tgtEl>
                                          <p:spTgt spid="862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623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62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62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23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5" name="Text Box 289"/>
          <p:cNvSpPr txBox="1">
            <a:spLocks noChangeArrowheads="1"/>
          </p:cNvSpPr>
          <p:nvPr/>
        </p:nvSpPr>
        <p:spPr bwMode="auto">
          <a:xfrm>
            <a:off x="566058" y="1544830"/>
            <a:ext cx="10914742" cy="5186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63550" algn="just">
              <a:lnSpc>
                <a:spcPct val="150000"/>
              </a:lnSpc>
            </a:pPr>
            <a:r>
              <a:rPr lang="en-US" sz="3200" b="1" i="1" dirty="0">
                <a:solidFill>
                  <a:srgbClr val="000099"/>
                </a:solidFill>
              </a:rPr>
              <a:t>Hợp tử phát triển thành </a:t>
            </a:r>
            <a:r>
              <a:rPr lang="en-US" sz="3200" b="1" i="1" dirty="0" err="1">
                <a:solidFill>
                  <a:srgbClr val="000099"/>
                </a:solidFill>
              </a:rPr>
              <a:t>phôi</a:t>
            </a:r>
            <a:r>
              <a:rPr lang="en-US" sz="3200" b="1" i="1" dirty="0">
                <a:solidFill>
                  <a:srgbClr val="000099"/>
                </a:solidFill>
              </a:rPr>
              <a:t> rồi thành bào </a:t>
            </a:r>
            <a:r>
              <a:rPr lang="en-US" sz="3200" b="1" i="1" dirty="0" err="1">
                <a:solidFill>
                  <a:srgbClr val="000099"/>
                </a:solidFill>
              </a:rPr>
              <a:t>thai.</a:t>
            </a:r>
            <a:r>
              <a:rPr lang="en-US" sz="3200" b="1" i="1" dirty="0">
                <a:solidFill>
                  <a:srgbClr val="000099"/>
                </a:solidFill>
              </a:rPr>
              <a:t> Đến tuần thứ 12 (tháng thứ 3), </a:t>
            </a:r>
            <a:r>
              <a:rPr lang="en-US" sz="3200" b="1" i="1" dirty="0" err="1">
                <a:solidFill>
                  <a:srgbClr val="000099"/>
                </a:solidFill>
              </a:rPr>
              <a:t>thai</a:t>
            </a:r>
            <a:r>
              <a:rPr lang="en-US" sz="3200" b="1" i="1" dirty="0">
                <a:solidFill>
                  <a:srgbClr val="000099"/>
                </a:solidFill>
              </a:rPr>
              <a:t> đã có đầy đủ các cơ </a:t>
            </a:r>
            <a:r>
              <a:rPr lang="en-US" sz="3200" b="1" i="1" dirty="0" err="1">
                <a:solidFill>
                  <a:srgbClr val="000099"/>
                </a:solidFill>
              </a:rPr>
              <a:t>quan</a:t>
            </a:r>
            <a:r>
              <a:rPr lang="en-US" sz="3200" b="1" i="1" dirty="0">
                <a:solidFill>
                  <a:srgbClr val="000099"/>
                </a:solidFill>
              </a:rPr>
              <a:t> của cơ thể và có thể </a:t>
            </a:r>
            <a:r>
              <a:rPr lang="en-US" sz="3200" b="1" i="1" dirty="0" err="1">
                <a:solidFill>
                  <a:srgbClr val="000099"/>
                </a:solidFill>
              </a:rPr>
              <a:t>coi</a:t>
            </a:r>
            <a:r>
              <a:rPr lang="en-US" sz="3200" b="1" i="1" dirty="0">
                <a:solidFill>
                  <a:srgbClr val="000099"/>
                </a:solidFill>
              </a:rPr>
              <a:t> là một con người. Đến khoảng tuần thứ 20 (tháng thứ 5), bé thường xuyên </a:t>
            </a:r>
            <a:r>
              <a:rPr lang="en-US" sz="3200" b="1" i="1" dirty="0" err="1">
                <a:solidFill>
                  <a:srgbClr val="000099"/>
                </a:solidFill>
              </a:rPr>
              <a:t>cử</a:t>
            </a:r>
            <a:r>
              <a:rPr lang="en-US" sz="3200" b="1" i="1" dirty="0">
                <a:solidFill>
                  <a:srgbClr val="000099"/>
                </a:solidFill>
              </a:rPr>
              <a:t> động và cảm nhận được tiếng động ở bên ngoài, …</a:t>
            </a:r>
          </a:p>
          <a:p>
            <a:pPr indent="463550" algn="just">
              <a:lnSpc>
                <a:spcPct val="150000"/>
              </a:lnSpc>
            </a:pPr>
            <a:r>
              <a:rPr lang="en-US" sz="3200" b="1" i="1" dirty="0">
                <a:solidFill>
                  <a:srgbClr val="000099"/>
                </a:solidFill>
              </a:rPr>
              <a:t>Sau khoảng 9 tháng ở trong bụng mẹ, </a:t>
            </a:r>
            <a:r>
              <a:rPr lang="en-US" sz="3200" b="1" i="1" dirty="0" err="1">
                <a:solidFill>
                  <a:srgbClr val="000099"/>
                </a:solidFill>
              </a:rPr>
              <a:t>em</a:t>
            </a:r>
            <a:r>
              <a:rPr lang="en-US" sz="3200" b="1" i="1" dirty="0">
                <a:solidFill>
                  <a:srgbClr val="000099"/>
                </a:solidFill>
              </a:rPr>
              <a:t> bé sẽ được sinh ra.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B9F443E-E4F1-4E40-B1FD-04E97FC44DE7}"/>
              </a:ext>
            </a:extLst>
          </p:cNvPr>
          <p:cNvGrpSpPr/>
          <p:nvPr/>
        </p:nvGrpSpPr>
        <p:grpSpPr>
          <a:xfrm>
            <a:off x="0" y="-44995"/>
            <a:ext cx="12192000" cy="1416050"/>
            <a:chOff x="0" y="-44995"/>
            <a:chExt cx="12192000" cy="1416050"/>
          </a:xfrm>
        </p:grpSpPr>
        <p:sp>
          <p:nvSpPr>
            <p:cNvPr id="4" name="Text Box 8">
              <a:extLst>
                <a:ext uri="{FF2B5EF4-FFF2-40B4-BE49-F238E27FC236}">
                  <a16:creationId xmlns:a16="http://schemas.microsoft.com/office/drawing/2014/main" id="{62E36966-0495-4866-9D95-6005F593E3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8000" y="-44995"/>
              <a:ext cx="355600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rgbClr val="0000CC"/>
                  </a:solidFill>
                </a:rPr>
                <a:t>BÀI 4: </a:t>
              </a:r>
            </a:p>
          </p:txBody>
        </p:sp>
        <p:sp>
          <p:nvSpPr>
            <p:cNvPr id="5" name="Text Box 9">
              <a:extLst>
                <a:ext uri="{FF2B5EF4-FFF2-40B4-BE49-F238E27FC236}">
                  <a16:creationId xmlns:a16="http://schemas.microsoft.com/office/drawing/2014/main" id="{43EA9DBE-98DA-47E9-8360-CDD38077BB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663030"/>
              <a:ext cx="12192000" cy="708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4000" b="1" dirty="0">
                  <a:solidFill>
                    <a:srgbClr val="FF0000"/>
                  </a:solidFill>
                </a:rPr>
                <a:t>CƠ THỂ CHÚNG TA ĐƯỢC HÌNH THÀNH NHƯ THẾ NÀO?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 descr="Diagonal brick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pattFill prst="diagBrick">
            <a:fgClr>
              <a:srgbClr val="FFCCCC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3276600" y="1592696"/>
            <a:ext cx="5867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5400" b="1" i="1" u="sng" dirty="0">
                <a:solidFill>
                  <a:srgbClr val="000099"/>
                </a:solidFill>
              </a:rPr>
              <a:t>Hoạt động 3: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524000" y="2430897"/>
            <a:ext cx="9144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>
                <a:solidFill>
                  <a:srgbClr val="A50021"/>
                </a:solidFill>
              </a:rPr>
              <a:t>Quan </a:t>
            </a:r>
            <a:r>
              <a:rPr lang="en-US" sz="4800" b="1" dirty="0" err="1">
                <a:solidFill>
                  <a:srgbClr val="A50021"/>
                </a:solidFill>
              </a:rPr>
              <a:t>sát</a:t>
            </a:r>
            <a:r>
              <a:rPr lang="en-US" sz="4800" b="1" dirty="0">
                <a:solidFill>
                  <a:srgbClr val="A50021"/>
                </a:solidFill>
              </a:rPr>
              <a:t> và </a:t>
            </a:r>
            <a:r>
              <a:rPr lang="en-US" sz="4800" b="1" dirty="0" err="1">
                <a:solidFill>
                  <a:srgbClr val="A50021"/>
                </a:solidFill>
              </a:rPr>
              <a:t>trả</a:t>
            </a:r>
            <a:r>
              <a:rPr lang="en-US" sz="4800" b="1" dirty="0">
                <a:solidFill>
                  <a:srgbClr val="A50021"/>
                </a:solidFill>
              </a:rPr>
              <a:t> lời </a:t>
            </a:r>
          </a:p>
        </p:txBody>
      </p:sp>
      <p:sp>
        <p:nvSpPr>
          <p:cNvPr id="6" name="Text Box 8">
            <a:extLst>
              <a:ext uri="{FF2B5EF4-FFF2-40B4-BE49-F238E27FC236}">
                <a16:creationId xmlns:a16="http://schemas.microsoft.com/office/drawing/2014/main" id="{2BFD316B-86EA-4618-9564-666D54FBA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0" y="266602"/>
            <a:ext cx="355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0000CC"/>
                </a:solidFill>
              </a:rPr>
              <a:t>BÀI 4: 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D39EDDBF-E8CA-4801-95B9-5B753FE36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74627"/>
            <a:ext cx="12192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solidFill>
                  <a:srgbClr val="FF0000"/>
                </a:solidFill>
              </a:rPr>
              <a:t>CƠ THỂ CHÚNG TA ĐƯỢC HÌNH THÀNH NHƯ THẾ NÀO?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606742140"/>
  <p:tag name="ISPRING_LMS_API_VERSION" val="SCORM 2004 (4th edition)"/>
  <p:tag name="ISPRING_ULTRA_SCORM_COURSE_ID" val="C4DC7D2C-1C15-48CE-A8A9-B22340490CD9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Khoa học lớp 5-20240801T135837Z-002\\Khoa học lớp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Khối 5_Khoa học_Bài 4_Cơ thể chúng ta được hình thành như thế nào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B05212-0E80-4233-872C-17F177A1C2FB}:27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8157F5C-A095-4049-A19C-AFAC355AC3BC}:28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50687B-BAF4-4E13-AE7B-92D833438687}:28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90071D-EA80-4E17-8120-D51D46268777}:2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2918D9-C875-449D-A8DC-2E0AD8662B39}:27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7C37B8-F431-432E-A12D-2E53EB7E7BD4}:27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82C9FD-A715-4AE9-8A2F-36F9B3D87579}:2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5A033DD-275F-4A30-BEB5-3307D8183905}:26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B56B99-196C-4C09-A4D4-29D300260FC2}:2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C69A9A-B7EF-4C20-8537-701806CBFC6A}:27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099799C-986D-4406-A257-1B0D1A5B3A0C}:26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A181BD-F26C-46CD-9663-BAB0498DF64E}:27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A621E31-A69C-4C1F-902B-51CD503D1BB7}:25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384C72-178A-48E6-AAB1-969340CA32C4}:27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748BCAC-C811-4202-AA82-E7862D3A210E}:25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528</Words>
  <Application>Microsoft Office PowerPoint</Application>
  <PresentationFormat>Widescreen</PresentationFormat>
  <Paragraphs>71</Paragraphs>
  <Slides>15</Slides>
  <Notes>1</Notes>
  <HiddenSlides>0</HiddenSlides>
  <MMClips>2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Calibri Light</vt:lpstr>
      <vt:lpstr>Calibri</vt:lpstr>
      <vt:lpstr>Wingdings</vt:lpstr>
      <vt:lpstr>Arial</vt:lpstr>
      <vt:lpstr>Wingdings 2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Khối 5_Khoa học_Bài 4_Cơ thể chúng ta được hình thành như thế nào</dc:title>
  <dc:creator>Lê Thành Tạo</dc:creator>
  <cp:lastModifiedBy>admin</cp:lastModifiedBy>
  <cp:revision>4</cp:revision>
  <dcterms:created xsi:type="dcterms:W3CDTF">2021-09-30T12:18:19Z</dcterms:created>
  <dcterms:modified xsi:type="dcterms:W3CDTF">2024-08-01T14:06:29Z</dcterms:modified>
</cp:coreProperties>
</file>