
<file path=[Content_Types].xml><?xml version="1.0" encoding="utf-8"?>
<Types xmlns="http://schemas.openxmlformats.org/package/2006/content-types">
  <Default Extension="gif" ContentType="image/gif"/>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6" r:id="rId2"/>
  </p:sldMasterIdLst>
  <p:notesMasterIdLst>
    <p:notesMasterId r:id="rId33"/>
  </p:notesMasterIdLst>
  <p:sldIdLst>
    <p:sldId id="283" r:id="rId3"/>
    <p:sldId id="286" r:id="rId4"/>
    <p:sldId id="284" r:id="rId5"/>
    <p:sldId id="285" r:id="rId6"/>
    <p:sldId id="287" r:id="rId7"/>
    <p:sldId id="288" r:id="rId8"/>
    <p:sldId id="260" r:id="rId9"/>
    <p:sldId id="289" r:id="rId10"/>
    <p:sldId id="257" r:id="rId11"/>
    <p:sldId id="258" r:id="rId12"/>
    <p:sldId id="259" r:id="rId13"/>
    <p:sldId id="293" r:id="rId14"/>
    <p:sldId id="294" r:id="rId15"/>
    <p:sldId id="295" r:id="rId16"/>
    <p:sldId id="296" r:id="rId17"/>
    <p:sldId id="297" r:id="rId18"/>
    <p:sldId id="263" r:id="rId19"/>
    <p:sldId id="265" r:id="rId20"/>
    <p:sldId id="269" r:id="rId21"/>
    <p:sldId id="290" r:id="rId22"/>
    <p:sldId id="298" r:id="rId23"/>
    <p:sldId id="299" r:id="rId24"/>
    <p:sldId id="262" r:id="rId25"/>
    <p:sldId id="300" r:id="rId26"/>
    <p:sldId id="291" r:id="rId27"/>
    <p:sldId id="301" r:id="rId28"/>
    <p:sldId id="302" r:id="rId29"/>
    <p:sldId id="303" r:id="rId30"/>
    <p:sldId id="292" r:id="rId31"/>
    <p:sldId id="281"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900"/>
    <a:srgbClr val="79FF7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15F0B3F-3D43-4D6E-B676-67D48B198DC6}" v="1" dt="2024-07-24T06:34:42.48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7691" autoAdjust="0"/>
    <p:restoredTop sz="94660"/>
  </p:normalViewPr>
  <p:slideViewPr>
    <p:cSldViewPr snapToGrid="0">
      <p:cViewPr varScale="1">
        <p:scale>
          <a:sx n="77" d="100"/>
          <a:sy n="77" d="100"/>
        </p:scale>
        <p:origin x="912"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microsoft.com/office/2015/10/relationships/revisionInfo" Target="revisionInfo.xml"/><Relationship Id="rId21" Type="http://schemas.openxmlformats.org/officeDocument/2006/relationships/slide" Target="slides/slide19.xml"/><Relationship Id="rId34"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notesMaster" Target="notesMasters/notesMaster1.xml"/><Relationship Id="rId38" Type="http://schemas.microsoft.com/office/2016/11/relationships/changesInfo" Target="changesInfos/changesInfo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huong Dung Truong Thi" userId="f68b9423f6816027" providerId="LiveId" clId="{A15F0B3F-3D43-4D6E-B676-67D48B198DC6}"/>
    <pc:docChg chg="modSld">
      <pc:chgData name="Phuong Dung Truong Thi" userId="f68b9423f6816027" providerId="LiveId" clId="{A15F0B3F-3D43-4D6E-B676-67D48B198DC6}" dt="2024-07-24T06:34:42.462" v="0" actId="6549"/>
      <pc:docMkLst>
        <pc:docMk/>
      </pc:docMkLst>
      <pc:sldChg chg="modSp">
        <pc:chgData name="Phuong Dung Truong Thi" userId="f68b9423f6816027" providerId="LiveId" clId="{A15F0B3F-3D43-4D6E-B676-67D48B198DC6}" dt="2024-07-24T06:34:42.462" v="0" actId="6549"/>
        <pc:sldMkLst>
          <pc:docMk/>
          <pc:sldMk cId="3784213668" sldId="257"/>
        </pc:sldMkLst>
        <pc:spChg chg="mod">
          <ac:chgData name="Phuong Dung Truong Thi" userId="f68b9423f6816027" providerId="LiveId" clId="{A15F0B3F-3D43-4D6E-B676-67D48B198DC6}" dt="2024-07-24T06:34:42.462" v="0" actId="6549"/>
          <ac:spMkLst>
            <pc:docMk/>
            <pc:sldMk cId="3784213668" sldId="257"/>
            <ac:spMk id="26" creationId="{E2F70B12-47F5-4321-A946-95B3412759E2}"/>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E2CF58C-A9DE-4D62-9078-07DEA847985C}" type="datetimeFigureOut">
              <a:rPr lang="en-GB" smtClean="0"/>
              <a:t>24/07/2024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F5B54F-A85C-4D36-986A-1A587E5CA1F8}" type="slidenum">
              <a:rPr lang="en-GB" smtClean="0"/>
              <a:t>‹#›</a:t>
            </a:fld>
            <a:endParaRPr lang="en-GB"/>
          </a:p>
        </p:txBody>
      </p:sp>
    </p:spTree>
    <p:extLst>
      <p:ext uri="{BB962C8B-B14F-4D97-AF65-F5344CB8AC3E}">
        <p14:creationId xmlns:p14="http://schemas.microsoft.com/office/powerpoint/2010/main" val="40414265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1828434" rtl="0" eaLnBrk="1" fontAlgn="auto" latinLnBrk="0" hangingPunct="1">
              <a:lnSpc>
                <a:spcPct val="100000"/>
              </a:lnSpc>
              <a:spcBef>
                <a:spcPts val="0"/>
              </a:spcBef>
              <a:spcAft>
                <a:spcPts val="0"/>
              </a:spcAft>
              <a:buClrTx/>
              <a:buSzTx/>
              <a:buFontTx/>
              <a:buNone/>
              <a:tabLst/>
              <a:defRPr/>
            </a:pPr>
            <a:fld id="{0ED8A9B0-80EF-A34D-B345-E2DEC5501E01}" type="slidenum">
              <a:rPr kumimoji="0" lang="en-US" sz="1200" b="0" i="0" u="none" strike="noStrike" kern="1200" cap="none" spc="0" normalizeH="0" baseline="0" noProof="0" smtClean="0">
                <a:ln>
                  <a:noFill/>
                </a:ln>
                <a:solidFill>
                  <a:prstClr val="black"/>
                </a:solidFill>
                <a:effectLst/>
                <a:uLnTx/>
                <a:uFillTx/>
                <a:latin typeface="Calibri Light"/>
                <a:ea typeface="+mn-ea"/>
                <a:cs typeface="+mn-cs"/>
              </a:rPr>
              <a:pPr marL="0" marR="0" lvl="0" indent="0" algn="r" defTabSz="1828434"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Light"/>
              <a:ea typeface="+mn-ea"/>
              <a:cs typeface="+mn-cs"/>
            </a:endParaRPr>
          </a:p>
        </p:txBody>
      </p:sp>
    </p:spTree>
    <p:extLst>
      <p:ext uri="{BB962C8B-B14F-4D97-AF65-F5344CB8AC3E}">
        <p14:creationId xmlns:p14="http://schemas.microsoft.com/office/powerpoint/2010/main" val="35919312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3EA250-5E17-4670-B20C-9B7FAF3AD3E0}"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16005163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6C45355-16A3-4FE7-8E3D-DE8FE6F4476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885421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6C45355-16A3-4FE7-8E3D-DE8FE6F4476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5386696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3EA250-5E17-4670-B20C-9B7FAF3AD3E0}"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5317980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3EA250-5E17-4670-B20C-9B7FAF3AD3E0}"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3545808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3EA250-5E17-4670-B20C-9B7FAF3AD3E0}"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9185461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3EA250-5E17-4670-B20C-9B7FAF3AD3E0}"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11775690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1828434" rtl="0" eaLnBrk="1" fontAlgn="auto" latinLnBrk="0" hangingPunct="1">
              <a:lnSpc>
                <a:spcPct val="100000"/>
              </a:lnSpc>
              <a:spcBef>
                <a:spcPts val="0"/>
              </a:spcBef>
              <a:spcAft>
                <a:spcPts val="0"/>
              </a:spcAft>
              <a:buClrTx/>
              <a:buSzTx/>
              <a:buFontTx/>
              <a:buNone/>
              <a:tabLst/>
              <a:defRPr/>
            </a:pPr>
            <a:fld id="{0ED8A9B0-80EF-A34D-B345-E2DEC5501E01}" type="slidenum">
              <a:rPr kumimoji="0" lang="en-US" sz="1200" b="0" i="0" u="none" strike="noStrike" kern="1200" cap="none" spc="0" normalizeH="0" baseline="0" noProof="0" smtClean="0">
                <a:ln>
                  <a:noFill/>
                </a:ln>
                <a:solidFill>
                  <a:prstClr val="black"/>
                </a:solidFill>
                <a:effectLst/>
                <a:uLnTx/>
                <a:uFillTx/>
                <a:latin typeface="Calibri Light"/>
                <a:ea typeface="+mn-ea"/>
                <a:cs typeface="+mn-cs"/>
              </a:rPr>
              <a:pPr marL="0" marR="0" lvl="0" indent="0" algn="r" defTabSz="1828434"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Light"/>
              <a:ea typeface="+mn-ea"/>
              <a:cs typeface="+mn-cs"/>
            </a:endParaRPr>
          </a:p>
        </p:txBody>
      </p:sp>
    </p:spTree>
    <p:extLst>
      <p:ext uri="{BB962C8B-B14F-4D97-AF65-F5344CB8AC3E}">
        <p14:creationId xmlns:p14="http://schemas.microsoft.com/office/powerpoint/2010/main" val="8471605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1828434" rtl="0" eaLnBrk="1" fontAlgn="auto" latinLnBrk="0" hangingPunct="1">
              <a:lnSpc>
                <a:spcPct val="100000"/>
              </a:lnSpc>
              <a:spcBef>
                <a:spcPts val="0"/>
              </a:spcBef>
              <a:spcAft>
                <a:spcPts val="0"/>
              </a:spcAft>
              <a:buClrTx/>
              <a:buSzTx/>
              <a:buFontTx/>
              <a:buNone/>
              <a:tabLst/>
              <a:defRPr/>
            </a:pPr>
            <a:fld id="{0ED8A9B0-80EF-A34D-B345-E2DEC5501E01}" type="slidenum">
              <a:rPr kumimoji="0" lang="en-US" sz="1200" b="0" i="0" u="none" strike="noStrike" kern="1200" cap="none" spc="0" normalizeH="0" baseline="0" noProof="0" smtClean="0">
                <a:ln>
                  <a:noFill/>
                </a:ln>
                <a:solidFill>
                  <a:prstClr val="black"/>
                </a:solidFill>
                <a:effectLst/>
                <a:uLnTx/>
                <a:uFillTx/>
                <a:latin typeface="Calibri Light"/>
                <a:ea typeface="+mn-ea"/>
                <a:cs typeface="+mn-cs"/>
              </a:rPr>
              <a:pPr marL="0" marR="0" lvl="0" indent="0" algn="r" defTabSz="1828434"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Light"/>
              <a:ea typeface="+mn-ea"/>
              <a:cs typeface="+mn-cs"/>
            </a:endParaRPr>
          </a:p>
        </p:txBody>
      </p:sp>
    </p:spTree>
    <p:extLst>
      <p:ext uri="{BB962C8B-B14F-4D97-AF65-F5344CB8AC3E}">
        <p14:creationId xmlns:p14="http://schemas.microsoft.com/office/powerpoint/2010/main" val="35150761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3EA250-5E17-4670-B20C-9B7FAF3AD3E0}"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5518819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3EA250-5E17-4670-B20C-9B7FAF3AD3E0}"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10273573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3EA250-5E17-4670-B20C-9B7FAF3AD3E0}"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6319612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CBDEF5-8172-4756-95CC-09A27E57EE0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5145406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CBDEF5-8172-4756-95CC-09A27E57EE0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19739578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F2A6EB-9F69-4690-847A-BD7D4AC91AE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dirty="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5299470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B18B1F3-4630-43B8-B51A-C65247ACFB26}"/>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6B116885-BFDA-4901-8810-C7756E135408}"/>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8F733388-DEF2-4E0C-8EE1-2D52530DD4C5}"/>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97272EF-0632-40B0-9F1D-2AF4AE14D50F}" type="datetimeFigureOut">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2024/7/24</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62E2C86A-0137-4005-B9A0-43DB643467CA}"/>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271591F5-F7BD-4464-A417-61443E039321}"/>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EFE3118-E57D-47C6-835E-F254E5D8B32F}" type="slidenum">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059453358"/>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869E651-93A4-4A0A-A52C-E25AC1EA8301}"/>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B6E03B87-938B-41BC-B1A7-4F86936E8C3A}"/>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AF8F6DBC-99A0-487E-8179-C2ACCD751BF4}"/>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97272EF-0632-40B0-9F1D-2AF4AE14D50F}" type="datetimeFigureOut">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2024/7/24</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D67863D1-5273-48CB-A099-09A2F022AEDB}"/>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66AD1CC5-69FB-416A-A7BD-C5C196270EC4}"/>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EFE3118-E57D-47C6-835E-F254E5D8B32F}" type="slidenum">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020953" y="-76200"/>
            <a:ext cx="1700913" cy="1700913"/>
          </a:xfrm>
          <a:prstGeom prst="rect">
            <a:avLst/>
          </a:prstGeom>
        </p:spPr>
      </p:pic>
    </p:spTree>
    <p:extLst>
      <p:ext uri="{BB962C8B-B14F-4D97-AF65-F5344CB8AC3E}">
        <p14:creationId xmlns:p14="http://schemas.microsoft.com/office/powerpoint/2010/main" val="1915556770"/>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5C92D1DB-CD94-4906-9D1E-2E20BD480989}"/>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649C39FC-B989-4554-8CE8-FD46105C6919}"/>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83C8D780-CAED-4CFD-B40A-9C5F7841755E}"/>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97272EF-0632-40B0-9F1D-2AF4AE14D50F}" type="datetimeFigureOut">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2024/7/24</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F23C2FB8-A790-49C7-B621-E7C0663D966C}"/>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A2885419-3A88-4F76-942F-6164967E20A4}"/>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EFE3118-E57D-47C6-835E-F254E5D8B32F}" type="slidenum">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020953" y="-76200"/>
            <a:ext cx="1700913" cy="1700913"/>
          </a:xfrm>
          <a:prstGeom prst="rect">
            <a:avLst/>
          </a:prstGeom>
        </p:spPr>
      </p:pic>
    </p:spTree>
    <p:extLst>
      <p:ext uri="{BB962C8B-B14F-4D97-AF65-F5344CB8AC3E}">
        <p14:creationId xmlns:p14="http://schemas.microsoft.com/office/powerpoint/2010/main" val="2598921454"/>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102682187"/>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1_Big Image Placeholder">
    <p:spTree>
      <p:nvGrpSpPr>
        <p:cNvPr id="1" name=""/>
        <p:cNvGrpSpPr/>
        <p:nvPr/>
      </p:nvGrpSpPr>
      <p:grpSpPr>
        <a:xfrm>
          <a:off x="0" y="0"/>
          <a:ext cx="0" cy="0"/>
          <a:chOff x="0" y="0"/>
          <a:chExt cx="0" cy="0"/>
        </a:xfrm>
      </p:grpSpPr>
      <p:sp>
        <p:nvSpPr>
          <p:cNvPr id="4" name="Picture Placeholder 2"/>
          <p:cNvSpPr>
            <a:spLocks noGrp="1"/>
          </p:cNvSpPr>
          <p:nvPr>
            <p:ph type="pic" sz="quarter" idx="20"/>
          </p:nvPr>
        </p:nvSpPr>
        <p:spPr>
          <a:xfrm>
            <a:off x="1943841" y="1033329"/>
            <a:ext cx="2509678" cy="4453128"/>
          </a:xfrm>
          <a:prstGeom prst="rect">
            <a:avLst/>
          </a:prstGeom>
          <a:solidFill>
            <a:schemeClr val="bg1">
              <a:lumMod val="95000"/>
            </a:schemeClr>
          </a:solidFill>
        </p:spPr>
        <p:txBody>
          <a:bodyPr>
            <a:normAutofit/>
          </a:bodyPr>
          <a:lstStyle>
            <a:lvl1pPr>
              <a:defRPr sz="1400"/>
            </a:lvl1pPr>
          </a:lstStyle>
          <a:p>
            <a:endParaRPr lang="en-US"/>
          </a:p>
        </p:txBody>
      </p:sp>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020953" y="-76200"/>
            <a:ext cx="1700913" cy="1700913"/>
          </a:xfrm>
          <a:prstGeom prst="rect">
            <a:avLst/>
          </a:prstGeom>
        </p:spPr>
      </p:pic>
    </p:spTree>
    <p:extLst>
      <p:ext uri="{BB962C8B-B14F-4D97-AF65-F5344CB8AC3E}">
        <p14:creationId xmlns:p14="http://schemas.microsoft.com/office/powerpoint/2010/main" val="4072809063"/>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6_Custom Layout">
    <p:spTree>
      <p:nvGrpSpPr>
        <p:cNvPr id="1" name=""/>
        <p:cNvGrpSpPr/>
        <p:nvPr/>
      </p:nvGrpSpPr>
      <p:grpSpPr>
        <a:xfrm>
          <a:off x="0" y="0"/>
          <a:ext cx="0" cy="0"/>
          <a:chOff x="0" y="0"/>
          <a:chExt cx="0" cy="0"/>
        </a:xfrm>
      </p:grpSpPr>
      <p:sp>
        <p:nvSpPr>
          <p:cNvPr id="13" name="Freeform: Shape 12">
            <a:extLst>
              <a:ext uri="{FF2B5EF4-FFF2-40B4-BE49-F238E27FC236}">
                <a16:creationId xmlns:a16="http://schemas.microsoft.com/office/drawing/2014/main" id="{403242F0-60D0-4688-B759-5E3A20D3C6F0}"/>
              </a:ext>
            </a:extLst>
          </p:cNvPr>
          <p:cNvSpPr>
            <a:spLocks noGrp="1"/>
          </p:cNvSpPr>
          <p:nvPr>
            <p:ph type="pic" sz="quarter" idx="10"/>
          </p:nvPr>
        </p:nvSpPr>
        <p:spPr>
          <a:xfrm>
            <a:off x="1205553" y="955342"/>
            <a:ext cx="2795301" cy="3484728"/>
          </a:xfrm>
          <a:custGeom>
            <a:avLst/>
            <a:gdLst>
              <a:gd name="connsiteX0" fmla="*/ 0 w 2795301"/>
              <a:gd name="connsiteY0" fmla="*/ 0 h 3484728"/>
              <a:gd name="connsiteX1" fmla="*/ 2795301 w 2795301"/>
              <a:gd name="connsiteY1" fmla="*/ 0 h 3484728"/>
              <a:gd name="connsiteX2" fmla="*/ 2795301 w 2795301"/>
              <a:gd name="connsiteY2" fmla="*/ 3484728 h 3484728"/>
              <a:gd name="connsiteX3" fmla="*/ 0 w 2795301"/>
              <a:gd name="connsiteY3" fmla="*/ 3484728 h 3484728"/>
            </a:gdLst>
            <a:ahLst/>
            <a:cxnLst>
              <a:cxn ang="0">
                <a:pos x="connsiteX0" y="connsiteY0"/>
              </a:cxn>
              <a:cxn ang="0">
                <a:pos x="connsiteX1" y="connsiteY1"/>
              </a:cxn>
              <a:cxn ang="0">
                <a:pos x="connsiteX2" y="connsiteY2"/>
              </a:cxn>
              <a:cxn ang="0">
                <a:pos x="connsiteX3" y="connsiteY3"/>
              </a:cxn>
            </a:cxnLst>
            <a:rect l="l" t="t" r="r" b="b"/>
            <a:pathLst>
              <a:path w="2795301" h="3484728">
                <a:moveTo>
                  <a:pt x="0" y="0"/>
                </a:moveTo>
                <a:lnTo>
                  <a:pt x="2795301" y="0"/>
                </a:lnTo>
                <a:lnTo>
                  <a:pt x="2795301" y="3484728"/>
                </a:lnTo>
                <a:lnTo>
                  <a:pt x="0" y="3484728"/>
                </a:lnTo>
                <a:close/>
              </a:path>
            </a:pathLst>
          </a:custGeom>
        </p:spPr>
        <p:txBody>
          <a:bodyPr wrap="square">
            <a:noAutofit/>
          </a:bodyPr>
          <a:lstStyle>
            <a:lvl1pPr>
              <a:defRPr sz="1198"/>
            </a:lvl1pPr>
          </a:lstStyle>
          <a:p>
            <a:endParaRPr lang="en-US"/>
          </a:p>
        </p:txBody>
      </p:sp>
      <p:sp>
        <p:nvSpPr>
          <p:cNvPr id="14" name="Freeform: Shape 13">
            <a:extLst>
              <a:ext uri="{FF2B5EF4-FFF2-40B4-BE49-F238E27FC236}">
                <a16:creationId xmlns:a16="http://schemas.microsoft.com/office/drawing/2014/main" id="{CB4A48EC-8032-4679-9B05-EED66468D25E}"/>
              </a:ext>
            </a:extLst>
          </p:cNvPr>
          <p:cNvSpPr>
            <a:spLocks noGrp="1"/>
          </p:cNvSpPr>
          <p:nvPr>
            <p:ph type="pic" sz="quarter" idx="11"/>
          </p:nvPr>
        </p:nvSpPr>
        <p:spPr>
          <a:xfrm>
            <a:off x="4192353" y="955342"/>
            <a:ext cx="2795301" cy="3484728"/>
          </a:xfrm>
          <a:custGeom>
            <a:avLst/>
            <a:gdLst>
              <a:gd name="connsiteX0" fmla="*/ 0 w 2795301"/>
              <a:gd name="connsiteY0" fmla="*/ 0 h 3484728"/>
              <a:gd name="connsiteX1" fmla="*/ 2795301 w 2795301"/>
              <a:gd name="connsiteY1" fmla="*/ 0 h 3484728"/>
              <a:gd name="connsiteX2" fmla="*/ 2795301 w 2795301"/>
              <a:gd name="connsiteY2" fmla="*/ 3484728 h 3484728"/>
              <a:gd name="connsiteX3" fmla="*/ 0 w 2795301"/>
              <a:gd name="connsiteY3" fmla="*/ 3484728 h 3484728"/>
            </a:gdLst>
            <a:ahLst/>
            <a:cxnLst>
              <a:cxn ang="0">
                <a:pos x="connsiteX0" y="connsiteY0"/>
              </a:cxn>
              <a:cxn ang="0">
                <a:pos x="connsiteX1" y="connsiteY1"/>
              </a:cxn>
              <a:cxn ang="0">
                <a:pos x="connsiteX2" y="connsiteY2"/>
              </a:cxn>
              <a:cxn ang="0">
                <a:pos x="connsiteX3" y="connsiteY3"/>
              </a:cxn>
            </a:cxnLst>
            <a:rect l="l" t="t" r="r" b="b"/>
            <a:pathLst>
              <a:path w="2795301" h="3484728">
                <a:moveTo>
                  <a:pt x="0" y="0"/>
                </a:moveTo>
                <a:lnTo>
                  <a:pt x="2795301" y="0"/>
                </a:lnTo>
                <a:lnTo>
                  <a:pt x="2795301" y="3484728"/>
                </a:lnTo>
                <a:lnTo>
                  <a:pt x="0" y="3484728"/>
                </a:lnTo>
                <a:close/>
              </a:path>
            </a:pathLst>
          </a:custGeom>
        </p:spPr>
        <p:txBody>
          <a:bodyPr wrap="square">
            <a:noAutofit/>
          </a:bodyPr>
          <a:lstStyle>
            <a:lvl1pPr>
              <a:defRPr sz="1198"/>
            </a:lvl1pPr>
          </a:lstStyle>
          <a:p>
            <a:endParaRPr lang="en-US"/>
          </a:p>
        </p:txBody>
      </p:sp>
      <p:sp>
        <p:nvSpPr>
          <p:cNvPr id="12" name="Freeform: Shape 11">
            <a:extLst>
              <a:ext uri="{FF2B5EF4-FFF2-40B4-BE49-F238E27FC236}">
                <a16:creationId xmlns:a16="http://schemas.microsoft.com/office/drawing/2014/main" id="{647A3C67-F9D8-498F-A9EE-0C8A646BC49C}"/>
              </a:ext>
            </a:extLst>
          </p:cNvPr>
          <p:cNvSpPr>
            <a:spLocks noGrp="1"/>
          </p:cNvSpPr>
          <p:nvPr>
            <p:ph type="pic" sz="quarter" idx="12"/>
          </p:nvPr>
        </p:nvSpPr>
        <p:spPr>
          <a:xfrm>
            <a:off x="7501719" y="1774209"/>
            <a:ext cx="3484728" cy="3484728"/>
          </a:xfrm>
          <a:custGeom>
            <a:avLst/>
            <a:gdLst>
              <a:gd name="connsiteX0" fmla="*/ 1742364 w 3484728"/>
              <a:gd name="connsiteY0" fmla="*/ 0 h 3484728"/>
              <a:gd name="connsiteX1" fmla="*/ 3484728 w 3484728"/>
              <a:gd name="connsiteY1" fmla="*/ 1742364 h 3484728"/>
              <a:gd name="connsiteX2" fmla="*/ 1742364 w 3484728"/>
              <a:gd name="connsiteY2" fmla="*/ 3484728 h 3484728"/>
              <a:gd name="connsiteX3" fmla="*/ 0 w 3484728"/>
              <a:gd name="connsiteY3" fmla="*/ 1742364 h 3484728"/>
              <a:gd name="connsiteX4" fmla="*/ 1742364 w 3484728"/>
              <a:gd name="connsiteY4" fmla="*/ 0 h 34847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84728" h="3484728">
                <a:moveTo>
                  <a:pt x="1742364" y="0"/>
                </a:moveTo>
                <a:cubicBezTo>
                  <a:pt x="2704645" y="0"/>
                  <a:pt x="3484728" y="780083"/>
                  <a:pt x="3484728" y="1742364"/>
                </a:cubicBezTo>
                <a:cubicBezTo>
                  <a:pt x="3484728" y="2704645"/>
                  <a:pt x="2704645" y="3484728"/>
                  <a:pt x="1742364" y="3484728"/>
                </a:cubicBezTo>
                <a:cubicBezTo>
                  <a:pt x="780083" y="3484728"/>
                  <a:pt x="0" y="2704645"/>
                  <a:pt x="0" y="1742364"/>
                </a:cubicBezTo>
                <a:cubicBezTo>
                  <a:pt x="0" y="780083"/>
                  <a:pt x="780083" y="0"/>
                  <a:pt x="1742364" y="0"/>
                </a:cubicBezTo>
                <a:close/>
              </a:path>
            </a:pathLst>
          </a:custGeom>
        </p:spPr>
        <p:txBody>
          <a:bodyPr wrap="square">
            <a:noAutofit/>
          </a:bodyPr>
          <a:lstStyle>
            <a:lvl1pPr>
              <a:defRPr sz="1198"/>
            </a:lvl1pPr>
          </a:lstStyle>
          <a:p>
            <a:endParaRPr lang="en-US"/>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020953" y="-76200"/>
            <a:ext cx="1700913" cy="1700913"/>
          </a:xfrm>
          <a:prstGeom prst="rect">
            <a:avLst/>
          </a:prstGeom>
        </p:spPr>
      </p:pic>
    </p:spTree>
    <p:extLst>
      <p:ext uri="{BB962C8B-B14F-4D97-AF65-F5344CB8AC3E}">
        <p14:creationId xmlns:p14="http://schemas.microsoft.com/office/powerpoint/2010/main" val="507974394"/>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020953" y="-76200"/>
            <a:ext cx="1700913" cy="1700913"/>
          </a:xfrm>
          <a:prstGeom prst="rect">
            <a:avLst/>
          </a:prstGeom>
        </p:spPr>
      </p:pic>
    </p:spTree>
    <p:extLst>
      <p:ext uri="{BB962C8B-B14F-4D97-AF65-F5344CB8AC3E}">
        <p14:creationId xmlns:p14="http://schemas.microsoft.com/office/powerpoint/2010/main" val="1165188587"/>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7/24/2024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60963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2648218202"/>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7/24/2024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60963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13199084"/>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7/24/2024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60963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1505436013"/>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7/24/2024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609630"/>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2499614157"/>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B88A3CB-1DA2-4404-B3D5-15B6DBDB1452}"/>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9FEAFFDC-89CA-4E6A-8E8A-1112F7258DC6}"/>
              </a:ext>
            </a:extLst>
          </p:cNvPr>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5F88884C-637E-4CB8-A01B-C0425078E324}"/>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97272EF-0632-40B0-9F1D-2AF4AE14D50F}" type="datetimeFigureOut">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2024/7/24</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FCF9B53D-D561-4120-AE14-D5944BD0D9D1}"/>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8B40203C-E367-4C39-B947-2105B6EB5BB6}"/>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EFE3118-E57D-47C6-835E-F254E5D8B32F}" type="slidenum">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949020153"/>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7/24/2024</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pPr defTabSz="609630"/>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1039861236"/>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7/24/2024</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pPr defTabSz="609630"/>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18941472"/>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7/24/2024</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pPr defTabSz="609630"/>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2161086785"/>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7/24/2024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609630"/>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600846147"/>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7/24/2024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609630"/>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86911371"/>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7/24/2024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60963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2906041776"/>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7/24/2024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60963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3422330644"/>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B58B662-6C3E-4F05-8D4F-CFCA57688D3F}"/>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0129A441-51EC-47CC-9FE1-DC493C9A732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0B02D06D-CF54-4D4A-AE0F-507F67C7464A}"/>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97272EF-0632-40B0-9F1D-2AF4AE14D50F}" type="datetimeFigureOut">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2024/7/24</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9B8A704C-93DD-42F5-9950-1022EEE8BCFD}"/>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C8143EB2-EA8F-4641-A6C3-E8ECC4DDEDDB}"/>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EFE3118-E57D-47C6-835E-F254E5D8B32F}" type="slidenum">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4263977066"/>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F6EC139-8D19-484A-825E-B72F9337FFB5}"/>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82031849-85F5-4F0B-88D0-B3F36069B0EE}"/>
              </a:ext>
            </a:extLst>
          </p:cNvPr>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CCD8BC54-60C0-4EF7-BD3D-FA3A72376E00}"/>
              </a:ext>
            </a:extLst>
          </p:cNvPr>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6D2D5B17-9A4B-4AA9-898A-1D2736241060}"/>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97272EF-0632-40B0-9F1D-2AF4AE14D50F}" type="datetimeFigureOut">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2024/7/24</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6" name="页脚占位符 5">
            <a:extLst>
              <a:ext uri="{FF2B5EF4-FFF2-40B4-BE49-F238E27FC236}">
                <a16:creationId xmlns:a16="http://schemas.microsoft.com/office/drawing/2014/main" id="{4CABAE5B-F27D-470C-85E4-52C3312F66C0}"/>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7" name="灯片编号占位符 6">
            <a:extLst>
              <a:ext uri="{FF2B5EF4-FFF2-40B4-BE49-F238E27FC236}">
                <a16:creationId xmlns:a16="http://schemas.microsoft.com/office/drawing/2014/main" id="{737FEA71-9920-4182-8FE7-5CE2BAB86377}"/>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EFE3118-E57D-47C6-835E-F254E5D8B32F}" type="slidenum">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538567871"/>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41624A1-E9C5-41E6-9645-DDC3EF3AC623}"/>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F79D45A0-1D51-44CE-A9C2-2390BB522653}"/>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49E6081A-3ECF-4E99-B49E-05203BFB4704}"/>
              </a:ext>
            </a:extLst>
          </p:cNvPr>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527B25CB-EFC8-4455-9808-35A714B6AD77}"/>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003AF22F-376A-4595-8251-A32443CFD650}"/>
              </a:ext>
            </a:extLst>
          </p:cNvPr>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953DF7A0-90E1-44C1-B3EC-EE2333499EC2}"/>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97272EF-0632-40B0-9F1D-2AF4AE14D50F}" type="datetimeFigureOut">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2024/7/24</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8" name="页脚占位符 7">
            <a:extLst>
              <a:ext uri="{FF2B5EF4-FFF2-40B4-BE49-F238E27FC236}">
                <a16:creationId xmlns:a16="http://schemas.microsoft.com/office/drawing/2014/main" id="{7F8A81D1-4A95-4A32-A7E7-E8BE5BF0949A}"/>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9" name="灯片编号占位符 8">
            <a:extLst>
              <a:ext uri="{FF2B5EF4-FFF2-40B4-BE49-F238E27FC236}">
                <a16:creationId xmlns:a16="http://schemas.microsoft.com/office/drawing/2014/main" id="{EC16BFCA-51E7-47FB-B3B7-4293E2C62884}"/>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EFE3118-E57D-47C6-835E-F254E5D8B32F}" type="slidenum">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851187064"/>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E5BF1FB-8E5F-4C27-B8F3-63492D3963A1}"/>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5FB56D0F-B9DB-477F-87BC-EDACF85D4691}"/>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97272EF-0632-40B0-9F1D-2AF4AE14D50F}" type="datetimeFigureOut">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2024/7/24</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4" name="页脚占位符 3">
            <a:extLst>
              <a:ext uri="{FF2B5EF4-FFF2-40B4-BE49-F238E27FC236}">
                <a16:creationId xmlns:a16="http://schemas.microsoft.com/office/drawing/2014/main" id="{C2609A4F-554E-4FCB-A009-2FE2FD6F8732}"/>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5" name="灯片编号占位符 4">
            <a:extLst>
              <a:ext uri="{FF2B5EF4-FFF2-40B4-BE49-F238E27FC236}">
                <a16:creationId xmlns:a16="http://schemas.microsoft.com/office/drawing/2014/main" id="{F202C930-231B-47D5-A463-43466E6D3D56}"/>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EFE3118-E57D-47C6-835E-F254E5D8B32F}" type="slidenum">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3037425519"/>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77277E32-1C30-4346-8829-C792FABF9ED1}"/>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97272EF-0632-40B0-9F1D-2AF4AE14D50F}" type="datetimeFigureOut">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2024/7/24</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3" name="页脚占位符 2">
            <a:extLst>
              <a:ext uri="{FF2B5EF4-FFF2-40B4-BE49-F238E27FC236}">
                <a16:creationId xmlns:a16="http://schemas.microsoft.com/office/drawing/2014/main" id="{4C391CFF-81E2-4145-810A-0381309B7013}"/>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4" name="灯片编号占位符 3">
            <a:extLst>
              <a:ext uri="{FF2B5EF4-FFF2-40B4-BE49-F238E27FC236}">
                <a16:creationId xmlns:a16="http://schemas.microsoft.com/office/drawing/2014/main" id="{48795256-3936-4817-AB17-4969013BC40C}"/>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EFE3118-E57D-47C6-835E-F254E5D8B32F}" type="slidenum">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020953" y="-76200"/>
            <a:ext cx="1700913" cy="1700913"/>
          </a:xfrm>
          <a:prstGeom prst="rect">
            <a:avLst/>
          </a:prstGeom>
        </p:spPr>
      </p:pic>
    </p:spTree>
    <p:extLst>
      <p:ext uri="{BB962C8B-B14F-4D97-AF65-F5344CB8AC3E}">
        <p14:creationId xmlns:p14="http://schemas.microsoft.com/office/powerpoint/2010/main" val="4098817517"/>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B3E8B8D-2C69-4CDD-B47E-BF9998F156BD}"/>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2D92D6CF-4F17-47B6-AF24-684C70E67D6C}"/>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5E6A3808-D806-4B32-9624-4F105050EF84}"/>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668C1AEA-4752-4177-8969-8706273307DD}"/>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97272EF-0632-40B0-9F1D-2AF4AE14D50F}" type="datetimeFigureOut">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2024/7/24</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6" name="页脚占位符 5">
            <a:extLst>
              <a:ext uri="{FF2B5EF4-FFF2-40B4-BE49-F238E27FC236}">
                <a16:creationId xmlns:a16="http://schemas.microsoft.com/office/drawing/2014/main" id="{6797F854-1B80-42CF-883F-A057FFC17B9E}"/>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7" name="灯片编号占位符 6">
            <a:extLst>
              <a:ext uri="{FF2B5EF4-FFF2-40B4-BE49-F238E27FC236}">
                <a16:creationId xmlns:a16="http://schemas.microsoft.com/office/drawing/2014/main" id="{90B1525E-984A-43B8-826B-24608A07FF24}"/>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EFE3118-E57D-47C6-835E-F254E5D8B32F}" type="slidenum">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020953" y="-76200"/>
            <a:ext cx="1700913" cy="1700913"/>
          </a:xfrm>
          <a:prstGeom prst="rect">
            <a:avLst/>
          </a:prstGeom>
        </p:spPr>
      </p:pic>
    </p:spTree>
    <p:extLst>
      <p:ext uri="{BB962C8B-B14F-4D97-AF65-F5344CB8AC3E}">
        <p14:creationId xmlns:p14="http://schemas.microsoft.com/office/powerpoint/2010/main" val="4210945311"/>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4075FA5-33DF-46AB-83A9-256A1F881A34}"/>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8867EE04-03FE-4332-BEDB-358036720650}"/>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C9DFD5EB-E3D7-4331-9600-29CEB2437478}"/>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3597DC1E-D0FE-499B-A83C-5557F0E4EF35}"/>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97272EF-0632-40B0-9F1D-2AF4AE14D50F}" type="datetimeFigureOut">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2024/7/24</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6" name="页脚占位符 5">
            <a:extLst>
              <a:ext uri="{FF2B5EF4-FFF2-40B4-BE49-F238E27FC236}">
                <a16:creationId xmlns:a16="http://schemas.microsoft.com/office/drawing/2014/main" id="{03C0A620-CD0F-4E18-BAF3-811E62736C90}"/>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7" name="灯片编号占位符 6">
            <a:extLst>
              <a:ext uri="{FF2B5EF4-FFF2-40B4-BE49-F238E27FC236}">
                <a16:creationId xmlns:a16="http://schemas.microsoft.com/office/drawing/2014/main" id="{4EA61BC5-CFF2-4D4C-9F72-E2C1548350FC}"/>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EFE3118-E57D-47C6-835E-F254E5D8B32F}" type="slidenum">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020953" y="-76200"/>
            <a:ext cx="1700913" cy="1700913"/>
          </a:xfrm>
          <a:prstGeom prst="rect">
            <a:avLst/>
          </a:prstGeom>
        </p:spPr>
      </p:pic>
    </p:spTree>
    <p:extLst>
      <p:ext uri="{BB962C8B-B14F-4D97-AF65-F5344CB8AC3E}">
        <p14:creationId xmlns:p14="http://schemas.microsoft.com/office/powerpoint/2010/main" val="4203767331"/>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image" Target="../media/image2.png"/><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theme" Target="../theme/theme2.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ACC36EBD-2C40-4F09-8942-67562E72AC42}"/>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rot="5400000">
            <a:off x="2667000" y="-2667001"/>
            <a:ext cx="6858000" cy="12192001"/>
          </a:xfrm>
          <a:prstGeom prst="rect">
            <a:avLst/>
          </a:prstGeom>
        </p:spPr>
      </p:pic>
      <p:sp>
        <p:nvSpPr>
          <p:cNvPr id="9" name="矩形: 圆角 8">
            <a:extLst>
              <a:ext uri="{FF2B5EF4-FFF2-40B4-BE49-F238E27FC236}">
                <a16:creationId xmlns:a16="http://schemas.microsoft.com/office/drawing/2014/main" id="{86DA3CF1-92FD-4655-9078-96A6A8A7D71A}"/>
              </a:ext>
            </a:extLst>
          </p:cNvPr>
          <p:cNvSpPr/>
          <p:nvPr userDrawn="1"/>
        </p:nvSpPr>
        <p:spPr>
          <a:xfrm>
            <a:off x="333828" y="264884"/>
            <a:ext cx="11524343" cy="6328229"/>
          </a:xfrm>
          <a:prstGeom prst="roundRect">
            <a:avLst>
              <a:gd name="adj" fmla="val 589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cs typeface="+mn-cs"/>
            </a:endParaRPr>
          </a:p>
        </p:txBody>
      </p:sp>
      <p:pic>
        <p:nvPicPr>
          <p:cNvPr id="4" name="Picture 3"/>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2020953" y="-76200"/>
            <a:ext cx="1700913" cy="1700913"/>
          </a:xfrm>
          <a:prstGeom prst="rect">
            <a:avLst/>
          </a:prstGeom>
        </p:spPr>
      </p:pic>
    </p:spTree>
    <p:extLst>
      <p:ext uri="{BB962C8B-B14F-4D97-AF65-F5344CB8AC3E}">
        <p14:creationId xmlns:p14="http://schemas.microsoft.com/office/powerpoint/2010/main" val="128917763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5" r:id="rId14"/>
    <p:sldLayoutId id="2147483676" r:id="rId15"/>
  </p:sldLayoutIdLst>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pPr defTabSz="609630"/>
            <a:fld id="{1D8BD707-D9CF-40AE-B4C6-C98DA3205C09}" type="datetimeFigureOut">
              <a:rPr lang="en-US" smtClean="0">
                <a:solidFill>
                  <a:prstClr val="black">
                    <a:tint val="75000"/>
                  </a:prstClr>
                </a:solidFill>
              </a:rPr>
              <a:pPr defTabSz="609630"/>
              <a:t>7/24/2024</a:t>
            </a:fld>
            <a:endParaRPr lang="en-US">
              <a:solidFill>
                <a:prstClr val="black">
                  <a:tint val="75000"/>
                </a:prstClr>
              </a:solidFill>
            </a:endParaRPr>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pPr defTabSz="609630"/>
            <a:endParaRPr lang="en-US">
              <a:solidFill>
                <a:prstClr val="black">
                  <a:tint val="75000"/>
                </a:prstClr>
              </a:solidFill>
            </a:endParaRPr>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pic>
        <p:nvPicPr>
          <p:cNvPr id="7" name="Picture 6"/>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973243" y="-279400"/>
            <a:ext cx="1973243" cy="1973243"/>
          </a:xfrm>
          <a:prstGeom prst="rect">
            <a:avLst/>
          </a:prstGeom>
        </p:spPr>
      </p:pic>
    </p:spTree>
    <p:extLst>
      <p:ext uri="{BB962C8B-B14F-4D97-AF65-F5344CB8AC3E}">
        <p14:creationId xmlns:p14="http://schemas.microsoft.com/office/powerpoint/2010/main" val="1884437254"/>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3.xml"/><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1.png"/><Relationship Id="rId7"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24.png"/><Relationship Id="rId5" Type="http://schemas.openxmlformats.org/officeDocument/2006/relationships/image" Target="../media/image17.png"/><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png"/><Relationship Id="rId7"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28.png"/><Relationship Id="rId5" Type="http://schemas.openxmlformats.org/officeDocument/2006/relationships/image" Target="../media/image27.png"/><Relationship Id="rId10" Type="http://schemas.openxmlformats.org/officeDocument/2006/relationships/image" Target="../media/image30.png"/><Relationship Id="rId4" Type="http://schemas.openxmlformats.org/officeDocument/2006/relationships/image" Target="../media/image26.png"/><Relationship Id="rId9" Type="http://schemas.openxmlformats.org/officeDocument/2006/relationships/image" Target="../media/image29.png"/></Relationships>
</file>

<file path=ppt/slides/_rels/slide1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6.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jpeg"/></Relationships>
</file>

<file path=ppt/slides/_rels/slide1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9.png"/></Relationships>
</file>

<file path=ppt/slides/_rels/slide1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39.png"/><Relationship Id="rId5" Type="http://schemas.openxmlformats.org/officeDocument/2006/relationships/image" Target="../media/image32.png"/><Relationship Id="rId4" Type="http://schemas.openxmlformats.org/officeDocument/2006/relationships/image" Target="../media/image40.png"/></Relationships>
</file>

<file path=ppt/slides/_rels/slide1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39.png"/><Relationship Id="rId5" Type="http://schemas.openxmlformats.org/officeDocument/2006/relationships/image" Target="../media/image31.png"/><Relationship Id="rId4" Type="http://schemas.openxmlformats.org/officeDocument/2006/relationships/image" Target="../media/image32.png"/></Relationships>
</file>

<file path=ppt/slides/_rels/slide1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42.gif"/></Relationships>
</file>

<file path=ppt/slides/_rels/slide18.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1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7.gif"/><Relationship Id="rId7" Type="http://schemas.openxmlformats.org/officeDocument/2006/relationships/image" Target="../media/image10.png"/><Relationship Id="rId2" Type="http://schemas.openxmlformats.org/officeDocument/2006/relationships/image" Target="../media/image6.jpg"/><Relationship Id="rId1" Type="http://schemas.openxmlformats.org/officeDocument/2006/relationships/slideLayout" Target="../slideLayouts/slideLayout22.xml"/><Relationship Id="rId6" Type="http://schemas.openxmlformats.org/officeDocument/2006/relationships/image" Target="../media/image9.png"/><Relationship Id="rId5" Type="http://schemas.openxmlformats.org/officeDocument/2006/relationships/slide" Target="slide3.xml"/><Relationship Id="rId4" Type="http://schemas.openxmlformats.org/officeDocument/2006/relationships/image" Target="../media/image8.gif"/></Relationships>
</file>

<file path=ppt/slides/_rels/slide20.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png"/><Relationship Id="rId7"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12.xml"/><Relationship Id="rId6" Type="http://schemas.openxmlformats.org/officeDocument/2006/relationships/image" Target="../media/image28.png"/><Relationship Id="rId11" Type="http://schemas.openxmlformats.org/officeDocument/2006/relationships/image" Target="../media/image47.png"/><Relationship Id="rId5" Type="http://schemas.openxmlformats.org/officeDocument/2006/relationships/image" Target="../media/image27.png"/><Relationship Id="rId10" Type="http://schemas.openxmlformats.org/officeDocument/2006/relationships/image" Target="../media/image46.png"/><Relationship Id="rId4" Type="http://schemas.openxmlformats.org/officeDocument/2006/relationships/image" Target="../media/image26.png"/><Relationship Id="rId9" Type="http://schemas.openxmlformats.org/officeDocument/2006/relationships/image" Target="../media/image29.png"/></Relationships>
</file>

<file path=ppt/slides/_rels/slide2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8.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11.xml"/><Relationship Id="rId1" Type="http://schemas.openxmlformats.org/officeDocument/2006/relationships/slideLayout" Target="../slideLayouts/slideLayout14.xml"/><Relationship Id="rId4" Type="http://schemas.openxmlformats.org/officeDocument/2006/relationships/image" Target="../media/image41.png"/></Relationships>
</file>

<file path=ppt/slides/_rels/slide24.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12.xml"/><Relationship Id="rId1" Type="http://schemas.openxmlformats.org/officeDocument/2006/relationships/slideLayout" Target="../slideLayouts/slideLayout14.xml"/><Relationship Id="rId4" Type="http://schemas.openxmlformats.org/officeDocument/2006/relationships/image" Target="../media/image53.png"/></Relationships>
</file>

<file path=ppt/slides/_rels/slide25.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png"/><Relationship Id="rId7"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12.xml"/><Relationship Id="rId6" Type="http://schemas.openxmlformats.org/officeDocument/2006/relationships/image" Target="../media/image28.png"/><Relationship Id="rId5" Type="http://schemas.openxmlformats.org/officeDocument/2006/relationships/image" Target="../media/image27.png"/><Relationship Id="rId10" Type="http://schemas.openxmlformats.org/officeDocument/2006/relationships/image" Target="../media/image54.png"/><Relationship Id="rId4" Type="http://schemas.openxmlformats.org/officeDocument/2006/relationships/image" Target="../media/image26.png"/><Relationship Id="rId9" Type="http://schemas.openxmlformats.org/officeDocument/2006/relationships/image" Target="../media/image29.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56.png"/><Relationship Id="rId4" Type="http://schemas.openxmlformats.org/officeDocument/2006/relationships/image" Target="../media/image55.png"/></Relationships>
</file>

<file path=ppt/slides/_rels/slide27.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png"/><Relationship Id="rId7"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12.xml"/><Relationship Id="rId6" Type="http://schemas.openxmlformats.org/officeDocument/2006/relationships/image" Target="../media/image28.png"/><Relationship Id="rId5" Type="http://schemas.openxmlformats.org/officeDocument/2006/relationships/image" Target="../media/image27.png"/><Relationship Id="rId10" Type="http://schemas.openxmlformats.org/officeDocument/2006/relationships/image" Target="../media/image57.png"/><Relationship Id="rId4" Type="http://schemas.openxmlformats.org/officeDocument/2006/relationships/image" Target="../media/image26.png"/><Relationship Id="rId9" Type="http://schemas.openxmlformats.org/officeDocument/2006/relationships/image" Target="../media/image29.png"/></Relationships>
</file>

<file path=ppt/slides/_rels/slide28.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png"/><Relationship Id="rId7"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12.xml"/><Relationship Id="rId6" Type="http://schemas.openxmlformats.org/officeDocument/2006/relationships/image" Target="../media/image28.png"/><Relationship Id="rId5" Type="http://schemas.openxmlformats.org/officeDocument/2006/relationships/image" Target="../media/image27.png"/><Relationship Id="rId10" Type="http://schemas.openxmlformats.org/officeDocument/2006/relationships/image" Target="../media/image59.png"/><Relationship Id="rId4" Type="http://schemas.openxmlformats.org/officeDocument/2006/relationships/image" Target="../media/image26.png"/><Relationship Id="rId9" Type="http://schemas.openxmlformats.org/officeDocument/2006/relationships/image" Target="../media/image29.png"/></Relationships>
</file>

<file path=ppt/slides/_rels/slide3.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image" Target="../media/image11.jpg"/><Relationship Id="rId1" Type="http://schemas.openxmlformats.org/officeDocument/2006/relationships/slideLayout" Target="../slideLayouts/slideLayout22.xml"/><Relationship Id="rId5" Type="http://schemas.openxmlformats.org/officeDocument/2006/relationships/image" Target="../media/image8.gif"/><Relationship Id="rId4" Type="http://schemas.openxmlformats.org/officeDocument/2006/relationships/image" Target="../media/image12.png"/></Relationships>
</file>

<file path=ppt/slides/_rels/slide30.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png"/><Relationship Id="rId7"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60.png"/><Relationship Id="rId4" Type="http://schemas.openxmlformats.org/officeDocument/2006/relationships/image" Target="../media/image15.png"/><Relationship Id="rId9" Type="http://schemas.openxmlformats.org/officeDocument/2006/relationships/image" Target="../media/image20.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7.gif"/><Relationship Id="rId1" Type="http://schemas.openxmlformats.org/officeDocument/2006/relationships/slideLayout" Target="../slideLayouts/slideLayout22.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7.gif"/><Relationship Id="rId1" Type="http://schemas.openxmlformats.org/officeDocument/2006/relationships/slideLayout" Target="../slideLayouts/slideLayout22.xml"/></Relationships>
</file>

<file path=ppt/slides/_rels/slide6.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image" Target="../media/image11.jpg"/><Relationship Id="rId1" Type="http://schemas.openxmlformats.org/officeDocument/2006/relationships/slideLayout" Target="../slideLayouts/slideLayout22.xml"/><Relationship Id="rId5" Type="http://schemas.openxmlformats.org/officeDocument/2006/relationships/image" Target="../media/image8.gif"/><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notesSlide" Target="../notesSlides/notesSlide2.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4.png"/><Relationship Id="rId4" Type="http://schemas.openxmlformats.org/officeDocument/2006/relationships/notesSlide" Target="../notesSlides/notesSlide3.xml"/></Relationships>
</file>

<file path=ppt/slides/_rels/slide9.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22.png"/><Relationship Id="rId3" Type="http://schemas.openxmlformats.org/officeDocument/2006/relationships/slideLayout" Target="../slideLayouts/slideLayout1.xml"/><Relationship Id="rId7" Type="http://schemas.openxmlformats.org/officeDocument/2006/relationships/image" Target="../media/image16.png"/><Relationship Id="rId12" Type="http://schemas.openxmlformats.org/officeDocument/2006/relationships/image" Target="../media/image21.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15.png"/><Relationship Id="rId11" Type="http://schemas.openxmlformats.org/officeDocument/2006/relationships/image" Target="../media/image20.png"/><Relationship Id="rId5" Type="http://schemas.openxmlformats.org/officeDocument/2006/relationships/image" Target="../media/image1.png"/><Relationship Id="rId10" Type="http://schemas.openxmlformats.org/officeDocument/2006/relationships/image" Target="../media/image19.png"/><Relationship Id="rId4" Type="http://schemas.openxmlformats.org/officeDocument/2006/relationships/notesSlide" Target="../notesSlides/notesSlide4.xml"/><Relationship Id="rId9"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49730" y="2630376"/>
            <a:ext cx="4423482" cy="3588527"/>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62664" y="2435942"/>
            <a:ext cx="5139814" cy="5139814"/>
          </a:xfrm>
          <a:prstGeom prst="rect">
            <a:avLst/>
          </a:prstGeom>
        </p:spPr>
      </p:pic>
      <p:pic>
        <p:nvPicPr>
          <p:cNvPr id="5" name="Picture 4"/>
          <p:cNvPicPr>
            <a:picLocks noChangeAspect="1"/>
          </p:cNvPicPr>
          <p:nvPr/>
        </p:nvPicPr>
        <p:blipFill>
          <a:blip r:embed="rId5"/>
          <a:stretch>
            <a:fillRect/>
          </a:stretch>
        </p:blipFill>
        <p:spPr>
          <a:xfrm>
            <a:off x="1313427" y="1109243"/>
            <a:ext cx="6017274" cy="1536325"/>
          </a:xfrm>
          <a:prstGeom prst="rect">
            <a:avLst/>
          </a:prstGeom>
        </p:spPr>
      </p:pic>
    </p:spTree>
    <p:extLst>
      <p:ext uri="{BB962C8B-B14F-4D97-AF65-F5344CB8AC3E}">
        <p14:creationId xmlns:p14="http://schemas.microsoft.com/office/powerpoint/2010/main" val="4100376590"/>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图片 23">
            <a:extLst>
              <a:ext uri="{FF2B5EF4-FFF2-40B4-BE49-F238E27FC236}">
                <a16:creationId xmlns:a16="http://schemas.microsoft.com/office/drawing/2014/main" id="{F9DFF9FE-AD28-4EC8-BCBB-B27680486A7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667000" y="-2667001"/>
            <a:ext cx="6858000" cy="12192001"/>
          </a:xfrm>
          <a:prstGeom prst="rect">
            <a:avLst/>
          </a:prstGeom>
        </p:spPr>
      </p:pic>
      <p:sp>
        <p:nvSpPr>
          <p:cNvPr id="8" name="iSḷïḓè">
            <a:extLst>
              <a:ext uri="{FF2B5EF4-FFF2-40B4-BE49-F238E27FC236}">
                <a16:creationId xmlns:a16="http://schemas.microsoft.com/office/drawing/2014/main" id="{DCF29354-F19D-4695-89E1-8BFC6FD8C2E1}"/>
              </a:ext>
            </a:extLst>
          </p:cNvPr>
          <p:cNvSpPr/>
          <p:nvPr/>
        </p:nvSpPr>
        <p:spPr bwMode="auto">
          <a:xfrm>
            <a:off x="3125670" y="-1268446"/>
            <a:ext cx="5940660" cy="5940660"/>
          </a:xfrm>
          <a:prstGeom prst="ellipse">
            <a:avLst/>
          </a:prstGeom>
          <a:noFill/>
          <a:ln w="19050">
            <a:solidFill>
              <a:schemeClr val="bg1"/>
            </a:solidFill>
            <a:round/>
            <a:headEnd/>
            <a:tailEnd/>
          </a:ln>
        </p:spPr>
        <p:txBody>
          <a:bodyPr wrap="square" lIns="91440" tIns="45720" rIns="91440" bIns="45720" anchor="ctr">
            <a:norm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white"/>
              </a:solidFill>
              <a:effectLst/>
              <a:uLnTx/>
              <a:uFillTx/>
              <a:latin typeface="zihun107hao-mengquhuanleti" panose="00000500000000000000" pitchFamily="2" charset="-122"/>
              <a:ea typeface="zihun107hao-mengquhuanleti" panose="00000500000000000000" pitchFamily="2" charset="-122"/>
              <a:cs typeface="+mn-cs"/>
              <a:sym typeface="zihun107hao-mengquhuanleti" panose="00000500000000000000" pitchFamily="2" charset="-122"/>
            </a:endParaRPr>
          </a:p>
        </p:txBody>
      </p:sp>
      <p:grpSp>
        <p:nvGrpSpPr>
          <p:cNvPr id="2" name="Group 1"/>
          <p:cNvGrpSpPr/>
          <p:nvPr/>
        </p:nvGrpSpPr>
        <p:grpSpPr>
          <a:xfrm>
            <a:off x="568365" y="2017211"/>
            <a:ext cx="3394442" cy="2244760"/>
            <a:chOff x="568365" y="2017211"/>
            <a:chExt cx="3394442" cy="2244760"/>
          </a:xfrm>
        </p:grpSpPr>
        <p:sp>
          <p:nvSpPr>
            <p:cNvPr id="9" name="îśľïďé">
              <a:extLst>
                <a:ext uri="{FF2B5EF4-FFF2-40B4-BE49-F238E27FC236}">
                  <a16:creationId xmlns:a16="http://schemas.microsoft.com/office/drawing/2014/main" id="{E709B91D-7F24-4B51-969D-56245AC1600A}"/>
                </a:ext>
              </a:extLst>
            </p:cNvPr>
            <p:cNvSpPr/>
            <p:nvPr/>
          </p:nvSpPr>
          <p:spPr bwMode="auto">
            <a:xfrm>
              <a:off x="2648661" y="2017211"/>
              <a:ext cx="1314146" cy="1314146"/>
            </a:xfrm>
            <a:prstGeom prst="ellipse">
              <a:avLst/>
            </a:prstGeom>
            <a:solidFill>
              <a:schemeClr val="bg1"/>
            </a:solidFill>
            <a:ln w="19050">
              <a:noFill/>
              <a:round/>
              <a:headEnd/>
              <a:tailEnd/>
            </a:ln>
          </p:spPr>
          <p:txBody>
            <a:bodyPr rot="0" spcFirstLastPara="0" vert="horz" wrap="square" lIns="91440" tIns="45720" rIns="91440" bIns="45720" anchor="ctr" anchorCtr="1" forceAA="0" compatLnSpc="1">
              <a:prstTxWarp prst="textNoShape">
                <a:avLst/>
              </a:prstTxWarp>
              <a:norm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4000" b="0" i="0" u="none" strike="noStrike" kern="1200" cap="none" spc="0" normalizeH="0" baseline="0" noProof="0" dirty="0">
                  <a:ln>
                    <a:noFill/>
                  </a:ln>
                  <a:solidFill>
                    <a:srgbClr val="879BE7"/>
                  </a:solidFill>
                  <a:effectLst/>
                  <a:uLnTx/>
                  <a:uFillTx/>
                  <a:latin typeface="zihun107hao-mengquhuanleti" panose="00000500000000000000" pitchFamily="2" charset="-122"/>
                  <a:ea typeface="zihun107hao-mengquhuanleti" panose="00000500000000000000" pitchFamily="2" charset="-122"/>
                  <a:cs typeface="+mn-cs"/>
                  <a:sym typeface="zihun107hao-mengquhuanleti" panose="00000500000000000000" pitchFamily="2" charset="-122"/>
                </a:rPr>
                <a:t>01</a:t>
              </a:r>
            </a:p>
          </p:txBody>
        </p:sp>
        <p:sp>
          <p:nvSpPr>
            <p:cNvPr id="19" name="íšľîḋe">
              <a:extLst>
                <a:ext uri="{FF2B5EF4-FFF2-40B4-BE49-F238E27FC236}">
                  <a16:creationId xmlns:a16="http://schemas.microsoft.com/office/drawing/2014/main" id="{24260374-0A7F-4BE0-8A50-B209D78F82CE}"/>
                </a:ext>
              </a:extLst>
            </p:cNvPr>
            <p:cNvSpPr txBox="1"/>
            <p:nvPr/>
          </p:nvSpPr>
          <p:spPr>
            <a:xfrm>
              <a:off x="568365" y="3216399"/>
              <a:ext cx="2352660" cy="1045572"/>
            </a:xfrm>
            <a:prstGeom prst="rect">
              <a:avLst/>
            </a:prstGeom>
            <a:solidFill>
              <a:srgbClr val="879BE7"/>
            </a:solidFill>
          </p:spPr>
          <p:txBody>
            <a:bodyPr wrap="square" lIns="91440" tIns="45720" rIns="91440" bIns="45720"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altLang="zh-CN" sz="2000" b="0" i="0" u="none" strike="noStrike" kern="1200" cap="none" spc="0" normalizeH="0" baseline="0" noProof="0">
                  <a:ln>
                    <a:noFill/>
                  </a:ln>
                  <a:solidFill>
                    <a:prstClr val="white"/>
                  </a:solidFill>
                  <a:effectLst/>
                  <a:uLnTx/>
                  <a:uFillTx/>
                  <a:latin typeface="#9Slide03 Arima Madurai Black" panose="00000A00000000000000" pitchFamily="2" charset="0"/>
                  <a:ea typeface="zihun107hao-mengquhuanleti" panose="00000500000000000000" pitchFamily="2" charset="-122"/>
                  <a:cs typeface="#9Slide03 Arima Madurai Black" panose="00000A00000000000000" pitchFamily="2" charset="0"/>
                  <a:sym typeface="zihun107hao-mengquhuanleti" panose="00000500000000000000" pitchFamily="2" charset="-122"/>
                </a:rPr>
                <a:t>Biết</a:t>
              </a:r>
              <a:r>
                <a:rPr kumimoji="0" lang="en-GB" altLang="zh-CN" sz="2000" b="0" i="0" u="none" strike="noStrike" kern="1200" cap="none" spc="0" normalizeH="0" noProof="0">
                  <a:ln>
                    <a:noFill/>
                  </a:ln>
                  <a:solidFill>
                    <a:prstClr val="white"/>
                  </a:solidFill>
                  <a:effectLst/>
                  <a:uLnTx/>
                  <a:uFillTx/>
                  <a:latin typeface="#9Slide03 Arima Madurai Black" panose="00000A00000000000000" pitchFamily="2" charset="0"/>
                  <a:ea typeface="zihun107hao-mengquhuanleti" panose="00000500000000000000" pitchFamily="2" charset="-122"/>
                  <a:cs typeface="#9Slide03 Arima Madurai Black" panose="00000A00000000000000" pitchFamily="2" charset="0"/>
                  <a:sym typeface="zihun107hao-mengquhuanleti" panose="00000500000000000000" pitchFamily="2" charset="-122"/>
                </a:rPr>
                <a:t> cách tạo ra một dung dịch</a:t>
              </a:r>
              <a:endParaRPr kumimoji="0" lang="zh-CN" altLang="en-US" sz="2000" b="0" i="0" u="none" strike="noStrike" kern="1200" cap="none" spc="0" normalizeH="0" baseline="0" noProof="0" dirty="0">
                <a:ln>
                  <a:noFill/>
                </a:ln>
                <a:solidFill>
                  <a:prstClr val="white"/>
                </a:solidFill>
                <a:effectLst/>
                <a:uLnTx/>
                <a:uFillTx/>
                <a:latin typeface="#9Slide03 Arima Madurai Black" panose="00000A00000000000000" pitchFamily="2" charset="0"/>
                <a:ea typeface="zihun107hao-mengquhuanleti" panose="00000500000000000000" pitchFamily="2" charset="-122"/>
                <a:cs typeface="#9Slide03 Arima Madurai Black" panose="00000A00000000000000" pitchFamily="2" charset="0"/>
                <a:sym typeface="zihun107hao-mengquhuanleti" panose="00000500000000000000" pitchFamily="2" charset="-122"/>
              </a:endParaRPr>
            </a:p>
          </p:txBody>
        </p:sp>
      </p:grpSp>
      <p:pic>
        <p:nvPicPr>
          <p:cNvPr id="25" name="图片 24">
            <a:extLst>
              <a:ext uri="{FF2B5EF4-FFF2-40B4-BE49-F238E27FC236}">
                <a16:creationId xmlns:a16="http://schemas.microsoft.com/office/drawing/2014/main" id="{BB75D13E-7D1A-46A4-9DC1-9C75563D954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787755">
            <a:off x="946294" y="4813519"/>
            <a:ext cx="830840" cy="1434760"/>
          </a:xfrm>
          <a:prstGeom prst="rect">
            <a:avLst/>
          </a:prstGeom>
        </p:spPr>
      </p:pic>
      <p:pic>
        <p:nvPicPr>
          <p:cNvPr id="26" name="图片 25">
            <a:extLst>
              <a:ext uri="{FF2B5EF4-FFF2-40B4-BE49-F238E27FC236}">
                <a16:creationId xmlns:a16="http://schemas.microsoft.com/office/drawing/2014/main" id="{34FA3175-456D-4D95-98A9-BBFC9B932B9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99456" y="793961"/>
            <a:ext cx="1234837" cy="1075666"/>
          </a:xfrm>
          <a:prstGeom prst="rect">
            <a:avLst/>
          </a:prstGeom>
        </p:spPr>
      </p:pic>
      <p:pic>
        <p:nvPicPr>
          <p:cNvPr id="27" name="图片 26">
            <a:extLst>
              <a:ext uri="{FF2B5EF4-FFF2-40B4-BE49-F238E27FC236}">
                <a16:creationId xmlns:a16="http://schemas.microsoft.com/office/drawing/2014/main" id="{1D67F080-3AEC-47D9-B330-0CFE889B209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763167" y="4782663"/>
            <a:ext cx="1457284" cy="1538146"/>
          </a:xfrm>
          <a:prstGeom prst="rect">
            <a:avLst/>
          </a:prstGeom>
        </p:spPr>
      </p:pic>
      <p:pic>
        <p:nvPicPr>
          <p:cNvPr id="28" name="图片 27">
            <a:extLst>
              <a:ext uri="{FF2B5EF4-FFF2-40B4-BE49-F238E27FC236}">
                <a16:creationId xmlns:a16="http://schemas.microsoft.com/office/drawing/2014/main" id="{9BF592AA-3E86-4079-A856-0E3C0F46423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140805" y="1154057"/>
            <a:ext cx="851739" cy="1133184"/>
          </a:xfrm>
          <a:prstGeom prst="rect">
            <a:avLst/>
          </a:prstGeom>
        </p:spPr>
      </p:pic>
      <p:grpSp>
        <p:nvGrpSpPr>
          <p:cNvPr id="3" name="Group 2"/>
          <p:cNvGrpSpPr/>
          <p:nvPr/>
        </p:nvGrpSpPr>
        <p:grpSpPr>
          <a:xfrm>
            <a:off x="2980586" y="3610007"/>
            <a:ext cx="2519454" cy="2846718"/>
            <a:chOff x="2980586" y="3610007"/>
            <a:chExt cx="2519454" cy="2846718"/>
          </a:xfrm>
        </p:grpSpPr>
        <p:sp>
          <p:nvSpPr>
            <p:cNvPr id="12" name="íṡļíḍè">
              <a:extLst>
                <a:ext uri="{FF2B5EF4-FFF2-40B4-BE49-F238E27FC236}">
                  <a16:creationId xmlns:a16="http://schemas.microsoft.com/office/drawing/2014/main" id="{2B672FCE-6C44-4AAD-987D-592175DA3F76}"/>
                </a:ext>
              </a:extLst>
            </p:cNvPr>
            <p:cNvSpPr/>
            <p:nvPr/>
          </p:nvSpPr>
          <p:spPr bwMode="auto">
            <a:xfrm>
              <a:off x="4185894" y="3610007"/>
              <a:ext cx="1314146" cy="1314146"/>
            </a:xfrm>
            <a:prstGeom prst="ellipse">
              <a:avLst/>
            </a:prstGeom>
            <a:solidFill>
              <a:schemeClr val="bg1"/>
            </a:solidFill>
            <a:ln w="19050">
              <a:noFill/>
              <a:round/>
              <a:headEnd/>
              <a:tailEnd/>
            </a:ln>
          </p:spPr>
          <p:txBody>
            <a:bodyPr rot="0" spcFirstLastPara="0" vert="horz" wrap="square" lIns="91440" tIns="45720" rIns="91440" bIns="45720" anchor="ctr" anchorCtr="1" forceAA="0" compatLnSpc="1">
              <a:prstTxWarp prst="textNoShape">
                <a:avLst/>
              </a:prstTxWarp>
              <a:norm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4000" b="0" i="0" u="none" strike="noStrike" kern="1200" cap="none" spc="0" normalizeH="0" baseline="0" noProof="0" dirty="0">
                  <a:ln>
                    <a:noFill/>
                  </a:ln>
                  <a:solidFill>
                    <a:srgbClr val="879BE7"/>
                  </a:solidFill>
                  <a:effectLst/>
                  <a:uLnTx/>
                  <a:uFillTx/>
                  <a:latin typeface="zihun107hao-mengquhuanleti" panose="00000500000000000000" pitchFamily="2" charset="-122"/>
                  <a:ea typeface="zihun107hao-mengquhuanleti" panose="00000500000000000000" pitchFamily="2" charset="-122"/>
                  <a:cs typeface="+mn-cs"/>
                  <a:sym typeface="zihun107hao-mengquhuanleti" panose="00000500000000000000" pitchFamily="2" charset="-122"/>
                </a:rPr>
                <a:t>02</a:t>
              </a:r>
            </a:p>
          </p:txBody>
        </p:sp>
        <p:sp>
          <p:nvSpPr>
            <p:cNvPr id="29" name="íšľîḋe">
              <a:extLst>
                <a:ext uri="{FF2B5EF4-FFF2-40B4-BE49-F238E27FC236}">
                  <a16:creationId xmlns:a16="http://schemas.microsoft.com/office/drawing/2014/main" id="{9770B16E-3562-401E-A4FB-C56E15110332}"/>
                </a:ext>
              </a:extLst>
            </p:cNvPr>
            <p:cNvSpPr txBox="1"/>
            <p:nvPr/>
          </p:nvSpPr>
          <p:spPr>
            <a:xfrm>
              <a:off x="2980586" y="5089296"/>
              <a:ext cx="2296501" cy="1367429"/>
            </a:xfrm>
            <a:prstGeom prst="rect">
              <a:avLst/>
            </a:prstGeom>
            <a:solidFill>
              <a:srgbClr val="879BE7"/>
            </a:solidFill>
          </p:spPr>
          <p:txBody>
            <a:bodyPr wrap="square" lIns="91440" tIns="45720" rIns="91440" bIns="45720" anchor="ctr" anchorCtr="0">
              <a:norm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altLang="zh-CN" sz="2000" b="0" i="0" u="none" strike="noStrike" kern="1200" cap="none" spc="0" normalizeH="0" baseline="0" noProof="0">
                  <a:ln>
                    <a:noFill/>
                  </a:ln>
                  <a:solidFill>
                    <a:prstClr val="white"/>
                  </a:solidFill>
                  <a:effectLst/>
                  <a:uLnTx/>
                  <a:uFillTx/>
                  <a:latin typeface="#9Slide03 Arima Madurai Black" panose="00000A00000000000000" pitchFamily="2" charset="0"/>
                  <a:ea typeface="zihun107hao-mengquhuanleti" panose="00000500000000000000" pitchFamily="2" charset="-122"/>
                  <a:cs typeface="#9Slide03 Arima Madurai Black" panose="00000A00000000000000" pitchFamily="2" charset="0"/>
                  <a:sym typeface="zihun107hao-mengquhuanleti" panose="00000500000000000000" pitchFamily="2" charset="-122"/>
                </a:rPr>
                <a:t>Kể</a:t>
              </a:r>
              <a:r>
                <a:rPr kumimoji="0" lang="en-GB" altLang="zh-CN" sz="2000" b="0" i="0" u="none" strike="noStrike" kern="1200" cap="none" spc="0" normalizeH="0" noProof="0">
                  <a:ln>
                    <a:noFill/>
                  </a:ln>
                  <a:solidFill>
                    <a:prstClr val="white"/>
                  </a:solidFill>
                  <a:effectLst/>
                  <a:uLnTx/>
                  <a:uFillTx/>
                  <a:latin typeface="#9Slide03 Arima Madurai Black" panose="00000A00000000000000" pitchFamily="2" charset="0"/>
                  <a:ea typeface="zihun107hao-mengquhuanleti" panose="00000500000000000000" pitchFamily="2" charset="-122"/>
                  <a:cs typeface="#9Slide03 Arima Madurai Black" panose="00000A00000000000000" pitchFamily="2" charset="0"/>
                  <a:sym typeface="zihun107hao-mengquhuanleti" panose="00000500000000000000" pitchFamily="2" charset="-122"/>
                </a:rPr>
                <a:t> tên một số dung dịch</a:t>
              </a:r>
              <a:endParaRPr kumimoji="0" lang="zh-CN" altLang="en-US" sz="2000" b="0" i="0" u="none" strike="noStrike" kern="1200" cap="none" spc="0" normalizeH="0" baseline="0" noProof="0" dirty="0">
                <a:ln>
                  <a:noFill/>
                </a:ln>
                <a:solidFill>
                  <a:prstClr val="white"/>
                </a:solidFill>
                <a:effectLst/>
                <a:uLnTx/>
                <a:uFillTx/>
                <a:latin typeface="#9Slide03 Arima Madurai Black" panose="00000A00000000000000" pitchFamily="2" charset="0"/>
                <a:ea typeface="zihun107hao-mengquhuanleti" panose="00000500000000000000" pitchFamily="2" charset="-122"/>
                <a:cs typeface="#9Slide03 Arima Madurai Black" panose="00000A00000000000000" pitchFamily="2" charset="0"/>
                <a:sym typeface="zihun107hao-mengquhuanleti" panose="00000500000000000000" pitchFamily="2" charset="-122"/>
              </a:endParaRPr>
            </a:p>
          </p:txBody>
        </p:sp>
      </p:grpSp>
      <p:grpSp>
        <p:nvGrpSpPr>
          <p:cNvPr id="4" name="Group 3"/>
          <p:cNvGrpSpPr/>
          <p:nvPr/>
        </p:nvGrpSpPr>
        <p:grpSpPr>
          <a:xfrm>
            <a:off x="6470298" y="3610007"/>
            <a:ext cx="2099657" cy="2846718"/>
            <a:chOff x="6470298" y="3610007"/>
            <a:chExt cx="2099657" cy="2846718"/>
          </a:xfrm>
        </p:grpSpPr>
        <p:sp>
          <p:nvSpPr>
            <p:cNvPr id="11" name="iŝļîḋé">
              <a:extLst>
                <a:ext uri="{FF2B5EF4-FFF2-40B4-BE49-F238E27FC236}">
                  <a16:creationId xmlns:a16="http://schemas.microsoft.com/office/drawing/2014/main" id="{1761B688-B4EE-41D3-8894-F15232C4EB45}"/>
                </a:ext>
              </a:extLst>
            </p:cNvPr>
            <p:cNvSpPr/>
            <p:nvPr/>
          </p:nvSpPr>
          <p:spPr bwMode="auto">
            <a:xfrm>
              <a:off x="6691960" y="3610007"/>
              <a:ext cx="1314146" cy="1314146"/>
            </a:xfrm>
            <a:prstGeom prst="ellipse">
              <a:avLst/>
            </a:prstGeom>
            <a:solidFill>
              <a:schemeClr val="bg1"/>
            </a:solidFill>
            <a:ln w="19050">
              <a:noFill/>
              <a:round/>
              <a:headEnd/>
              <a:tailEnd/>
            </a:ln>
          </p:spPr>
          <p:txBody>
            <a:bodyPr rot="0" spcFirstLastPara="0" vert="horz" wrap="square" lIns="91440" tIns="45720" rIns="91440" bIns="45720" anchor="ctr" anchorCtr="1" forceAA="0" compatLnSpc="1">
              <a:prstTxWarp prst="textNoShape">
                <a:avLst/>
              </a:prstTxWarp>
              <a:norm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4000" b="0" i="0" u="none" strike="noStrike" kern="1200" cap="none" spc="0" normalizeH="0" baseline="0" noProof="0" dirty="0">
                  <a:ln>
                    <a:noFill/>
                  </a:ln>
                  <a:solidFill>
                    <a:srgbClr val="879BE7"/>
                  </a:solidFill>
                  <a:effectLst/>
                  <a:uLnTx/>
                  <a:uFillTx/>
                  <a:latin typeface="zihun107hao-mengquhuanleti" panose="00000500000000000000" pitchFamily="2" charset="-122"/>
                  <a:ea typeface="zihun107hao-mengquhuanleti" panose="00000500000000000000" pitchFamily="2" charset="-122"/>
                  <a:cs typeface="+mn-cs"/>
                  <a:sym typeface="zihun107hao-mengquhuanleti" panose="00000500000000000000" pitchFamily="2" charset="-122"/>
                </a:rPr>
                <a:t>03</a:t>
              </a:r>
            </a:p>
          </p:txBody>
        </p:sp>
        <p:sp>
          <p:nvSpPr>
            <p:cNvPr id="30" name="íšľîḋe">
              <a:extLst>
                <a:ext uri="{FF2B5EF4-FFF2-40B4-BE49-F238E27FC236}">
                  <a16:creationId xmlns:a16="http://schemas.microsoft.com/office/drawing/2014/main" id="{58C32B9C-2BB8-49D1-AE35-F699B075619A}"/>
                </a:ext>
              </a:extLst>
            </p:cNvPr>
            <p:cNvSpPr txBox="1"/>
            <p:nvPr/>
          </p:nvSpPr>
          <p:spPr>
            <a:xfrm>
              <a:off x="6470298" y="5089296"/>
              <a:ext cx="2099657" cy="1367429"/>
            </a:xfrm>
            <a:prstGeom prst="rect">
              <a:avLst/>
            </a:prstGeom>
            <a:solidFill>
              <a:srgbClr val="879BE7"/>
            </a:solidFill>
          </p:spPr>
          <p:txBody>
            <a:bodyPr wrap="square" lIns="91440" tIns="45720" rIns="91440" bIns="45720" anchor="ctr" anchorCtr="0">
              <a:normAutofit/>
            </a:bodyPr>
            <a:lstStyle/>
            <a:p>
              <a:pPr algn="ctr" defTabSz="914377"/>
              <a:r>
                <a:rPr lang="en-GB" altLang="zh-CN" sz="2000" b="1">
                  <a:solidFill>
                    <a:schemeClr val="bg1"/>
                  </a:solidFill>
                  <a:latin typeface="#9Slide03 Arima Madurai Black" panose="00000A00000000000000" pitchFamily="2" charset="0"/>
                  <a:cs typeface="#9Slide03 Arima Madurai Black" panose="00000A00000000000000" pitchFamily="2" charset="0"/>
                </a:rPr>
                <a:t>Nêu một số cách tách các chất trong dung dịch</a:t>
              </a:r>
              <a:endParaRPr lang="zh-CN" altLang="en-US" sz="2000" b="1" dirty="0">
                <a:solidFill>
                  <a:schemeClr val="bg1"/>
                </a:solidFill>
                <a:latin typeface="#9Slide03 Arima Madurai Black" panose="00000A00000000000000" pitchFamily="2" charset="0"/>
                <a:cs typeface="#9Slide03 Arima Madurai Black" panose="00000A00000000000000" pitchFamily="2" charset="0"/>
              </a:endParaRPr>
            </a:p>
          </p:txBody>
        </p:sp>
      </p:grpSp>
      <p:grpSp>
        <p:nvGrpSpPr>
          <p:cNvPr id="5" name="Group 4"/>
          <p:cNvGrpSpPr/>
          <p:nvPr/>
        </p:nvGrpSpPr>
        <p:grpSpPr>
          <a:xfrm>
            <a:off x="8229193" y="2017211"/>
            <a:ext cx="3784736" cy="2582591"/>
            <a:chOff x="8229193" y="2017211"/>
            <a:chExt cx="3784736" cy="2582591"/>
          </a:xfrm>
        </p:grpSpPr>
        <p:sp>
          <p:nvSpPr>
            <p:cNvPr id="10" name="ïşľïḓe">
              <a:extLst>
                <a:ext uri="{FF2B5EF4-FFF2-40B4-BE49-F238E27FC236}">
                  <a16:creationId xmlns:a16="http://schemas.microsoft.com/office/drawing/2014/main" id="{535D73A4-424F-4336-AAE4-DC97EE69977D}"/>
                </a:ext>
              </a:extLst>
            </p:cNvPr>
            <p:cNvSpPr/>
            <p:nvPr/>
          </p:nvSpPr>
          <p:spPr bwMode="auto">
            <a:xfrm>
              <a:off x="8229193" y="2017211"/>
              <a:ext cx="1314146" cy="1314146"/>
            </a:xfrm>
            <a:prstGeom prst="ellipse">
              <a:avLst/>
            </a:prstGeom>
            <a:solidFill>
              <a:schemeClr val="bg1"/>
            </a:solidFill>
            <a:ln w="19050">
              <a:noFill/>
              <a:round/>
              <a:headEnd/>
              <a:tailEnd/>
            </a:ln>
          </p:spPr>
          <p:txBody>
            <a:bodyPr rot="0" spcFirstLastPara="0" vert="horz" wrap="square" lIns="91440" tIns="45720" rIns="91440" bIns="45720" anchor="ctr" anchorCtr="1" forceAA="0" compatLnSpc="1">
              <a:prstTxWarp prst="textNoShape">
                <a:avLst/>
              </a:prstTxWarp>
              <a:norm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4000" b="0" i="0" u="none" strike="noStrike" kern="1200" cap="none" spc="0" normalizeH="0" baseline="0" noProof="0" dirty="0">
                  <a:ln>
                    <a:noFill/>
                  </a:ln>
                  <a:solidFill>
                    <a:srgbClr val="879BE7"/>
                  </a:solidFill>
                  <a:effectLst/>
                  <a:uLnTx/>
                  <a:uFillTx/>
                  <a:latin typeface="zihun107hao-mengquhuanleti" panose="00000500000000000000" pitchFamily="2" charset="-122"/>
                  <a:ea typeface="zihun107hao-mengquhuanleti" panose="00000500000000000000" pitchFamily="2" charset="-122"/>
                  <a:cs typeface="+mn-cs"/>
                  <a:sym typeface="zihun107hao-mengquhuanleti" panose="00000500000000000000" pitchFamily="2" charset="-122"/>
                </a:rPr>
                <a:t>04</a:t>
              </a:r>
            </a:p>
          </p:txBody>
        </p:sp>
        <p:sp>
          <p:nvSpPr>
            <p:cNvPr id="22" name="íšľîḋe">
              <a:extLst>
                <a:ext uri="{FF2B5EF4-FFF2-40B4-BE49-F238E27FC236}">
                  <a16:creationId xmlns:a16="http://schemas.microsoft.com/office/drawing/2014/main" id="{58C32B9C-2BB8-49D1-AE35-F699B075619A}"/>
                </a:ext>
              </a:extLst>
            </p:cNvPr>
            <p:cNvSpPr txBox="1"/>
            <p:nvPr/>
          </p:nvSpPr>
          <p:spPr>
            <a:xfrm>
              <a:off x="9412710" y="3232373"/>
              <a:ext cx="2601219" cy="1367429"/>
            </a:xfrm>
            <a:prstGeom prst="rect">
              <a:avLst/>
            </a:prstGeom>
            <a:solidFill>
              <a:srgbClr val="879BE7"/>
            </a:solidFill>
          </p:spPr>
          <p:txBody>
            <a:bodyPr wrap="square" lIns="91440" tIns="45720" rIns="91440" bIns="45720" anchor="ctr" anchorCtr="0">
              <a:noAutofit/>
            </a:bodyPr>
            <a:lstStyle/>
            <a:p>
              <a:pPr algn="ctr" defTabSz="914377"/>
              <a:r>
                <a:rPr lang="en-GB" altLang="zh-CN" sz="2000" b="1">
                  <a:solidFill>
                    <a:schemeClr val="bg1"/>
                  </a:solidFill>
                  <a:latin typeface="#9Slide03 Arima Madurai Black" panose="00000A00000000000000" pitchFamily="2" charset="0"/>
                  <a:cs typeface="#9Slide03 Arima Madurai Black" panose="00000A00000000000000" pitchFamily="2" charset="0"/>
                </a:rPr>
                <a:t>Ứng dụng dung dịch trong cuộc sống</a:t>
              </a:r>
              <a:endParaRPr lang="zh-CN" altLang="en-US" sz="2000" b="1" dirty="0">
                <a:solidFill>
                  <a:schemeClr val="bg1"/>
                </a:solidFill>
                <a:latin typeface="#9Slide03 Arima Madurai Black" panose="00000A00000000000000" pitchFamily="2" charset="0"/>
                <a:cs typeface="#9Slide03 Arima Madurai Black" panose="00000A00000000000000" pitchFamily="2" charset="0"/>
              </a:endParaRPr>
            </a:p>
          </p:txBody>
        </p:sp>
      </p:grpSp>
      <p:grpSp>
        <p:nvGrpSpPr>
          <p:cNvPr id="13" name="Group 12"/>
          <p:cNvGrpSpPr/>
          <p:nvPr/>
        </p:nvGrpSpPr>
        <p:grpSpPr>
          <a:xfrm>
            <a:off x="4077128" y="563638"/>
            <a:ext cx="3928978" cy="2088232"/>
            <a:chOff x="4077128" y="563638"/>
            <a:chExt cx="3928978" cy="2088232"/>
          </a:xfrm>
        </p:grpSpPr>
        <p:sp>
          <p:nvSpPr>
            <p:cNvPr id="7" name="îṥľïďè">
              <a:extLst>
                <a:ext uri="{FF2B5EF4-FFF2-40B4-BE49-F238E27FC236}">
                  <a16:creationId xmlns:a16="http://schemas.microsoft.com/office/drawing/2014/main" id="{C9F1D238-6EE2-426A-972A-A4A0BBB226B2}"/>
                </a:ext>
              </a:extLst>
            </p:cNvPr>
            <p:cNvSpPr/>
            <p:nvPr/>
          </p:nvSpPr>
          <p:spPr bwMode="auto">
            <a:xfrm>
              <a:off x="4077128" y="563638"/>
              <a:ext cx="3928978" cy="2088232"/>
            </a:xfrm>
            <a:prstGeom prst="ellipse">
              <a:avLst/>
            </a:prstGeom>
            <a:solidFill>
              <a:schemeClr val="bg1"/>
            </a:solidFill>
            <a:ln w="28575">
              <a:solidFill>
                <a:srgbClr val="002060"/>
              </a:solidFill>
              <a:round/>
              <a:headEnd/>
              <a:tailEnd/>
            </a:ln>
          </p:spPr>
          <p:txBody>
            <a:bodyPr rot="0" spcFirstLastPara="0" vert="horz" wrap="square" lIns="91440" tIns="45720" rIns="91440" bIns="45720" anchor="ctr" anchorCtr="1" forceAA="0" compatLnSpc="1">
              <a:prstTxWarp prst="textNoShape">
                <a:avLst/>
              </a:prstTxWarp>
              <a:norm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altLang="zh-CN" sz="2000" b="1" i="0" u="none" strike="noStrike" kern="1200" cap="none" spc="0" normalizeH="0" baseline="0" noProof="0" dirty="0">
                <a:ln>
                  <a:noFill/>
                </a:ln>
                <a:solidFill>
                  <a:prstClr val="white"/>
                </a:solidFill>
                <a:effectLst/>
                <a:uLnTx/>
                <a:uFillTx/>
                <a:latin typeface="zihun107hao-mengquhuanleti" panose="00000500000000000000" pitchFamily="2" charset="-122"/>
                <a:ea typeface="zihun107hao-mengquhuanleti" panose="00000500000000000000" pitchFamily="2" charset="-122"/>
                <a:cs typeface="+mn-cs"/>
                <a:sym typeface="zihun107hao-mengquhuanleti" panose="00000500000000000000" pitchFamily="2" charset="-122"/>
              </a:endParaRPr>
            </a:p>
          </p:txBody>
        </p:sp>
        <p:pic>
          <p:nvPicPr>
            <p:cNvPr id="6" name="Picture 5"/>
            <p:cNvPicPr>
              <a:picLocks noChangeAspect="1"/>
            </p:cNvPicPr>
            <p:nvPr/>
          </p:nvPicPr>
          <p:blipFill>
            <a:blip r:embed="rId8"/>
            <a:stretch>
              <a:fillRect/>
            </a:stretch>
          </p:blipFill>
          <p:spPr>
            <a:xfrm>
              <a:off x="4099142" y="850080"/>
              <a:ext cx="3828620" cy="1652159"/>
            </a:xfrm>
            <a:prstGeom prst="rect">
              <a:avLst/>
            </a:prstGeom>
          </p:spPr>
        </p:pic>
      </p:grpSp>
    </p:spTree>
    <p:extLst>
      <p:ext uri="{BB962C8B-B14F-4D97-AF65-F5344CB8AC3E}">
        <p14:creationId xmlns:p14="http://schemas.microsoft.com/office/powerpoint/2010/main" val="1210100652"/>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p:cTn id="7" dur="1000" fill="hold"/>
                                        <p:tgtEl>
                                          <p:spTgt spid="26"/>
                                        </p:tgtEl>
                                        <p:attrNameLst>
                                          <p:attrName>ppt_w</p:attrName>
                                        </p:attrNameLst>
                                      </p:cBhvr>
                                      <p:tavLst>
                                        <p:tav tm="0">
                                          <p:val>
                                            <p:fltVal val="0"/>
                                          </p:val>
                                        </p:tav>
                                        <p:tav tm="100000">
                                          <p:val>
                                            <p:strVal val="#ppt_w"/>
                                          </p:val>
                                        </p:tav>
                                      </p:tavLst>
                                    </p:anim>
                                    <p:anim calcmode="lin" valueType="num">
                                      <p:cBhvr>
                                        <p:cTn id="8" dur="1000" fill="hold"/>
                                        <p:tgtEl>
                                          <p:spTgt spid="26"/>
                                        </p:tgtEl>
                                        <p:attrNameLst>
                                          <p:attrName>ppt_h</p:attrName>
                                        </p:attrNameLst>
                                      </p:cBhvr>
                                      <p:tavLst>
                                        <p:tav tm="0">
                                          <p:val>
                                            <p:fltVal val="0"/>
                                          </p:val>
                                        </p:tav>
                                        <p:tav tm="100000">
                                          <p:val>
                                            <p:strVal val="#ppt_h"/>
                                          </p:val>
                                        </p:tav>
                                      </p:tavLst>
                                    </p:anim>
                                    <p:anim calcmode="lin" valueType="num">
                                      <p:cBhvr>
                                        <p:cTn id="9" dur="1000" fill="hold"/>
                                        <p:tgtEl>
                                          <p:spTgt spid="26"/>
                                        </p:tgtEl>
                                        <p:attrNameLst>
                                          <p:attrName>style.rotation</p:attrName>
                                        </p:attrNameLst>
                                      </p:cBhvr>
                                      <p:tavLst>
                                        <p:tav tm="0">
                                          <p:val>
                                            <p:fltVal val="90"/>
                                          </p:val>
                                        </p:tav>
                                        <p:tav tm="100000">
                                          <p:val>
                                            <p:fltVal val="0"/>
                                          </p:val>
                                        </p:tav>
                                      </p:tavLst>
                                    </p:anim>
                                    <p:animEffect transition="in" filter="fade">
                                      <p:cBhvr>
                                        <p:cTn id="10" dur="1000"/>
                                        <p:tgtEl>
                                          <p:spTgt spid="26"/>
                                        </p:tgtEl>
                                      </p:cBhvr>
                                    </p:animEffect>
                                  </p:childTnLst>
                                </p:cTn>
                              </p:par>
                              <p:par>
                                <p:cTn id="11" presetID="31" presetClass="entr" presetSubtype="0" fill="hold" nodeType="withEffect">
                                  <p:stCondLst>
                                    <p:cond delay="0"/>
                                  </p:stCondLst>
                                  <p:childTnLst>
                                    <p:set>
                                      <p:cBhvr>
                                        <p:cTn id="12" dur="1" fill="hold">
                                          <p:stCondLst>
                                            <p:cond delay="0"/>
                                          </p:stCondLst>
                                        </p:cTn>
                                        <p:tgtEl>
                                          <p:spTgt spid="25"/>
                                        </p:tgtEl>
                                        <p:attrNameLst>
                                          <p:attrName>style.visibility</p:attrName>
                                        </p:attrNameLst>
                                      </p:cBhvr>
                                      <p:to>
                                        <p:strVal val="visible"/>
                                      </p:to>
                                    </p:set>
                                    <p:anim calcmode="lin" valueType="num">
                                      <p:cBhvr>
                                        <p:cTn id="13" dur="1000" fill="hold"/>
                                        <p:tgtEl>
                                          <p:spTgt spid="25"/>
                                        </p:tgtEl>
                                        <p:attrNameLst>
                                          <p:attrName>ppt_w</p:attrName>
                                        </p:attrNameLst>
                                      </p:cBhvr>
                                      <p:tavLst>
                                        <p:tav tm="0">
                                          <p:val>
                                            <p:fltVal val="0"/>
                                          </p:val>
                                        </p:tav>
                                        <p:tav tm="100000">
                                          <p:val>
                                            <p:strVal val="#ppt_w"/>
                                          </p:val>
                                        </p:tav>
                                      </p:tavLst>
                                    </p:anim>
                                    <p:anim calcmode="lin" valueType="num">
                                      <p:cBhvr>
                                        <p:cTn id="14" dur="1000" fill="hold"/>
                                        <p:tgtEl>
                                          <p:spTgt spid="25"/>
                                        </p:tgtEl>
                                        <p:attrNameLst>
                                          <p:attrName>ppt_h</p:attrName>
                                        </p:attrNameLst>
                                      </p:cBhvr>
                                      <p:tavLst>
                                        <p:tav tm="0">
                                          <p:val>
                                            <p:fltVal val="0"/>
                                          </p:val>
                                        </p:tav>
                                        <p:tav tm="100000">
                                          <p:val>
                                            <p:strVal val="#ppt_h"/>
                                          </p:val>
                                        </p:tav>
                                      </p:tavLst>
                                    </p:anim>
                                    <p:anim calcmode="lin" valueType="num">
                                      <p:cBhvr>
                                        <p:cTn id="15" dur="1000" fill="hold"/>
                                        <p:tgtEl>
                                          <p:spTgt spid="25"/>
                                        </p:tgtEl>
                                        <p:attrNameLst>
                                          <p:attrName>style.rotation</p:attrName>
                                        </p:attrNameLst>
                                      </p:cBhvr>
                                      <p:tavLst>
                                        <p:tav tm="0">
                                          <p:val>
                                            <p:fltVal val="90"/>
                                          </p:val>
                                        </p:tav>
                                        <p:tav tm="100000">
                                          <p:val>
                                            <p:fltVal val="0"/>
                                          </p:val>
                                        </p:tav>
                                      </p:tavLst>
                                    </p:anim>
                                    <p:animEffect transition="in" filter="fade">
                                      <p:cBhvr>
                                        <p:cTn id="16" dur="1000"/>
                                        <p:tgtEl>
                                          <p:spTgt spid="25"/>
                                        </p:tgtEl>
                                      </p:cBhvr>
                                    </p:animEffect>
                                  </p:childTnLst>
                                </p:cTn>
                              </p:par>
                              <p:par>
                                <p:cTn id="17" presetID="31" presetClass="entr" presetSubtype="0" fill="hold" nodeType="withEffect">
                                  <p:stCondLst>
                                    <p:cond delay="0"/>
                                  </p:stCondLst>
                                  <p:childTnLst>
                                    <p:set>
                                      <p:cBhvr>
                                        <p:cTn id="18" dur="1" fill="hold">
                                          <p:stCondLst>
                                            <p:cond delay="0"/>
                                          </p:stCondLst>
                                        </p:cTn>
                                        <p:tgtEl>
                                          <p:spTgt spid="27"/>
                                        </p:tgtEl>
                                        <p:attrNameLst>
                                          <p:attrName>style.visibility</p:attrName>
                                        </p:attrNameLst>
                                      </p:cBhvr>
                                      <p:to>
                                        <p:strVal val="visible"/>
                                      </p:to>
                                    </p:set>
                                    <p:anim calcmode="lin" valueType="num">
                                      <p:cBhvr>
                                        <p:cTn id="19" dur="1000" fill="hold"/>
                                        <p:tgtEl>
                                          <p:spTgt spid="27"/>
                                        </p:tgtEl>
                                        <p:attrNameLst>
                                          <p:attrName>ppt_w</p:attrName>
                                        </p:attrNameLst>
                                      </p:cBhvr>
                                      <p:tavLst>
                                        <p:tav tm="0">
                                          <p:val>
                                            <p:fltVal val="0"/>
                                          </p:val>
                                        </p:tav>
                                        <p:tav tm="100000">
                                          <p:val>
                                            <p:strVal val="#ppt_w"/>
                                          </p:val>
                                        </p:tav>
                                      </p:tavLst>
                                    </p:anim>
                                    <p:anim calcmode="lin" valueType="num">
                                      <p:cBhvr>
                                        <p:cTn id="20" dur="1000" fill="hold"/>
                                        <p:tgtEl>
                                          <p:spTgt spid="27"/>
                                        </p:tgtEl>
                                        <p:attrNameLst>
                                          <p:attrName>ppt_h</p:attrName>
                                        </p:attrNameLst>
                                      </p:cBhvr>
                                      <p:tavLst>
                                        <p:tav tm="0">
                                          <p:val>
                                            <p:fltVal val="0"/>
                                          </p:val>
                                        </p:tav>
                                        <p:tav tm="100000">
                                          <p:val>
                                            <p:strVal val="#ppt_h"/>
                                          </p:val>
                                        </p:tav>
                                      </p:tavLst>
                                    </p:anim>
                                    <p:anim calcmode="lin" valueType="num">
                                      <p:cBhvr>
                                        <p:cTn id="21" dur="1000" fill="hold"/>
                                        <p:tgtEl>
                                          <p:spTgt spid="27"/>
                                        </p:tgtEl>
                                        <p:attrNameLst>
                                          <p:attrName>style.rotation</p:attrName>
                                        </p:attrNameLst>
                                      </p:cBhvr>
                                      <p:tavLst>
                                        <p:tav tm="0">
                                          <p:val>
                                            <p:fltVal val="90"/>
                                          </p:val>
                                        </p:tav>
                                        <p:tav tm="100000">
                                          <p:val>
                                            <p:fltVal val="0"/>
                                          </p:val>
                                        </p:tav>
                                      </p:tavLst>
                                    </p:anim>
                                    <p:animEffect transition="in" filter="fade">
                                      <p:cBhvr>
                                        <p:cTn id="22" dur="1000"/>
                                        <p:tgtEl>
                                          <p:spTgt spid="27"/>
                                        </p:tgtEl>
                                      </p:cBhvr>
                                    </p:animEffect>
                                  </p:childTnLst>
                                </p:cTn>
                              </p:par>
                              <p:par>
                                <p:cTn id="23" presetID="31" presetClass="entr" presetSubtype="0" fill="hold" nodeType="withEffect">
                                  <p:stCondLst>
                                    <p:cond delay="0"/>
                                  </p:stCondLst>
                                  <p:childTnLst>
                                    <p:set>
                                      <p:cBhvr>
                                        <p:cTn id="24" dur="1" fill="hold">
                                          <p:stCondLst>
                                            <p:cond delay="0"/>
                                          </p:stCondLst>
                                        </p:cTn>
                                        <p:tgtEl>
                                          <p:spTgt spid="28"/>
                                        </p:tgtEl>
                                        <p:attrNameLst>
                                          <p:attrName>style.visibility</p:attrName>
                                        </p:attrNameLst>
                                      </p:cBhvr>
                                      <p:to>
                                        <p:strVal val="visible"/>
                                      </p:to>
                                    </p:set>
                                    <p:anim calcmode="lin" valueType="num">
                                      <p:cBhvr>
                                        <p:cTn id="25" dur="1000" fill="hold"/>
                                        <p:tgtEl>
                                          <p:spTgt spid="28"/>
                                        </p:tgtEl>
                                        <p:attrNameLst>
                                          <p:attrName>ppt_w</p:attrName>
                                        </p:attrNameLst>
                                      </p:cBhvr>
                                      <p:tavLst>
                                        <p:tav tm="0">
                                          <p:val>
                                            <p:fltVal val="0"/>
                                          </p:val>
                                        </p:tav>
                                        <p:tav tm="100000">
                                          <p:val>
                                            <p:strVal val="#ppt_w"/>
                                          </p:val>
                                        </p:tav>
                                      </p:tavLst>
                                    </p:anim>
                                    <p:anim calcmode="lin" valueType="num">
                                      <p:cBhvr>
                                        <p:cTn id="26" dur="1000" fill="hold"/>
                                        <p:tgtEl>
                                          <p:spTgt spid="28"/>
                                        </p:tgtEl>
                                        <p:attrNameLst>
                                          <p:attrName>ppt_h</p:attrName>
                                        </p:attrNameLst>
                                      </p:cBhvr>
                                      <p:tavLst>
                                        <p:tav tm="0">
                                          <p:val>
                                            <p:fltVal val="0"/>
                                          </p:val>
                                        </p:tav>
                                        <p:tav tm="100000">
                                          <p:val>
                                            <p:strVal val="#ppt_h"/>
                                          </p:val>
                                        </p:tav>
                                      </p:tavLst>
                                    </p:anim>
                                    <p:anim calcmode="lin" valueType="num">
                                      <p:cBhvr>
                                        <p:cTn id="27" dur="1000" fill="hold"/>
                                        <p:tgtEl>
                                          <p:spTgt spid="28"/>
                                        </p:tgtEl>
                                        <p:attrNameLst>
                                          <p:attrName>style.rotation</p:attrName>
                                        </p:attrNameLst>
                                      </p:cBhvr>
                                      <p:tavLst>
                                        <p:tav tm="0">
                                          <p:val>
                                            <p:fltVal val="90"/>
                                          </p:val>
                                        </p:tav>
                                        <p:tav tm="100000">
                                          <p:val>
                                            <p:fltVal val="0"/>
                                          </p:val>
                                        </p:tav>
                                      </p:tavLst>
                                    </p:anim>
                                    <p:animEffect transition="in" filter="fade">
                                      <p:cBhvr>
                                        <p:cTn id="28" dur="1000"/>
                                        <p:tgtEl>
                                          <p:spTgt spid="28"/>
                                        </p:tgtEl>
                                      </p:cBhvr>
                                    </p:animEffect>
                                  </p:childTnLst>
                                </p:cTn>
                              </p:par>
                            </p:childTnLst>
                          </p:cTn>
                        </p:par>
                      </p:childTnLst>
                    </p:cTn>
                  </p:par>
                  <p:par>
                    <p:cTn id="29" fill="hold">
                      <p:stCondLst>
                        <p:cond delay="indefinite"/>
                      </p:stCondLst>
                      <p:childTnLst>
                        <p:par>
                          <p:cTn id="30" fill="hold">
                            <p:stCondLst>
                              <p:cond delay="0"/>
                            </p:stCondLst>
                            <p:childTnLst>
                              <p:par>
                                <p:cTn id="31" presetID="21" presetClass="entr" presetSubtype="1" fill="hold" grpId="0" nodeType="click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wheel(1)">
                                      <p:cBhvr>
                                        <p:cTn id="33" dur="2000"/>
                                        <p:tgtEl>
                                          <p:spTgt spid="8"/>
                                        </p:tgtEl>
                                      </p:cBhvr>
                                    </p:animEffect>
                                  </p:childTnLst>
                                </p:cTn>
                              </p:par>
                            </p:childTnLst>
                          </p:cTn>
                        </p:par>
                        <p:par>
                          <p:cTn id="34" fill="hold">
                            <p:stCondLst>
                              <p:cond delay="2000"/>
                            </p:stCondLst>
                            <p:childTnLst>
                              <p:par>
                                <p:cTn id="35" presetID="14" presetClass="entr" presetSubtype="10" fill="hold" nodeType="afterEffect">
                                  <p:stCondLst>
                                    <p:cond delay="0"/>
                                  </p:stCondLst>
                                  <p:childTnLst>
                                    <p:set>
                                      <p:cBhvr>
                                        <p:cTn id="36" dur="1" fill="hold">
                                          <p:stCondLst>
                                            <p:cond delay="0"/>
                                          </p:stCondLst>
                                        </p:cTn>
                                        <p:tgtEl>
                                          <p:spTgt spid="2"/>
                                        </p:tgtEl>
                                        <p:attrNameLst>
                                          <p:attrName>style.visibility</p:attrName>
                                        </p:attrNameLst>
                                      </p:cBhvr>
                                      <p:to>
                                        <p:strVal val="visible"/>
                                      </p:to>
                                    </p:set>
                                    <p:animEffect transition="in" filter="randombar(horizontal)">
                                      <p:cBhvr>
                                        <p:cTn id="37" dur="500"/>
                                        <p:tgtEl>
                                          <p:spTgt spid="2"/>
                                        </p:tgtEl>
                                      </p:cBhvr>
                                    </p:animEffect>
                                  </p:childTnLst>
                                </p:cTn>
                              </p:par>
                            </p:childTnLst>
                          </p:cTn>
                        </p:par>
                        <p:par>
                          <p:cTn id="38" fill="hold">
                            <p:stCondLst>
                              <p:cond delay="2500"/>
                            </p:stCondLst>
                            <p:childTnLst>
                              <p:par>
                                <p:cTn id="39" presetID="14" presetClass="entr" presetSubtype="10" fill="hold" nodeType="afterEffect">
                                  <p:stCondLst>
                                    <p:cond delay="0"/>
                                  </p:stCondLst>
                                  <p:childTnLst>
                                    <p:set>
                                      <p:cBhvr>
                                        <p:cTn id="40" dur="1" fill="hold">
                                          <p:stCondLst>
                                            <p:cond delay="0"/>
                                          </p:stCondLst>
                                        </p:cTn>
                                        <p:tgtEl>
                                          <p:spTgt spid="3"/>
                                        </p:tgtEl>
                                        <p:attrNameLst>
                                          <p:attrName>style.visibility</p:attrName>
                                        </p:attrNameLst>
                                      </p:cBhvr>
                                      <p:to>
                                        <p:strVal val="visible"/>
                                      </p:to>
                                    </p:set>
                                    <p:animEffect transition="in" filter="randombar(horizontal)">
                                      <p:cBhvr>
                                        <p:cTn id="41" dur="500"/>
                                        <p:tgtEl>
                                          <p:spTgt spid="3"/>
                                        </p:tgtEl>
                                      </p:cBhvr>
                                    </p:animEffect>
                                  </p:childTnLst>
                                </p:cTn>
                              </p:par>
                            </p:childTnLst>
                          </p:cTn>
                        </p:par>
                        <p:par>
                          <p:cTn id="42" fill="hold">
                            <p:stCondLst>
                              <p:cond delay="3000"/>
                            </p:stCondLst>
                            <p:childTnLst>
                              <p:par>
                                <p:cTn id="43" presetID="14" presetClass="entr" presetSubtype="10" fill="hold" nodeType="afterEffect">
                                  <p:stCondLst>
                                    <p:cond delay="0"/>
                                  </p:stCondLst>
                                  <p:childTnLst>
                                    <p:set>
                                      <p:cBhvr>
                                        <p:cTn id="44" dur="1" fill="hold">
                                          <p:stCondLst>
                                            <p:cond delay="0"/>
                                          </p:stCondLst>
                                        </p:cTn>
                                        <p:tgtEl>
                                          <p:spTgt spid="4"/>
                                        </p:tgtEl>
                                        <p:attrNameLst>
                                          <p:attrName>style.visibility</p:attrName>
                                        </p:attrNameLst>
                                      </p:cBhvr>
                                      <p:to>
                                        <p:strVal val="visible"/>
                                      </p:to>
                                    </p:set>
                                    <p:animEffect transition="in" filter="randombar(horizontal)">
                                      <p:cBhvr>
                                        <p:cTn id="45" dur="500"/>
                                        <p:tgtEl>
                                          <p:spTgt spid="4"/>
                                        </p:tgtEl>
                                      </p:cBhvr>
                                    </p:animEffect>
                                  </p:childTnLst>
                                </p:cTn>
                              </p:par>
                            </p:childTnLst>
                          </p:cTn>
                        </p:par>
                        <p:par>
                          <p:cTn id="46" fill="hold">
                            <p:stCondLst>
                              <p:cond delay="3500"/>
                            </p:stCondLst>
                            <p:childTnLst>
                              <p:par>
                                <p:cTn id="47" presetID="14" presetClass="entr" presetSubtype="10" fill="hold" nodeType="afterEffect">
                                  <p:stCondLst>
                                    <p:cond delay="0"/>
                                  </p:stCondLst>
                                  <p:childTnLst>
                                    <p:set>
                                      <p:cBhvr>
                                        <p:cTn id="48" dur="1" fill="hold">
                                          <p:stCondLst>
                                            <p:cond delay="0"/>
                                          </p:stCondLst>
                                        </p:cTn>
                                        <p:tgtEl>
                                          <p:spTgt spid="5"/>
                                        </p:tgtEl>
                                        <p:attrNameLst>
                                          <p:attrName>style.visibility</p:attrName>
                                        </p:attrNameLst>
                                      </p:cBhvr>
                                      <p:to>
                                        <p:strVal val="visible"/>
                                      </p:to>
                                    </p:set>
                                    <p:animEffect transition="in" filter="randombar(horizontal)">
                                      <p:cBhvr>
                                        <p:cTn id="4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6">
            <a:extLst>
              <a:ext uri="{FF2B5EF4-FFF2-40B4-BE49-F238E27FC236}">
                <a16:creationId xmlns:a16="http://schemas.microsoft.com/office/drawing/2014/main" id="{54EEAD5C-9F6E-4185-A01B-AD76C381288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667000" y="-2667001"/>
            <a:ext cx="6858000" cy="12192001"/>
          </a:xfrm>
          <a:prstGeom prst="rect">
            <a:avLst/>
          </a:prstGeom>
        </p:spPr>
      </p:pic>
      <p:sp>
        <p:nvSpPr>
          <p:cNvPr id="5" name="椭圆 4">
            <a:extLst>
              <a:ext uri="{FF2B5EF4-FFF2-40B4-BE49-F238E27FC236}">
                <a16:creationId xmlns:a16="http://schemas.microsoft.com/office/drawing/2014/main" id="{F356DFD3-91C8-4A7D-A9DA-1611F73A28E6}"/>
              </a:ext>
            </a:extLst>
          </p:cNvPr>
          <p:cNvSpPr/>
          <p:nvPr/>
        </p:nvSpPr>
        <p:spPr>
          <a:xfrm>
            <a:off x="2051228" y="-662940"/>
            <a:ext cx="8089544" cy="8183880"/>
          </a:xfrm>
          <a:prstGeom prst="ellipse">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zihun107hao-mengquhuanleti" panose="00000500000000000000" pitchFamily="2" charset="-122"/>
              <a:ea typeface="zihun107hao-mengquhuanleti" panose="00000500000000000000" pitchFamily="2" charset="-122"/>
              <a:cs typeface="+mn-cs"/>
              <a:sym typeface="zihun107hao-mengquhuanleti" panose="00000500000000000000" pitchFamily="2" charset="-122"/>
            </a:endParaRPr>
          </a:p>
        </p:txBody>
      </p:sp>
      <p:grpSp>
        <p:nvGrpSpPr>
          <p:cNvPr id="13" name="组合 12">
            <a:extLst>
              <a:ext uri="{FF2B5EF4-FFF2-40B4-BE49-F238E27FC236}">
                <a16:creationId xmlns:a16="http://schemas.microsoft.com/office/drawing/2014/main" id="{04AE8BA3-6E32-4E46-84CE-20DD82091AB5}"/>
              </a:ext>
            </a:extLst>
          </p:cNvPr>
          <p:cNvGrpSpPr/>
          <p:nvPr/>
        </p:nvGrpSpPr>
        <p:grpSpPr>
          <a:xfrm>
            <a:off x="2728617" y="0"/>
            <a:ext cx="6792074" cy="6669757"/>
            <a:chOff x="2682240" y="163056"/>
            <a:chExt cx="7045515" cy="6640860"/>
          </a:xfrm>
        </p:grpSpPr>
        <p:sp>
          <p:nvSpPr>
            <p:cNvPr id="6" name="弧形 5">
              <a:extLst>
                <a:ext uri="{FF2B5EF4-FFF2-40B4-BE49-F238E27FC236}">
                  <a16:creationId xmlns:a16="http://schemas.microsoft.com/office/drawing/2014/main" id="{FAA59E06-2A2F-4A4F-9D4D-A0846582EED9}"/>
                </a:ext>
              </a:extLst>
            </p:cNvPr>
            <p:cNvSpPr/>
            <p:nvPr/>
          </p:nvSpPr>
          <p:spPr>
            <a:xfrm>
              <a:off x="3413760" y="381000"/>
              <a:ext cx="6096000" cy="6096000"/>
            </a:xfrm>
            <a:prstGeom prst="arc">
              <a:avLst>
                <a:gd name="adj1" fmla="val 15891434"/>
                <a:gd name="adj2" fmla="val 0"/>
              </a:avLst>
            </a:prstGeom>
            <a:ln w="762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zihun107hao-mengquhuanleti" panose="00000500000000000000" pitchFamily="2" charset="-122"/>
                <a:ea typeface="zihun107hao-mengquhuanleti" panose="00000500000000000000" pitchFamily="2" charset="-122"/>
                <a:cs typeface="+mn-cs"/>
                <a:sym typeface="zihun107hao-mengquhuanleti" panose="00000500000000000000" pitchFamily="2" charset="-122"/>
              </a:endParaRPr>
            </a:p>
          </p:txBody>
        </p:sp>
        <p:sp>
          <p:nvSpPr>
            <p:cNvPr id="8" name="椭圆 7">
              <a:extLst>
                <a:ext uri="{FF2B5EF4-FFF2-40B4-BE49-F238E27FC236}">
                  <a16:creationId xmlns:a16="http://schemas.microsoft.com/office/drawing/2014/main" id="{3A488728-7270-4B8D-9AC1-24826E9DC94F}"/>
                </a:ext>
              </a:extLst>
            </p:cNvPr>
            <p:cNvSpPr/>
            <p:nvPr/>
          </p:nvSpPr>
          <p:spPr>
            <a:xfrm>
              <a:off x="5878005" y="163056"/>
              <a:ext cx="435990" cy="435887"/>
            </a:xfrm>
            <a:prstGeom prst="ellipse">
              <a:avLst/>
            </a:prstGeom>
            <a:solidFill>
              <a:schemeClr val="bg1"/>
            </a:solidFill>
            <a:ln>
              <a:solidFill>
                <a:schemeClr val="bg1"/>
              </a:solidFill>
            </a:ln>
            <a:effectLst>
              <a:outerShdw blurRad="762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360000" bIns="45720" numCol="1" spcCol="0" rtlCol="0" fromWordArt="0" anchor="ctr" anchorCtr="0" forceAA="0" compatLnSpc="1">
              <a:prstTxWarp prst="textNoShape">
                <a:avLst/>
              </a:prstTxWarp>
              <a:noAutofit/>
            </a:bodyPr>
            <a:lstStyle/>
            <a:p>
              <a:pPr marL="0" marR="0" lvl="0" indent="0" algn="r" defTabSz="914377" rtl="0" eaLnBrk="1" fontAlgn="auto" latinLnBrk="0" hangingPunct="1">
                <a:lnSpc>
                  <a:spcPct val="100000"/>
                </a:lnSpc>
                <a:spcBef>
                  <a:spcPts val="0"/>
                </a:spcBef>
                <a:spcAft>
                  <a:spcPts val="0"/>
                </a:spcAft>
                <a:buClrTx/>
                <a:buSzTx/>
                <a:buFontTx/>
                <a:buNone/>
                <a:tabLst/>
                <a:defRPr/>
              </a:pPr>
              <a:endParaRPr kumimoji="0" lang="zh-CN" altLang="en-US" sz="1400" b="1" i="0" u="none" strike="noStrike" kern="1200" cap="none" spc="0" normalizeH="0" baseline="0" noProof="0">
                <a:ln>
                  <a:noFill/>
                </a:ln>
                <a:solidFill>
                  <a:prstClr val="white"/>
                </a:solidFill>
                <a:effectLst/>
                <a:uLnTx/>
                <a:uFillTx/>
                <a:latin typeface="zihun107hao-mengquhuanleti" panose="00000500000000000000" pitchFamily="2" charset="-122"/>
                <a:ea typeface="zihun107hao-mengquhuanleti" panose="00000500000000000000" pitchFamily="2" charset="-122"/>
                <a:cs typeface="Open Sans" charset="0"/>
                <a:sym typeface="zihun107hao-mengquhuanleti" panose="00000500000000000000" pitchFamily="2" charset="-122"/>
              </a:endParaRPr>
            </a:p>
          </p:txBody>
        </p:sp>
        <p:sp>
          <p:nvSpPr>
            <p:cNvPr id="9" name="椭圆 8">
              <a:extLst>
                <a:ext uri="{FF2B5EF4-FFF2-40B4-BE49-F238E27FC236}">
                  <a16:creationId xmlns:a16="http://schemas.microsoft.com/office/drawing/2014/main" id="{0D165BB5-1F86-4EBF-ABB2-0F847A3023C8}"/>
                </a:ext>
              </a:extLst>
            </p:cNvPr>
            <p:cNvSpPr/>
            <p:nvPr/>
          </p:nvSpPr>
          <p:spPr>
            <a:xfrm>
              <a:off x="9291765" y="3211056"/>
              <a:ext cx="435990" cy="435887"/>
            </a:xfrm>
            <a:prstGeom prst="ellipse">
              <a:avLst/>
            </a:prstGeom>
            <a:solidFill>
              <a:schemeClr val="bg1"/>
            </a:solidFill>
            <a:ln>
              <a:solidFill>
                <a:schemeClr val="bg1"/>
              </a:solidFill>
            </a:ln>
            <a:effectLst>
              <a:outerShdw blurRad="762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360000" bIns="45720" numCol="1" spcCol="0" rtlCol="0" fromWordArt="0" anchor="ctr" anchorCtr="0" forceAA="0" compatLnSpc="1">
              <a:prstTxWarp prst="textNoShape">
                <a:avLst/>
              </a:prstTxWarp>
              <a:noAutofit/>
            </a:bodyPr>
            <a:lstStyle/>
            <a:p>
              <a:pPr marL="0" marR="0" lvl="0" indent="0" algn="r" defTabSz="914377" rtl="0" eaLnBrk="1" fontAlgn="auto" latinLnBrk="0" hangingPunct="1">
                <a:lnSpc>
                  <a:spcPct val="100000"/>
                </a:lnSpc>
                <a:spcBef>
                  <a:spcPts val="0"/>
                </a:spcBef>
                <a:spcAft>
                  <a:spcPts val="0"/>
                </a:spcAft>
                <a:buClrTx/>
                <a:buSzTx/>
                <a:buFontTx/>
                <a:buNone/>
                <a:tabLst/>
                <a:defRPr/>
              </a:pPr>
              <a:endParaRPr kumimoji="0" lang="zh-CN" altLang="en-US" sz="1400" b="1" i="0" u="none" strike="noStrike" kern="1200" cap="none" spc="0" normalizeH="0" baseline="0" noProof="0">
                <a:ln>
                  <a:noFill/>
                </a:ln>
                <a:solidFill>
                  <a:prstClr val="white"/>
                </a:solidFill>
                <a:effectLst/>
                <a:uLnTx/>
                <a:uFillTx/>
                <a:latin typeface="zihun107hao-mengquhuanleti" panose="00000500000000000000" pitchFamily="2" charset="-122"/>
                <a:ea typeface="zihun107hao-mengquhuanleti" panose="00000500000000000000" pitchFamily="2" charset="-122"/>
                <a:cs typeface="Open Sans" charset="0"/>
                <a:sym typeface="zihun107hao-mengquhuanleti" panose="00000500000000000000" pitchFamily="2" charset="-122"/>
              </a:endParaRPr>
            </a:p>
          </p:txBody>
        </p:sp>
        <p:sp>
          <p:nvSpPr>
            <p:cNvPr id="10" name="弧形 9">
              <a:extLst>
                <a:ext uri="{FF2B5EF4-FFF2-40B4-BE49-F238E27FC236}">
                  <a16:creationId xmlns:a16="http://schemas.microsoft.com/office/drawing/2014/main" id="{02528D7B-9F24-45C8-BFE8-92178BCE02A4}"/>
                </a:ext>
              </a:extLst>
            </p:cNvPr>
            <p:cNvSpPr/>
            <p:nvPr/>
          </p:nvSpPr>
          <p:spPr>
            <a:xfrm rot="10800000">
              <a:off x="2830005" y="489972"/>
              <a:ext cx="6096000" cy="6096000"/>
            </a:xfrm>
            <a:prstGeom prst="arc">
              <a:avLst>
                <a:gd name="adj1" fmla="val 15891434"/>
                <a:gd name="adj2" fmla="val 0"/>
              </a:avLst>
            </a:prstGeom>
            <a:ln w="762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zihun107hao-mengquhuanleti" panose="00000500000000000000" pitchFamily="2" charset="-122"/>
                <a:ea typeface="zihun107hao-mengquhuanleti" panose="00000500000000000000" pitchFamily="2" charset="-122"/>
                <a:cs typeface="+mn-cs"/>
                <a:sym typeface="zihun107hao-mengquhuanleti" panose="00000500000000000000" pitchFamily="2" charset="-122"/>
              </a:endParaRPr>
            </a:p>
          </p:txBody>
        </p:sp>
        <p:sp>
          <p:nvSpPr>
            <p:cNvPr id="11" name="椭圆 10">
              <a:extLst>
                <a:ext uri="{FF2B5EF4-FFF2-40B4-BE49-F238E27FC236}">
                  <a16:creationId xmlns:a16="http://schemas.microsoft.com/office/drawing/2014/main" id="{1B0F24EE-F80A-4C7F-B285-2C63DC9033DB}"/>
                </a:ext>
              </a:extLst>
            </p:cNvPr>
            <p:cNvSpPr/>
            <p:nvPr/>
          </p:nvSpPr>
          <p:spPr>
            <a:xfrm>
              <a:off x="2682240" y="3211055"/>
              <a:ext cx="435990" cy="435887"/>
            </a:xfrm>
            <a:prstGeom prst="ellipse">
              <a:avLst/>
            </a:prstGeom>
            <a:solidFill>
              <a:schemeClr val="bg1"/>
            </a:solidFill>
            <a:ln>
              <a:solidFill>
                <a:schemeClr val="bg1"/>
              </a:solidFill>
            </a:ln>
            <a:effectLst>
              <a:outerShdw blurRad="762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360000" bIns="45720" numCol="1" spcCol="0" rtlCol="0" fromWordArt="0" anchor="ctr" anchorCtr="0" forceAA="0" compatLnSpc="1">
              <a:prstTxWarp prst="textNoShape">
                <a:avLst/>
              </a:prstTxWarp>
              <a:noAutofit/>
            </a:bodyPr>
            <a:lstStyle/>
            <a:p>
              <a:pPr marL="0" marR="0" lvl="0" indent="0" algn="r" defTabSz="914377" rtl="0" eaLnBrk="1" fontAlgn="auto" latinLnBrk="0" hangingPunct="1">
                <a:lnSpc>
                  <a:spcPct val="100000"/>
                </a:lnSpc>
                <a:spcBef>
                  <a:spcPts val="0"/>
                </a:spcBef>
                <a:spcAft>
                  <a:spcPts val="0"/>
                </a:spcAft>
                <a:buClrTx/>
                <a:buSzTx/>
                <a:buFontTx/>
                <a:buNone/>
                <a:tabLst/>
                <a:defRPr/>
              </a:pPr>
              <a:endParaRPr kumimoji="0" lang="zh-CN" altLang="en-US" sz="1400" b="1" i="0" u="none" strike="noStrike" kern="1200" cap="none" spc="0" normalizeH="0" baseline="0" noProof="0" dirty="0">
                <a:ln>
                  <a:noFill/>
                </a:ln>
                <a:solidFill>
                  <a:prstClr val="white"/>
                </a:solidFill>
                <a:effectLst/>
                <a:uLnTx/>
                <a:uFillTx/>
                <a:latin typeface="zihun107hao-mengquhuanleti" panose="00000500000000000000" pitchFamily="2" charset="-122"/>
                <a:ea typeface="zihun107hao-mengquhuanleti" panose="00000500000000000000" pitchFamily="2" charset="-122"/>
                <a:cs typeface="Open Sans" charset="0"/>
                <a:sym typeface="zihun107hao-mengquhuanleti" panose="00000500000000000000" pitchFamily="2" charset="-122"/>
              </a:endParaRPr>
            </a:p>
          </p:txBody>
        </p:sp>
        <p:sp>
          <p:nvSpPr>
            <p:cNvPr id="12" name="椭圆 11">
              <a:extLst>
                <a:ext uri="{FF2B5EF4-FFF2-40B4-BE49-F238E27FC236}">
                  <a16:creationId xmlns:a16="http://schemas.microsoft.com/office/drawing/2014/main" id="{A91B1A3E-2203-40DF-B52E-20F3833C5C62}"/>
                </a:ext>
              </a:extLst>
            </p:cNvPr>
            <p:cNvSpPr/>
            <p:nvPr/>
          </p:nvSpPr>
          <p:spPr>
            <a:xfrm>
              <a:off x="5878005" y="6368029"/>
              <a:ext cx="435990" cy="435887"/>
            </a:xfrm>
            <a:prstGeom prst="ellipse">
              <a:avLst/>
            </a:prstGeom>
            <a:solidFill>
              <a:schemeClr val="bg1"/>
            </a:solidFill>
            <a:ln>
              <a:solidFill>
                <a:schemeClr val="bg1"/>
              </a:solidFill>
            </a:ln>
            <a:effectLst>
              <a:outerShdw blurRad="762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360000" bIns="45720" numCol="1" spcCol="0" rtlCol="0" fromWordArt="0" anchor="ctr" anchorCtr="0" forceAA="0" compatLnSpc="1">
              <a:prstTxWarp prst="textNoShape">
                <a:avLst/>
              </a:prstTxWarp>
              <a:noAutofit/>
            </a:bodyPr>
            <a:lstStyle/>
            <a:p>
              <a:pPr marL="0" marR="0" lvl="0" indent="0" algn="r" defTabSz="914377" rtl="0" eaLnBrk="1" fontAlgn="auto" latinLnBrk="0" hangingPunct="1">
                <a:lnSpc>
                  <a:spcPct val="100000"/>
                </a:lnSpc>
                <a:spcBef>
                  <a:spcPts val="0"/>
                </a:spcBef>
                <a:spcAft>
                  <a:spcPts val="0"/>
                </a:spcAft>
                <a:buClrTx/>
                <a:buSzTx/>
                <a:buFontTx/>
                <a:buNone/>
                <a:tabLst/>
                <a:defRPr/>
              </a:pPr>
              <a:endParaRPr kumimoji="0" lang="zh-CN" altLang="en-US" sz="1400" b="1" i="0" u="none" strike="noStrike" kern="1200" cap="none" spc="0" normalizeH="0" baseline="0" noProof="0">
                <a:ln>
                  <a:noFill/>
                </a:ln>
                <a:solidFill>
                  <a:prstClr val="white"/>
                </a:solidFill>
                <a:effectLst/>
                <a:uLnTx/>
                <a:uFillTx/>
                <a:latin typeface="zihun107hao-mengquhuanleti" panose="00000500000000000000" pitchFamily="2" charset="-122"/>
                <a:ea typeface="zihun107hao-mengquhuanleti" panose="00000500000000000000" pitchFamily="2" charset="-122"/>
                <a:cs typeface="Open Sans" charset="0"/>
                <a:sym typeface="zihun107hao-mengquhuanleti" panose="00000500000000000000" pitchFamily="2" charset="-122"/>
              </a:endParaRPr>
            </a:p>
          </p:txBody>
        </p:sp>
      </p:grpSp>
      <p:sp>
        <p:nvSpPr>
          <p:cNvPr id="14" name="文本框 13">
            <a:extLst>
              <a:ext uri="{FF2B5EF4-FFF2-40B4-BE49-F238E27FC236}">
                <a16:creationId xmlns:a16="http://schemas.microsoft.com/office/drawing/2014/main" id="{A7030F17-DDA9-4FFC-9947-8C6678DB64B3}"/>
              </a:ext>
            </a:extLst>
          </p:cNvPr>
          <p:cNvSpPr txBox="1"/>
          <p:nvPr/>
        </p:nvSpPr>
        <p:spPr>
          <a:xfrm>
            <a:off x="3148924" y="2582881"/>
            <a:ext cx="5951484" cy="1107996"/>
          </a:xfrm>
          <a:prstGeom prst="rect">
            <a:avLst/>
          </a:prstGeom>
          <a:solidFill>
            <a:schemeClr val="bg1"/>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6600" b="0" i="0" u="none" strike="noStrike" kern="1200" cap="none" spc="0" normalizeH="0" baseline="0" noProof="0" dirty="0">
              <a:ln>
                <a:solidFill>
                  <a:sysClr val="windowText" lastClr="000000"/>
                </a:solidFill>
              </a:ln>
              <a:solidFill>
                <a:srgbClr val="879BE7"/>
              </a:solidFill>
              <a:effectLst/>
              <a:uLnTx/>
              <a:uFillTx/>
              <a:latin typeface="Coiny" panose="02000903060500060000" pitchFamily="2" charset="0"/>
              <a:ea typeface="zihun107hao-mengquhuanleti" panose="00000500000000000000" pitchFamily="2" charset="-122"/>
              <a:sym typeface="zihun107hao-mengquhuanleti" panose="00000500000000000000" pitchFamily="2" charset="-122"/>
            </a:endParaRPr>
          </a:p>
        </p:txBody>
      </p:sp>
      <p:pic>
        <p:nvPicPr>
          <p:cNvPr id="18" name="图片 17">
            <a:extLst>
              <a:ext uri="{FF2B5EF4-FFF2-40B4-BE49-F238E27FC236}">
                <a16:creationId xmlns:a16="http://schemas.microsoft.com/office/drawing/2014/main" id="{EEF44694-63F7-4923-8848-F9F4E2AC09D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63966" y="5215728"/>
            <a:ext cx="1170290" cy="1247136"/>
          </a:xfrm>
          <a:prstGeom prst="rect">
            <a:avLst/>
          </a:prstGeom>
        </p:spPr>
      </p:pic>
      <p:pic>
        <p:nvPicPr>
          <p:cNvPr id="19" name="图片 18">
            <a:extLst>
              <a:ext uri="{FF2B5EF4-FFF2-40B4-BE49-F238E27FC236}">
                <a16:creationId xmlns:a16="http://schemas.microsoft.com/office/drawing/2014/main" id="{3C4574E7-3DED-4BA6-B6A6-B5AE6EBD359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787755">
            <a:off x="810541" y="4443168"/>
            <a:ext cx="1107534" cy="1912577"/>
          </a:xfrm>
          <a:prstGeom prst="rect">
            <a:avLst/>
          </a:prstGeom>
        </p:spPr>
      </p:pic>
      <p:pic>
        <p:nvPicPr>
          <p:cNvPr id="20" name="图片 19">
            <a:extLst>
              <a:ext uri="{FF2B5EF4-FFF2-40B4-BE49-F238E27FC236}">
                <a16:creationId xmlns:a16="http://schemas.microsoft.com/office/drawing/2014/main" id="{0B9E96DC-27BB-488E-A7A2-6665C873CBF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37284" y="1118966"/>
            <a:ext cx="648968" cy="947640"/>
          </a:xfrm>
          <a:prstGeom prst="rect">
            <a:avLst/>
          </a:prstGeom>
        </p:spPr>
      </p:pic>
      <p:pic>
        <p:nvPicPr>
          <p:cNvPr id="21" name="图片 20">
            <a:extLst>
              <a:ext uri="{FF2B5EF4-FFF2-40B4-BE49-F238E27FC236}">
                <a16:creationId xmlns:a16="http://schemas.microsoft.com/office/drawing/2014/main" id="{FB9DC111-087E-47CB-BA26-EA4542AFBC0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546578" y="1124254"/>
            <a:ext cx="851739" cy="1133184"/>
          </a:xfrm>
          <a:prstGeom prst="rect">
            <a:avLst/>
          </a:prstGeom>
        </p:spPr>
      </p:pic>
      <p:pic>
        <p:nvPicPr>
          <p:cNvPr id="22" name="图片 21">
            <a:extLst>
              <a:ext uri="{FF2B5EF4-FFF2-40B4-BE49-F238E27FC236}">
                <a16:creationId xmlns:a16="http://schemas.microsoft.com/office/drawing/2014/main" id="{5C79498F-99D7-4D73-A174-9A8DE76B311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028224" y="766853"/>
            <a:ext cx="1234837" cy="1075666"/>
          </a:xfrm>
          <a:prstGeom prst="rect">
            <a:avLst/>
          </a:prstGeom>
        </p:spPr>
      </p:pic>
      <p:pic>
        <p:nvPicPr>
          <p:cNvPr id="23" name="图片 22">
            <a:extLst>
              <a:ext uri="{FF2B5EF4-FFF2-40B4-BE49-F238E27FC236}">
                <a16:creationId xmlns:a16="http://schemas.microsoft.com/office/drawing/2014/main" id="{2AEBF280-7DD9-43AF-9B93-62044F54E5BE}"/>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b="16434"/>
          <a:stretch/>
        </p:blipFill>
        <p:spPr>
          <a:xfrm>
            <a:off x="7323992" y="4194280"/>
            <a:ext cx="3163287" cy="2643418"/>
          </a:xfrm>
          <a:prstGeom prst="rect">
            <a:avLst/>
          </a:prstGeom>
        </p:spPr>
      </p:pic>
      <p:pic>
        <p:nvPicPr>
          <p:cNvPr id="4" name="Picture 3"/>
          <p:cNvPicPr>
            <a:picLocks noChangeAspect="1"/>
          </p:cNvPicPr>
          <p:nvPr/>
        </p:nvPicPr>
        <p:blipFill>
          <a:blip r:embed="rId10"/>
          <a:stretch>
            <a:fillRect/>
          </a:stretch>
        </p:blipFill>
        <p:spPr>
          <a:xfrm>
            <a:off x="3489303" y="2614548"/>
            <a:ext cx="5523455" cy="2371550"/>
          </a:xfrm>
          <a:prstGeom prst="rect">
            <a:avLst/>
          </a:prstGeom>
        </p:spPr>
      </p:pic>
    </p:spTree>
    <p:extLst>
      <p:ext uri="{BB962C8B-B14F-4D97-AF65-F5344CB8AC3E}">
        <p14:creationId xmlns:p14="http://schemas.microsoft.com/office/powerpoint/2010/main" val="1821213734"/>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par>
                          <p:cTn id="11" fill="hold">
                            <p:stCondLst>
                              <p:cond delay="1000"/>
                            </p:stCondLst>
                            <p:childTnLst>
                              <p:par>
                                <p:cTn id="12" presetID="31" presetClass="entr" presetSubtype="0" fill="hold" nodeType="after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1000" fill="hold"/>
                                        <p:tgtEl>
                                          <p:spTgt spid="4"/>
                                        </p:tgtEl>
                                        <p:attrNameLst>
                                          <p:attrName>ppt_w</p:attrName>
                                        </p:attrNameLst>
                                      </p:cBhvr>
                                      <p:tavLst>
                                        <p:tav tm="0">
                                          <p:val>
                                            <p:fltVal val="0"/>
                                          </p:val>
                                        </p:tav>
                                        <p:tav tm="100000">
                                          <p:val>
                                            <p:strVal val="#ppt_w"/>
                                          </p:val>
                                        </p:tav>
                                      </p:tavLst>
                                    </p:anim>
                                    <p:anim calcmode="lin" valueType="num">
                                      <p:cBhvr>
                                        <p:cTn id="15" dur="1000" fill="hold"/>
                                        <p:tgtEl>
                                          <p:spTgt spid="4"/>
                                        </p:tgtEl>
                                        <p:attrNameLst>
                                          <p:attrName>ppt_h</p:attrName>
                                        </p:attrNameLst>
                                      </p:cBhvr>
                                      <p:tavLst>
                                        <p:tav tm="0">
                                          <p:val>
                                            <p:fltVal val="0"/>
                                          </p:val>
                                        </p:tav>
                                        <p:tav tm="100000">
                                          <p:val>
                                            <p:strVal val="#ppt_h"/>
                                          </p:val>
                                        </p:tav>
                                      </p:tavLst>
                                    </p:anim>
                                    <p:anim calcmode="lin" valueType="num">
                                      <p:cBhvr>
                                        <p:cTn id="16" dur="1000" fill="hold"/>
                                        <p:tgtEl>
                                          <p:spTgt spid="4"/>
                                        </p:tgtEl>
                                        <p:attrNameLst>
                                          <p:attrName>style.rotation</p:attrName>
                                        </p:attrNameLst>
                                      </p:cBhvr>
                                      <p:tavLst>
                                        <p:tav tm="0">
                                          <p:val>
                                            <p:fltVal val="90"/>
                                          </p:val>
                                        </p:tav>
                                        <p:tav tm="100000">
                                          <p:val>
                                            <p:fltVal val="0"/>
                                          </p:val>
                                        </p:tav>
                                      </p:tavLst>
                                    </p:anim>
                                    <p:animEffect transition="in" filter="fade">
                                      <p:cBhvr>
                                        <p:cTn id="17" dur="1000"/>
                                        <p:tgtEl>
                                          <p:spTgt spid="4"/>
                                        </p:tgtEl>
                                      </p:cBhvr>
                                    </p:animEffect>
                                  </p:childTnLst>
                                </p:cTn>
                              </p:par>
                            </p:childTnLst>
                          </p:cTn>
                        </p:par>
                        <p:par>
                          <p:cTn id="18" fill="hold">
                            <p:stCondLst>
                              <p:cond delay="2000"/>
                            </p:stCondLst>
                            <p:childTnLst>
                              <p:par>
                                <p:cTn id="19" presetID="31" presetClass="entr" presetSubtype="0" fill="hold" nodeType="afterEffect">
                                  <p:stCondLst>
                                    <p:cond delay="0"/>
                                  </p:stCondLst>
                                  <p:childTnLst>
                                    <p:set>
                                      <p:cBhvr>
                                        <p:cTn id="20" dur="1" fill="hold">
                                          <p:stCondLst>
                                            <p:cond delay="0"/>
                                          </p:stCondLst>
                                        </p:cTn>
                                        <p:tgtEl>
                                          <p:spTgt spid="13"/>
                                        </p:tgtEl>
                                        <p:attrNameLst>
                                          <p:attrName>style.visibility</p:attrName>
                                        </p:attrNameLst>
                                      </p:cBhvr>
                                      <p:to>
                                        <p:strVal val="visible"/>
                                      </p:to>
                                    </p:set>
                                    <p:anim calcmode="lin" valueType="num">
                                      <p:cBhvr>
                                        <p:cTn id="21" dur="1000" fill="hold"/>
                                        <p:tgtEl>
                                          <p:spTgt spid="13"/>
                                        </p:tgtEl>
                                        <p:attrNameLst>
                                          <p:attrName>ppt_w</p:attrName>
                                        </p:attrNameLst>
                                      </p:cBhvr>
                                      <p:tavLst>
                                        <p:tav tm="0">
                                          <p:val>
                                            <p:fltVal val="0"/>
                                          </p:val>
                                        </p:tav>
                                        <p:tav tm="100000">
                                          <p:val>
                                            <p:strVal val="#ppt_w"/>
                                          </p:val>
                                        </p:tav>
                                      </p:tavLst>
                                    </p:anim>
                                    <p:anim calcmode="lin" valueType="num">
                                      <p:cBhvr>
                                        <p:cTn id="22" dur="1000" fill="hold"/>
                                        <p:tgtEl>
                                          <p:spTgt spid="13"/>
                                        </p:tgtEl>
                                        <p:attrNameLst>
                                          <p:attrName>ppt_h</p:attrName>
                                        </p:attrNameLst>
                                      </p:cBhvr>
                                      <p:tavLst>
                                        <p:tav tm="0">
                                          <p:val>
                                            <p:fltVal val="0"/>
                                          </p:val>
                                        </p:tav>
                                        <p:tav tm="100000">
                                          <p:val>
                                            <p:strVal val="#ppt_h"/>
                                          </p:val>
                                        </p:tav>
                                      </p:tavLst>
                                    </p:anim>
                                    <p:anim calcmode="lin" valueType="num">
                                      <p:cBhvr>
                                        <p:cTn id="23" dur="1000" fill="hold"/>
                                        <p:tgtEl>
                                          <p:spTgt spid="13"/>
                                        </p:tgtEl>
                                        <p:attrNameLst>
                                          <p:attrName>style.rotation</p:attrName>
                                        </p:attrNameLst>
                                      </p:cBhvr>
                                      <p:tavLst>
                                        <p:tav tm="0">
                                          <p:val>
                                            <p:fltVal val="90"/>
                                          </p:val>
                                        </p:tav>
                                        <p:tav tm="100000">
                                          <p:val>
                                            <p:fltVal val="0"/>
                                          </p:val>
                                        </p:tav>
                                      </p:tavLst>
                                    </p:anim>
                                    <p:animEffect transition="in" filter="fade">
                                      <p:cBhvr>
                                        <p:cTn id="24" dur="1000"/>
                                        <p:tgtEl>
                                          <p:spTgt spid="13"/>
                                        </p:tgtEl>
                                      </p:cBhvr>
                                    </p:animEffect>
                                  </p:childTnLst>
                                </p:cTn>
                              </p:par>
                            </p:childTnLst>
                          </p:cTn>
                        </p:par>
                        <p:par>
                          <p:cTn id="25" fill="hold">
                            <p:stCondLst>
                              <p:cond delay="3000"/>
                            </p:stCondLst>
                            <p:childTnLst>
                              <p:par>
                                <p:cTn id="26" presetID="42" presetClass="entr" presetSubtype="0" fill="hold" grpId="0" nodeType="after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1000"/>
                                        <p:tgtEl>
                                          <p:spTgt spid="14"/>
                                        </p:tgtEl>
                                      </p:cBhvr>
                                    </p:animEffect>
                                    <p:anim calcmode="lin" valueType="num">
                                      <p:cBhvr>
                                        <p:cTn id="29" dur="1000" fill="hold"/>
                                        <p:tgtEl>
                                          <p:spTgt spid="14"/>
                                        </p:tgtEl>
                                        <p:attrNameLst>
                                          <p:attrName>ppt_x</p:attrName>
                                        </p:attrNameLst>
                                      </p:cBhvr>
                                      <p:tavLst>
                                        <p:tav tm="0">
                                          <p:val>
                                            <p:strVal val="#ppt_x"/>
                                          </p:val>
                                        </p:tav>
                                        <p:tav tm="100000">
                                          <p:val>
                                            <p:strVal val="#ppt_x"/>
                                          </p:val>
                                        </p:tav>
                                      </p:tavLst>
                                    </p:anim>
                                    <p:anim calcmode="lin" valueType="num">
                                      <p:cBhvr>
                                        <p:cTn id="30"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900530" y="1590438"/>
            <a:ext cx="7825459" cy="830997"/>
          </a:xfrm>
          <a:prstGeom prst="rect">
            <a:avLst/>
          </a:prstGeom>
        </p:spPr>
        <p:txBody>
          <a:bodyPr wrap="square">
            <a:spAutoFit/>
          </a:bodyPr>
          <a:lstStyle/>
          <a:p>
            <a:r>
              <a:rPr lang="vi-VN" sz="2400">
                <a:latin typeface="Times New Roman" panose="02020603050405020304" pitchFamily="18" charset="0"/>
                <a:cs typeface="Times New Roman" panose="02020603050405020304" pitchFamily="18" charset="0"/>
              </a:rPr>
              <a:t>+ Vật liệu: đường và nước sôi để nguội.</a:t>
            </a:r>
          </a:p>
          <a:p>
            <a:r>
              <a:rPr lang="vi-VN" sz="2400">
                <a:latin typeface="Times New Roman" panose="02020603050405020304" pitchFamily="18" charset="0"/>
                <a:cs typeface="Times New Roman" panose="02020603050405020304" pitchFamily="18" charset="0"/>
              </a:rPr>
              <a:t>+ Dụng cụ: thìa nhỏ, một cốc (li) lớn và một vài cốc nhỏ.</a:t>
            </a:r>
          </a:p>
        </p:txBody>
      </p:sp>
      <p:sp>
        <p:nvSpPr>
          <p:cNvPr id="4" name="Rectangle 3"/>
          <p:cNvSpPr/>
          <p:nvPr/>
        </p:nvSpPr>
        <p:spPr>
          <a:xfrm>
            <a:off x="900529" y="3351981"/>
            <a:ext cx="7477116" cy="830997"/>
          </a:xfrm>
          <a:prstGeom prst="rect">
            <a:avLst/>
          </a:prstGeom>
        </p:spPr>
        <p:txBody>
          <a:bodyPr wrap="square">
            <a:spAutoFit/>
          </a:bodyPr>
          <a:lstStyle/>
          <a:p>
            <a:r>
              <a:rPr lang="en-GB" sz="2400">
                <a:latin typeface="Times New Roman" panose="02020603050405020304" pitchFamily="18" charset="0"/>
                <a:cs typeface="Times New Roman" panose="02020603050405020304" pitchFamily="18" charset="0"/>
              </a:rPr>
              <a:t>Bước 1: </a:t>
            </a:r>
            <a:r>
              <a:rPr lang="vi-VN" sz="2400">
                <a:latin typeface="Times New Roman" panose="02020603050405020304" pitchFamily="18" charset="0"/>
                <a:cs typeface="Times New Roman" panose="02020603050405020304" pitchFamily="18" charset="0"/>
              </a:rPr>
              <a:t> Quan sát và nếm riêng từng chất. Nêu nhận xét, ghi vào báo cáo.</a:t>
            </a:r>
          </a:p>
        </p:txBody>
      </p:sp>
      <p:sp>
        <p:nvSpPr>
          <p:cNvPr id="8" name="Rectangle 7"/>
          <p:cNvSpPr/>
          <p:nvPr/>
        </p:nvSpPr>
        <p:spPr>
          <a:xfrm>
            <a:off x="900529" y="4280674"/>
            <a:ext cx="7285527" cy="1200329"/>
          </a:xfrm>
          <a:prstGeom prst="rect">
            <a:avLst/>
          </a:prstGeom>
        </p:spPr>
        <p:txBody>
          <a:bodyPr wrap="square">
            <a:spAutoFit/>
          </a:bodyPr>
          <a:lstStyle/>
          <a:p>
            <a:pPr lvl="0"/>
            <a:r>
              <a:rPr lang="en-GB" sz="2400">
                <a:solidFill>
                  <a:prstClr val="black"/>
                </a:solidFill>
                <a:latin typeface="Times New Roman" panose="02020603050405020304" pitchFamily="18" charset="0"/>
                <a:cs typeface="Times New Roman" panose="02020603050405020304" pitchFamily="18" charset="0"/>
              </a:rPr>
              <a:t>Bước 2: </a:t>
            </a:r>
            <a:r>
              <a:rPr lang="vi-VN" sz="2400">
                <a:solidFill>
                  <a:prstClr val="black"/>
                </a:solidFill>
                <a:latin typeface="Times New Roman" panose="02020603050405020304" pitchFamily="18" charset="0"/>
                <a:cs typeface="Times New Roman" panose="02020603050405020304" pitchFamily="18" charset="0"/>
              </a:rPr>
              <a:t> Rót nước vào cốc, dùng thìa nhỏ lấy đường</a:t>
            </a:r>
            <a:r>
              <a:rPr lang="en-GB" sz="2400">
                <a:solidFill>
                  <a:prstClr val="black"/>
                </a:solidFill>
                <a:latin typeface="Times New Roman" panose="02020603050405020304" pitchFamily="18" charset="0"/>
                <a:cs typeface="Times New Roman" panose="02020603050405020304" pitchFamily="18" charset="0"/>
              </a:rPr>
              <a:t> (muối)</a:t>
            </a:r>
            <a:r>
              <a:rPr lang="vi-VN" sz="2400">
                <a:solidFill>
                  <a:prstClr val="black"/>
                </a:solidFill>
                <a:latin typeface="Times New Roman" panose="02020603050405020304" pitchFamily="18" charset="0"/>
                <a:cs typeface="Times New Roman" panose="02020603050405020304" pitchFamily="18" charset="0"/>
              </a:rPr>
              <a:t> cho vào cốc nước rồi khuấy đều. Quan sát dung dịch đường</a:t>
            </a:r>
            <a:r>
              <a:rPr lang="en-GB" sz="2400">
                <a:solidFill>
                  <a:prstClr val="black"/>
                </a:solidFill>
                <a:latin typeface="Times New Roman" panose="02020603050405020304" pitchFamily="18" charset="0"/>
                <a:cs typeface="Times New Roman" panose="02020603050405020304" pitchFamily="18" charset="0"/>
              </a:rPr>
              <a:t> (muối)</a:t>
            </a:r>
            <a:r>
              <a:rPr lang="vi-VN" sz="2400">
                <a:solidFill>
                  <a:prstClr val="black"/>
                </a:solidFill>
                <a:latin typeface="Times New Roman" panose="02020603050405020304" pitchFamily="18" charset="0"/>
                <a:cs typeface="Times New Roman" panose="02020603050405020304" pitchFamily="18" charset="0"/>
              </a:rPr>
              <a:t> vừa được pha, nêu nhận xét.</a:t>
            </a:r>
            <a:endParaRPr lang="en-GB" sz="2400">
              <a:solidFill>
                <a:prstClr val="black"/>
              </a:solidFill>
              <a:latin typeface="Times New Roman" panose="02020603050405020304" pitchFamily="18" charset="0"/>
              <a:cs typeface="Times New Roman" panose="02020603050405020304" pitchFamily="18" charset="0"/>
            </a:endParaRPr>
          </a:p>
        </p:txBody>
      </p:sp>
      <p:sp>
        <p:nvSpPr>
          <p:cNvPr id="10" name="Rectangle 9"/>
          <p:cNvSpPr/>
          <p:nvPr/>
        </p:nvSpPr>
        <p:spPr>
          <a:xfrm>
            <a:off x="900528" y="5578699"/>
            <a:ext cx="6972019" cy="830997"/>
          </a:xfrm>
          <a:prstGeom prst="rect">
            <a:avLst/>
          </a:prstGeom>
        </p:spPr>
        <p:txBody>
          <a:bodyPr wrap="square">
            <a:spAutoFit/>
          </a:bodyPr>
          <a:lstStyle/>
          <a:p>
            <a:pPr lvl="0"/>
            <a:r>
              <a:rPr lang="en-GB" sz="2400">
                <a:solidFill>
                  <a:prstClr val="black"/>
                </a:solidFill>
                <a:latin typeface="Times New Roman" panose="02020603050405020304" pitchFamily="18" charset="0"/>
                <a:cs typeface="Times New Roman" panose="02020603050405020304" pitchFamily="18" charset="0"/>
              </a:rPr>
              <a:t>Bước 3: </a:t>
            </a:r>
            <a:r>
              <a:rPr lang="vi-VN" sz="2400">
                <a:solidFill>
                  <a:prstClr val="black"/>
                </a:solidFill>
                <a:latin typeface="Times New Roman" panose="02020603050405020304" pitchFamily="18" charset="0"/>
                <a:cs typeface="Times New Roman" panose="02020603050405020304" pitchFamily="18" charset="0"/>
              </a:rPr>
              <a:t> Rót dung dịch đường vào các cốc nhỏ</a:t>
            </a:r>
            <a:r>
              <a:rPr lang="en-GB" sz="2400">
                <a:solidFill>
                  <a:prstClr val="black"/>
                </a:solidFill>
                <a:latin typeface="Times New Roman" panose="02020603050405020304" pitchFamily="18" charset="0"/>
                <a:cs typeface="Times New Roman" panose="02020603050405020304" pitchFamily="18" charset="0"/>
              </a:rPr>
              <a:t>,</a:t>
            </a:r>
            <a:r>
              <a:rPr lang="vi-VN" sz="2400">
                <a:solidFill>
                  <a:prstClr val="black"/>
                </a:solidFill>
                <a:latin typeface="Times New Roman" panose="02020603050405020304" pitchFamily="18" charset="0"/>
                <a:cs typeface="Times New Roman" panose="02020603050405020304" pitchFamily="18" charset="0"/>
              </a:rPr>
              <a:t> nếm, nêu nhận xét</a:t>
            </a:r>
            <a:r>
              <a:rPr lang="en-GB" sz="2400">
                <a:solidFill>
                  <a:prstClr val="black"/>
                </a:solidFill>
                <a:latin typeface="Times New Roman" panose="02020603050405020304" pitchFamily="18" charset="0"/>
                <a:cs typeface="Times New Roman" panose="02020603050405020304" pitchFamily="18" charset="0"/>
              </a:rPr>
              <a:t>,</a:t>
            </a:r>
            <a:r>
              <a:rPr lang="vi-VN" sz="2400">
                <a:solidFill>
                  <a:prstClr val="black"/>
                </a:solidFill>
                <a:latin typeface="Times New Roman" panose="02020603050405020304" pitchFamily="18" charset="0"/>
                <a:cs typeface="Times New Roman" panose="02020603050405020304" pitchFamily="18" charset="0"/>
              </a:rPr>
              <a:t> gh</a:t>
            </a:r>
            <a:r>
              <a:rPr lang="en-GB" sz="2400">
                <a:solidFill>
                  <a:prstClr val="black"/>
                </a:solidFill>
                <a:latin typeface="Times New Roman" panose="02020603050405020304" pitchFamily="18" charset="0"/>
                <a:cs typeface="Times New Roman" panose="02020603050405020304" pitchFamily="18" charset="0"/>
              </a:rPr>
              <a:t>i</a:t>
            </a:r>
            <a:r>
              <a:rPr lang="vi-VN" sz="2400">
                <a:solidFill>
                  <a:prstClr val="black"/>
                </a:solidFill>
                <a:latin typeface="Times New Roman" panose="02020603050405020304" pitchFamily="18" charset="0"/>
                <a:cs typeface="Times New Roman" panose="02020603050405020304" pitchFamily="18" charset="0"/>
              </a:rPr>
              <a:t> vào báo cáo.</a:t>
            </a:r>
          </a:p>
        </p:txBody>
      </p:sp>
      <p:pic>
        <p:nvPicPr>
          <p:cNvPr id="11" name="Picture 10"/>
          <p:cNvPicPr>
            <a:picLocks noChangeAspect="1"/>
          </p:cNvPicPr>
          <p:nvPr/>
        </p:nvPicPr>
        <p:blipFill>
          <a:blip r:embed="rId2"/>
          <a:stretch>
            <a:fillRect/>
          </a:stretch>
        </p:blipFill>
        <p:spPr>
          <a:xfrm>
            <a:off x="8063592" y="1282558"/>
            <a:ext cx="1993959" cy="1330013"/>
          </a:xfrm>
          <a:prstGeom prst="rect">
            <a:avLst/>
          </a:prstGeom>
        </p:spPr>
      </p:pic>
      <p:pic>
        <p:nvPicPr>
          <p:cNvPr id="12" name="Picture 11"/>
          <p:cNvPicPr>
            <a:picLocks noChangeAspect="1"/>
          </p:cNvPicPr>
          <p:nvPr/>
        </p:nvPicPr>
        <p:blipFill>
          <a:blip r:embed="rId3"/>
          <a:stretch>
            <a:fillRect/>
          </a:stretch>
        </p:blipFill>
        <p:spPr>
          <a:xfrm>
            <a:off x="10193367" y="1282557"/>
            <a:ext cx="1421949" cy="1330013"/>
          </a:xfrm>
          <a:prstGeom prst="rect">
            <a:avLst/>
          </a:prstGeom>
        </p:spPr>
      </p:pic>
      <p:pic>
        <p:nvPicPr>
          <p:cNvPr id="1026" name="Picture 2" descr="Cách Nấu Nước Đường Pha Chế Không Phải Ai Cũng Biế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63592" y="3731301"/>
            <a:ext cx="3579768" cy="2382173"/>
          </a:xfrm>
          <a:prstGeom prst="round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5"/>
          <a:stretch>
            <a:fillRect/>
          </a:stretch>
        </p:blipFill>
        <p:spPr>
          <a:xfrm>
            <a:off x="518032" y="428999"/>
            <a:ext cx="2956816" cy="1609483"/>
          </a:xfrm>
          <a:prstGeom prst="rect">
            <a:avLst/>
          </a:prstGeom>
        </p:spPr>
      </p:pic>
      <p:pic>
        <p:nvPicPr>
          <p:cNvPr id="7" name="Picture 6"/>
          <p:cNvPicPr>
            <a:picLocks noChangeAspect="1"/>
          </p:cNvPicPr>
          <p:nvPr/>
        </p:nvPicPr>
        <p:blipFill>
          <a:blip r:embed="rId6"/>
          <a:stretch>
            <a:fillRect/>
          </a:stretch>
        </p:blipFill>
        <p:spPr>
          <a:xfrm>
            <a:off x="576172" y="2202036"/>
            <a:ext cx="4237087" cy="1603387"/>
          </a:xfrm>
          <a:prstGeom prst="rect">
            <a:avLst/>
          </a:prstGeom>
        </p:spPr>
      </p:pic>
    </p:spTree>
    <p:extLst>
      <p:ext uri="{BB962C8B-B14F-4D97-AF65-F5344CB8AC3E}">
        <p14:creationId xmlns:p14="http://schemas.microsoft.com/office/powerpoint/2010/main" val="3868311777"/>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randombar(horizontal)">
                                      <p:cBhvr>
                                        <p:cTn id="10" dur="500"/>
                                        <p:tgtEl>
                                          <p:spTgt spid="3"/>
                                        </p:tgtEl>
                                      </p:cBhvr>
                                    </p:animEffect>
                                  </p:childTnLst>
                                </p:cTn>
                              </p:par>
                              <p:par>
                                <p:cTn id="11" presetID="14" presetClass="entr" presetSubtype="1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randombar(horizontal)">
                                      <p:cBhvr>
                                        <p:cTn id="13" dur="500"/>
                                        <p:tgtEl>
                                          <p:spTgt spid="11"/>
                                        </p:tgtEl>
                                      </p:cBhvr>
                                    </p:animEffect>
                                  </p:childTnLst>
                                </p:cTn>
                              </p:par>
                              <p:par>
                                <p:cTn id="14" presetID="14" presetClass="entr" presetSubtype="10" fill="hold"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randombar(horizontal)">
                                      <p:cBhvr>
                                        <p:cTn id="16" dur="500"/>
                                        <p:tgtEl>
                                          <p:spTgt spid="12"/>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randombar(horizontal)">
                                      <p:cBhvr>
                                        <p:cTn id="21" dur="500"/>
                                        <p:tgtEl>
                                          <p:spTgt spid="7"/>
                                        </p:tgtEl>
                                      </p:cBhvr>
                                    </p:animEffect>
                                  </p:childTnLst>
                                </p:cTn>
                              </p:par>
                              <p:par>
                                <p:cTn id="22" presetID="14" presetClass="entr" presetSubtype="10" fill="hold" nodeType="withEffect">
                                  <p:stCondLst>
                                    <p:cond delay="0"/>
                                  </p:stCondLst>
                                  <p:childTnLst>
                                    <p:set>
                                      <p:cBhvr>
                                        <p:cTn id="23" dur="1" fill="hold">
                                          <p:stCondLst>
                                            <p:cond delay="0"/>
                                          </p:stCondLst>
                                        </p:cTn>
                                        <p:tgtEl>
                                          <p:spTgt spid="1026"/>
                                        </p:tgtEl>
                                        <p:attrNameLst>
                                          <p:attrName>style.visibility</p:attrName>
                                        </p:attrNameLst>
                                      </p:cBhvr>
                                      <p:to>
                                        <p:strVal val="visible"/>
                                      </p:to>
                                    </p:set>
                                    <p:animEffect transition="in" filter="randombar(horizontal)">
                                      <p:cBhvr>
                                        <p:cTn id="24" dur="500"/>
                                        <p:tgtEl>
                                          <p:spTgt spid="1026"/>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grpId="0" nodeType="click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randombar(horizontal)">
                                      <p:cBhvr>
                                        <p:cTn id="29" dur="500"/>
                                        <p:tgtEl>
                                          <p:spTgt spid="4"/>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grpId="0" nodeType="click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randombar(horizontal)">
                                      <p:cBhvr>
                                        <p:cTn id="34" dur="500"/>
                                        <p:tgtEl>
                                          <p:spTgt spid="8"/>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grpId="0" nodeType="click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randombar(horizontal)">
                                      <p:cBhvr>
                                        <p:cTn id="3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8" grpId="0"/>
      <p:bldP spid="1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5570513" y="3545840"/>
            <a:ext cx="5843588" cy="2891849"/>
          </a:xfrm>
          <a:prstGeom prst="rect">
            <a:avLst/>
          </a:prstGeom>
        </p:spPr>
      </p:pic>
      <p:sp>
        <p:nvSpPr>
          <p:cNvPr id="4" name="Rectangle 3"/>
          <p:cNvSpPr/>
          <p:nvPr/>
        </p:nvSpPr>
        <p:spPr>
          <a:xfrm>
            <a:off x="707489" y="1624781"/>
            <a:ext cx="7477116" cy="830997"/>
          </a:xfrm>
          <a:prstGeom prst="rect">
            <a:avLst/>
          </a:prstGeom>
        </p:spPr>
        <p:txBody>
          <a:bodyPr wrap="square">
            <a:spAutoFit/>
          </a:bodyPr>
          <a:lstStyle/>
          <a:p>
            <a:r>
              <a:rPr lang="en-GB" sz="2400">
                <a:latin typeface="Times New Roman" panose="02020603050405020304" pitchFamily="18" charset="0"/>
                <a:cs typeface="Times New Roman" panose="02020603050405020304" pitchFamily="18" charset="0"/>
              </a:rPr>
              <a:t>Bước 1: </a:t>
            </a:r>
            <a:r>
              <a:rPr lang="vi-VN" sz="2400">
                <a:latin typeface="Times New Roman" panose="02020603050405020304" pitchFamily="18" charset="0"/>
                <a:cs typeface="Times New Roman" panose="02020603050405020304" pitchFamily="18" charset="0"/>
              </a:rPr>
              <a:t> Quan sát và nếm riêng từng chất. Nêu nhận xét, ghi vào báo cáo.</a:t>
            </a:r>
          </a:p>
        </p:txBody>
      </p:sp>
      <p:sp>
        <p:nvSpPr>
          <p:cNvPr id="6" name="Rectangle 5"/>
          <p:cNvSpPr/>
          <p:nvPr/>
        </p:nvSpPr>
        <p:spPr>
          <a:xfrm>
            <a:off x="707489" y="2553474"/>
            <a:ext cx="7285527" cy="1200329"/>
          </a:xfrm>
          <a:prstGeom prst="rect">
            <a:avLst/>
          </a:prstGeom>
        </p:spPr>
        <p:txBody>
          <a:bodyPr wrap="square">
            <a:spAutoFit/>
          </a:bodyPr>
          <a:lstStyle/>
          <a:p>
            <a:pPr lvl="0"/>
            <a:r>
              <a:rPr lang="en-GB" sz="2400">
                <a:solidFill>
                  <a:prstClr val="black"/>
                </a:solidFill>
                <a:latin typeface="Times New Roman" panose="02020603050405020304" pitchFamily="18" charset="0"/>
                <a:cs typeface="Times New Roman" panose="02020603050405020304" pitchFamily="18" charset="0"/>
              </a:rPr>
              <a:t>Bước 2: </a:t>
            </a:r>
            <a:r>
              <a:rPr lang="vi-VN" sz="2400">
                <a:solidFill>
                  <a:prstClr val="black"/>
                </a:solidFill>
                <a:latin typeface="Times New Roman" panose="02020603050405020304" pitchFamily="18" charset="0"/>
                <a:cs typeface="Times New Roman" panose="02020603050405020304" pitchFamily="18" charset="0"/>
              </a:rPr>
              <a:t> Rót nước vào cốc, dùng thìa nhỏ lấy đường cho vào cốc nước rồi khuấy đều. Quan sát dung dịch đường vừa được pha, nêu nhận xét.</a:t>
            </a:r>
            <a:endParaRPr lang="en-GB" sz="2400">
              <a:solidFill>
                <a:prstClr val="black"/>
              </a:solidFill>
              <a:latin typeface="Times New Roman" panose="02020603050405020304" pitchFamily="18" charset="0"/>
              <a:cs typeface="Times New Roman" panose="02020603050405020304" pitchFamily="18" charset="0"/>
            </a:endParaRPr>
          </a:p>
        </p:txBody>
      </p:sp>
      <p:sp>
        <p:nvSpPr>
          <p:cNvPr id="7" name="Rectangle 6"/>
          <p:cNvSpPr/>
          <p:nvPr/>
        </p:nvSpPr>
        <p:spPr>
          <a:xfrm>
            <a:off x="707488" y="3851499"/>
            <a:ext cx="6972019" cy="830997"/>
          </a:xfrm>
          <a:prstGeom prst="rect">
            <a:avLst/>
          </a:prstGeom>
        </p:spPr>
        <p:txBody>
          <a:bodyPr wrap="square">
            <a:spAutoFit/>
          </a:bodyPr>
          <a:lstStyle/>
          <a:p>
            <a:pPr lvl="0"/>
            <a:r>
              <a:rPr lang="en-GB" sz="2400">
                <a:solidFill>
                  <a:prstClr val="black"/>
                </a:solidFill>
                <a:latin typeface="Times New Roman" panose="02020603050405020304" pitchFamily="18" charset="0"/>
                <a:cs typeface="Times New Roman" panose="02020603050405020304" pitchFamily="18" charset="0"/>
              </a:rPr>
              <a:t>Bước 3: </a:t>
            </a:r>
            <a:r>
              <a:rPr lang="vi-VN" sz="2400">
                <a:solidFill>
                  <a:prstClr val="black"/>
                </a:solidFill>
                <a:latin typeface="Times New Roman" panose="02020603050405020304" pitchFamily="18" charset="0"/>
                <a:cs typeface="Times New Roman" panose="02020603050405020304" pitchFamily="18" charset="0"/>
              </a:rPr>
              <a:t> Rót dung dịch đường vào các cốc nhỏ</a:t>
            </a:r>
            <a:r>
              <a:rPr lang="en-GB" sz="2400">
                <a:solidFill>
                  <a:prstClr val="black"/>
                </a:solidFill>
                <a:latin typeface="Times New Roman" panose="02020603050405020304" pitchFamily="18" charset="0"/>
                <a:cs typeface="Times New Roman" panose="02020603050405020304" pitchFamily="18" charset="0"/>
              </a:rPr>
              <a:t>,</a:t>
            </a:r>
            <a:r>
              <a:rPr lang="vi-VN" sz="2400">
                <a:solidFill>
                  <a:prstClr val="black"/>
                </a:solidFill>
                <a:latin typeface="Times New Roman" panose="02020603050405020304" pitchFamily="18" charset="0"/>
                <a:cs typeface="Times New Roman" panose="02020603050405020304" pitchFamily="18" charset="0"/>
              </a:rPr>
              <a:t> nếm, nêu nhận xét</a:t>
            </a:r>
            <a:r>
              <a:rPr lang="en-GB" sz="2400">
                <a:solidFill>
                  <a:prstClr val="black"/>
                </a:solidFill>
                <a:latin typeface="Times New Roman" panose="02020603050405020304" pitchFamily="18" charset="0"/>
                <a:cs typeface="Times New Roman" panose="02020603050405020304" pitchFamily="18" charset="0"/>
              </a:rPr>
              <a:t>,</a:t>
            </a:r>
            <a:r>
              <a:rPr lang="vi-VN" sz="2400">
                <a:solidFill>
                  <a:prstClr val="black"/>
                </a:solidFill>
                <a:latin typeface="Times New Roman" panose="02020603050405020304" pitchFamily="18" charset="0"/>
                <a:cs typeface="Times New Roman" panose="02020603050405020304" pitchFamily="18" charset="0"/>
              </a:rPr>
              <a:t> gh</a:t>
            </a:r>
            <a:r>
              <a:rPr lang="en-GB" sz="2400">
                <a:solidFill>
                  <a:prstClr val="black"/>
                </a:solidFill>
                <a:latin typeface="Times New Roman" panose="02020603050405020304" pitchFamily="18" charset="0"/>
                <a:cs typeface="Times New Roman" panose="02020603050405020304" pitchFamily="18" charset="0"/>
              </a:rPr>
              <a:t>i</a:t>
            </a:r>
            <a:r>
              <a:rPr lang="vi-VN" sz="2400">
                <a:solidFill>
                  <a:prstClr val="black"/>
                </a:solidFill>
                <a:latin typeface="Times New Roman" panose="02020603050405020304" pitchFamily="18" charset="0"/>
                <a:cs typeface="Times New Roman" panose="02020603050405020304" pitchFamily="18" charset="0"/>
              </a:rPr>
              <a:t> vào báo cáo.</a:t>
            </a:r>
          </a:p>
        </p:txBody>
      </p:sp>
      <p:pic>
        <p:nvPicPr>
          <p:cNvPr id="2" name="Picture 1"/>
          <p:cNvPicPr>
            <a:picLocks noChangeAspect="1"/>
          </p:cNvPicPr>
          <p:nvPr/>
        </p:nvPicPr>
        <p:blipFill>
          <a:blip r:embed="rId3"/>
          <a:stretch>
            <a:fillRect/>
          </a:stretch>
        </p:blipFill>
        <p:spPr>
          <a:xfrm>
            <a:off x="533216" y="466913"/>
            <a:ext cx="4237087" cy="1609483"/>
          </a:xfrm>
          <a:prstGeom prst="rect">
            <a:avLst/>
          </a:prstGeom>
        </p:spPr>
      </p:pic>
    </p:spTree>
    <p:extLst>
      <p:ext uri="{BB962C8B-B14F-4D97-AF65-F5344CB8AC3E}">
        <p14:creationId xmlns:p14="http://schemas.microsoft.com/office/powerpoint/2010/main" val="3572143188"/>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6654799" y="4133227"/>
            <a:ext cx="4759301" cy="2355262"/>
          </a:xfrm>
          <a:prstGeom prst="rect">
            <a:avLst/>
          </a:prstGeom>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33360" y="436454"/>
            <a:ext cx="3397861" cy="2546887"/>
          </a:xfrm>
          <a:prstGeom prst="rect">
            <a:avLst/>
          </a:prstGeom>
        </p:spPr>
      </p:pic>
      <p:graphicFrame>
        <p:nvGraphicFramePr>
          <p:cNvPr id="11" name="Table 10"/>
          <p:cNvGraphicFramePr>
            <a:graphicFrameLocks noGrp="1"/>
          </p:cNvGraphicFramePr>
          <p:nvPr>
            <p:extLst>
              <p:ext uri="{D42A27DB-BD31-4B8C-83A1-F6EECF244321}">
                <p14:modId xmlns:p14="http://schemas.microsoft.com/office/powerpoint/2010/main" val="2673447496"/>
              </p:ext>
            </p:extLst>
          </p:nvPr>
        </p:nvGraphicFramePr>
        <p:xfrm>
          <a:off x="707488" y="1867746"/>
          <a:ext cx="7501792" cy="2866815"/>
        </p:xfrm>
        <a:graphic>
          <a:graphicData uri="http://schemas.openxmlformats.org/drawingml/2006/table">
            <a:tbl>
              <a:tblPr firstRow="1" bandRow="1">
                <a:tableStyleId>{5C22544A-7EE6-4342-B048-85BDC9FD1C3A}</a:tableStyleId>
              </a:tblPr>
              <a:tblGrid>
                <a:gridCol w="3750896">
                  <a:extLst>
                    <a:ext uri="{9D8B030D-6E8A-4147-A177-3AD203B41FA5}">
                      <a16:colId xmlns:a16="http://schemas.microsoft.com/office/drawing/2014/main" val="3061998605"/>
                    </a:ext>
                  </a:extLst>
                </a:gridCol>
                <a:gridCol w="3750896">
                  <a:extLst>
                    <a:ext uri="{9D8B030D-6E8A-4147-A177-3AD203B41FA5}">
                      <a16:colId xmlns:a16="http://schemas.microsoft.com/office/drawing/2014/main" val="1679314420"/>
                    </a:ext>
                  </a:extLst>
                </a:gridCol>
              </a:tblGrid>
              <a:tr h="955605">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475903896"/>
                  </a:ext>
                </a:extLst>
              </a:tr>
              <a:tr h="955605">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027841470"/>
                  </a:ext>
                </a:extLst>
              </a:tr>
              <a:tr h="955605">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48924021"/>
                  </a:ext>
                </a:extLst>
              </a:tr>
            </a:tbl>
          </a:graphicData>
        </a:graphic>
      </p:graphicFrame>
      <p:sp>
        <p:nvSpPr>
          <p:cNvPr id="10" name="Rectangle 9"/>
          <p:cNvSpPr/>
          <p:nvPr/>
        </p:nvSpPr>
        <p:spPr>
          <a:xfrm>
            <a:off x="707488" y="1966233"/>
            <a:ext cx="3810534" cy="830997"/>
          </a:xfrm>
          <a:prstGeom prst="rect">
            <a:avLst/>
          </a:prstGeom>
        </p:spPr>
        <p:txBody>
          <a:bodyPr wrap="square">
            <a:spAutoFit/>
          </a:bodyPr>
          <a:lstStyle/>
          <a:p>
            <a:pPr algn="ctr"/>
            <a:r>
              <a:rPr lang="en-GB" sz="2400" b="1">
                <a:solidFill>
                  <a:prstClr val="black"/>
                </a:solidFill>
                <a:latin typeface="Times New Roman" panose="02020603050405020304" pitchFamily="18" charset="0"/>
                <a:cs typeface="Times New Roman" panose="02020603050405020304" pitchFamily="18" charset="0"/>
              </a:rPr>
              <a:t>Tên và đặc điểm của từng chất tạo ra dung dịch</a:t>
            </a:r>
            <a:endParaRPr lang="en-GB" sz="2400">
              <a:solidFill>
                <a:prstClr val="black"/>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4458384" y="1940860"/>
            <a:ext cx="3750896" cy="830997"/>
          </a:xfrm>
          <a:prstGeom prst="rect">
            <a:avLst/>
          </a:prstGeom>
        </p:spPr>
        <p:txBody>
          <a:bodyPr wrap="square">
            <a:spAutoFit/>
          </a:bodyPr>
          <a:lstStyle/>
          <a:p>
            <a:pPr algn="ctr"/>
            <a:r>
              <a:rPr lang="en-GB" sz="2400" b="1">
                <a:latin typeface="Times New Roman" panose="02020603050405020304" pitchFamily="18" charset="0"/>
                <a:cs typeface="Times New Roman" panose="02020603050405020304" pitchFamily="18" charset="0"/>
              </a:rPr>
              <a:t>Tên hỗn hợp và đặc điểm của dung dịch</a:t>
            </a:r>
            <a:endParaRPr lang="en-GB" sz="2400">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4"/>
          <a:stretch>
            <a:fillRect/>
          </a:stretch>
        </p:blipFill>
        <p:spPr>
          <a:xfrm>
            <a:off x="834967" y="436454"/>
            <a:ext cx="4267570" cy="1780186"/>
          </a:xfrm>
          <a:prstGeom prst="rect">
            <a:avLst/>
          </a:prstGeom>
        </p:spPr>
      </p:pic>
    </p:spTree>
    <p:extLst>
      <p:ext uri="{BB962C8B-B14F-4D97-AF65-F5344CB8AC3E}">
        <p14:creationId xmlns:p14="http://schemas.microsoft.com/office/powerpoint/2010/main" val="2885838607"/>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983663" y="4653456"/>
            <a:ext cx="3474721" cy="1719555"/>
          </a:xfrm>
          <a:prstGeom prst="rect">
            <a:avLst/>
          </a:prstGeom>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33360" y="436454"/>
            <a:ext cx="3397861" cy="2546887"/>
          </a:xfrm>
          <a:prstGeom prst="rect">
            <a:avLst/>
          </a:prstGeom>
        </p:spPr>
      </p:pic>
      <p:graphicFrame>
        <p:nvGraphicFramePr>
          <p:cNvPr id="11" name="Table 10"/>
          <p:cNvGraphicFramePr>
            <a:graphicFrameLocks noGrp="1"/>
          </p:cNvGraphicFramePr>
          <p:nvPr>
            <p:extLst>
              <p:ext uri="{D42A27DB-BD31-4B8C-83A1-F6EECF244321}">
                <p14:modId xmlns:p14="http://schemas.microsoft.com/office/powerpoint/2010/main" val="2139279400"/>
              </p:ext>
            </p:extLst>
          </p:nvPr>
        </p:nvGraphicFramePr>
        <p:xfrm>
          <a:off x="707488" y="1867746"/>
          <a:ext cx="7501792" cy="2866815"/>
        </p:xfrm>
        <a:graphic>
          <a:graphicData uri="http://schemas.openxmlformats.org/drawingml/2006/table">
            <a:tbl>
              <a:tblPr firstRow="1" bandRow="1">
                <a:tableStyleId>{5C22544A-7EE6-4342-B048-85BDC9FD1C3A}</a:tableStyleId>
              </a:tblPr>
              <a:tblGrid>
                <a:gridCol w="3750896">
                  <a:extLst>
                    <a:ext uri="{9D8B030D-6E8A-4147-A177-3AD203B41FA5}">
                      <a16:colId xmlns:a16="http://schemas.microsoft.com/office/drawing/2014/main" val="3061998605"/>
                    </a:ext>
                  </a:extLst>
                </a:gridCol>
                <a:gridCol w="3750896">
                  <a:extLst>
                    <a:ext uri="{9D8B030D-6E8A-4147-A177-3AD203B41FA5}">
                      <a16:colId xmlns:a16="http://schemas.microsoft.com/office/drawing/2014/main" val="1679314420"/>
                    </a:ext>
                  </a:extLst>
                </a:gridCol>
              </a:tblGrid>
              <a:tr h="955605">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475903896"/>
                  </a:ext>
                </a:extLst>
              </a:tr>
              <a:tr h="955605">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027841470"/>
                  </a:ext>
                </a:extLst>
              </a:tr>
              <a:tr h="955605">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48924021"/>
                  </a:ext>
                </a:extLst>
              </a:tr>
            </a:tbl>
          </a:graphicData>
        </a:graphic>
      </p:graphicFrame>
      <p:sp>
        <p:nvSpPr>
          <p:cNvPr id="10" name="Rectangle 9"/>
          <p:cNvSpPr/>
          <p:nvPr/>
        </p:nvSpPr>
        <p:spPr>
          <a:xfrm>
            <a:off x="707488" y="1966233"/>
            <a:ext cx="3810534" cy="830997"/>
          </a:xfrm>
          <a:prstGeom prst="rect">
            <a:avLst/>
          </a:prstGeom>
        </p:spPr>
        <p:txBody>
          <a:bodyPr wrap="square">
            <a:spAutoFit/>
          </a:bodyPr>
          <a:lstStyle/>
          <a:p>
            <a:pPr algn="ctr"/>
            <a:r>
              <a:rPr lang="en-GB" sz="2400" b="1">
                <a:solidFill>
                  <a:prstClr val="black"/>
                </a:solidFill>
                <a:latin typeface="Times New Roman" panose="02020603050405020304" pitchFamily="18" charset="0"/>
                <a:cs typeface="Times New Roman" panose="02020603050405020304" pitchFamily="18" charset="0"/>
              </a:rPr>
              <a:t>Tên và đặc điểm của từng chất tạo ra dung dịch</a:t>
            </a:r>
            <a:endParaRPr lang="en-GB" sz="2400">
              <a:solidFill>
                <a:prstClr val="black"/>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4458384" y="1940860"/>
            <a:ext cx="3750896" cy="830997"/>
          </a:xfrm>
          <a:prstGeom prst="rect">
            <a:avLst/>
          </a:prstGeom>
        </p:spPr>
        <p:txBody>
          <a:bodyPr wrap="square">
            <a:spAutoFit/>
          </a:bodyPr>
          <a:lstStyle/>
          <a:p>
            <a:pPr algn="ctr"/>
            <a:r>
              <a:rPr lang="en-GB" sz="2400" b="1">
                <a:latin typeface="Times New Roman" panose="02020603050405020304" pitchFamily="18" charset="0"/>
                <a:cs typeface="Times New Roman" panose="02020603050405020304" pitchFamily="18" charset="0"/>
              </a:rPr>
              <a:t>Tên hỗn hợp và đặc điểm của dung dịch</a:t>
            </a:r>
            <a:endParaRPr lang="en-GB" sz="2400">
              <a:latin typeface="Times New Roman" panose="02020603050405020304" pitchFamily="18" charset="0"/>
              <a:cs typeface="Times New Roman" panose="02020603050405020304" pitchFamily="18" charset="0"/>
            </a:endParaRPr>
          </a:p>
        </p:txBody>
      </p:sp>
      <p:sp>
        <p:nvSpPr>
          <p:cNvPr id="2" name="TextBox 1"/>
          <p:cNvSpPr txBox="1"/>
          <p:nvPr/>
        </p:nvSpPr>
        <p:spPr>
          <a:xfrm>
            <a:off x="707488" y="2885654"/>
            <a:ext cx="3600352" cy="830997"/>
          </a:xfrm>
          <a:prstGeom prst="rect">
            <a:avLst/>
          </a:prstGeom>
          <a:noFill/>
        </p:spPr>
        <p:txBody>
          <a:bodyPr wrap="square" rtlCol="0">
            <a:spAutoFit/>
          </a:bodyPr>
          <a:lstStyle/>
          <a:p>
            <a:r>
              <a:rPr lang="en-GB" sz="2400">
                <a:latin typeface="Times New Roman" panose="02020603050405020304" pitchFamily="18" charset="0"/>
                <a:cs typeface="Times New Roman" panose="02020603050405020304" pitchFamily="18" charset="0"/>
              </a:rPr>
              <a:t>1. Muối tinh: thể rắn, dạng hạt, vị mặn.</a:t>
            </a:r>
          </a:p>
        </p:txBody>
      </p:sp>
      <p:sp>
        <p:nvSpPr>
          <p:cNvPr id="9" name="TextBox 8"/>
          <p:cNvSpPr txBox="1"/>
          <p:nvPr/>
        </p:nvSpPr>
        <p:spPr>
          <a:xfrm>
            <a:off x="707488" y="3874500"/>
            <a:ext cx="3750896" cy="830997"/>
          </a:xfrm>
          <a:prstGeom prst="rect">
            <a:avLst/>
          </a:prstGeom>
          <a:noFill/>
        </p:spPr>
        <p:txBody>
          <a:bodyPr wrap="square" rtlCol="0">
            <a:spAutoFit/>
          </a:bodyPr>
          <a:lstStyle/>
          <a:p>
            <a:r>
              <a:rPr lang="en-GB" sz="2400">
                <a:latin typeface="Times New Roman" panose="02020603050405020304" pitchFamily="18" charset="0"/>
                <a:cs typeface="Times New Roman" panose="02020603050405020304" pitchFamily="18" charset="0"/>
              </a:rPr>
              <a:t>2. Nước lọc: thể lỏng, không mùi, không vị…</a:t>
            </a:r>
          </a:p>
        </p:txBody>
      </p:sp>
      <p:sp>
        <p:nvSpPr>
          <p:cNvPr id="13" name="TextBox 12"/>
          <p:cNvSpPr txBox="1"/>
          <p:nvPr/>
        </p:nvSpPr>
        <p:spPr>
          <a:xfrm>
            <a:off x="4684200" y="2929706"/>
            <a:ext cx="3600352" cy="461665"/>
          </a:xfrm>
          <a:prstGeom prst="rect">
            <a:avLst/>
          </a:prstGeom>
          <a:noFill/>
        </p:spPr>
        <p:txBody>
          <a:bodyPr wrap="square" rtlCol="0">
            <a:spAutoFit/>
          </a:bodyPr>
          <a:lstStyle/>
          <a:p>
            <a:r>
              <a:rPr lang="en-GB" sz="2400">
                <a:latin typeface="Times New Roman" panose="02020603050405020304" pitchFamily="18" charset="0"/>
                <a:cs typeface="Times New Roman" panose="02020603050405020304" pitchFamily="18" charset="0"/>
              </a:rPr>
              <a:t>- Dung dịch nước muối.</a:t>
            </a:r>
          </a:p>
        </p:txBody>
      </p:sp>
      <p:sp>
        <p:nvSpPr>
          <p:cNvPr id="14" name="TextBox 13"/>
          <p:cNvSpPr txBox="1"/>
          <p:nvPr/>
        </p:nvSpPr>
        <p:spPr>
          <a:xfrm>
            <a:off x="4684200" y="3822459"/>
            <a:ext cx="3600352" cy="830997"/>
          </a:xfrm>
          <a:prstGeom prst="rect">
            <a:avLst/>
          </a:prstGeom>
          <a:noFill/>
        </p:spPr>
        <p:txBody>
          <a:bodyPr wrap="square" rtlCol="0">
            <a:spAutoFit/>
          </a:bodyPr>
          <a:lstStyle/>
          <a:p>
            <a:r>
              <a:rPr lang="en-GB" sz="2400">
                <a:latin typeface="Times New Roman" panose="02020603050405020304" pitchFamily="18" charset="0"/>
                <a:cs typeface="Times New Roman" panose="02020603050405020304" pitchFamily="18" charset="0"/>
              </a:rPr>
              <a:t>- Dung dịch nước muối có vị mặn.</a:t>
            </a:r>
          </a:p>
        </p:txBody>
      </p:sp>
      <p:pic>
        <p:nvPicPr>
          <p:cNvPr id="16" name="Picture 15"/>
          <p:cNvPicPr>
            <a:picLocks noChangeAspect="1"/>
          </p:cNvPicPr>
          <p:nvPr/>
        </p:nvPicPr>
        <p:blipFill>
          <a:blip r:embed="rId4"/>
          <a:stretch>
            <a:fillRect/>
          </a:stretch>
        </p:blipFill>
        <p:spPr>
          <a:xfrm>
            <a:off x="8762040" y="2983341"/>
            <a:ext cx="2420000" cy="1561290"/>
          </a:xfrm>
          <a:prstGeom prst="roundRect">
            <a:avLst/>
          </a:prstGeom>
        </p:spPr>
      </p:pic>
      <p:pic>
        <p:nvPicPr>
          <p:cNvPr id="17" name="Picture 16"/>
          <p:cNvPicPr>
            <a:picLocks noChangeAspect="1"/>
          </p:cNvPicPr>
          <p:nvPr/>
        </p:nvPicPr>
        <p:blipFill>
          <a:blip r:embed="rId5"/>
          <a:stretch>
            <a:fillRect/>
          </a:stretch>
        </p:blipFill>
        <p:spPr>
          <a:xfrm>
            <a:off x="9100340" y="4815841"/>
            <a:ext cx="1743400" cy="1630681"/>
          </a:xfrm>
          <a:prstGeom prst="roundRect">
            <a:avLst/>
          </a:prstGeom>
        </p:spPr>
      </p:pic>
      <p:pic>
        <p:nvPicPr>
          <p:cNvPr id="4" name="Picture 3"/>
          <p:cNvPicPr>
            <a:picLocks noChangeAspect="1"/>
          </p:cNvPicPr>
          <p:nvPr/>
        </p:nvPicPr>
        <p:blipFill>
          <a:blip r:embed="rId6"/>
          <a:stretch>
            <a:fillRect/>
          </a:stretch>
        </p:blipFill>
        <p:spPr>
          <a:xfrm>
            <a:off x="853255" y="436454"/>
            <a:ext cx="4267570" cy="1780186"/>
          </a:xfrm>
          <a:prstGeom prst="rect">
            <a:avLst/>
          </a:prstGeom>
        </p:spPr>
      </p:pic>
    </p:spTree>
    <p:extLst>
      <p:ext uri="{BB962C8B-B14F-4D97-AF65-F5344CB8AC3E}">
        <p14:creationId xmlns:p14="http://schemas.microsoft.com/office/powerpoint/2010/main" val="3316834900"/>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randombar(horizontal)">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randombar(horizont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randombar(horizontal)">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randombar(horizontal)">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randombar(horizontal)">
                                      <p:cBhvr>
                                        <p:cTn id="2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p:bldP spid="13" grpId="0"/>
      <p:bldP spid="1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983663" y="4653456"/>
            <a:ext cx="3474721" cy="1719555"/>
          </a:xfrm>
          <a:prstGeom prst="rect">
            <a:avLst/>
          </a:prstGeom>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33360" y="436454"/>
            <a:ext cx="3397861" cy="2546887"/>
          </a:xfrm>
          <a:prstGeom prst="rect">
            <a:avLst/>
          </a:prstGeom>
        </p:spPr>
      </p:pic>
      <p:graphicFrame>
        <p:nvGraphicFramePr>
          <p:cNvPr id="11" name="Table 10"/>
          <p:cNvGraphicFramePr>
            <a:graphicFrameLocks noGrp="1"/>
          </p:cNvGraphicFramePr>
          <p:nvPr/>
        </p:nvGraphicFramePr>
        <p:xfrm>
          <a:off x="707488" y="1867746"/>
          <a:ext cx="7501792" cy="2866815"/>
        </p:xfrm>
        <a:graphic>
          <a:graphicData uri="http://schemas.openxmlformats.org/drawingml/2006/table">
            <a:tbl>
              <a:tblPr firstRow="1" bandRow="1">
                <a:tableStyleId>{5C22544A-7EE6-4342-B048-85BDC9FD1C3A}</a:tableStyleId>
              </a:tblPr>
              <a:tblGrid>
                <a:gridCol w="3750896">
                  <a:extLst>
                    <a:ext uri="{9D8B030D-6E8A-4147-A177-3AD203B41FA5}">
                      <a16:colId xmlns:a16="http://schemas.microsoft.com/office/drawing/2014/main" val="3061998605"/>
                    </a:ext>
                  </a:extLst>
                </a:gridCol>
                <a:gridCol w="3750896">
                  <a:extLst>
                    <a:ext uri="{9D8B030D-6E8A-4147-A177-3AD203B41FA5}">
                      <a16:colId xmlns:a16="http://schemas.microsoft.com/office/drawing/2014/main" val="1679314420"/>
                    </a:ext>
                  </a:extLst>
                </a:gridCol>
              </a:tblGrid>
              <a:tr h="955605">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475903896"/>
                  </a:ext>
                </a:extLst>
              </a:tr>
              <a:tr h="955605">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027841470"/>
                  </a:ext>
                </a:extLst>
              </a:tr>
              <a:tr h="955605">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48924021"/>
                  </a:ext>
                </a:extLst>
              </a:tr>
            </a:tbl>
          </a:graphicData>
        </a:graphic>
      </p:graphicFrame>
      <p:sp>
        <p:nvSpPr>
          <p:cNvPr id="10" name="Rectangle 9"/>
          <p:cNvSpPr/>
          <p:nvPr/>
        </p:nvSpPr>
        <p:spPr>
          <a:xfrm>
            <a:off x="707488" y="1966233"/>
            <a:ext cx="3810534" cy="830997"/>
          </a:xfrm>
          <a:prstGeom prst="rect">
            <a:avLst/>
          </a:prstGeom>
        </p:spPr>
        <p:txBody>
          <a:bodyPr wrap="square">
            <a:spAutoFit/>
          </a:bodyPr>
          <a:lstStyle/>
          <a:p>
            <a:pPr algn="ctr"/>
            <a:r>
              <a:rPr lang="en-GB" sz="2400" b="1">
                <a:solidFill>
                  <a:prstClr val="black"/>
                </a:solidFill>
                <a:latin typeface="Times New Roman" panose="02020603050405020304" pitchFamily="18" charset="0"/>
                <a:cs typeface="Times New Roman" panose="02020603050405020304" pitchFamily="18" charset="0"/>
              </a:rPr>
              <a:t>Tên và đặc điểm của từng chất tạo ra dung dịch</a:t>
            </a:r>
            <a:endParaRPr lang="en-GB" sz="2400">
              <a:solidFill>
                <a:prstClr val="black"/>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4458384" y="1940860"/>
            <a:ext cx="3750896" cy="830997"/>
          </a:xfrm>
          <a:prstGeom prst="rect">
            <a:avLst/>
          </a:prstGeom>
        </p:spPr>
        <p:txBody>
          <a:bodyPr wrap="square">
            <a:spAutoFit/>
          </a:bodyPr>
          <a:lstStyle/>
          <a:p>
            <a:pPr algn="ctr"/>
            <a:r>
              <a:rPr lang="en-GB" sz="2400" b="1">
                <a:latin typeface="Times New Roman" panose="02020603050405020304" pitchFamily="18" charset="0"/>
                <a:cs typeface="Times New Roman" panose="02020603050405020304" pitchFamily="18" charset="0"/>
              </a:rPr>
              <a:t>Tên hỗn hợp và đặc điểm của dung dịch</a:t>
            </a:r>
            <a:endParaRPr lang="en-GB" sz="2400">
              <a:latin typeface="Times New Roman" panose="02020603050405020304" pitchFamily="18" charset="0"/>
              <a:cs typeface="Times New Roman" panose="02020603050405020304" pitchFamily="18" charset="0"/>
            </a:endParaRPr>
          </a:p>
        </p:txBody>
      </p:sp>
      <p:sp>
        <p:nvSpPr>
          <p:cNvPr id="2" name="TextBox 1"/>
          <p:cNvSpPr txBox="1"/>
          <p:nvPr/>
        </p:nvSpPr>
        <p:spPr>
          <a:xfrm>
            <a:off x="707488" y="2885654"/>
            <a:ext cx="3600352" cy="830997"/>
          </a:xfrm>
          <a:prstGeom prst="rect">
            <a:avLst/>
          </a:prstGeom>
          <a:noFill/>
        </p:spPr>
        <p:txBody>
          <a:bodyPr wrap="square" rtlCol="0">
            <a:spAutoFit/>
          </a:bodyPr>
          <a:lstStyle/>
          <a:p>
            <a:r>
              <a:rPr lang="en-GB" sz="2400">
                <a:latin typeface="Times New Roman" panose="02020603050405020304" pitchFamily="18" charset="0"/>
                <a:cs typeface="Times New Roman" panose="02020603050405020304" pitchFamily="18" charset="0"/>
              </a:rPr>
              <a:t>1. Đường: thể rắn, dạng hạt, vị ngọt.</a:t>
            </a:r>
          </a:p>
        </p:txBody>
      </p:sp>
      <p:sp>
        <p:nvSpPr>
          <p:cNvPr id="9" name="TextBox 8"/>
          <p:cNvSpPr txBox="1"/>
          <p:nvPr/>
        </p:nvSpPr>
        <p:spPr>
          <a:xfrm>
            <a:off x="707488" y="3874500"/>
            <a:ext cx="3750896" cy="830997"/>
          </a:xfrm>
          <a:prstGeom prst="rect">
            <a:avLst/>
          </a:prstGeom>
          <a:noFill/>
        </p:spPr>
        <p:txBody>
          <a:bodyPr wrap="square" rtlCol="0">
            <a:spAutoFit/>
          </a:bodyPr>
          <a:lstStyle/>
          <a:p>
            <a:r>
              <a:rPr lang="en-GB" sz="2400">
                <a:latin typeface="Times New Roman" panose="02020603050405020304" pitchFamily="18" charset="0"/>
                <a:cs typeface="Times New Roman" panose="02020603050405020304" pitchFamily="18" charset="0"/>
              </a:rPr>
              <a:t>2. Nước lọc: thể lỏng, không mùi, không vị…</a:t>
            </a:r>
          </a:p>
        </p:txBody>
      </p:sp>
      <p:sp>
        <p:nvSpPr>
          <p:cNvPr id="13" name="TextBox 12"/>
          <p:cNvSpPr txBox="1"/>
          <p:nvPr/>
        </p:nvSpPr>
        <p:spPr>
          <a:xfrm>
            <a:off x="4684200" y="2929706"/>
            <a:ext cx="3600352" cy="461665"/>
          </a:xfrm>
          <a:prstGeom prst="rect">
            <a:avLst/>
          </a:prstGeom>
          <a:noFill/>
        </p:spPr>
        <p:txBody>
          <a:bodyPr wrap="square" rtlCol="0">
            <a:spAutoFit/>
          </a:bodyPr>
          <a:lstStyle/>
          <a:p>
            <a:r>
              <a:rPr lang="en-GB" sz="2400">
                <a:latin typeface="Times New Roman" panose="02020603050405020304" pitchFamily="18" charset="0"/>
                <a:cs typeface="Times New Roman" panose="02020603050405020304" pitchFamily="18" charset="0"/>
              </a:rPr>
              <a:t>- Dung dịch nước đường.</a:t>
            </a:r>
          </a:p>
        </p:txBody>
      </p:sp>
      <p:sp>
        <p:nvSpPr>
          <p:cNvPr id="14" name="TextBox 13"/>
          <p:cNvSpPr txBox="1"/>
          <p:nvPr/>
        </p:nvSpPr>
        <p:spPr>
          <a:xfrm>
            <a:off x="4684200" y="3822459"/>
            <a:ext cx="3600352" cy="830997"/>
          </a:xfrm>
          <a:prstGeom prst="rect">
            <a:avLst/>
          </a:prstGeom>
          <a:noFill/>
        </p:spPr>
        <p:txBody>
          <a:bodyPr wrap="square" rtlCol="0">
            <a:spAutoFit/>
          </a:bodyPr>
          <a:lstStyle/>
          <a:p>
            <a:r>
              <a:rPr lang="en-GB" sz="2400">
                <a:latin typeface="Times New Roman" panose="02020603050405020304" pitchFamily="18" charset="0"/>
                <a:cs typeface="Times New Roman" panose="02020603050405020304" pitchFamily="18" charset="0"/>
              </a:rPr>
              <a:t>- Dung dịch nước đường có vị ngọt.</a:t>
            </a:r>
          </a:p>
        </p:txBody>
      </p:sp>
      <p:pic>
        <p:nvPicPr>
          <p:cNvPr id="17" name="Picture 16"/>
          <p:cNvPicPr>
            <a:picLocks noChangeAspect="1"/>
          </p:cNvPicPr>
          <p:nvPr/>
        </p:nvPicPr>
        <p:blipFill>
          <a:blip r:embed="rId4"/>
          <a:stretch>
            <a:fillRect/>
          </a:stretch>
        </p:blipFill>
        <p:spPr>
          <a:xfrm>
            <a:off x="8805700" y="4742330"/>
            <a:ext cx="1743400" cy="1630681"/>
          </a:xfrm>
          <a:prstGeom prst="roundRect">
            <a:avLst/>
          </a:prstGeom>
        </p:spPr>
      </p:pic>
      <p:pic>
        <p:nvPicPr>
          <p:cNvPr id="15" name="Picture 14"/>
          <p:cNvPicPr>
            <a:picLocks noChangeAspect="1"/>
          </p:cNvPicPr>
          <p:nvPr/>
        </p:nvPicPr>
        <p:blipFill>
          <a:blip r:embed="rId5"/>
          <a:stretch>
            <a:fillRect/>
          </a:stretch>
        </p:blipFill>
        <p:spPr>
          <a:xfrm>
            <a:off x="8442309" y="3088640"/>
            <a:ext cx="2312558" cy="1542525"/>
          </a:xfrm>
          <a:prstGeom prst="roundRect">
            <a:avLst/>
          </a:prstGeom>
        </p:spPr>
      </p:pic>
      <p:pic>
        <p:nvPicPr>
          <p:cNvPr id="4" name="Picture 3"/>
          <p:cNvPicPr>
            <a:picLocks noChangeAspect="1"/>
          </p:cNvPicPr>
          <p:nvPr/>
        </p:nvPicPr>
        <p:blipFill>
          <a:blip r:embed="rId6"/>
          <a:stretch>
            <a:fillRect/>
          </a:stretch>
        </p:blipFill>
        <p:spPr>
          <a:xfrm>
            <a:off x="838015" y="360494"/>
            <a:ext cx="4267570" cy="1780186"/>
          </a:xfrm>
          <a:prstGeom prst="rect">
            <a:avLst/>
          </a:prstGeom>
        </p:spPr>
      </p:pic>
    </p:spTree>
    <p:extLst>
      <p:ext uri="{BB962C8B-B14F-4D97-AF65-F5344CB8AC3E}">
        <p14:creationId xmlns:p14="http://schemas.microsoft.com/office/powerpoint/2010/main" val="456011237"/>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randombar(horizontal)">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randombar(horizont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randombar(horizontal)">
                                      <p:cBhvr>
                                        <p:cTn id="2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p:bldP spid="13" grpId="0"/>
      <p:bldP spid="1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直接连接符 7"/>
          <p:cNvCxnSpPr>
            <a:cxnSpLocks/>
          </p:cNvCxnSpPr>
          <p:nvPr/>
        </p:nvCxnSpPr>
        <p:spPr>
          <a:xfrm>
            <a:off x="958178" y="3204769"/>
            <a:ext cx="4614603" cy="0"/>
          </a:xfrm>
          <a:prstGeom prst="line">
            <a:avLst/>
          </a:prstGeom>
          <a:ln>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9" name="矩形 8"/>
          <p:cNvSpPr/>
          <p:nvPr/>
        </p:nvSpPr>
        <p:spPr>
          <a:xfrm>
            <a:off x="958177" y="2007849"/>
            <a:ext cx="4452532" cy="461665"/>
          </a:xfrm>
          <a:prstGeom prst="rect">
            <a:avLst/>
          </a:prstGeom>
        </p:spPr>
        <p:txBody>
          <a:bodyPr wrap="square" lIns="91440" tIns="45720" rIns="91440" bIns="4572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GB" altLang="zh-CN" sz="2400" b="0" i="0" u="none" strike="noStrike" kern="1200" cap="none" spc="0" normalizeH="0" baseline="0" noProof="0">
                <a:ln>
                  <a:noFill/>
                </a:ln>
                <a:solidFill>
                  <a:prstClr val="black">
                    <a:lumMod val="85000"/>
                    <a:lumOff val="15000"/>
                  </a:prstClr>
                </a:solidFill>
                <a:effectLst/>
                <a:uLnTx/>
                <a:uFillTx/>
                <a:latin typeface="Times New Roman" panose="02020603050405020304" pitchFamily="18" charset="0"/>
                <a:ea typeface="zihun107hao-mengquhuanleti" panose="00000500000000000000" pitchFamily="2" charset="-122"/>
                <a:cs typeface="Times New Roman" panose="02020603050405020304" pitchFamily="18" charset="0"/>
                <a:sym typeface="zihun107hao-mengquhuanleti" panose="00000500000000000000" pitchFamily="2" charset="-122"/>
              </a:rPr>
              <a:t>Dung dịch</a:t>
            </a:r>
            <a:r>
              <a:rPr kumimoji="0" lang="en-GB" altLang="zh-CN" sz="2400" b="0" i="0" u="none" strike="noStrike" kern="1200" cap="none" spc="0" normalizeH="0" noProof="0">
                <a:ln>
                  <a:noFill/>
                </a:ln>
                <a:solidFill>
                  <a:prstClr val="black">
                    <a:lumMod val="85000"/>
                    <a:lumOff val="15000"/>
                  </a:prstClr>
                </a:solidFill>
                <a:effectLst/>
                <a:uLnTx/>
                <a:uFillTx/>
                <a:latin typeface="Times New Roman" panose="02020603050405020304" pitchFamily="18" charset="0"/>
                <a:ea typeface="zihun107hao-mengquhuanleti" panose="00000500000000000000" pitchFamily="2" charset="-122"/>
                <a:cs typeface="Times New Roman" panose="02020603050405020304" pitchFamily="18" charset="0"/>
                <a:sym typeface="zihun107hao-mengquhuanleti" panose="00000500000000000000" pitchFamily="2" charset="-122"/>
              </a:rPr>
              <a:t> nước chanh đường</a:t>
            </a:r>
            <a:endParaRPr kumimoji="0" lang="zh-CN" altLang="en-US" sz="2400" b="0" i="0" u="none" strike="noStrike" kern="1200" cap="none" spc="0" normalizeH="0" baseline="0" noProof="0" dirty="0">
              <a:ln>
                <a:noFill/>
              </a:ln>
              <a:solidFill>
                <a:prstClr val="black">
                  <a:lumMod val="85000"/>
                  <a:lumOff val="15000"/>
                </a:prstClr>
              </a:solidFill>
              <a:effectLst/>
              <a:uLnTx/>
              <a:uFillTx/>
              <a:latin typeface="Times New Roman" panose="02020603050405020304" pitchFamily="18" charset="0"/>
              <a:ea typeface="zihun107hao-mengquhuanleti" panose="00000500000000000000" pitchFamily="2" charset="-122"/>
              <a:cs typeface="Times New Roman" panose="02020603050405020304" pitchFamily="18" charset="0"/>
              <a:sym typeface="zihun107hao-mengquhuanleti" panose="00000500000000000000" pitchFamily="2" charset="-122"/>
            </a:endParaRPr>
          </a:p>
        </p:txBody>
      </p:sp>
      <p:sp>
        <p:nvSpPr>
          <p:cNvPr id="10" name="矩形 9"/>
          <p:cNvSpPr/>
          <p:nvPr/>
        </p:nvSpPr>
        <p:spPr>
          <a:xfrm>
            <a:off x="958177" y="922880"/>
            <a:ext cx="5117503" cy="954107"/>
          </a:xfrm>
          <a:prstGeom prst="rect">
            <a:avLst/>
          </a:prstGeom>
        </p:spPr>
        <p:txBody>
          <a:bodyPr wrap="square" lIns="91440" tIns="45720" rIns="91440" bIns="4572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GB" altLang="zh-CN" sz="2800" b="0" i="0" u="none" strike="noStrike" kern="1200" cap="none" spc="0" normalizeH="0" baseline="0" noProof="0">
                <a:ln>
                  <a:noFill/>
                </a:ln>
                <a:solidFill>
                  <a:srgbClr val="FF0000"/>
                </a:solidFill>
                <a:effectLst/>
                <a:uLnTx/>
                <a:uFillTx/>
                <a:latin typeface="Times New Roman" panose="02020603050405020304" pitchFamily="18" charset="0"/>
                <a:ea typeface="zihun107hao-mengquhuanleti" panose="00000500000000000000" pitchFamily="2" charset="-122"/>
                <a:cs typeface="Times New Roman" panose="02020603050405020304" pitchFamily="18" charset="0"/>
                <a:sym typeface="zihun107hao-mengquhuanleti" panose="00000500000000000000" pitchFamily="2" charset="-122"/>
              </a:rPr>
              <a:t>Hãy</a:t>
            </a:r>
            <a:r>
              <a:rPr kumimoji="0" lang="en-GB" altLang="zh-CN" sz="2800" b="0" i="0" u="none" strike="noStrike" kern="1200" cap="none" spc="0" normalizeH="0" noProof="0">
                <a:ln>
                  <a:noFill/>
                </a:ln>
                <a:solidFill>
                  <a:srgbClr val="FF0000"/>
                </a:solidFill>
                <a:effectLst/>
                <a:uLnTx/>
                <a:uFillTx/>
                <a:latin typeface="Times New Roman" panose="02020603050405020304" pitchFamily="18" charset="0"/>
                <a:ea typeface="zihun107hao-mengquhuanleti" panose="00000500000000000000" pitchFamily="2" charset="-122"/>
                <a:cs typeface="Times New Roman" panose="02020603050405020304" pitchFamily="18" charset="0"/>
                <a:sym typeface="zihun107hao-mengquhuanleti" panose="00000500000000000000" pitchFamily="2" charset="-122"/>
              </a:rPr>
              <a:t> kể thêm một số dung dịch mà em biết:</a:t>
            </a:r>
            <a:endParaRPr kumimoji="0" lang="zh-CN" alt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zihun107hao-mengquhuanleti" panose="00000500000000000000" pitchFamily="2" charset="-122"/>
              <a:cs typeface="Times New Roman" panose="02020603050405020304" pitchFamily="18" charset="0"/>
              <a:sym typeface="zihun107hao-mengquhuanleti" panose="00000500000000000000" pitchFamily="2" charset="-122"/>
            </a:endParaRPr>
          </a:p>
        </p:txBody>
      </p:sp>
      <p:sp>
        <p:nvSpPr>
          <p:cNvPr id="11" name="矩形 10"/>
          <p:cNvSpPr/>
          <p:nvPr/>
        </p:nvSpPr>
        <p:spPr>
          <a:xfrm>
            <a:off x="991207" y="4449547"/>
            <a:ext cx="5266864" cy="1938992"/>
          </a:xfrm>
          <a:prstGeom prst="rect">
            <a:avLst/>
          </a:prstGeom>
        </p:spPr>
        <p:txBody>
          <a:bodyPr wrap="square" lIns="91440" tIns="45720" rIns="91440" bIns="4572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GB" altLang="zh-CN" sz="2400">
                <a:solidFill>
                  <a:prstClr val="black">
                    <a:lumMod val="85000"/>
                    <a:lumOff val="15000"/>
                  </a:prstClr>
                </a:solidFill>
                <a:latin typeface="Times New Roman" panose="02020603050405020304" pitchFamily="18" charset="0"/>
                <a:ea typeface="zihun107hao-mengquhuanleti" panose="00000500000000000000" pitchFamily="2" charset="-122"/>
                <a:cs typeface="Times New Roman" panose="02020603050405020304" pitchFamily="18" charset="0"/>
                <a:sym typeface="zihun107hao-mengquhuanleti" panose="00000500000000000000" pitchFamily="2" charset="-122"/>
              </a:rPr>
              <a:t>Hỗn hợp dẫu ăn với nước không được gọi là dung dịch vì hỗn hợp này để yên một lúc thì nước lắng xuống, dầu ăn nổi lên thành một lớp trên mặt nước chứ hai chất này không hòa tan với nhau.</a:t>
            </a:r>
            <a:endParaRPr kumimoji="0" lang="zh-CN" altLang="en-US" sz="2400" b="0" i="0" u="none" strike="noStrike" kern="1200" cap="none" spc="0" normalizeH="0" baseline="0" noProof="0" dirty="0">
              <a:ln>
                <a:noFill/>
              </a:ln>
              <a:solidFill>
                <a:prstClr val="black">
                  <a:lumMod val="85000"/>
                  <a:lumOff val="15000"/>
                </a:prstClr>
              </a:solidFill>
              <a:effectLst/>
              <a:uLnTx/>
              <a:uFillTx/>
              <a:latin typeface="Times New Roman" panose="02020603050405020304" pitchFamily="18" charset="0"/>
              <a:ea typeface="zihun107hao-mengquhuanleti" panose="00000500000000000000" pitchFamily="2" charset="-122"/>
              <a:cs typeface="Times New Roman" panose="02020603050405020304" pitchFamily="18" charset="0"/>
              <a:sym typeface="zihun107hao-mengquhuanleti" panose="00000500000000000000" pitchFamily="2" charset="-122"/>
            </a:endParaRPr>
          </a:p>
        </p:txBody>
      </p:sp>
      <p:pic>
        <p:nvPicPr>
          <p:cNvPr id="14" name="图片 13">
            <a:extLst>
              <a:ext uri="{FF2B5EF4-FFF2-40B4-BE49-F238E27FC236}">
                <a16:creationId xmlns:a16="http://schemas.microsoft.com/office/drawing/2014/main" id="{A5FA9197-1CA1-4930-AD54-72CDC0C1714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1846" b="9178"/>
          <a:stretch/>
        </p:blipFill>
        <p:spPr>
          <a:xfrm>
            <a:off x="6258071" y="879008"/>
            <a:ext cx="5104979" cy="4723605"/>
          </a:xfrm>
          <a:prstGeom prst="rect">
            <a:avLst/>
          </a:prstGeom>
        </p:spPr>
      </p:pic>
      <p:sp>
        <p:nvSpPr>
          <p:cNvPr id="13" name="矩形 9"/>
          <p:cNvSpPr/>
          <p:nvPr/>
        </p:nvSpPr>
        <p:spPr>
          <a:xfrm>
            <a:off x="958177" y="3396051"/>
            <a:ext cx="5899823" cy="954107"/>
          </a:xfrm>
          <a:prstGeom prst="rect">
            <a:avLst/>
          </a:prstGeom>
        </p:spPr>
        <p:txBody>
          <a:bodyPr wrap="square" lIns="91440" tIns="45720" rIns="91440" bIns="4572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GB" altLang="zh-CN" sz="2800" b="0" i="0" u="none" strike="noStrike" kern="1200" cap="none" spc="0" normalizeH="0" baseline="0" noProof="0">
                <a:ln>
                  <a:noFill/>
                </a:ln>
                <a:solidFill>
                  <a:srgbClr val="FF0000"/>
                </a:solidFill>
                <a:effectLst/>
                <a:uLnTx/>
                <a:uFillTx/>
                <a:latin typeface="Times New Roman" panose="02020603050405020304" pitchFamily="18" charset="0"/>
                <a:ea typeface="zihun107hao-mengquhuanleti" panose="00000500000000000000" pitchFamily="2" charset="-122"/>
                <a:cs typeface="Times New Roman" panose="02020603050405020304" pitchFamily="18" charset="0"/>
                <a:sym typeface="zihun107hao-mengquhuanleti" panose="00000500000000000000" pitchFamily="2" charset="-122"/>
              </a:rPr>
              <a:t>Tại</a:t>
            </a:r>
            <a:r>
              <a:rPr kumimoji="0" lang="en-GB" altLang="zh-CN" sz="2800" b="0" i="0" u="none" strike="noStrike" kern="1200" cap="none" spc="0" normalizeH="0" noProof="0">
                <a:ln>
                  <a:noFill/>
                </a:ln>
                <a:solidFill>
                  <a:srgbClr val="FF0000"/>
                </a:solidFill>
                <a:effectLst/>
                <a:uLnTx/>
                <a:uFillTx/>
                <a:latin typeface="Times New Roman" panose="02020603050405020304" pitchFamily="18" charset="0"/>
                <a:ea typeface="zihun107hao-mengquhuanleti" panose="00000500000000000000" pitchFamily="2" charset="-122"/>
                <a:cs typeface="Times New Roman" panose="02020603050405020304" pitchFamily="18" charset="0"/>
                <a:sym typeface="zihun107hao-mengquhuanleti" panose="00000500000000000000" pitchFamily="2" charset="-122"/>
              </a:rPr>
              <a:t> sao hỗn hợp dầu ăn với nước không được gọi là dung dịch?</a:t>
            </a:r>
            <a:endParaRPr kumimoji="0" lang="zh-CN" altLang="en-US" sz="2800" b="0" i="0" u="none" strike="noStrike" kern="1200" cap="none" spc="0" normalizeH="0" baseline="0" noProof="0" dirty="0">
              <a:ln>
                <a:noFill/>
              </a:ln>
              <a:solidFill>
                <a:srgbClr val="FF0000"/>
              </a:solidFill>
              <a:effectLst/>
              <a:uLnTx/>
              <a:uFillTx/>
              <a:latin typeface="Times New Roman" panose="02020603050405020304" pitchFamily="18" charset="0"/>
              <a:ea typeface="zihun107hao-mengquhuanleti" panose="00000500000000000000" pitchFamily="2" charset="-122"/>
              <a:cs typeface="Times New Roman" panose="02020603050405020304" pitchFamily="18" charset="0"/>
              <a:sym typeface="zihun107hao-mengquhuanleti" panose="00000500000000000000" pitchFamily="2" charset="-122"/>
            </a:endParaRPr>
          </a:p>
        </p:txBody>
      </p:sp>
      <p:sp>
        <p:nvSpPr>
          <p:cNvPr id="15" name="矩形 8"/>
          <p:cNvSpPr/>
          <p:nvPr/>
        </p:nvSpPr>
        <p:spPr>
          <a:xfrm>
            <a:off x="991207" y="2560711"/>
            <a:ext cx="4452532" cy="461665"/>
          </a:xfrm>
          <a:prstGeom prst="rect">
            <a:avLst/>
          </a:prstGeom>
        </p:spPr>
        <p:txBody>
          <a:bodyPr wrap="square" lIns="91440" tIns="45720" rIns="91440" bIns="4572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GB" altLang="zh-CN" sz="2400" b="0" i="0" u="none" strike="noStrike" kern="1200" cap="none" spc="0" normalizeH="0" baseline="0" noProof="0">
                <a:ln>
                  <a:noFill/>
                </a:ln>
                <a:solidFill>
                  <a:prstClr val="black">
                    <a:lumMod val="85000"/>
                    <a:lumOff val="15000"/>
                  </a:prstClr>
                </a:solidFill>
                <a:effectLst/>
                <a:uLnTx/>
                <a:uFillTx/>
                <a:latin typeface="Times New Roman" panose="02020603050405020304" pitchFamily="18" charset="0"/>
                <a:ea typeface="zihun107hao-mengquhuanleti" panose="00000500000000000000" pitchFamily="2" charset="-122"/>
                <a:cs typeface="Times New Roman" panose="02020603050405020304" pitchFamily="18" charset="0"/>
                <a:sym typeface="zihun107hao-mengquhuanleti" panose="00000500000000000000" pitchFamily="2" charset="-122"/>
              </a:rPr>
              <a:t>Dung dịch</a:t>
            </a:r>
            <a:r>
              <a:rPr kumimoji="0" lang="en-GB" altLang="zh-CN" sz="2400" b="0" i="0" u="none" strike="noStrike" kern="1200" cap="none" spc="0" normalizeH="0" noProof="0">
                <a:ln>
                  <a:noFill/>
                </a:ln>
                <a:solidFill>
                  <a:prstClr val="black">
                    <a:lumMod val="85000"/>
                    <a:lumOff val="15000"/>
                  </a:prstClr>
                </a:solidFill>
                <a:effectLst/>
                <a:uLnTx/>
                <a:uFillTx/>
                <a:latin typeface="Times New Roman" panose="02020603050405020304" pitchFamily="18" charset="0"/>
                <a:ea typeface="zihun107hao-mengquhuanleti" panose="00000500000000000000" pitchFamily="2" charset="-122"/>
                <a:cs typeface="Times New Roman" panose="02020603050405020304" pitchFamily="18" charset="0"/>
                <a:sym typeface="zihun107hao-mengquhuanleti" panose="00000500000000000000" pitchFamily="2" charset="-122"/>
              </a:rPr>
              <a:t> nước mắm</a:t>
            </a:r>
            <a:endParaRPr kumimoji="0" lang="zh-CN" altLang="en-US" sz="2400" b="0" i="0" u="none" strike="noStrike" kern="1200" cap="none" spc="0" normalizeH="0" baseline="0" noProof="0" dirty="0">
              <a:ln>
                <a:noFill/>
              </a:ln>
              <a:solidFill>
                <a:prstClr val="black">
                  <a:lumMod val="85000"/>
                  <a:lumOff val="15000"/>
                </a:prstClr>
              </a:solidFill>
              <a:effectLst/>
              <a:uLnTx/>
              <a:uFillTx/>
              <a:latin typeface="Times New Roman" panose="02020603050405020304" pitchFamily="18" charset="0"/>
              <a:ea typeface="zihun107hao-mengquhuanleti" panose="00000500000000000000" pitchFamily="2" charset="-122"/>
              <a:cs typeface="Times New Roman" panose="02020603050405020304" pitchFamily="18" charset="0"/>
              <a:sym typeface="zihun107hao-mengquhuanleti" panose="00000500000000000000" pitchFamily="2" charset="-122"/>
            </a:endParaRPr>
          </a:p>
        </p:txBody>
      </p:sp>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95736" y="657294"/>
            <a:ext cx="960099" cy="960099"/>
          </a:xfrm>
          <a:prstGeom prst="rect">
            <a:avLst/>
          </a:prstGeom>
        </p:spPr>
      </p:pic>
      <p:pic>
        <p:nvPicPr>
          <p:cNvPr id="17" name="Picture 1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2888" y="3226050"/>
            <a:ext cx="960099" cy="960099"/>
          </a:xfrm>
          <a:prstGeom prst="rect">
            <a:avLst/>
          </a:prstGeom>
        </p:spPr>
      </p:pic>
    </p:spTree>
    <p:extLst>
      <p:ext uri="{BB962C8B-B14F-4D97-AF65-F5344CB8AC3E}">
        <p14:creationId xmlns:p14="http://schemas.microsoft.com/office/powerpoint/2010/main" val="1347879075"/>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par>
                          <p:cTn id="11" fill="hold">
                            <p:stCondLst>
                              <p:cond delay="1000"/>
                            </p:stCondLst>
                            <p:childTnLst>
                              <p:par>
                                <p:cTn id="12" presetID="53" presetClass="entr" presetSubtype="16" fill="hold" grpId="0" nodeType="after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p:cTn id="14" dur="500" fill="hold"/>
                                        <p:tgtEl>
                                          <p:spTgt spid="10"/>
                                        </p:tgtEl>
                                        <p:attrNameLst>
                                          <p:attrName>ppt_w</p:attrName>
                                        </p:attrNameLst>
                                      </p:cBhvr>
                                      <p:tavLst>
                                        <p:tav tm="0">
                                          <p:val>
                                            <p:fltVal val="0"/>
                                          </p:val>
                                        </p:tav>
                                        <p:tav tm="100000">
                                          <p:val>
                                            <p:strVal val="#ppt_w"/>
                                          </p:val>
                                        </p:tav>
                                      </p:tavLst>
                                    </p:anim>
                                    <p:anim calcmode="lin" valueType="num">
                                      <p:cBhvr>
                                        <p:cTn id="15" dur="500" fill="hold"/>
                                        <p:tgtEl>
                                          <p:spTgt spid="10"/>
                                        </p:tgtEl>
                                        <p:attrNameLst>
                                          <p:attrName>ppt_h</p:attrName>
                                        </p:attrNameLst>
                                      </p:cBhvr>
                                      <p:tavLst>
                                        <p:tav tm="0">
                                          <p:val>
                                            <p:fltVal val="0"/>
                                          </p:val>
                                        </p:tav>
                                        <p:tav tm="100000">
                                          <p:val>
                                            <p:strVal val="#ppt_h"/>
                                          </p:val>
                                        </p:tav>
                                      </p:tavLst>
                                    </p:anim>
                                    <p:animEffect transition="in" filter="fade">
                                      <p:cBhvr>
                                        <p:cTn id="16" dur="5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p:cTn id="21" dur="500" fill="hold"/>
                                        <p:tgtEl>
                                          <p:spTgt spid="9"/>
                                        </p:tgtEl>
                                        <p:attrNameLst>
                                          <p:attrName>ppt_w</p:attrName>
                                        </p:attrNameLst>
                                      </p:cBhvr>
                                      <p:tavLst>
                                        <p:tav tm="0">
                                          <p:val>
                                            <p:fltVal val="0"/>
                                          </p:val>
                                        </p:tav>
                                        <p:tav tm="100000">
                                          <p:val>
                                            <p:strVal val="#ppt_w"/>
                                          </p:val>
                                        </p:tav>
                                      </p:tavLst>
                                    </p:anim>
                                    <p:anim calcmode="lin" valueType="num">
                                      <p:cBhvr>
                                        <p:cTn id="22" dur="500" fill="hold"/>
                                        <p:tgtEl>
                                          <p:spTgt spid="9"/>
                                        </p:tgtEl>
                                        <p:attrNameLst>
                                          <p:attrName>ppt_h</p:attrName>
                                        </p:attrNameLst>
                                      </p:cBhvr>
                                      <p:tavLst>
                                        <p:tav tm="0">
                                          <p:val>
                                            <p:fltVal val="0"/>
                                          </p:val>
                                        </p:tav>
                                        <p:tav tm="100000">
                                          <p:val>
                                            <p:strVal val="#ppt_h"/>
                                          </p:val>
                                        </p:tav>
                                      </p:tavLst>
                                    </p:anim>
                                    <p:animEffect transition="in" filter="fade">
                                      <p:cBhvr>
                                        <p:cTn id="23" dur="500"/>
                                        <p:tgtEl>
                                          <p:spTgt spid="9"/>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15"/>
                                        </p:tgtEl>
                                        <p:attrNameLst>
                                          <p:attrName>style.visibility</p:attrName>
                                        </p:attrNameLst>
                                      </p:cBhvr>
                                      <p:to>
                                        <p:strVal val="visible"/>
                                      </p:to>
                                    </p:set>
                                    <p:anim calcmode="lin" valueType="num">
                                      <p:cBhvr>
                                        <p:cTn id="28" dur="500" fill="hold"/>
                                        <p:tgtEl>
                                          <p:spTgt spid="15"/>
                                        </p:tgtEl>
                                        <p:attrNameLst>
                                          <p:attrName>ppt_w</p:attrName>
                                        </p:attrNameLst>
                                      </p:cBhvr>
                                      <p:tavLst>
                                        <p:tav tm="0">
                                          <p:val>
                                            <p:fltVal val="0"/>
                                          </p:val>
                                        </p:tav>
                                        <p:tav tm="100000">
                                          <p:val>
                                            <p:strVal val="#ppt_w"/>
                                          </p:val>
                                        </p:tav>
                                      </p:tavLst>
                                    </p:anim>
                                    <p:anim calcmode="lin" valueType="num">
                                      <p:cBhvr>
                                        <p:cTn id="29" dur="500" fill="hold"/>
                                        <p:tgtEl>
                                          <p:spTgt spid="15"/>
                                        </p:tgtEl>
                                        <p:attrNameLst>
                                          <p:attrName>ppt_h</p:attrName>
                                        </p:attrNameLst>
                                      </p:cBhvr>
                                      <p:tavLst>
                                        <p:tav tm="0">
                                          <p:val>
                                            <p:fltVal val="0"/>
                                          </p:val>
                                        </p:tav>
                                        <p:tav tm="100000">
                                          <p:val>
                                            <p:strVal val="#ppt_h"/>
                                          </p:val>
                                        </p:tav>
                                      </p:tavLst>
                                    </p:anim>
                                    <p:animEffect transition="in" filter="fade">
                                      <p:cBhvr>
                                        <p:cTn id="30" dur="500"/>
                                        <p:tgtEl>
                                          <p:spTgt spid="15"/>
                                        </p:tgtEl>
                                      </p:cBhvr>
                                    </p:animEffect>
                                  </p:childTnLst>
                                </p:cTn>
                              </p:par>
                            </p:childTnLst>
                          </p:cTn>
                        </p:par>
                        <p:par>
                          <p:cTn id="31" fill="hold">
                            <p:stCondLst>
                              <p:cond delay="500"/>
                            </p:stCondLst>
                            <p:childTnLst>
                              <p:par>
                                <p:cTn id="32" presetID="53" presetClass="entr" presetSubtype="16" fill="hold" nodeType="afterEffect">
                                  <p:stCondLst>
                                    <p:cond delay="0"/>
                                  </p:stCondLst>
                                  <p:childTnLst>
                                    <p:set>
                                      <p:cBhvr>
                                        <p:cTn id="33" dur="1" fill="hold">
                                          <p:stCondLst>
                                            <p:cond delay="0"/>
                                          </p:stCondLst>
                                        </p:cTn>
                                        <p:tgtEl>
                                          <p:spTgt spid="8"/>
                                        </p:tgtEl>
                                        <p:attrNameLst>
                                          <p:attrName>style.visibility</p:attrName>
                                        </p:attrNameLst>
                                      </p:cBhvr>
                                      <p:to>
                                        <p:strVal val="visible"/>
                                      </p:to>
                                    </p:set>
                                    <p:anim calcmode="lin" valueType="num">
                                      <p:cBhvr>
                                        <p:cTn id="34" dur="500" fill="hold"/>
                                        <p:tgtEl>
                                          <p:spTgt spid="8"/>
                                        </p:tgtEl>
                                        <p:attrNameLst>
                                          <p:attrName>ppt_w</p:attrName>
                                        </p:attrNameLst>
                                      </p:cBhvr>
                                      <p:tavLst>
                                        <p:tav tm="0">
                                          <p:val>
                                            <p:fltVal val="0"/>
                                          </p:val>
                                        </p:tav>
                                        <p:tav tm="100000">
                                          <p:val>
                                            <p:strVal val="#ppt_w"/>
                                          </p:val>
                                        </p:tav>
                                      </p:tavLst>
                                    </p:anim>
                                    <p:anim calcmode="lin" valueType="num">
                                      <p:cBhvr>
                                        <p:cTn id="35" dur="500" fill="hold"/>
                                        <p:tgtEl>
                                          <p:spTgt spid="8"/>
                                        </p:tgtEl>
                                        <p:attrNameLst>
                                          <p:attrName>ppt_h</p:attrName>
                                        </p:attrNameLst>
                                      </p:cBhvr>
                                      <p:tavLst>
                                        <p:tav tm="0">
                                          <p:val>
                                            <p:fltVal val="0"/>
                                          </p:val>
                                        </p:tav>
                                        <p:tav tm="100000">
                                          <p:val>
                                            <p:strVal val="#ppt_h"/>
                                          </p:val>
                                        </p:tav>
                                      </p:tavLst>
                                    </p:anim>
                                    <p:animEffect transition="in" filter="fade">
                                      <p:cBhvr>
                                        <p:cTn id="36" dur="500"/>
                                        <p:tgtEl>
                                          <p:spTgt spid="8"/>
                                        </p:tgtEl>
                                      </p:cBhvr>
                                    </p:animEffect>
                                  </p:childTnLst>
                                </p:cTn>
                              </p:par>
                              <p:par>
                                <p:cTn id="37" presetID="31" presetClass="entr" presetSubtype="0" fill="hold" nodeType="withEffect">
                                  <p:stCondLst>
                                    <p:cond delay="0"/>
                                  </p:stCondLst>
                                  <p:childTnLst>
                                    <p:set>
                                      <p:cBhvr>
                                        <p:cTn id="38" dur="1" fill="hold">
                                          <p:stCondLst>
                                            <p:cond delay="0"/>
                                          </p:stCondLst>
                                        </p:cTn>
                                        <p:tgtEl>
                                          <p:spTgt spid="17"/>
                                        </p:tgtEl>
                                        <p:attrNameLst>
                                          <p:attrName>style.visibility</p:attrName>
                                        </p:attrNameLst>
                                      </p:cBhvr>
                                      <p:to>
                                        <p:strVal val="visible"/>
                                      </p:to>
                                    </p:set>
                                    <p:anim calcmode="lin" valueType="num">
                                      <p:cBhvr>
                                        <p:cTn id="39" dur="1000" fill="hold"/>
                                        <p:tgtEl>
                                          <p:spTgt spid="17"/>
                                        </p:tgtEl>
                                        <p:attrNameLst>
                                          <p:attrName>ppt_w</p:attrName>
                                        </p:attrNameLst>
                                      </p:cBhvr>
                                      <p:tavLst>
                                        <p:tav tm="0">
                                          <p:val>
                                            <p:fltVal val="0"/>
                                          </p:val>
                                        </p:tav>
                                        <p:tav tm="100000">
                                          <p:val>
                                            <p:strVal val="#ppt_w"/>
                                          </p:val>
                                        </p:tav>
                                      </p:tavLst>
                                    </p:anim>
                                    <p:anim calcmode="lin" valueType="num">
                                      <p:cBhvr>
                                        <p:cTn id="40" dur="1000" fill="hold"/>
                                        <p:tgtEl>
                                          <p:spTgt spid="17"/>
                                        </p:tgtEl>
                                        <p:attrNameLst>
                                          <p:attrName>ppt_h</p:attrName>
                                        </p:attrNameLst>
                                      </p:cBhvr>
                                      <p:tavLst>
                                        <p:tav tm="0">
                                          <p:val>
                                            <p:fltVal val="0"/>
                                          </p:val>
                                        </p:tav>
                                        <p:tav tm="100000">
                                          <p:val>
                                            <p:strVal val="#ppt_h"/>
                                          </p:val>
                                        </p:tav>
                                      </p:tavLst>
                                    </p:anim>
                                    <p:anim calcmode="lin" valueType="num">
                                      <p:cBhvr>
                                        <p:cTn id="41" dur="1000" fill="hold"/>
                                        <p:tgtEl>
                                          <p:spTgt spid="17"/>
                                        </p:tgtEl>
                                        <p:attrNameLst>
                                          <p:attrName>style.rotation</p:attrName>
                                        </p:attrNameLst>
                                      </p:cBhvr>
                                      <p:tavLst>
                                        <p:tav tm="0">
                                          <p:val>
                                            <p:fltVal val="90"/>
                                          </p:val>
                                        </p:tav>
                                        <p:tav tm="100000">
                                          <p:val>
                                            <p:fltVal val="0"/>
                                          </p:val>
                                        </p:tav>
                                      </p:tavLst>
                                    </p:anim>
                                    <p:animEffect transition="in" filter="fade">
                                      <p:cBhvr>
                                        <p:cTn id="42" dur="1000"/>
                                        <p:tgtEl>
                                          <p:spTgt spid="17"/>
                                        </p:tgtEl>
                                      </p:cBhvr>
                                    </p:animEffect>
                                  </p:childTnLst>
                                </p:cTn>
                              </p:par>
                              <p:par>
                                <p:cTn id="43" presetID="53" presetClass="entr" presetSubtype="16" fill="hold" grpId="0" nodeType="withEffect">
                                  <p:stCondLst>
                                    <p:cond delay="0"/>
                                  </p:stCondLst>
                                  <p:childTnLst>
                                    <p:set>
                                      <p:cBhvr>
                                        <p:cTn id="44" dur="1" fill="hold">
                                          <p:stCondLst>
                                            <p:cond delay="0"/>
                                          </p:stCondLst>
                                        </p:cTn>
                                        <p:tgtEl>
                                          <p:spTgt spid="13"/>
                                        </p:tgtEl>
                                        <p:attrNameLst>
                                          <p:attrName>style.visibility</p:attrName>
                                        </p:attrNameLst>
                                      </p:cBhvr>
                                      <p:to>
                                        <p:strVal val="visible"/>
                                      </p:to>
                                    </p:set>
                                    <p:anim calcmode="lin" valueType="num">
                                      <p:cBhvr>
                                        <p:cTn id="45" dur="500" fill="hold"/>
                                        <p:tgtEl>
                                          <p:spTgt spid="13"/>
                                        </p:tgtEl>
                                        <p:attrNameLst>
                                          <p:attrName>ppt_w</p:attrName>
                                        </p:attrNameLst>
                                      </p:cBhvr>
                                      <p:tavLst>
                                        <p:tav tm="0">
                                          <p:val>
                                            <p:fltVal val="0"/>
                                          </p:val>
                                        </p:tav>
                                        <p:tav tm="100000">
                                          <p:val>
                                            <p:strVal val="#ppt_w"/>
                                          </p:val>
                                        </p:tav>
                                      </p:tavLst>
                                    </p:anim>
                                    <p:anim calcmode="lin" valueType="num">
                                      <p:cBhvr>
                                        <p:cTn id="46" dur="500" fill="hold"/>
                                        <p:tgtEl>
                                          <p:spTgt spid="13"/>
                                        </p:tgtEl>
                                        <p:attrNameLst>
                                          <p:attrName>ppt_h</p:attrName>
                                        </p:attrNameLst>
                                      </p:cBhvr>
                                      <p:tavLst>
                                        <p:tav tm="0">
                                          <p:val>
                                            <p:fltVal val="0"/>
                                          </p:val>
                                        </p:tav>
                                        <p:tav tm="100000">
                                          <p:val>
                                            <p:strVal val="#ppt_h"/>
                                          </p:val>
                                        </p:tav>
                                      </p:tavLst>
                                    </p:anim>
                                    <p:animEffect transition="in" filter="fade">
                                      <p:cBhvr>
                                        <p:cTn id="47" dur="500"/>
                                        <p:tgtEl>
                                          <p:spTgt spid="13"/>
                                        </p:tgtEl>
                                      </p:cBhvr>
                                    </p:animEffect>
                                  </p:childTnLst>
                                </p:cTn>
                              </p:par>
                            </p:childTnLst>
                          </p:cTn>
                        </p:par>
                      </p:childTnLst>
                    </p:cTn>
                  </p:par>
                  <p:par>
                    <p:cTn id="48" fill="hold">
                      <p:stCondLst>
                        <p:cond delay="indefinite"/>
                      </p:stCondLst>
                      <p:childTnLst>
                        <p:par>
                          <p:cTn id="49" fill="hold">
                            <p:stCondLst>
                              <p:cond delay="0"/>
                            </p:stCondLst>
                            <p:childTnLst>
                              <p:par>
                                <p:cTn id="50" presetID="53" presetClass="entr" presetSubtype="16" fill="hold" grpId="0" nodeType="clickEffect">
                                  <p:stCondLst>
                                    <p:cond delay="0"/>
                                  </p:stCondLst>
                                  <p:childTnLst>
                                    <p:set>
                                      <p:cBhvr>
                                        <p:cTn id="51" dur="1" fill="hold">
                                          <p:stCondLst>
                                            <p:cond delay="0"/>
                                          </p:stCondLst>
                                        </p:cTn>
                                        <p:tgtEl>
                                          <p:spTgt spid="11"/>
                                        </p:tgtEl>
                                        <p:attrNameLst>
                                          <p:attrName>style.visibility</p:attrName>
                                        </p:attrNameLst>
                                      </p:cBhvr>
                                      <p:to>
                                        <p:strVal val="visible"/>
                                      </p:to>
                                    </p:set>
                                    <p:anim calcmode="lin" valueType="num">
                                      <p:cBhvr>
                                        <p:cTn id="52" dur="500" fill="hold"/>
                                        <p:tgtEl>
                                          <p:spTgt spid="11"/>
                                        </p:tgtEl>
                                        <p:attrNameLst>
                                          <p:attrName>ppt_w</p:attrName>
                                        </p:attrNameLst>
                                      </p:cBhvr>
                                      <p:tavLst>
                                        <p:tav tm="0">
                                          <p:val>
                                            <p:fltVal val="0"/>
                                          </p:val>
                                        </p:tav>
                                        <p:tav tm="100000">
                                          <p:val>
                                            <p:strVal val="#ppt_w"/>
                                          </p:val>
                                        </p:tav>
                                      </p:tavLst>
                                    </p:anim>
                                    <p:anim calcmode="lin" valueType="num">
                                      <p:cBhvr>
                                        <p:cTn id="53" dur="500" fill="hold"/>
                                        <p:tgtEl>
                                          <p:spTgt spid="11"/>
                                        </p:tgtEl>
                                        <p:attrNameLst>
                                          <p:attrName>ppt_h</p:attrName>
                                        </p:attrNameLst>
                                      </p:cBhvr>
                                      <p:tavLst>
                                        <p:tav tm="0">
                                          <p:val>
                                            <p:fltVal val="0"/>
                                          </p:val>
                                        </p:tav>
                                        <p:tav tm="100000">
                                          <p:val>
                                            <p:strVal val="#ppt_h"/>
                                          </p:val>
                                        </p:tav>
                                      </p:tavLst>
                                    </p:anim>
                                    <p:animEffect transition="in" filter="fade">
                                      <p:cBhvr>
                                        <p:cTn id="5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3" grpId="0"/>
      <p:bldP spid="1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图片 21">
            <a:extLst>
              <a:ext uri="{FF2B5EF4-FFF2-40B4-BE49-F238E27FC236}">
                <a16:creationId xmlns:a16="http://schemas.microsoft.com/office/drawing/2014/main" id="{5BD27FF2-54ED-4575-AD84-BCC417BAD1F6}"/>
              </a:ext>
            </a:extLst>
          </p:cNvPr>
          <p:cNvPicPr>
            <a:picLocks noChangeAspect="1"/>
          </p:cNvPicPr>
          <p:nvPr/>
        </p:nvPicPr>
        <p:blipFill>
          <a:blip r:embed="rId3" cstate="print">
            <a:extLst>
              <a:ext uri="{28A0092B-C50C-407E-A947-70E740481C1C}">
                <a14:useLocalDpi xmlns:a14="http://schemas.microsoft.com/office/drawing/2010/main" val="0"/>
              </a:ext>
            </a:extLst>
          </a:blip>
          <a:srcRect l="4698" t="4917" r="3634" b="49551"/>
          <a:stretch>
            <a:fillRect/>
          </a:stretch>
        </p:blipFill>
        <p:spPr>
          <a:xfrm>
            <a:off x="911426" y="2498927"/>
            <a:ext cx="5342537" cy="3753615"/>
          </a:xfrm>
          <a:custGeom>
            <a:avLst/>
            <a:gdLst>
              <a:gd name="connsiteX0" fmla="*/ 0 w 5342537"/>
              <a:gd name="connsiteY0" fmla="*/ 0 h 3753615"/>
              <a:gd name="connsiteX1" fmla="*/ 5342537 w 5342537"/>
              <a:gd name="connsiteY1" fmla="*/ 0 h 3753615"/>
              <a:gd name="connsiteX2" fmla="*/ 5342537 w 5342537"/>
              <a:gd name="connsiteY2" fmla="*/ 3753615 h 3753615"/>
              <a:gd name="connsiteX3" fmla="*/ 0 w 5342537"/>
              <a:gd name="connsiteY3" fmla="*/ 3753615 h 3753615"/>
            </a:gdLst>
            <a:ahLst/>
            <a:cxnLst>
              <a:cxn ang="0">
                <a:pos x="connsiteX0" y="connsiteY0"/>
              </a:cxn>
              <a:cxn ang="0">
                <a:pos x="connsiteX1" y="connsiteY1"/>
              </a:cxn>
              <a:cxn ang="0">
                <a:pos x="connsiteX2" y="connsiteY2"/>
              </a:cxn>
              <a:cxn ang="0">
                <a:pos x="connsiteX3" y="connsiteY3"/>
              </a:cxn>
            </a:cxnLst>
            <a:rect l="l" t="t" r="r" b="b"/>
            <a:pathLst>
              <a:path w="5342537" h="3753615">
                <a:moveTo>
                  <a:pt x="0" y="0"/>
                </a:moveTo>
                <a:lnTo>
                  <a:pt x="5342537" y="0"/>
                </a:lnTo>
                <a:lnTo>
                  <a:pt x="5342537" y="3753615"/>
                </a:lnTo>
                <a:lnTo>
                  <a:pt x="0" y="3753615"/>
                </a:lnTo>
                <a:close/>
              </a:path>
            </a:pathLst>
          </a:custGeom>
        </p:spPr>
      </p:pic>
      <p:grpSp>
        <p:nvGrpSpPr>
          <p:cNvPr id="2" name="Group 1"/>
          <p:cNvGrpSpPr/>
          <p:nvPr/>
        </p:nvGrpSpPr>
        <p:grpSpPr>
          <a:xfrm>
            <a:off x="6508739" y="2498925"/>
            <a:ext cx="5090160" cy="1778000"/>
            <a:chOff x="6508739" y="2498925"/>
            <a:chExt cx="5090160" cy="1778000"/>
          </a:xfrm>
        </p:grpSpPr>
        <p:sp>
          <p:nvSpPr>
            <p:cNvPr id="9" name="矩形 8"/>
            <p:cNvSpPr/>
            <p:nvPr/>
          </p:nvSpPr>
          <p:spPr>
            <a:xfrm>
              <a:off x="6508739" y="2498925"/>
              <a:ext cx="5090160" cy="1778000"/>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lumMod val="85000"/>
                    <a:lumOff val="15000"/>
                  </a:prstClr>
                </a:solidFill>
                <a:effectLst/>
                <a:uLnTx/>
                <a:uFillTx/>
                <a:latin typeface="zihun107hao-mengquhuanleti" panose="00000500000000000000" pitchFamily="2" charset="-122"/>
                <a:ea typeface="zihun107hao-mengquhuanleti" panose="00000500000000000000" pitchFamily="2" charset="-122"/>
                <a:cs typeface="+mn-cs"/>
                <a:sym typeface="zihun107hao-mengquhuanleti" panose="00000500000000000000" pitchFamily="2" charset="-122"/>
              </a:endParaRPr>
            </a:p>
          </p:txBody>
        </p:sp>
        <p:sp>
          <p:nvSpPr>
            <p:cNvPr id="4" name="TextBox 3"/>
            <p:cNvSpPr txBox="1"/>
            <p:nvPr/>
          </p:nvSpPr>
          <p:spPr>
            <a:xfrm>
              <a:off x="6767818" y="2968213"/>
              <a:ext cx="4215142" cy="954107"/>
            </a:xfrm>
            <a:prstGeom prst="rect">
              <a:avLst/>
            </a:prstGeom>
            <a:noFill/>
          </p:spPr>
          <p:txBody>
            <a:bodyPr wrap="square" rtlCol="0">
              <a:spAutoFit/>
            </a:bodyPr>
            <a:lstStyle/>
            <a:p>
              <a:r>
                <a:rPr lang="en-GB" sz="2800">
                  <a:latin typeface="Times New Roman" panose="02020603050405020304" pitchFamily="18" charset="0"/>
                  <a:cs typeface="Times New Roman" panose="02020603050405020304" pitchFamily="18" charset="0"/>
                </a:rPr>
                <a:t>Thứ nhất phải có hai chất trở lên.</a:t>
              </a:r>
            </a:p>
          </p:txBody>
        </p:sp>
      </p:grpSp>
      <p:grpSp>
        <p:nvGrpSpPr>
          <p:cNvPr id="5" name="Group 4"/>
          <p:cNvGrpSpPr/>
          <p:nvPr/>
        </p:nvGrpSpPr>
        <p:grpSpPr>
          <a:xfrm>
            <a:off x="6509998" y="4425095"/>
            <a:ext cx="5090160" cy="1778000"/>
            <a:chOff x="6508739" y="4474541"/>
            <a:chExt cx="5090160" cy="1778000"/>
          </a:xfrm>
        </p:grpSpPr>
        <p:sp>
          <p:nvSpPr>
            <p:cNvPr id="10" name="矩形 9"/>
            <p:cNvSpPr/>
            <p:nvPr/>
          </p:nvSpPr>
          <p:spPr>
            <a:xfrm>
              <a:off x="6508739" y="4474541"/>
              <a:ext cx="5090160" cy="1778000"/>
            </a:xfrm>
            <a:prstGeom prst="rect">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lumMod val="85000"/>
                    <a:lumOff val="15000"/>
                  </a:prstClr>
                </a:solidFill>
                <a:effectLst/>
                <a:uLnTx/>
                <a:uFillTx/>
                <a:latin typeface="zihun107hao-mengquhuanleti" panose="00000500000000000000" pitchFamily="2" charset="-122"/>
                <a:ea typeface="zihun107hao-mengquhuanleti" panose="00000500000000000000" pitchFamily="2" charset="-122"/>
                <a:cs typeface="+mn-cs"/>
                <a:sym typeface="zihun107hao-mengquhuanleti" panose="00000500000000000000" pitchFamily="2" charset="-122"/>
              </a:endParaRPr>
            </a:p>
          </p:txBody>
        </p:sp>
        <p:sp>
          <p:nvSpPr>
            <p:cNvPr id="19" name="TextBox 18"/>
            <p:cNvSpPr txBox="1"/>
            <p:nvPr/>
          </p:nvSpPr>
          <p:spPr>
            <a:xfrm>
              <a:off x="6642077" y="4671043"/>
              <a:ext cx="4956822" cy="1384995"/>
            </a:xfrm>
            <a:prstGeom prst="rect">
              <a:avLst/>
            </a:prstGeom>
            <a:noFill/>
          </p:spPr>
          <p:txBody>
            <a:bodyPr wrap="square" rtlCol="0">
              <a:spAutoFit/>
            </a:bodyPr>
            <a:lstStyle/>
            <a:p>
              <a:r>
                <a:rPr lang="en-GB" sz="2800">
                  <a:latin typeface="Times New Roman" panose="02020603050405020304" pitchFamily="18" charset="0"/>
                  <a:cs typeface="Times New Roman" panose="02020603050405020304" pitchFamily="18" charset="0"/>
                </a:rPr>
                <a:t>Trong hai chất, phải có một chất ở thể lỏng và chất kìa phải hòa tan được vào trong thể lỏng đó</a:t>
              </a:r>
            </a:p>
          </p:txBody>
        </p:sp>
      </p:grpSp>
      <p:pic>
        <p:nvPicPr>
          <p:cNvPr id="6" name="Picture 5"/>
          <p:cNvPicPr>
            <a:picLocks noChangeAspect="1"/>
          </p:cNvPicPr>
          <p:nvPr/>
        </p:nvPicPr>
        <p:blipFill>
          <a:blip r:embed="rId4"/>
          <a:stretch>
            <a:fillRect/>
          </a:stretch>
        </p:blipFill>
        <p:spPr>
          <a:xfrm>
            <a:off x="1770492" y="1284709"/>
            <a:ext cx="9126503" cy="859611"/>
          </a:xfrm>
          <a:prstGeom prst="rect">
            <a:avLst/>
          </a:prstGeom>
        </p:spPr>
      </p:pic>
    </p:spTree>
    <p:extLst>
      <p:ext uri="{BB962C8B-B14F-4D97-AF65-F5344CB8AC3E}">
        <p14:creationId xmlns:p14="http://schemas.microsoft.com/office/powerpoint/2010/main" val="1394014988"/>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left)">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left)">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矩形 56">
            <a:extLst>
              <a:ext uri="{FF2B5EF4-FFF2-40B4-BE49-F238E27FC236}">
                <a16:creationId xmlns:a16="http://schemas.microsoft.com/office/drawing/2014/main" id="{8A3FA07C-784D-422D-8C82-D912971D8FCE}"/>
              </a:ext>
            </a:extLst>
          </p:cNvPr>
          <p:cNvSpPr/>
          <p:nvPr/>
        </p:nvSpPr>
        <p:spPr>
          <a:xfrm>
            <a:off x="5262881" y="2326640"/>
            <a:ext cx="6210232" cy="372511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zihun107hao-mengquhuanleti" panose="00000500000000000000" pitchFamily="2" charset="-122"/>
              <a:ea typeface="zihun107hao-mengquhuanleti" panose="00000500000000000000" pitchFamily="2" charset="-122"/>
              <a:cs typeface="+mn-cs"/>
              <a:sym typeface="zihun107hao-mengquhuanleti" panose="00000500000000000000" pitchFamily="2" charset="-122"/>
            </a:endParaRPr>
          </a:p>
        </p:txBody>
      </p:sp>
      <p:pic>
        <p:nvPicPr>
          <p:cNvPr id="8" name="图片 7">
            <a:extLst>
              <a:ext uri="{FF2B5EF4-FFF2-40B4-BE49-F238E27FC236}">
                <a16:creationId xmlns:a16="http://schemas.microsoft.com/office/drawing/2014/main" id="{04E1CE3E-A1CC-4650-B0FC-F442BC35965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16434"/>
          <a:stretch/>
        </p:blipFill>
        <p:spPr>
          <a:xfrm flipH="1">
            <a:off x="690879" y="2455599"/>
            <a:ext cx="4303397" cy="3596157"/>
          </a:xfrm>
          <a:prstGeom prst="rect">
            <a:avLst/>
          </a:prstGeom>
        </p:spPr>
      </p:pic>
      <p:sp>
        <p:nvSpPr>
          <p:cNvPr id="9" name="TextBox 8"/>
          <p:cNvSpPr txBox="1"/>
          <p:nvPr/>
        </p:nvSpPr>
        <p:spPr>
          <a:xfrm>
            <a:off x="3169920" y="1303610"/>
            <a:ext cx="5902578" cy="769441"/>
          </a:xfrm>
          <a:prstGeom prst="rect">
            <a:avLst/>
          </a:prstGeom>
          <a:noFill/>
        </p:spPr>
        <p:txBody>
          <a:bodyPr wrap="none" rtlCol="0">
            <a:spAutoFit/>
          </a:bodyPr>
          <a:lstStyle/>
          <a:p>
            <a:r>
              <a:rPr lang="en-GB" sz="4400">
                <a:solidFill>
                  <a:srgbClr val="FF0000"/>
                </a:solidFill>
                <a:latin typeface="Coiny" panose="02000903060500060000" pitchFamily="2" charset="0"/>
              </a:rPr>
              <a:t>Vậy dung dịch là gì?</a:t>
            </a:r>
          </a:p>
        </p:txBody>
      </p:sp>
      <p:sp>
        <p:nvSpPr>
          <p:cNvPr id="2" name="Rectangle 1"/>
          <p:cNvSpPr/>
          <p:nvPr/>
        </p:nvSpPr>
        <p:spPr>
          <a:xfrm>
            <a:off x="5600633" y="3091736"/>
            <a:ext cx="5392487" cy="2554545"/>
          </a:xfrm>
          <a:prstGeom prst="rect">
            <a:avLst/>
          </a:prstGeom>
        </p:spPr>
        <p:txBody>
          <a:bodyPr wrap="square">
            <a:spAutoFit/>
          </a:bodyPr>
          <a:lstStyle/>
          <a:p>
            <a:r>
              <a:rPr lang="vi-VN" sz="3200">
                <a:solidFill>
                  <a:schemeClr val="tx1">
                    <a:lumMod val="95000"/>
                    <a:lumOff val="5000"/>
                  </a:schemeClr>
                </a:solidFill>
                <a:latin typeface="+mj-lt"/>
              </a:rPr>
              <a:t>Hỗn hợp chất lỏng với chất rắn bị hòa tan và phân bố đều hoặc hỗn hợp chất lỏng với chất lỏng hòa tan vào nhau được gọi là dung dịch.</a:t>
            </a:r>
            <a:endParaRPr lang="en-GB" sz="3200">
              <a:solidFill>
                <a:schemeClr val="tx1">
                  <a:lumMod val="95000"/>
                  <a:lumOff val="5000"/>
                </a:schemeClr>
              </a:solidFill>
              <a:latin typeface="+mj-lt"/>
            </a:endParaRPr>
          </a:p>
        </p:txBody>
      </p:sp>
      <p:sp>
        <p:nvSpPr>
          <p:cNvPr id="11" name="TextBox 10"/>
          <p:cNvSpPr txBox="1"/>
          <p:nvPr/>
        </p:nvSpPr>
        <p:spPr>
          <a:xfrm>
            <a:off x="4218284" y="1352459"/>
            <a:ext cx="3805850" cy="923330"/>
          </a:xfrm>
          <a:prstGeom prst="rect">
            <a:avLst/>
          </a:prstGeom>
          <a:noFill/>
        </p:spPr>
        <p:txBody>
          <a:bodyPr wrap="none" rtlCol="0">
            <a:spAutoFit/>
          </a:bodyPr>
          <a:lstStyle/>
          <a:p>
            <a:r>
              <a:rPr lang="en-GB" sz="5400">
                <a:solidFill>
                  <a:srgbClr val="FF0000"/>
                </a:solidFill>
                <a:latin typeface="Coiny" panose="02000903060500060000" pitchFamily="2" charset="0"/>
              </a:rPr>
              <a:t>KẾT LUẬN</a:t>
            </a:r>
          </a:p>
        </p:txBody>
      </p:sp>
    </p:spTree>
    <p:extLst>
      <p:ext uri="{BB962C8B-B14F-4D97-AF65-F5344CB8AC3E}">
        <p14:creationId xmlns:p14="http://schemas.microsoft.com/office/powerpoint/2010/main" val="2329297885"/>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xit" presetSubtype="0" fill="hold" grpId="1" nodeType="clickEffect">
                                  <p:stCondLst>
                                    <p:cond delay="0"/>
                                  </p:stCondLst>
                                  <p:childTnLst>
                                    <p:anim calcmode="lin" valueType="num">
                                      <p:cBhvr>
                                        <p:cTn id="11" dur="1000"/>
                                        <p:tgtEl>
                                          <p:spTgt spid="9"/>
                                        </p:tgtEl>
                                        <p:attrNameLst>
                                          <p:attrName>ppt_w</p:attrName>
                                        </p:attrNameLst>
                                      </p:cBhvr>
                                      <p:tavLst>
                                        <p:tav tm="0">
                                          <p:val>
                                            <p:strVal val="ppt_w"/>
                                          </p:val>
                                        </p:tav>
                                        <p:tav tm="100000">
                                          <p:val>
                                            <p:fltVal val="0"/>
                                          </p:val>
                                        </p:tav>
                                      </p:tavLst>
                                    </p:anim>
                                    <p:anim calcmode="lin" valueType="num">
                                      <p:cBhvr>
                                        <p:cTn id="12" dur="1000"/>
                                        <p:tgtEl>
                                          <p:spTgt spid="9"/>
                                        </p:tgtEl>
                                        <p:attrNameLst>
                                          <p:attrName>ppt_h</p:attrName>
                                        </p:attrNameLst>
                                      </p:cBhvr>
                                      <p:tavLst>
                                        <p:tav tm="0">
                                          <p:val>
                                            <p:strVal val="ppt_h"/>
                                          </p:val>
                                        </p:tav>
                                        <p:tav tm="100000">
                                          <p:val>
                                            <p:fltVal val="0"/>
                                          </p:val>
                                        </p:tav>
                                      </p:tavLst>
                                    </p:anim>
                                    <p:anim calcmode="lin" valueType="num">
                                      <p:cBhvr>
                                        <p:cTn id="13" dur="1000"/>
                                        <p:tgtEl>
                                          <p:spTgt spid="9"/>
                                        </p:tgtEl>
                                        <p:attrNameLst>
                                          <p:attrName>style.rotation</p:attrName>
                                        </p:attrNameLst>
                                      </p:cBhvr>
                                      <p:tavLst>
                                        <p:tav tm="0">
                                          <p:val>
                                            <p:fltVal val="0"/>
                                          </p:val>
                                        </p:tav>
                                        <p:tav tm="100000">
                                          <p:val>
                                            <p:fltVal val="90"/>
                                          </p:val>
                                        </p:tav>
                                      </p:tavLst>
                                    </p:anim>
                                    <p:animEffect transition="out" filter="fade">
                                      <p:cBhvr>
                                        <p:cTn id="14" dur="1000"/>
                                        <p:tgtEl>
                                          <p:spTgt spid="9"/>
                                        </p:tgtEl>
                                      </p:cBhvr>
                                    </p:animEffect>
                                    <p:set>
                                      <p:cBhvr>
                                        <p:cTn id="15" dur="1" fill="hold">
                                          <p:stCondLst>
                                            <p:cond delay="999"/>
                                          </p:stCondLst>
                                        </p:cTn>
                                        <p:tgtEl>
                                          <p:spTgt spid="9"/>
                                        </p:tgtEl>
                                        <p:attrNameLst>
                                          <p:attrName>style.visibility</p:attrName>
                                        </p:attrNameLst>
                                      </p:cBhvr>
                                      <p:to>
                                        <p:strVal val="hidden"/>
                                      </p:to>
                                    </p:set>
                                  </p:childTnLst>
                                </p:cTn>
                              </p:par>
                              <p:par>
                                <p:cTn id="16" presetID="14" presetClass="entr" presetSubtype="10" fill="hold" grpId="0" nodeType="withEffect">
                                  <p:stCondLst>
                                    <p:cond delay="0"/>
                                  </p:stCondLst>
                                  <p:childTnLst>
                                    <p:set>
                                      <p:cBhvr>
                                        <p:cTn id="17" dur="1" fill="hold">
                                          <p:stCondLst>
                                            <p:cond delay="0"/>
                                          </p:stCondLst>
                                        </p:cTn>
                                        <p:tgtEl>
                                          <p:spTgt spid="57"/>
                                        </p:tgtEl>
                                        <p:attrNameLst>
                                          <p:attrName>style.visibility</p:attrName>
                                        </p:attrNameLst>
                                      </p:cBhvr>
                                      <p:to>
                                        <p:strVal val="visible"/>
                                      </p:to>
                                    </p:set>
                                    <p:animEffect transition="in" filter="randombar(horizontal)">
                                      <p:cBhvr>
                                        <p:cTn id="18" dur="500"/>
                                        <p:tgtEl>
                                          <p:spTgt spid="57"/>
                                        </p:tgtEl>
                                      </p:cBhvr>
                                    </p:animEffect>
                                  </p:childTnLst>
                                </p:cTn>
                              </p:par>
                              <p:par>
                                <p:cTn id="19" presetID="14" presetClass="entr" presetSubtype="1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randombar(horizontal)">
                                      <p:cBhvr>
                                        <p:cTn id="21" dur="500"/>
                                        <p:tgtEl>
                                          <p:spTgt spid="11"/>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randombar(horizontal)">
                                      <p:cBhvr>
                                        <p:cTn id="2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animBg="1"/>
      <p:bldP spid="9" grpId="0"/>
      <p:bldP spid="9" grpId="1"/>
      <p:bldP spid="2" grpId="0"/>
      <p:bldP spid="11"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46031" y="4230459"/>
            <a:ext cx="2003081" cy="1513757"/>
          </a:xfrm>
          <a:prstGeom prst="rect">
            <a:avLst/>
          </a:prstGeom>
        </p:spPr>
      </p:pic>
      <p:pic>
        <p:nvPicPr>
          <p:cNvPr id="15" name="Picture 1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51818" y="3282450"/>
            <a:ext cx="1596588" cy="1197442"/>
          </a:xfrm>
          <a:prstGeom prst="rect">
            <a:avLst/>
          </a:prstGeom>
        </p:spPr>
      </p:pic>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2237" y="3445225"/>
            <a:ext cx="1277812" cy="965661"/>
          </a:xfrm>
          <a:prstGeom prst="rect">
            <a:avLst/>
          </a:prstGeom>
        </p:spPr>
      </p:pic>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29518" y="886895"/>
            <a:ext cx="943896" cy="713316"/>
          </a:xfrm>
          <a:prstGeom prst="rect">
            <a:avLst/>
          </a:prstGeom>
        </p:spPr>
      </p:pic>
      <p:pic>
        <p:nvPicPr>
          <p:cNvPr id="19" name="Picture 1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54527" y="2592003"/>
            <a:ext cx="3411786" cy="2578335"/>
          </a:xfrm>
          <a:prstGeom prst="rect">
            <a:avLst/>
          </a:prstGeom>
        </p:spPr>
      </p:pic>
      <p:pic>
        <p:nvPicPr>
          <p:cNvPr id="22" name="Picture 2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8906" y="4068421"/>
            <a:ext cx="2163483" cy="1622613"/>
          </a:xfrm>
          <a:prstGeom prst="rect">
            <a:avLst/>
          </a:prstGeom>
        </p:spPr>
      </p:pic>
      <p:pic>
        <p:nvPicPr>
          <p:cNvPr id="23" name="Picture 22">
            <a:hlinkClick r:id="rId5" action="ppaction://hlinksldjump"/>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911043" y="4863359"/>
            <a:ext cx="2275187" cy="2275187"/>
          </a:xfrm>
          <a:prstGeom prst="rect">
            <a:avLst/>
          </a:prstGeom>
        </p:spPr>
      </p:pic>
      <p:grpSp>
        <p:nvGrpSpPr>
          <p:cNvPr id="5" name="Group 4"/>
          <p:cNvGrpSpPr/>
          <p:nvPr/>
        </p:nvGrpSpPr>
        <p:grpSpPr>
          <a:xfrm>
            <a:off x="406690" y="828366"/>
            <a:ext cx="8651623" cy="2890632"/>
            <a:chOff x="406690" y="828366"/>
            <a:chExt cx="8651623" cy="2890632"/>
          </a:xfrm>
        </p:grpSpPr>
        <p:sp>
          <p:nvSpPr>
            <p:cNvPr id="2" name="Rounded Rectangle 1"/>
            <p:cNvSpPr/>
            <p:nvPr/>
          </p:nvSpPr>
          <p:spPr>
            <a:xfrm>
              <a:off x="406690" y="828366"/>
              <a:ext cx="6246208" cy="2639188"/>
            </a:xfrm>
            <a:prstGeom prst="roundRect">
              <a:avLst/>
            </a:prstGeom>
            <a:solidFill>
              <a:schemeClr val="bg1"/>
            </a:solidFill>
            <a:ln w="57150">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p:cNvPicPr>
              <a:picLocks noChangeAspect="1"/>
            </p:cNvPicPr>
            <p:nvPr/>
          </p:nvPicPr>
          <p:blipFill>
            <a:blip r:embed="rId7"/>
            <a:stretch>
              <a:fillRect/>
            </a:stretch>
          </p:blipFill>
          <p:spPr>
            <a:xfrm>
              <a:off x="547559" y="932885"/>
              <a:ext cx="8510754" cy="2786113"/>
            </a:xfrm>
            <a:prstGeom prst="rect">
              <a:avLst/>
            </a:prstGeom>
          </p:spPr>
        </p:pic>
      </p:grpSp>
    </p:spTree>
    <p:extLst>
      <p:ext uri="{BB962C8B-B14F-4D97-AF65-F5344CB8AC3E}">
        <p14:creationId xmlns:p14="http://schemas.microsoft.com/office/powerpoint/2010/main" val="371317671"/>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32" presetClass="emph" presetSubtype="0" repeatCount="indefinite" fill="hold" nodeType="clickEffect">
                                  <p:stCondLst>
                                    <p:cond delay="0"/>
                                  </p:stCondLst>
                                  <p:childTnLst>
                                    <p:animRot by="120000">
                                      <p:cBhvr>
                                        <p:cTn id="14" dur="100" fill="hold">
                                          <p:stCondLst>
                                            <p:cond delay="0"/>
                                          </p:stCondLst>
                                        </p:cTn>
                                        <p:tgtEl>
                                          <p:spTgt spid="23"/>
                                        </p:tgtEl>
                                        <p:attrNameLst>
                                          <p:attrName>r</p:attrName>
                                        </p:attrNameLst>
                                      </p:cBhvr>
                                    </p:animRot>
                                    <p:animRot by="-240000">
                                      <p:cBhvr>
                                        <p:cTn id="15" dur="200" fill="hold">
                                          <p:stCondLst>
                                            <p:cond delay="200"/>
                                          </p:stCondLst>
                                        </p:cTn>
                                        <p:tgtEl>
                                          <p:spTgt spid="23"/>
                                        </p:tgtEl>
                                        <p:attrNameLst>
                                          <p:attrName>r</p:attrName>
                                        </p:attrNameLst>
                                      </p:cBhvr>
                                    </p:animRot>
                                    <p:animRot by="240000">
                                      <p:cBhvr>
                                        <p:cTn id="16" dur="200" fill="hold">
                                          <p:stCondLst>
                                            <p:cond delay="400"/>
                                          </p:stCondLst>
                                        </p:cTn>
                                        <p:tgtEl>
                                          <p:spTgt spid="23"/>
                                        </p:tgtEl>
                                        <p:attrNameLst>
                                          <p:attrName>r</p:attrName>
                                        </p:attrNameLst>
                                      </p:cBhvr>
                                    </p:animRot>
                                    <p:animRot by="-240000">
                                      <p:cBhvr>
                                        <p:cTn id="17" dur="200" fill="hold">
                                          <p:stCondLst>
                                            <p:cond delay="600"/>
                                          </p:stCondLst>
                                        </p:cTn>
                                        <p:tgtEl>
                                          <p:spTgt spid="23"/>
                                        </p:tgtEl>
                                        <p:attrNameLst>
                                          <p:attrName>r</p:attrName>
                                        </p:attrNameLst>
                                      </p:cBhvr>
                                    </p:animRot>
                                    <p:animRot by="120000">
                                      <p:cBhvr>
                                        <p:cTn id="18" dur="200" fill="hold">
                                          <p:stCondLst>
                                            <p:cond delay="800"/>
                                          </p:stCondLst>
                                        </p:cTn>
                                        <p:tgtEl>
                                          <p:spTgt spid="2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6">
            <a:extLst>
              <a:ext uri="{FF2B5EF4-FFF2-40B4-BE49-F238E27FC236}">
                <a16:creationId xmlns:a16="http://schemas.microsoft.com/office/drawing/2014/main" id="{54EEAD5C-9F6E-4185-A01B-AD76C381288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667000" y="-2667001"/>
            <a:ext cx="6858000" cy="12192001"/>
          </a:xfrm>
          <a:prstGeom prst="rect">
            <a:avLst/>
          </a:prstGeom>
        </p:spPr>
      </p:pic>
      <p:sp>
        <p:nvSpPr>
          <p:cNvPr id="5" name="椭圆 4">
            <a:extLst>
              <a:ext uri="{FF2B5EF4-FFF2-40B4-BE49-F238E27FC236}">
                <a16:creationId xmlns:a16="http://schemas.microsoft.com/office/drawing/2014/main" id="{F356DFD3-91C8-4A7D-A9DA-1611F73A28E6}"/>
              </a:ext>
            </a:extLst>
          </p:cNvPr>
          <p:cNvSpPr/>
          <p:nvPr/>
        </p:nvSpPr>
        <p:spPr>
          <a:xfrm>
            <a:off x="2051228" y="-662940"/>
            <a:ext cx="8089544" cy="8183880"/>
          </a:xfrm>
          <a:prstGeom prst="ellipse">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zihun107hao-mengquhuanleti" panose="00000500000000000000" pitchFamily="2" charset="-122"/>
              <a:ea typeface="zihun107hao-mengquhuanleti" panose="00000500000000000000" pitchFamily="2" charset="-122"/>
              <a:cs typeface="+mn-cs"/>
              <a:sym typeface="zihun107hao-mengquhuanleti" panose="00000500000000000000" pitchFamily="2" charset="-122"/>
            </a:endParaRPr>
          </a:p>
        </p:txBody>
      </p:sp>
      <p:grpSp>
        <p:nvGrpSpPr>
          <p:cNvPr id="13" name="组合 12">
            <a:extLst>
              <a:ext uri="{FF2B5EF4-FFF2-40B4-BE49-F238E27FC236}">
                <a16:creationId xmlns:a16="http://schemas.microsoft.com/office/drawing/2014/main" id="{04AE8BA3-6E32-4E46-84CE-20DD82091AB5}"/>
              </a:ext>
            </a:extLst>
          </p:cNvPr>
          <p:cNvGrpSpPr/>
          <p:nvPr/>
        </p:nvGrpSpPr>
        <p:grpSpPr>
          <a:xfrm>
            <a:off x="2728617" y="0"/>
            <a:ext cx="6792074" cy="6669757"/>
            <a:chOff x="2682240" y="163056"/>
            <a:chExt cx="7045515" cy="6640860"/>
          </a:xfrm>
        </p:grpSpPr>
        <p:sp>
          <p:nvSpPr>
            <p:cNvPr id="6" name="弧形 5">
              <a:extLst>
                <a:ext uri="{FF2B5EF4-FFF2-40B4-BE49-F238E27FC236}">
                  <a16:creationId xmlns:a16="http://schemas.microsoft.com/office/drawing/2014/main" id="{FAA59E06-2A2F-4A4F-9D4D-A0846582EED9}"/>
                </a:ext>
              </a:extLst>
            </p:cNvPr>
            <p:cNvSpPr/>
            <p:nvPr/>
          </p:nvSpPr>
          <p:spPr>
            <a:xfrm>
              <a:off x="3413760" y="381000"/>
              <a:ext cx="6096000" cy="6096000"/>
            </a:xfrm>
            <a:prstGeom prst="arc">
              <a:avLst>
                <a:gd name="adj1" fmla="val 15891434"/>
                <a:gd name="adj2" fmla="val 0"/>
              </a:avLst>
            </a:prstGeom>
            <a:ln w="762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zihun107hao-mengquhuanleti" panose="00000500000000000000" pitchFamily="2" charset="-122"/>
                <a:ea typeface="zihun107hao-mengquhuanleti" panose="00000500000000000000" pitchFamily="2" charset="-122"/>
                <a:cs typeface="+mn-cs"/>
                <a:sym typeface="zihun107hao-mengquhuanleti" panose="00000500000000000000" pitchFamily="2" charset="-122"/>
              </a:endParaRPr>
            </a:p>
          </p:txBody>
        </p:sp>
        <p:sp>
          <p:nvSpPr>
            <p:cNvPr id="8" name="椭圆 7">
              <a:extLst>
                <a:ext uri="{FF2B5EF4-FFF2-40B4-BE49-F238E27FC236}">
                  <a16:creationId xmlns:a16="http://schemas.microsoft.com/office/drawing/2014/main" id="{3A488728-7270-4B8D-9AC1-24826E9DC94F}"/>
                </a:ext>
              </a:extLst>
            </p:cNvPr>
            <p:cNvSpPr/>
            <p:nvPr/>
          </p:nvSpPr>
          <p:spPr>
            <a:xfrm>
              <a:off x="5878005" y="163056"/>
              <a:ext cx="435990" cy="435887"/>
            </a:xfrm>
            <a:prstGeom prst="ellipse">
              <a:avLst/>
            </a:prstGeom>
            <a:solidFill>
              <a:schemeClr val="bg1"/>
            </a:solidFill>
            <a:ln>
              <a:solidFill>
                <a:schemeClr val="bg1"/>
              </a:solidFill>
            </a:ln>
            <a:effectLst>
              <a:outerShdw blurRad="762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360000" bIns="45720" numCol="1" spcCol="0" rtlCol="0" fromWordArt="0" anchor="ctr" anchorCtr="0" forceAA="0" compatLnSpc="1">
              <a:prstTxWarp prst="textNoShape">
                <a:avLst/>
              </a:prstTxWarp>
              <a:noAutofit/>
            </a:bodyPr>
            <a:lstStyle/>
            <a:p>
              <a:pPr marL="0" marR="0" lvl="0" indent="0" algn="r" defTabSz="914377" rtl="0" eaLnBrk="1" fontAlgn="auto" latinLnBrk="0" hangingPunct="1">
                <a:lnSpc>
                  <a:spcPct val="100000"/>
                </a:lnSpc>
                <a:spcBef>
                  <a:spcPts val="0"/>
                </a:spcBef>
                <a:spcAft>
                  <a:spcPts val="0"/>
                </a:spcAft>
                <a:buClrTx/>
                <a:buSzTx/>
                <a:buFontTx/>
                <a:buNone/>
                <a:tabLst/>
                <a:defRPr/>
              </a:pPr>
              <a:endParaRPr kumimoji="0" lang="zh-CN" altLang="en-US" sz="1400" b="1" i="0" u="none" strike="noStrike" kern="1200" cap="none" spc="0" normalizeH="0" baseline="0" noProof="0">
                <a:ln>
                  <a:noFill/>
                </a:ln>
                <a:solidFill>
                  <a:prstClr val="white"/>
                </a:solidFill>
                <a:effectLst/>
                <a:uLnTx/>
                <a:uFillTx/>
                <a:latin typeface="zihun107hao-mengquhuanleti" panose="00000500000000000000" pitchFamily="2" charset="-122"/>
                <a:ea typeface="zihun107hao-mengquhuanleti" panose="00000500000000000000" pitchFamily="2" charset="-122"/>
                <a:cs typeface="Open Sans" charset="0"/>
                <a:sym typeface="zihun107hao-mengquhuanleti" panose="00000500000000000000" pitchFamily="2" charset="-122"/>
              </a:endParaRPr>
            </a:p>
          </p:txBody>
        </p:sp>
        <p:sp>
          <p:nvSpPr>
            <p:cNvPr id="9" name="椭圆 8">
              <a:extLst>
                <a:ext uri="{FF2B5EF4-FFF2-40B4-BE49-F238E27FC236}">
                  <a16:creationId xmlns:a16="http://schemas.microsoft.com/office/drawing/2014/main" id="{0D165BB5-1F86-4EBF-ABB2-0F847A3023C8}"/>
                </a:ext>
              </a:extLst>
            </p:cNvPr>
            <p:cNvSpPr/>
            <p:nvPr/>
          </p:nvSpPr>
          <p:spPr>
            <a:xfrm>
              <a:off x="9291765" y="3211056"/>
              <a:ext cx="435990" cy="435887"/>
            </a:xfrm>
            <a:prstGeom prst="ellipse">
              <a:avLst/>
            </a:prstGeom>
            <a:solidFill>
              <a:schemeClr val="bg1"/>
            </a:solidFill>
            <a:ln>
              <a:solidFill>
                <a:schemeClr val="bg1"/>
              </a:solidFill>
            </a:ln>
            <a:effectLst>
              <a:outerShdw blurRad="762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360000" bIns="45720" numCol="1" spcCol="0" rtlCol="0" fromWordArt="0" anchor="ctr" anchorCtr="0" forceAA="0" compatLnSpc="1">
              <a:prstTxWarp prst="textNoShape">
                <a:avLst/>
              </a:prstTxWarp>
              <a:noAutofit/>
            </a:bodyPr>
            <a:lstStyle/>
            <a:p>
              <a:pPr marL="0" marR="0" lvl="0" indent="0" algn="r" defTabSz="914377" rtl="0" eaLnBrk="1" fontAlgn="auto" latinLnBrk="0" hangingPunct="1">
                <a:lnSpc>
                  <a:spcPct val="100000"/>
                </a:lnSpc>
                <a:spcBef>
                  <a:spcPts val="0"/>
                </a:spcBef>
                <a:spcAft>
                  <a:spcPts val="0"/>
                </a:spcAft>
                <a:buClrTx/>
                <a:buSzTx/>
                <a:buFontTx/>
                <a:buNone/>
                <a:tabLst/>
                <a:defRPr/>
              </a:pPr>
              <a:endParaRPr kumimoji="0" lang="zh-CN" altLang="en-US" sz="1400" b="1" i="0" u="none" strike="noStrike" kern="1200" cap="none" spc="0" normalizeH="0" baseline="0" noProof="0">
                <a:ln>
                  <a:noFill/>
                </a:ln>
                <a:solidFill>
                  <a:prstClr val="white"/>
                </a:solidFill>
                <a:effectLst/>
                <a:uLnTx/>
                <a:uFillTx/>
                <a:latin typeface="zihun107hao-mengquhuanleti" panose="00000500000000000000" pitchFamily="2" charset="-122"/>
                <a:ea typeface="zihun107hao-mengquhuanleti" panose="00000500000000000000" pitchFamily="2" charset="-122"/>
                <a:cs typeface="Open Sans" charset="0"/>
                <a:sym typeface="zihun107hao-mengquhuanleti" panose="00000500000000000000" pitchFamily="2" charset="-122"/>
              </a:endParaRPr>
            </a:p>
          </p:txBody>
        </p:sp>
        <p:sp>
          <p:nvSpPr>
            <p:cNvPr id="10" name="弧形 9">
              <a:extLst>
                <a:ext uri="{FF2B5EF4-FFF2-40B4-BE49-F238E27FC236}">
                  <a16:creationId xmlns:a16="http://schemas.microsoft.com/office/drawing/2014/main" id="{02528D7B-9F24-45C8-BFE8-92178BCE02A4}"/>
                </a:ext>
              </a:extLst>
            </p:cNvPr>
            <p:cNvSpPr/>
            <p:nvPr/>
          </p:nvSpPr>
          <p:spPr>
            <a:xfrm rot="10800000">
              <a:off x="2830005" y="489972"/>
              <a:ext cx="6096000" cy="6096000"/>
            </a:xfrm>
            <a:prstGeom prst="arc">
              <a:avLst>
                <a:gd name="adj1" fmla="val 15891434"/>
                <a:gd name="adj2" fmla="val 0"/>
              </a:avLst>
            </a:prstGeom>
            <a:ln w="762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zihun107hao-mengquhuanleti" panose="00000500000000000000" pitchFamily="2" charset="-122"/>
                <a:ea typeface="zihun107hao-mengquhuanleti" panose="00000500000000000000" pitchFamily="2" charset="-122"/>
                <a:cs typeface="+mn-cs"/>
                <a:sym typeface="zihun107hao-mengquhuanleti" panose="00000500000000000000" pitchFamily="2" charset="-122"/>
              </a:endParaRPr>
            </a:p>
          </p:txBody>
        </p:sp>
        <p:sp>
          <p:nvSpPr>
            <p:cNvPr id="11" name="椭圆 10">
              <a:extLst>
                <a:ext uri="{FF2B5EF4-FFF2-40B4-BE49-F238E27FC236}">
                  <a16:creationId xmlns:a16="http://schemas.microsoft.com/office/drawing/2014/main" id="{1B0F24EE-F80A-4C7F-B285-2C63DC9033DB}"/>
                </a:ext>
              </a:extLst>
            </p:cNvPr>
            <p:cNvSpPr/>
            <p:nvPr/>
          </p:nvSpPr>
          <p:spPr>
            <a:xfrm>
              <a:off x="2682240" y="3211055"/>
              <a:ext cx="435990" cy="435887"/>
            </a:xfrm>
            <a:prstGeom prst="ellipse">
              <a:avLst/>
            </a:prstGeom>
            <a:solidFill>
              <a:schemeClr val="bg1"/>
            </a:solidFill>
            <a:ln>
              <a:solidFill>
                <a:schemeClr val="bg1"/>
              </a:solidFill>
            </a:ln>
            <a:effectLst>
              <a:outerShdw blurRad="762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360000" bIns="45720" numCol="1" spcCol="0" rtlCol="0" fromWordArt="0" anchor="ctr" anchorCtr="0" forceAA="0" compatLnSpc="1">
              <a:prstTxWarp prst="textNoShape">
                <a:avLst/>
              </a:prstTxWarp>
              <a:noAutofit/>
            </a:bodyPr>
            <a:lstStyle/>
            <a:p>
              <a:pPr marL="0" marR="0" lvl="0" indent="0" algn="r" defTabSz="914377" rtl="0" eaLnBrk="1" fontAlgn="auto" latinLnBrk="0" hangingPunct="1">
                <a:lnSpc>
                  <a:spcPct val="100000"/>
                </a:lnSpc>
                <a:spcBef>
                  <a:spcPts val="0"/>
                </a:spcBef>
                <a:spcAft>
                  <a:spcPts val="0"/>
                </a:spcAft>
                <a:buClrTx/>
                <a:buSzTx/>
                <a:buFontTx/>
                <a:buNone/>
                <a:tabLst/>
                <a:defRPr/>
              </a:pPr>
              <a:endParaRPr kumimoji="0" lang="zh-CN" altLang="en-US" sz="1400" b="1" i="0" u="none" strike="noStrike" kern="1200" cap="none" spc="0" normalizeH="0" baseline="0" noProof="0" dirty="0">
                <a:ln>
                  <a:noFill/>
                </a:ln>
                <a:solidFill>
                  <a:prstClr val="white"/>
                </a:solidFill>
                <a:effectLst/>
                <a:uLnTx/>
                <a:uFillTx/>
                <a:latin typeface="zihun107hao-mengquhuanleti" panose="00000500000000000000" pitchFamily="2" charset="-122"/>
                <a:ea typeface="zihun107hao-mengquhuanleti" panose="00000500000000000000" pitchFamily="2" charset="-122"/>
                <a:cs typeface="Open Sans" charset="0"/>
                <a:sym typeface="zihun107hao-mengquhuanleti" panose="00000500000000000000" pitchFamily="2" charset="-122"/>
              </a:endParaRPr>
            </a:p>
          </p:txBody>
        </p:sp>
        <p:sp>
          <p:nvSpPr>
            <p:cNvPr id="12" name="椭圆 11">
              <a:extLst>
                <a:ext uri="{FF2B5EF4-FFF2-40B4-BE49-F238E27FC236}">
                  <a16:creationId xmlns:a16="http://schemas.microsoft.com/office/drawing/2014/main" id="{A91B1A3E-2203-40DF-B52E-20F3833C5C62}"/>
                </a:ext>
              </a:extLst>
            </p:cNvPr>
            <p:cNvSpPr/>
            <p:nvPr/>
          </p:nvSpPr>
          <p:spPr>
            <a:xfrm>
              <a:off x="5878005" y="6368029"/>
              <a:ext cx="435990" cy="435887"/>
            </a:xfrm>
            <a:prstGeom prst="ellipse">
              <a:avLst/>
            </a:prstGeom>
            <a:solidFill>
              <a:schemeClr val="bg1"/>
            </a:solidFill>
            <a:ln>
              <a:solidFill>
                <a:schemeClr val="bg1"/>
              </a:solidFill>
            </a:ln>
            <a:effectLst>
              <a:outerShdw blurRad="762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360000" bIns="45720" numCol="1" spcCol="0" rtlCol="0" fromWordArt="0" anchor="ctr" anchorCtr="0" forceAA="0" compatLnSpc="1">
              <a:prstTxWarp prst="textNoShape">
                <a:avLst/>
              </a:prstTxWarp>
              <a:noAutofit/>
            </a:bodyPr>
            <a:lstStyle/>
            <a:p>
              <a:pPr marL="0" marR="0" lvl="0" indent="0" algn="r" defTabSz="914377" rtl="0" eaLnBrk="1" fontAlgn="auto" latinLnBrk="0" hangingPunct="1">
                <a:lnSpc>
                  <a:spcPct val="100000"/>
                </a:lnSpc>
                <a:spcBef>
                  <a:spcPts val="0"/>
                </a:spcBef>
                <a:spcAft>
                  <a:spcPts val="0"/>
                </a:spcAft>
                <a:buClrTx/>
                <a:buSzTx/>
                <a:buFontTx/>
                <a:buNone/>
                <a:tabLst/>
                <a:defRPr/>
              </a:pPr>
              <a:endParaRPr kumimoji="0" lang="zh-CN" altLang="en-US" sz="1400" b="1" i="0" u="none" strike="noStrike" kern="1200" cap="none" spc="0" normalizeH="0" baseline="0" noProof="0">
                <a:ln>
                  <a:noFill/>
                </a:ln>
                <a:solidFill>
                  <a:prstClr val="white"/>
                </a:solidFill>
                <a:effectLst/>
                <a:uLnTx/>
                <a:uFillTx/>
                <a:latin typeface="zihun107hao-mengquhuanleti" panose="00000500000000000000" pitchFamily="2" charset="-122"/>
                <a:ea typeface="zihun107hao-mengquhuanleti" panose="00000500000000000000" pitchFamily="2" charset="-122"/>
                <a:cs typeface="Open Sans" charset="0"/>
                <a:sym typeface="zihun107hao-mengquhuanleti" panose="00000500000000000000" pitchFamily="2" charset="-122"/>
              </a:endParaRPr>
            </a:p>
          </p:txBody>
        </p:sp>
      </p:grpSp>
      <p:sp>
        <p:nvSpPr>
          <p:cNvPr id="14" name="文本框 13">
            <a:extLst>
              <a:ext uri="{FF2B5EF4-FFF2-40B4-BE49-F238E27FC236}">
                <a16:creationId xmlns:a16="http://schemas.microsoft.com/office/drawing/2014/main" id="{A7030F17-DDA9-4FFC-9947-8C6678DB64B3}"/>
              </a:ext>
            </a:extLst>
          </p:cNvPr>
          <p:cNvSpPr txBox="1"/>
          <p:nvPr/>
        </p:nvSpPr>
        <p:spPr>
          <a:xfrm>
            <a:off x="3148924" y="2582881"/>
            <a:ext cx="5951484" cy="1107996"/>
          </a:xfrm>
          <a:prstGeom prst="rect">
            <a:avLst/>
          </a:prstGeom>
          <a:solidFill>
            <a:schemeClr val="bg1"/>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6600" b="0" i="0" u="none" strike="noStrike" kern="1200" cap="none" spc="0" normalizeH="0" baseline="0" noProof="0" dirty="0">
              <a:ln>
                <a:solidFill>
                  <a:sysClr val="windowText" lastClr="000000"/>
                </a:solidFill>
              </a:ln>
              <a:solidFill>
                <a:srgbClr val="879BE7"/>
              </a:solidFill>
              <a:effectLst/>
              <a:uLnTx/>
              <a:uFillTx/>
              <a:latin typeface="Coiny" panose="02000903060500060000" pitchFamily="2" charset="0"/>
              <a:ea typeface="zihun107hao-mengquhuanleti" panose="00000500000000000000" pitchFamily="2" charset="-122"/>
              <a:sym typeface="zihun107hao-mengquhuanleti" panose="00000500000000000000" pitchFamily="2" charset="-122"/>
            </a:endParaRPr>
          </a:p>
        </p:txBody>
      </p:sp>
      <p:pic>
        <p:nvPicPr>
          <p:cNvPr id="18" name="图片 17">
            <a:extLst>
              <a:ext uri="{FF2B5EF4-FFF2-40B4-BE49-F238E27FC236}">
                <a16:creationId xmlns:a16="http://schemas.microsoft.com/office/drawing/2014/main" id="{EEF44694-63F7-4923-8848-F9F4E2AC09D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63966" y="5215728"/>
            <a:ext cx="1170290" cy="1247136"/>
          </a:xfrm>
          <a:prstGeom prst="rect">
            <a:avLst/>
          </a:prstGeom>
        </p:spPr>
      </p:pic>
      <p:pic>
        <p:nvPicPr>
          <p:cNvPr id="19" name="图片 18">
            <a:extLst>
              <a:ext uri="{FF2B5EF4-FFF2-40B4-BE49-F238E27FC236}">
                <a16:creationId xmlns:a16="http://schemas.microsoft.com/office/drawing/2014/main" id="{3C4574E7-3DED-4BA6-B6A6-B5AE6EBD359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787755">
            <a:off x="810541" y="4443168"/>
            <a:ext cx="1107534" cy="1912577"/>
          </a:xfrm>
          <a:prstGeom prst="rect">
            <a:avLst/>
          </a:prstGeom>
        </p:spPr>
      </p:pic>
      <p:pic>
        <p:nvPicPr>
          <p:cNvPr id="20" name="图片 19">
            <a:extLst>
              <a:ext uri="{FF2B5EF4-FFF2-40B4-BE49-F238E27FC236}">
                <a16:creationId xmlns:a16="http://schemas.microsoft.com/office/drawing/2014/main" id="{0B9E96DC-27BB-488E-A7A2-6665C873CBF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37284" y="1118966"/>
            <a:ext cx="648968" cy="947640"/>
          </a:xfrm>
          <a:prstGeom prst="rect">
            <a:avLst/>
          </a:prstGeom>
        </p:spPr>
      </p:pic>
      <p:pic>
        <p:nvPicPr>
          <p:cNvPr id="21" name="图片 20">
            <a:extLst>
              <a:ext uri="{FF2B5EF4-FFF2-40B4-BE49-F238E27FC236}">
                <a16:creationId xmlns:a16="http://schemas.microsoft.com/office/drawing/2014/main" id="{FB9DC111-087E-47CB-BA26-EA4542AFBC0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546578" y="1124254"/>
            <a:ext cx="851739" cy="1133184"/>
          </a:xfrm>
          <a:prstGeom prst="rect">
            <a:avLst/>
          </a:prstGeom>
        </p:spPr>
      </p:pic>
      <p:pic>
        <p:nvPicPr>
          <p:cNvPr id="22" name="图片 21">
            <a:extLst>
              <a:ext uri="{FF2B5EF4-FFF2-40B4-BE49-F238E27FC236}">
                <a16:creationId xmlns:a16="http://schemas.microsoft.com/office/drawing/2014/main" id="{5C79498F-99D7-4D73-A174-9A8DE76B311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028224" y="766853"/>
            <a:ext cx="1234837" cy="1075666"/>
          </a:xfrm>
          <a:prstGeom prst="rect">
            <a:avLst/>
          </a:prstGeom>
        </p:spPr>
      </p:pic>
      <p:pic>
        <p:nvPicPr>
          <p:cNvPr id="23" name="图片 22">
            <a:extLst>
              <a:ext uri="{FF2B5EF4-FFF2-40B4-BE49-F238E27FC236}">
                <a16:creationId xmlns:a16="http://schemas.microsoft.com/office/drawing/2014/main" id="{2AEBF280-7DD9-43AF-9B93-62044F54E5BE}"/>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b="16434"/>
          <a:stretch/>
        </p:blipFill>
        <p:spPr>
          <a:xfrm>
            <a:off x="7323992" y="4194280"/>
            <a:ext cx="3163287" cy="2643418"/>
          </a:xfrm>
          <a:prstGeom prst="rect">
            <a:avLst/>
          </a:prstGeom>
        </p:spPr>
      </p:pic>
      <p:pic>
        <p:nvPicPr>
          <p:cNvPr id="2" name="Picture 1"/>
          <p:cNvPicPr>
            <a:picLocks noChangeAspect="1"/>
          </p:cNvPicPr>
          <p:nvPr/>
        </p:nvPicPr>
        <p:blipFill>
          <a:blip r:embed="rId10"/>
          <a:stretch>
            <a:fillRect/>
          </a:stretch>
        </p:blipFill>
        <p:spPr>
          <a:xfrm>
            <a:off x="3770174" y="2667892"/>
            <a:ext cx="4651651" cy="847417"/>
          </a:xfrm>
          <a:prstGeom prst="rect">
            <a:avLst/>
          </a:prstGeom>
        </p:spPr>
      </p:pic>
      <p:pic>
        <p:nvPicPr>
          <p:cNvPr id="4" name="Picture 3"/>
          <p:cNvPicPr>
            <a:picLocks noChangeAspect="1"/>
          </p:cNvPicPr>
          <p:nvPr/>
        </p:nvPicPr>
        <p:blipFill>
          <a:blip r:embed="rId11"/>
          <a:stretch>
            <a:fillRect/>
          </a:stretch>
        </p:blipFill>
        <p:spPr>
          <a:xfrm>
            <a:off x="2857687" y="3977427"/>
            <a:ext cx="6895174" cy="969348"/>
          </a:xfrm>
          <a:prstGeom prst="rect">
            <a:avLst/>
          </a:prstGeom>
        </p:spPr>
      </p:pic>
    </p:spTree>
    <p:extLst>
      <p:ext uri="{BB962C8B-B14F-4D97-AF65-F5344CB8AC3E}">
        <p14:creationId xmlns:p14="http://schemas.microsoft.com/office/powerpoint/2010/main" val="2396217988"/>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par>
                                <p:cTn id="11" presetID="14" presetClass="entr" presetSubtype="1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randombar(horizontal)">
                                      <p:cBhvr>
                                        <p:cTn id="13" dur="500"/>
                                        <p:tgtEl>
                                          <p:spTgt spid="4"/>
                                        </p:tgtEl>
                                      </p:cBhvr>
                                    </p:animEffect>
                                  </p:childTnLst>
                                </p:cTn>
                              </p:par>
                              <p:par>
                                <p:cTn id="14" presetID="14" presetClass="entr" presetSubtype="10" fill="hold" nodeType="with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randombar(horizontal)">
                                      <p:cBhvr>
                                        <p:cTn id="16" dur="500"/>
                                        <p:tgtEl>
                                          <p:spTgt spid="2"/>
                                        </p:tgtEl>
                                      </p:cBhvr>
                                    </p:animEffect>
                                  </p:childTnLst>
                                </p:cTn>
                              </p:par>
                            </p:childTnLst>
                          </p:cTn>
                        </p:par>
                        <p:par>
                          <p:cTn id="17" fill="hold">
                            <p:stCondLst>
                              <p:cond delay="1000"/>
                            </p:stCondLst>
                            <p:childTnLst>
                              <p:par>
                                <p:cTn id="18" presetID="31" presetClass="entr" presetSubtype="0" fill="hold" nodeType="afterEffect">
                                  <p:stCondLst>
                                    <p:cond delay="0"/>
                                  </p:stCondLst>
                                  <p:childTnLst>
                                    <p:set>
                                      <p:cBhvr>
                                        <p:cTn id="19" dur="1" fill="hold">
                                          <p:stCondLst>
                                            <p:cond delay="0"/>
                                          </p:stCondLst>
                                        </p:cTn>
                                        <p:tgtEl>
                                          <p:spTgt spid="13"/>
                                        </p:tgtEl>
                                        <p:attrNameLst>
                                          <p:attrName>style.visibility</p:attrName>
                                        </p:attrNameLst>
                                      </p:cBhvr>
                                      <p:to>
                                        <p:strVal val="visible"/>
                                      </p:to>
                                    </p:set>
                                    <p:anim calcmode="lin" valueType="num">
                                      <p:cBhvr>
                                        <p:cTn id="20" dur="1000" fill="hold"/>
                                        <p:tgtEl>
                                          <p:spTgt spid="13"/>
                                        </p:tgtEl>
                                        <p:attrNameLst>
                                          <p:attrName>ppt_w</p:attrName>
                                        </p:attrNameLst>
                                      </p:cBhvr>
                                      <p:tavLst>
                                        <p:tav tm="0">
                                          <p:val>
                                            <p:fltVal val="0"/>
                                          </p:val>
                                        </p:tav>
                                        <p:tav tm="100000">
                                          <p:val>
                                            <p:strVal val="#ppt_w"/>
                                          </p:val>
                                        </p:tav>
                                      </p:tavLst>
                                    </p:anim>
                                    <p:anim calcmode="lin" valueType="num">
                                      <p:cBhvr>
                                        <p:cTn id="21" dur="1000" fill="hold"/>
                                        <p:tgtEl>
                                          <p:spTgt spid="13"/>
                                        </p:tgtEl>
                                        <p:attrNameLst>
                                          <p:attrName>ppt_h</p:attrName>
                                        </p:attrNameLst>
                                      </p:cBhvr>
                                      <p:tavLst>
                                        <p:tav tm="0">
                                          <p:val>
                                            <p:fltVal val="0"/>
                                          </p:val>
                                        </p:tav>
                                        <p:tav tm="100000">
                                          <p:val>
                                            <p:strVal val="#ppt_h"/>
                                          </p:val>
                                        </p:tav>
                                      </p:tavLst>
                                    </p:anim>
                                    <p:anim calcmode="lin" valueType="num">
                                      <p:cBhvr>
                                        <p:cTn id="22" dur="1000" fill="hold"/>
                                        <p:tgtEl>
                                          <p:spTgt spid="13"/>
                                        </p:tgtEl>
                                        <p:attrNameLst>
                                          <p:attrName>style.rotation</p:attrName>
                                        </p:attrNameLst>
                                      </p:cBhvr>
                                      <p:tavLst>
                                        <p:tav tm="0">
                                          <p:val>
                                            <p:fltVal val="90"/>
                                          </p:val>
                                        </p:tav>
                                        <p:tav tm="100000">
                                          <p:val>
                                            <p:fltVal val="0"/>
                                          </p:val>
                                        </p:tav>
                                      </p:tavLst>
                                    </p:anim>
                                    <p:animEffect transition="in" filter="fade">
                                      <p:cBhvr>
                                        <p:cTn id="23" dur="1000"/>
                                        <p:tgtEl>
                                          <p:spTgt spid="13"/>
                                        </p:tgtEl>
                                      </p:cBhvr>
                                    </p:animEffect>
                                  </p:childTnLst>
                                </p:cTn>
                              </p:par>
                            </p:childTnLst>
                          </p:cTn>
                        </p:par>
                        <p:par>
                          <p:cTn id="24" fill="hold">
                            <p:stCondLst>
                              <p:cond delay="2000"/>
                            </p:stCondLst>
                            <p:childTnLst>
                              <p:par>
                                <p:cTn id="25" presetID="42" presetClass="entr" presetSubtype="0" fill="hold" grpId="0" nodeType="after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1000"/>
                                        <p:tgtEl>
                                          <p:spTgt spid="14"/>
                                        </p:tgtEl>
                                      </p:cBhvr>
                                    </p:animEffect>
                                    <p:anim calcmode="lin" valueType="num">
                                      <p:cBhvr>
                                        <p:cTn id="28" dur="1000" fill="hold"/>
                                        <p:tgtEl>
                                          <p:spTgt spid="14"/>
                                        </p:tgtEl>
                                        <p:attrNameLst>
                                          <p:attrName>ppt_x</p:attrName>
                                        </p:attrNameLst>
                                      </p:cBhvr>
                                      <p:tavLst>
                                        <p:tav tm="0">
                                          <p:val>
                                            <p:strVal val="#ppt_x"/>
                                          </p:val>
                                        </p:tav>
                                        <p:tav tm="100000">
                                          <p:val>
                                            <p:strVal val="#ppt_x"/>
                                          </p:val>
                                        </p:tav>
                                      </p:tavLst>
                                    </p:anim>
                                    <p:anim calcmode="lin" valueType="num">
                                      <p:cBhvr>
                                        <p:cTn id="2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965200" y="1011557"/>
            <a:ext cx="10241280" cy="5076011"/>
            <a:chOff x="965200" y="1011557"/>
            <a:chExt cx="10241280" cy="5076011"/>
          </a:xfrm>
        </p:grpSpPr>
        <p:grpSp>
          <p:nvGrpSpPr>
            <p:cNvPr id="2" name="Group 1"/>
            <p:cNvGrpSpPr/>
            <p:nvPr/>
          </p:nvGrpSpPr>
          <p:grpSpPr>
            <a:xfrm>
              <a:off x="965200" y="1115356"/>
              <a:ext cx="10241280" cy="4972212"/>
              <a:chOff x="965200" y="1115356"/>
              <a:chExt cx="10241280" cy="4972212"/>
            </a:xfrm>
          </p:grpSpPr>
          <p:sp>
            <p:nvSpPr>
              <p:cNvPr id="4" name="Rectangle 1"/>
              <p:cNvSpPr>
                <a:spLocks noChangeArrowheads="1"/>
              </p:cNvSpPr>
              <p:nvPr/>
            </p:nvSpPr>
            <p:spPr bwMode="auto">
              <a:xfrm>
                <a:off x="965200" y="2406195"/>
                <a:ext cx="6807200" cy="35086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en-US" altLang="en-US" sz="32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 Úp đĩa lên một cốc nước muối nóng khoảng một phút rồi nhấc đĩa ra.</a:t>
                </a:r>
                <a:endParaRPr lang="en-US" altLang="en-US" sz="3200">
                  <a:latin typeface="Times New Roman" panose="02020603050405020304" pitchFamily="18" charset="0"/>
                  <a:cs typeface="Times New Roman" panose="02020603050405020304" pitchFamily="18"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en-US" altLang="en-US" sz="32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Theo bạn, những giọt nước đọng trên đĩa có mặn như nước muối trong cốc không? Tại sao?</a:t>
                </a:r>
                <a:endParaRPr kumimoji="0" lang="en-US" altLang="en-US" sz="32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en-US" altLang="en-US" sz="32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Hãy nếm thử để kiểm tra.</a:t>
                </a:r>
                <a:endParaRPr kumimoji="0" lang="en-US" altLang="en-US" sz="32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p>
                <a:pPr marL="0" marR="0" lvl="0" indent="0" defTabSz="914400" rtl="0" eaLnBrk="0" fontAlgn="base" latinLnBrk="0" hangingPunct="0">
                  <a:lnSpc>
                    <a:spcPct val="100000"/>
                  </a:lnSpc>
                  <a:spcBef>
                    <a:spcPct val="0"/>
                  </a:spcBef>
                  <a:spcAft>
                    <a:spcPct val="0"/>
                  </a:spcAft>
                  <a:buClrTx/>
                  <a:buSzTx/>
                  <a:buFontTx/>
                  <a:buNone/>
                  <a:tabLst/>
                </a:pPr>
                <a:br>
                  <a:rPr kumimoji="0" lang="en-US" altLang="en-US" sz="1200" b="0" i="0" u="none" strike="noStrike" cap="none" normalizeH="0" baseline="0">
                    <a:ln>
                      <a:noFill/>
                    </a:ln>
                    <a:solidFill>
                      <a:srgbClr val="313131"/>
                    </a:solidFill>
                    <a:effectLst/>
                    <a:latin typeface="Open Sans"/>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pic>
            <p:nvPicPr>
              <p:cNvPr id="6" name="Picture 5"/>
              <p:cNvPicPr>
                <a:picLocks noChangeAspect="1"/>
              </p:cNvPicPr>
              <p:nvPr/>
            </p:nvPicPr>
            <p:blipFill>
              <a:blip r:embed="rId2"/>
              <a:stretch>
                <a:fillRect/>
              </a:stretch>
            </p:blipFill>
            <p:spPr>
              <a:xfrm>
                <a:off x="8390890" y="1115356"/>
                <a:ext cx="2815590" cy="4972212"/>
              </a:xfrm>
              <a:prstGeom prst="rect">
                <a:avLst/>
              </a:prstGeom>
            </p:spPr>
          </p:pic>
        </p:grpSp>
        <p:pic>
          <p:nvPicPr>
            <p:cNvPr id="3" name="Picture 2"/>
            <p:cNvPicPr>
              <a:picLocks noChangeAspect="1"/>
            </p:cNvPicPr>
            <p:nvPr/>
          </p:nvPicPr>
          <p:blipFill>
            <a:blip r:embed="rId3"/>
            <a:stretch>
              <a:fillRect/>
            </a:stretch>
          </p:blipFill>
          <p:spPr>
            <a:xfrm>
              <a:off x="965200" y="1011557"/>
              <a:ext cx="4578493" cy="1780186"/>
            </a:xfrm>
            <a:prstGeom prst="rect">
              <a:avLst/>
            </a:prstGeom>
          </p:spPr>
        </p:pic>
      </p:grpSp>
    </p:spTree>
    <p:extLst>
      <p:ext uri="{BB962C8B-B14F-4D97-AF65-F5344CB8AC3E}">
        <p14:creationId xmlns:p14="http://schemas.microsoft.com/office/powerpoint/2010/main" val="3033784149"/>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853440" y="2319052"/>
            <a:ext cx="6807200"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en-US" altLang="en-US" sz="32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r>
              <a:rPr lang="en-US" altLang="en-US" sz="3200">
                <a:solidFill>
                  <a:srgbClr val="000000"/>
                </a:solidFill>
                <a:latin typeface="Times New Roman" panose="02020603050405020304" pitchFamily="18" charset="0"/>
                <a:cs typeface="Times New Roman" panose="02020603050405020304" pitchFamily="18" charset="0"/>
              </a:rPr>
              <a:t>Úp đĩa lên một cốc nước muối nóng khoảng 1 phút rồi nhấc đĩa ra. Ta thấy những giọt nước trên đĩa.</a:t>
            </a:r>
            <a:endParaRPr kumimoji="0" lang="en-US" altLang="en-US" sz="1800" b="0" i="0" u="none" strike="noStrike" cap="none" normalizeH="0" baseline="0">
              <a:ln>
                <a:noFill/>
              </a:ln>
              <a:solidFill>
                <a:schemeClr val="tx1"/>
              </a:solidFill>
              <a:effectLst/>
              <a:latin typeface="Arial" panose="020B0604020202020204" pitchFamily="34" charset="0"/>
            </a:endParaRPr>
          </a:p>
        </p:txBody>
      </p:sp>
      <p:pic>
        <p:nvPicPr>
          <p:cNvPr id="6" name="Picture 5"/>
          <p:cNvPicPr>
            <a:picLocks noChangeAspect="1"/>
          </p:cNvPicPr>
          <p:nvPr/>
        </p:nvPicPr>
        <p:blipFill>
          <a:blip r:embed="rId2"/>
          <a:stretch>
            <a:fillRect/>
          </a:stretch>
        </p:blipFill>
        <p:spPr>
          <a:xfrm>
            <a:off x="8390890" y="1115356"/>
            <a:ext cx="2815590" cy="4972212"/>
          </a:xfrm>
          <a:prstGeom prst="rect">
            <a:avLst/>
          </a:prstGeom>
        </p:spPr>
      </p:pic>
      <p:sp>
        <p:nvSpPr>
          <p:cNvPr id="7" name="Rectangle 1"/>
          <p:cNvSpPr>
            <a:spLocks noChangeArrowheads="1"/>
          </p:cNvSpPr>
          <p:nvPr/>
        </p:nvSpPr>
        <p:spPr bwMode="auto">
          <a:xfrm>
            <a:off x="853440" y="4071147"/>
            <a:ext cx="6807200"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en-US" altLang="en-US" sz="32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Những</a:t>
            </a:r>
            <a:r>
              <a:rPr lang="en-US" altLang="en-US" sz="3200">
                <a:solidFill>
                  <a:srgbClr val="000000"/>
                </a:solidFill>
                <a:latin typeface="Times New Roman" panose="02020603050405020304" pitchFamily="18" charset="0"/>
                <a:cs typeface="Times New Roman" panose="02020603050405020304" pitchFamily="18" charset="0"/>
              </a:rPr>
              <a:t> giọt nước động trên đĩa không măn như nước muối trong cốc. Vì đấy là hơi bốc lên động lại trên đĩa.</a:t>
            </a:r>
            <a:endParaRPr kumimoji="0" lang="en-US" altLang="en-US" sz="1800" b="0" i="0" u="none" strike="noStrike" cap="none" normalizeH="0" baseline="0">
              <a:ln>
                <a:noFill/>
              </a:ln>
              <a:solidFill>
                <a:schemeClr val="tx1"/>
              </a:solidFill>
              <a:effectLst/>
              <a:latin typeface="Arial" panose="020B0604020202020204" pitchFamily="34" charset="0"/>
            </a:endParaRPr>
          </a:p>
        </p:txBody>
      </p:sp>
      <p:pic>
        <p:nvPicPr>
          <p:cNvPr id="2" name="Picture 1"/>
          <p:cNvPicPr>
            <a:picLocks noChangeAspect="1"/>
          </p:cNvPicPr>
          <p:nvPr/>
        </p:nvPicPr>
        <p:blipFill>
          <a:blip r:embed="rId3"/>
          <a:stretch>
            <a:fillRect/>
          </a:stretch>
        </p:blipFill>
        <p:spPr>
          <a:xfrm>
            <a:off x="781197" y="880929"/>
            <a:ext cx="5303980" cy="1780186"/>
          </a:xfrm>
          <a:prstGeom prst="rect">
            <a:avLst/>
          </a:prstGeom>
        </p:spPr>
      </p:pic>
    </p:spTree>
    <p:extLst>
      <p:ext uri="{BB962C8B-B14F-4D97-AF65-F5344CB8AC3E}">
        <p14:creationId xmlns:p14="http://schemas.microsoft.com/office/powerpoint/2010/main" val="3993483262"/>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par>
                                <p:cTn id="8" presetID="31"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 calcmode="lin" valueType="num">
                                      <p:cBhvr>
                                        <p:cTn id="10" dur="1000" fill="hold"/>
                                        <p:tgtEl>
                                          <p:spTgt spid="4"/>
                                        </p:tgtEl>
                                        <p:attrNameLst>
                                          <p:attrName>ppt_w</p:attrName>
                                        </p:attrNameLst>
                                      </p:cBhvr>
                                      <p:tavLst>
                                        <p:tav tm="0">
                                          <p:val>
                                            <p:fltVal val="0"/>
                                          </p:val>
                                        </p:tav>
                                        <p:tav tm="100000">
                                          <p:val>
                                            <p:strVal val="#ppt_w"/>
                                          </p:val>
                                        </p:tav>
                                      </p:tavLst>
                                    </p:anim>
                                    <p:anim calcmode="lin" valueType="num">
                                      <p:cBhvr>
                                        <p:cTn id="11" dur="1000" fill="hold"/>
                                        <p:tgtEl>
                                          <p:spTgt spid="4"/>
                                        </p:tgtEl>
                                        <p:attrNameLst>
                                          <p:attrName>ppt_h</p:attrName>
                                        </p:attrNameLst>
                                      </p:cBhvr>
                                      <p:tavLst>
                                        <p:tav tm="0">
                                          <p:val>
                                            <p:fltVal val="0"/>
                                          </p:val>
                                        </p:tav>
                                        <p:tav tm="100000">
                                          <p:val>
                                            <p:strVal val="#ppt_h"/>
                                          </p:val>
                                        </p:tav>
                                      </p:tavLst>
                                    </p:anim>
                                    <p:anim calcmode="lin" valueType="num">
                                      <p:cBhvr>
                                        <p:cTn id="12" dur="1000" fill="hold"/>
                                        <p:tgtEl>
                                          <p:spTgt spid="4"/>
                                        </p:tgtEl>
                                        <p:attrNameLst>
                                          <p:attrName>style.rotation</p:attrName>
                                        </p:attrNameLst>
                                      </p:cBhvr>
                                      <p:tavLst>
                                        <p:tav tm="0">
                                          <p:val>
                                            <p:fltVal val="90"/>
                                          </p:val>
                                        </p:tav>
                                        <p:tav tm="100000">
                                          <p:val>
                                            <p:fltVal val="0"/>
                                          </p:val>
                                        </p:tav>
                                      </p:tavLst>
                                    </p:anim>
                                    <p:animEffect transition="in" filter="fade">
                                      <p:cBhvr>
                                        <p:cTn id="13" dur="1000"/>
                                        <p:tgtEl>
                                          <p:spTgt spid="4"/>
                                        </p:tgtEl>
                                      </p:cBhvr>
                                    </p:animEffect>
                                  </p:childTnLst>
                                </p:cTn>
                              </p:par>
                              <p:par>
                                <p:cTn id="14" presetID="31" presetClass="entr" presetSubtype="0"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 calcmode="lin" valueType="num">
                                      <p:cBhvr>
                                        <p:cTn id="16" dur="1000" fill="hold"/>
                                        <p:tgtEl>
                                          <p:spTgt spid="7"/>
                                        </p:tgtEl>
                                        <p:attrNameLst>
                                          <p:attrName>ppt_w</p:attrName>
                                        </p:attrNameLst>
                                      </p:cBhvr>
                                      <p:tavLst>
                                        <p:tav tm="0">
                                          <p:val>
                                            <p:fltVal val="0"/>
                                          </p:val>
                                        </p:tav>
                                        <p:tav tm="100000">
                                          <p:val>
                                            <p:strVal val="#ppt_w"/>
                                          </p:val>
                                        </p:tav>
                                      </p:tavLst>
                                    </p:anim>
                                    <p:anim calcmode="lin" valueType="num">
                                      <p:cBhvr>
                                        <p:cTn id="17" dur="1000" fill="hold"/>
                                        <p:tgtEl>
                                          <p:spTgt spid="7"/>
                                        </p:tgtEl>
                                        <p:attrNameLst>
                                          <p:attrName>ppt_h</p:attrName>
                                        </p:attrNameLst>
                                      </p:cBhvr>
                                      <p:tavLst>
                                        <p:tav tm="0">
                                          <p:val>
                                            <p:fltVal val="0"/>
                                          </p:val>
                                        </p:tav>
                                        <p:tav tm="100000">
                                          <p:val>
                                            <p:strVal val="#ppt_h"/>
                                          </p:val>
                                        </p:tav>
                                      </p:tavLst>
                                    </p:anim>
                                    <p:anim calcmode="lin" valueType="num">
                                      <p:cBhvr>
                                        <p:cTn id="18" dur="1000" fill="hold"/>
                                        <p:tgtEl>
                                          <p:spTgt spid="7"/>
                                        </p:tgtEl>
                                        <p:attrNameLst>
                                          <p:attrName>style.rotation</p:attrName>
                                        </p:attrNameLst>
                                      </p:cBhvr>
                                      <p:tavLst>
                                        <p:tav tm="0">
                                          <p:val>
                                            <p:fltVal val="90"/>
                                          </p:val>
                                        </p:tav>
                                        <p:tav tm="100000">
                                          <p:val>
                                            <p:fltVal val="0"/>
                                          </p:val>
                                        </p:tav>
                                      </p:tavLst>
                                    </p:anim>
                                    <p:animEffect transition="in" filter="fade">
                                      <p:cBhvr>
                                        <p:cTn id="19" dur="1000"/>
                                        <p:tgtEl>
                                          <p:spTgt spid="7"/>
                                        </p:tgtEl>
                                      </p:cBhvr>
                                    </p:animEffect>
                                  </p:childTnLst>
                                </p:cTn>
                              </p:par>
                              <p:par>
                                <p:cTn id="20" presetID="31" presetClass="entr" presetSubtype="0" fill="hold" nodeType="with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p:cTn id="22" dur="1000" fill="hold"/>
                                        <p:tgtEl>
                                          <p:spTgt spid="6"/>
                                        </p:tgtEl>
                                        <p:attrNameLst>
                                          <p:attrName>ppt_w</p:attrName>
                                        </p:attrNameLst>
                                      </p:cBhvr>
                                      <p:tavLst>
                                        <p:tav tm="0">
                                          <p:val>
                                            <p:fltVal val="0"/>
                                          </p:val>
                                        </p:tav>
                                        <p:tav tm="100000">
                                          <p:val>
                                            <p:strVal val="#ppt_w"/>
                                          </p:val>
                                        </p:tav>
                                      </p:tavLst>
                                    </p:anim>
                                    <p:anim calcmode="lin" valueType="num">
                                      <p:cBhvr>
                                        <p:cTn id="23" dur="1000" fill="hold"/>
                                        <p:tgtEl>
                                          <p:spTgt spid="6"/>
                                        </p:tgtEl>
                                        <p:attrNameLst>
                                          <p:attrName>ppt_h</p:attrName>
                                        </p:attrNameLst>
                                      </p:cBhvr>
                                      <p:tavLst>
                                        <p:tav tm="0">
                                          <p:val>
                                            <p:fltVal val="0"/>
                                          </p:val>
                                        </p:tav>
                                        <p:tav tm="100000">
                                          <p:val>
                                            <p:strVal val="#ppt_h"/>
                                          </p:val>
                                        </p:tav>
                                      </p:tavLst>
                                    </p:anim>
                                    <p:anim calcmode="lin" valueType="num">
                                      <p:cBhvr>
                                        <p:cTn id="24" dur="1000" fill="hold"/>
                                        <p:tgtEl>
                                          <p:spTgt spid="6"/>
                                        </p:tgtEl>
                                        <p:attrNameLst>
                                          <p:attrName>style.rotation</p:attrName>
                                        </p:attrNameLst>
                                      </p:cBhvr>
                                      <p:tavLst>
                                        <p:tav tm="0">
                                          <p:val>
                                            <p:fltVal val="90"/>
                                          </p:val>
                                        </p:tav>
                                        <p:tav tm="100000">
                                          <p:val>
                                            <p:fltVal val="0"/>
                                          </p:val>
                                        </p:tav>
                                      </p:tavLst>
                                    </p:anim>
                                    <p:animEffect transition="in" filter="fade">
                                      <p:cBhvr>
                                        <p:cTn id="25"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E3C2339-1453-4835-B98E-FF877C68A5B1}"/>
              </a:ext>
            </a:extLst>
          </p:cNvPr>
          <p:cNvSpPr/>
          <p:nvPr/>
        </p:nvSpPr>
        <p:spPr>
          <a:xfrm>
            <a:off x="495300" y="3640801"/>
            <a:ext cx="11201400" cy="2477153"/>
          </a:xfrm>
          <a:prstGeom prst="rect">
            <a:avLst/>
          </a:prstGeom>
          <a:solidFill>
            <a:schemeClr val="accent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3429" rtl="0" eaLnBrk="1" fontAlgn="auto" latinLnBrk="0" hangingPunct="1">
              <a:lnSpc>
                <a:spcPct val="100000"/>
              </a:lnSpc>
              <a:spcBef>
                <a:spcPts val="0"/>
              </a:spcBef>
              <a:spcAft>
                <a:spcPts val="0"/>
              </a:spcAft>
              <a:buClrTx/>
              <a:buSzTx/>
              <a:buFontTx/>
              <a:buNone/>
              <a:tabLst/>
              <a:defRPr/>
            </a:pPr>
            <a:endParaRPr kumimoji="0" lang="en-US" sz="2873" b="0" i="0" u="none" strike="noStrike" kern="1200" cap="none" spc="0" normalizeH="0" baseline="0" noProof="0">
              <a:ln>
                <a:noFill/>
              </a:ln>
              <a:solidFill>
                <a:srgbClr val="F7F7F7"/>
              </a:solidFill>
              <a:effectLst/>
              <a:uLnTx/>
              <a:uFillTx/>
              <a:latin typeface="zihun107hao-mengquhuanleti" panose="00000500000000000000" pitchFamily="2" charset="-122"/>
              <a:ea typeface="zihun107hao-mengquhuanleti" panose="00000500000000000000" pitchFamily="2" charset="-122"/>
              <a:cs typeface="+mn-cs"/>
              <a:sym typeface="zihun107hao-mengquhuanleti" panose="00000500000000000000" pitchFamily="2" charset="-122"/>
            </a:endParaRPr>
          </a:p>
        </p:txBody>
      </p:sp>
      <p:pic>
        <p:nvPicPr>
          <p:cNvPr id="11" name="图片 10">
            <a:extLst>
              <a:ext uri="{FF2B5EF4-FFF2-40B4-BE49-F238E27FC236}">
                <a16:creationId xmlns:a16="http://schemas.microsoft.com/office/drawing/2014/main" id="{50407AB0-06D1-4AE8-B5FA-90D58DEFC4B8}"/>
              </a:ext>
            </a:extLst>
          </p:cNvPr>
          <p:cNvPicPr>
            <a:picLocks noChangeAspect="1"/>
          </p:cNvPicPr>
          <p:nvPr/>
        </p:nvPicPr>
        <p:blipFill>
          <a:blip r:embed="rId3" cstate="print">
            <a:extLst>
              <a:ext uri="{28A0092B-C50C-407E-A947-70E740481C1C}">
                <a14:useLocalDpi xmlns:a14="http://schemas.microsoft.com/office/drawing/2010/main" val="0"/>
              </a:ext>
            </a:extLst>
          </a:blip>
          <a:srcRect l="15682" t="20043" r="12443" b="29145"/>
          <a:stretch>
            <a:fillRect/>
          </a:stretch>
        </p:blipFill>
        <p:spPr>
          <a:xfrm>
            <a:off x="7501719" y="1774209"/>
            <a:ext cx="3484728" cy="3484728"/>
          </a:xfrm>
          <a:custGeom>
            <a:avLst/>
            <a:gdLst>
              <a:gd name="connsiteX0" fmla="*/ 1742364 w 3484728"/>
              <a:gd name="connsiteY0" fmla="*/ 0 h 3484728"/>
              <a:gd name="connsiteX1" fmla="*/ 3484728 w 3484728"/>
              <a:gd name="connsiteY1" fmla="*/ 1742364 h 3484728"/>
              <a:gd name="connsiteX2" fmla="*/ 1742364 w 3484728"/>
              <a:gd name="connsiteY2" fmla="*/ 3484728 h 3484728"/>
              <a:gd name="connsiteX3" fmla="*/ 0 w 3484728"/>
              <a:gd name="connsiteY3" fmla="*/ 1742364 h 3484728"/>
              <a:gd name="connsiteX4" fmla="*/ 1742364 w 3484728"/>
              <a:gd name="connsiteY4" fmla="*/ 0 h 34847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84728" h="3484728">
                <a:moveTo>
                  <a:pt x="1742364" y="0"/>
                </a:moveTo>
                <a:cubicBezTo>
                  <a:pt x="2704645" y="0"/>
                  <a:pt x="3484728" y="780083"/>
                  <a:pt x="3484728" y="1742364"/>
                </a:cubicBezTo>
                <a:cubicBezTo>
                  <a:pt x="3484728" y="2704645"/>
                  <a:pt x="2704645" y="3484728"/>
                  <a:pt x="1742364" y="3484728"/>
                </a:cubicBezTo>
                <a:cubicBezTo>
                  <a:pt x="780083" y="3484728"/>
                  <a:pt x="0" y="2704645"/>
                  <a:pt x="0" y="1742364"/>
                </a:cubicBezTo>
                <a:cubicBezTo>
                  <a:pt x="0" y="780083"/>
                  <a:pt x="780083" y="0"/>
                  <a:pt x="1742364" y="0"/>
                </a:cubicBezTo>
                <a:close/>
              </a:path>
            </a:pathLst>
          </a:custGeom>
        </p:spPr>
      </p:pic>
      <p:pic>
        <p:nvPicPr>
          <p:cNvPr id="3" name="图片 2">
            <a:extLst>
              <a:ext uri="{FF2B5EF4-FFF2-40B4-BE49-F238E27FC236}">
                <a16:creationId xmlns:a16="http://schemas.microsoft.com/office/drawing/2014/main" id="{6640F757-A822-4365-8886-58B9A09AB1F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16434"/>
          <a:stretch/>
        </p:blipFill>
        <p:spPr>
          <a:xfrm flipH="1">
            <a:off x="1499363" y="236773"/>
            <a:ext cx="5200990" cy="4346236"/>
          </a:xfrm>
          <a:prstGeom prst="rect">
            <a:avLst/>
          </a:prstGeom>
        </p:spPr>
      </p:pic>
      <p:sp>
        <p:nvSpPr>
          <p:cNvPr id="8" name="Rectangle 1"/>
          <p:cNvSpPr>
            <a:spLocks noChangeArrowheads="1"/>
          </p:cNvSpPr>
          <p:nvPr/>
        </p:nvSpPr>
        <p:spPr bwMode="auto">
          <a:xfrm>
            <a:off x="863600" y="4829230"/>
            <a:ext cx="6400800"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32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Làm</a:t>
            </a:r>
            <a:r>
              <a:rPr kumimoji="0" lang="en-US" altLang="en-US" sz="3200" b="0" i="0" u="none" strike="noStrike" cap="none" normalizeH="0">
                <a:ln>
                  <a:noFill/>
                </a:ln>
                <a:solidFill>
                  <a:srgbClr val="000000"/>
                </a:solidFill>
                <a:effectLst/>
                <a:latin typeface="Times New Roman" panose="02020603050405020304" pitchFamily="18" charset="0"/>
                <a:cs typeface="Times New Roman" panose="02020603050405020304" pitchFamily="18" charset="0"/>
              </a:rPr>
              <a:t> thế nào để tách các chất trong dung dịch?</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212659495"/>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E3C2339-1453-4835-B98E-FF877C68A5B1}"/>
              </a:ext>
            </a:extLst>
          </p:cNvPr>
          <p:cNvSpPr/>
          <p:nvPr/>
        </p:nvSpPr>
        <p:spPr>
          <a:xfrm>
            <a:off x="566420" y="633441"/>
            <a:ext cx="11201400" cy="2477153"/>
          </a:xfrm>
          <a:prstGeom prst="rect">
            <a:avLst/>
          </a:prstGeom>
          <a:solidFill>
            <a:schemeClr val="accent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3429" rtl="0" eaLnBrk="1" fontAlgn="auto" latinLnBrk="0" hangingPunct="1">
              <a:lnSpc>
                <a:spcPct val="100000"/>
              </a:lnSpc>
              <a:spcBef>
                <a:spcPts val="0"/>
              </a:spcBef>
              <a:spcAft>
                <a:spcPts val="0"/>
              </a:spcAft>
              <a:buClrTx/>
              <a:buSzTx/>
              <a:buFontTx/>
              <a:buNone/>
              <a:tabLst/>
              <a:defRPr/>
            </a:pPr>
            <a:endParaRPr kumimoji="0" lang="en-US" sz="2873" b="0" i="0" u="none" strike="noStrike" kern="1200" cap="none" spc="0" normalizeH="0" baseline="0" noProof="0">
              <a:ln>
                <a:noFill/>
              </a:ln>
              <a:solidFill>
                <a:srgbClr val="F7F7F7"/>
              </a:solidFill>
              <a:effectLst/>
              <a:uLnTx/>
              <a:uFillTx/>
              <a:latin typeface="zihun107hao-mengquhuanleti" panose="00000500000000000000" pitchFamily="2" charset="-122"/>
              <a:ea typeface="zihun107hao-mengquhuanleti" panose="00000500000000000000" pitchFamily="2" charset="-122"/>
              <a:cs typeface="+mn-cs"/>
              <a:sym typeface="zihun107hao-mengquhuanleti" panose="00000500000000000000" pitchFamily="2" charset="-122"/>
            </a:endParaRPr>
          </a:p>
        </p:txBody>
      </p:sp>
      <p:pic>
        <p:nvPicPr>
          <p:cNvPr id="11" name="图片 10">
            <a:extLst>
              <a:ext uri="{FF2B5EF4-FFF2-40B4-BE49-F238E27FC236}">
                <a16:creationId xmlns:a16="http://schemas.microsoft.com/office/drawing/2014/main" id="{50407AB0-06D1-4AE8-B5FA-90D58DEFC4B8}"/>
              </a:ext>
            </a:extLst>
          </p:cNvPr>
          <p:cNvPicPr>
            <a:picLocks noChangeAspect="1"/>
          </p:cNvPicPr>
          <p:nvPr/>
        </p:nvPicPr>
        <p:blipFill>
          <a:blip r:embed="rId3" cstate="print">
            <a:extLst>
              <a:ext uri="{28A0092B-C50C-407E-A947-70E740481C1C}">
                <a14:useLocalDpi xmlns:a14="http://schemas.microsoft.com/office/drawing/2010/main" val="0"/>
              </a:ext>
            </a:extLst>
          </a:blip>
          <a:srcRect l="15682" t="20043" r="12443" b="29145"/>
          <a:stretch>
            <a:fillRect/>
          </a:stretch>
        </p:blipFill>
        <p:spPr>
          <a:xfrm>
            <a:off x="7985760" y="1039550"/>
            <a:ext cx="1959240" cy="1959240"/>
          </a:xfrm>
          <a:custGeom>
            <a:avLst/>
            <a:gdLst>
              <a:gd name="connsiteX0" fmla="*/ 1742364 w 3484728"/>
              <a:gd name="connsiteY0" fmla="*/ 0 h 3484728"/>
              <a:gd name="connsiteX1" fmla="*/ 3484728 w 3484728"/>
              <a:gd name="connsiteY1" fmla="*/ 1742364 h 3484728"/>
              <a:gd name="connsiteX2" fmla="*/ 1742364 w 3484728"/>
              <a:gd name="connsiteY2" fmla="*/ 3484728 h 3484728"/>
              <a:gd name="connsiteX3" fmla="*/ 0 w 3484728"/>
              <a:gd name="connsiteY3" fmla="*/ 1742364 h 3484728"/>
              <a:gd name="connsiteX4" fmla="*/ 1742364 w 3484728"/>
              <a:gd name="connsiteY4" fmla="*/ 0 h 34847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84728" h="3484728">
                <a:moveTo>
                  <a:pt x="1742364" y="0"/>
                </a:moveTo>
                <a:cubicBezTo>
                  <a:pt x="2704645" y="0"/>
                  <a:pt x="3484728" y="780083"/>
                  <a:pt x="3484728" y="1742364"/>
                </a:cubicBezTo>
                <a:cubicBezTo>
                  <a:pt x="3484728" y="2704645"/>
                  <a:pt x="2704645" y="3484728"/>
                  <a:pt x="1742364" y="3484728"/>
                </a:cubicBezTo>
                <a:cubicBezTo>
                  <a:pt x="780083" y="3484728"/>
                  <a:pt x="0" y="2704645"/>
                  <a:pt x="0" y="1742364"/>
                </a:cubicBezTo>
                <a:cubicBezTo>
                  <a:pt x="0" y="780083"/>
                  <a:pt x="780083" y="0"/>
                  <a:pt x="1742364" y="0"/>
                </a:cubicBezTo>
                <a:close/>
              </a:path>
            </a:pathLst>
          </a:custGeom>
        </p:spPr>
      </p:pic>
      <p:sp>
        <p:nvSpPr>
          <p:cNvPr id="8" name="Rectangle 1"/>
          <p:cNvSpPr>
            <a:spLocks noChangeArrowheads="1"/>
          </p:cNvSpPr>
          <p:nvPr/>
        </p:nvSpPr>
        <p:spPr bwMode="auto">
          <a:xfrm>
            <a:off x="833670" y="1039550"/>
            <a:ext cx="6400800"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32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Ta có</a:t>
            </a:r>
            <a:r>
              <a:rPr kumimoji="0" lang="en-US" altLang="en-US" sz="3200" b="0" i="0" u="none" strike="noStrike" cap="none" normalizeH="0">
                <a:ln>
                  <a:noFill/>
                </a:ln>
                <a:solidFill>
                  <a:srgbClr val="000000"/>
                </a:solidFill>
                <a:effectLst/>
                <a:latin typeface="Times New Roman" panose="02020603050405020304" pitchFamily="18" charset="0"/>
                <a:cs typeface="Times New Roman" panose="02020603050405020304" pitchFamily="18" charset="0"/>
              </a:rPr>
              <a:t> thể tách các chất trong dung dịch đó bằng cách chưng cất.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 name="Rectangle 1"/>
          <p:cNvSpPr>
            <a:spLocks noChangeArrowheads="1"/>
          </p:cNvSpPr>
          <p:nvPr/>
        </p:nvSpPr>
        <p:spPr bwMode="auto">
          <a:xfrm>
            <a:off x="681270" y="3407830"/>
            <a:ext cx="6400800" cy="2554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en-US" altLang="en-US" sz="3200" b="0" i="0" u="none" strike="noStrike" cap="none" normalizeH="0" baseline="0">
                <a:ln>
                  <a:noFill/>
                </a:ln>
                <a:solidFill>
                  <a:srgbClr val="FF0000"/>
                </a:solidFill>
                <a:effectLst/>
                <a:latin typeface="Times New Roman" panose="02020603050405020304" pitchFamily="18" charset="0"/>
                <a:cs typeface="Times New Roman" panose="02020603050405020304" pitchFamily="18" charset="0"/>
              </a:rPr>
              <a:t>Ví</a:t>
            </a:r>
            <a:r>
              <a:rPr kumimoji="0" lang="en-US" altLang="en-US" sz="3200" b="0" i="0" u="none" strike="noStrike" cap="none" normalizeH="0">
                <a:ln>
                  <a:noFill/>
                </a:ln>
                <a:solidFill>
                  <a:srgbClr val="FF0000"/>
                </a:solidFill>
                <a:effectLst/>
                <a:latin typeface="Times New Roman" panose="02020603050405020304" pitchFamily="18" charset="0"/>
                <a:cs typeface="Times New Roman" panose="02020603050405020304" pitchFamily="18" charset="0"/>
              </a:rPr>
              <a:t> dụ: </a:t>
            </a:r>
            <a:r>
              <a:rPr kumimoji="0" lang="en-US" altLang="en-US" sz="3200" b="0" i="0" u="none" strike="noStrike" cap="none" normalizeH="0">
                <a:ln>
                  <a:noFill/>
                </a:ln>
                <a:solidFill>
                  <a:srgbClr val="000000"/>
                </a:solidFill>
                <a:effectLst/>
                <a:latin typeface="Times New Roman" panose="02020603050405020304" pitchFamily="18" charset="0"/>
                <a:cs typeface="Times New Roman" panose="02020603050405020304" pitchFamily="18" charset="0"/>
              </a:rPr>
              <a:t>Đun nóng dung dịch muối, nước sẽ bốc hơi. Hơi nước được dẫn qua ống làm lạnh. Gặp lạnh, hơi nước động lại thành nước. Còn muối thì ở lại nồi đun.</a:t>
            </a:r>
            <a:endParaRPr kumimoji="0" lang="en-US" altLang="en-US" sz="1800" b="0" i="0" u="none" strike="noStrike" cap="none" normalizeH="0" baseline="0">
              <a:ln>
                <a:noFill/>
              </a:ln>
              <a:solidFill>
                <a:schemeClr val="tx1"/>
              </a:solidFill>
              <a:effectLst/>
              <a:latin typeface="Arial" panose="020B0604020202020204" pitchFamily="34" charset="0"/>
            </a:endParaRPr>
          </a:p>
        </p:txBody>
      </p:sp>
      <p:pic>
        <p:nvPicPr>
          <p:cNvPr id="2" name="Picture 1"/>
          <p:cNvPicPr>
            <a:picLocks noChangeAspect="1"/>
          </p:cNvPicPr>
          <p:nvPr/>
        </p:nvPicPr>
        <p:blipFill rotWithShape="1">
          <a:blip r:embed="rId4"/>
          <a:srcRect l="49215" t="25103" r="25189" b="36697"/>
          <a:stretch/>
        </p:blipFill>
        <p:spPr>
          <a:xfrm>
            <a:off x="7082070" y="2564860"/>
            <a:ext cx="4808566" cy="4036745"/>
          </a:xfrm>
          <a:prstGeom prst="roundRect">
            <a:avLst/>
          </a:prstGeom>
        </p:spPr>
      </p:pic>
    </p:spTree>
    <p:extLst>
      <p:ext uri="{BB962C8B-B14F-4D97-AF65-F5344CB8AC3E}">
        <p14:creationId xmlns:p14="http://schemas.microsoft.com/office/powerpoint/2010/main" val="3009759462"/>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randombar(horizontal)">
                                      <p:cBhvr>
                                        <p:cTn id="14" dur="5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randombar(horizontal)">
                                      <p:cBhvr>
                                        <p:cTn id="19" dur="500"/>
                                        <p:tgtEl>
                                          <p:spTgt spid="6"/>
                                        </p:tgtEl>
                                      </p:cBhvr>
                                    </p:animEffect>
                                  </p:childTnLst>
                                </p:cTn>
                              </p:par>
                              <p:par>
                                <p:cTn id="20" presetID="14" presetClass="entr" presetSubtype="10" fill="hold" nodeType="with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randombar(horizontal)">
                                      <p:cBhvr>
                                        <p:cTn id="2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6">
            <a:extLst>
              <a:ext uri="{FF2B5EF4-FFF2-40B4-BE49-F238E27FC236}">
                <a16:creationId xmlns:a16="http://schemas.microsoft.com/office/drawing/2014/main" id="{54EEAD5C-9F6E-4185-A01B-AD76C381288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667000" y="-2667001"/>
            <a:ext cx="6858000" cy="12192001"/>
          </a:xfrm>
          <a:prstGeom prst="rect">
            <a:avLst/>
          </a:prstGeom>
        </p:spPr>
      </p:pic>
      <p:sp>
        <p:nvSpPr>
          <p:cNvPr id="5" name="椭圆 4">
            <a:extLst>
              <a:ext uri="{FF2B5EF4-FFF2-40B4-BE49-F238E27FC236}">
                <a16:creationId xmlns:a16="http://schemas.microsoft.com/office/drawing/2014/main" id="{F356DFD3-91C8-4A7D-A9DA-1611F73A28E6}"/>
              </a:ext>
            </a:extLst>
          </p:cNvPr>
          <p:cNvSpPr/>
          <p:nvPr/>
        </p:nvSpPr>
        <p:spPr>
          <a:xfrm>
            <a:off x="2051228" y="-662940"/>
            <a:ext cx="8089544" cy="8183880"/>
          </a:xfrm>
          <a:prstGeom prst="ellipse">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zihun107hao-mengquhuanleti" panose="00000500000000000000" pitchFamily="2" charset="-122"/>
              <a:ea typeface="zihun107hao-mengquhuanleti" panose="00000500000000000000" pitchFamily="2" charset="-122"/>
              <a:cs typeface="+mn-cs"/>
              <a:sym typeface="zihun107hao-mengquhuanleti" panose="00000500000000000000" pitchFamily="2" charset="-122"/>
            </a:endParaRPr>
          </a:p>
        </p:txBody>
      </p:sp>
      <p:grpSp>
        <p:nvGrpSpPr>
          <p:cNvPr id="13" name="组合 12">
            <a:extLst>
              <a:ext uri="{FF2B5EF4-FFF2-40B4-BE49-F238E27FC236}">
                <a16:creationId xmlns:a16="http://schemas.microsoft.com/office/drawing/2014/main" id="{04AE8BA3-6E32-4E46-84CE-20DD82091AB5}"/>
              </a:ext>
            </a:extLst>
          </p:cNvPr>
          <p:cNvGrpSpPr/>
          <p:nvPr/>
        </p:nvGrpSpPr>
        <p:grpSpPr>
          <a:xfrm>
            <a:off x="2728617" y="0"/>
            <a:ext cx="6792074" cy="6669757"/>
            <a:chOff x="2682240" y="163056"/>
            <a:chExt cx="7045515" cy="6640860"/>
          </a:xfrm>
        </p:grpSpPr>
        <p:sp>
          <p:nvSpPr>
            <p:cNvPr id="6" name="弧形 5">
              <a:extLst>
                <a:ext uri="{FF2B5EF4-FFF2-40B4-BE49-F238E27FC236}">
                  <a16:creationId xmlns:a16="http://schemas.microsoft.com/office/drawing/2014/main" id="{FAA59E06-2A2F-4A4F-9D4D-A0846582EED9}"/>
                </a:ext>
              </a:extLst>
            </p:cNvPr>
            <p:cNvSpPr/>
            <p:nvPr/>
          </p:nvSpPr>
          <p:spPr>
            <a:xfrm>
              <a:off x="3413760" y="381000"/>
              <a:ext cx="6096000" cy="6096000"/>
            </a:xfrm>
            <a:prstGeom prst="arc">
              <a:avLst>
                <a:gd name="adj1" fmla="val 15891434"/>
                <a:gd name="adj2" fmla="val 0"/>
              </a:avLst>
            </a:prstGeom>
            <a:ln w="762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zihun107hao-mengquhuanleti" panose="00000500000000000000" pitchFamily="2" charset="-122"/>
                <a:ea typeface="zihun107hao-mengquhuanleti" panose="00000500000000000000" pitchFamily="2" charset="-122"/>
                <a:cs typeface="+mn-cs"/>
                <a:sym typeface="zihun107hao-mengquhuanleti" panose="00000500000000000000" pitchFamily="2" charset="-122"/>
              </a:endParaRPr>
            </a:p>
          </p:txBody>
        </p:sp>
        <p:sp>
          <p:nvSpPr>
            <p:cNvPr id="8" name="椭圆 7">
              <a:extLst>
                <a:ext uri="{FF2B5EF4-FFF2-40B4-BE49-F238E27FC236}">
                  <a16:creationId xmlns:a16="http://schemas.microsoft.com/office/drawing/2014/main" id="{3A488728-7270-4B8D-9AC1-24826E9DC94F}"/>
                </a:ext>
              </a:extLst>
            </p:cNvPr>
            <p:cNvSpPr/>
            <p:nvPr/>
          </p:nvSpPr>
          <p:spPr>
            <a:xfrm>
              <a:off x="5878005" y="163056"/>
              <a:ext cx="435990" cy="435887"/>
            </a:xfrm>
            <a:prstGeom prst="ellipse">
              <a:avLst/>
            </a:prstGeom>
            <a:solidFill>
              <a:schemeClr val="bg1"/>
            </a:solidFill>
            <a:ln>
              <a:solidFill>
                <a:schemeClr val="bg1"/>
              </a:solidFill>
            </a:ln>
            <a:effectLst>
              <a:outerShdw blurRad="762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360000" bIns="45720" numCol="1" spcCol="0" rtlCol="0" fromWordArt="0" anchor="ctr" anchorCtr="0" forceAA="0" compatLnSpc="1">
              <a:prstTxWarp prst="textNoShape">
                <a:avLst/>
              </a:prstTxWarp>
              <a:noAutofit/>
            </a:bodyPr>
            <a:lstStyle/>
            <a:p>
              <a:pPr marL="0" marR="0" lvl="0" indent="0" algn="r" defTabSz="914377" rtl="0" eaLnBrk="1" fontAlgn="auto" latinLnBrk="0" hangingPunct="1">
                <a:lnSpc>
                  <a:spcPct val="100000"/>
                </a:lnSpc>
                <a:spcBef>
                  <a:spcPts val="0"/>
                </a:spcBef>
                <a:spcAft>
                  <a:spcPts val="0"/>
                </a:spcAft>
                <a:buClrTx/>
                <a:buSzTx/>
                <a:buFontTx/>
                <a:buNone/>
                <a:tabLst/>
                <a:defRPr/>
              </a:pPr>
              <a:endParaRPr kumimoji="0" lang="zh-CN" altLang="en-US" sz="1400" b="1" i="0" u="none" strike="noStrike" kern="1200" cap="none" spc="0" normalizeH="0" baseline="0" noProof="0">
                <a:ln>
                  <a:noFill/>
                </a:ln>
                <a:solidFill>
                  <a:prstClr val="white"/>
                </a:solidFill>
                <a:effectLst/>
                <a:uLnTx/>
                <a:uFillTx/>
                <a:latin typeface="zihun107hao-mengquhuanleti" panose="00000500000000000000" pitchFamily="2" charset="-122"/>
                <a:ea typeface="zihun107hao-mengquhuanleti" panose="00000500000000000000" pitchFamily="2" charset="-122"/>
                <a:cs typeface="Open Sans" charset="0"/>
                <a:sym typeface="zihun107hao-mengquhuanleti" panose="00000500000000000000" pitchFamily="2" charset="-122"/>
              </a:endParaRPr>
            </a:p>
          </p:txBody>
        </p:sp>
        <p:sp>
          <p:nvSpPr>
            <p:cNvPr id="9" name="椭圆 8">
              <a:extLst>
                <a:ext uri="{FF2B5EF4-FFF2-40B4-BE49-F238E27FC236}">
                  <a16:creationId xmlns:a16="http://schemas.microsoft.com/office/drawing/2014/main" id="{0D165BB5-1F86-4EBF-ABB2-0F847A3023C8}"/>
                </a:ext>
              </a:extLst>
            </p:cNvPr>
            <p:cNvSpPr/>
            <p:nvPr/>
          </p:nvSpPr>
          <p:spPr>
            <a:xfrm>
              <a:off x="9291765" y="3211056"/>
              <a:ext cx="435990" cy="435887"/>
            </a:xfrm>
            <a:prstGeom prst="ellipse">
              <a:avLst/>
            </a:prstGeom>
            <a:solidFill>
              <a:schemeClr val="bg1"/>
            </a:solidFill>
            <a:ln>
              <a:solidFill>
                <a:schemeClr val="bg1"/>
              </a:solidFill>
            </a:ln>
            <a:effectLst>
              <a:outerShdw blurRad="762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360000" bIns="45720" numCol="1" spcCol="0" rtlCol="0" fromWordArt="0" anchor="ctr" anchorCtr="0" forceAA="0" compatLnSpc="1">
              <a:prstTxWarp prst="textNoShape">
                <a:avLst/>
              </a:prstTxWarp>
              <a:noAutofit/>
            </a:bodyPr>
            <a:lstStyle/>
            <a:p>
              <a:pPr marL="0" marR="0" lvl="0" indent="0" algn="r" defTabSz="914377" rtl="0" eaLnBrk="1" fontAlgn="auto" latinLnBrk="0" hangingPunct="1">
                <a:lnSpc>
                  <a:spcPct val="100000"/>
                </a:lnSpc>
                <a:spcBef>
                  <a:spcPts val="0"/>
                </a:spcBef>
                <a:spcAft>
                  <a:spcPts val="0"/>
                </a:spcAft>
                <a:buClrTx/>
                <a:buSzTx/>
                <a:buFontTx/>
                <a:buNone/>
                <a:tabLst/>
                <a:defRPr/>
              </a:pPr>
              <a:endParaRPr kumimoji="0" lang="zh-CN" altLang="en-US" sz="1400" b="1" i="0" u="none" strike="noStrike" kern="1200" cap="none" spc="0" normalizeH="0" baseline="0" noProof="0">
                <a:ln>
                  <a:noFill/>
                </a:ln>
                <a:solidFill>
                  <a:prstClr val="white"/>
                </a:solidFill>
                <a:effectLst/>
                <a:uLnTx/>
                <a:uFillTx/>
                <a:latin typeface="zihun107hao-mengquhuanleti" panose="00000500000000000000" pitchFamily="2" charset="-122"/>
                <a:ea typeface="zihun107hao-mengquhuanleti" panose="00000500000000000000" pitchFamily="2" charset="-122"/>
                <a:cs typeface="Open Sans" charset="0"/>
                <a:sym typeface="zihun107hao-mengquhuanleti" panose="00000500000000000000" pitchFamily="2" charset="-122"/>
              </a:endParaRPr>
            </a:p>
          </p:txBody>
        </p:sp>
        <p:sp>
          <p:nvSpPr>
            <p:cNvPr id="10" name="弧形 9">
              <a:extLst>
                <a:ext uri="{FF2B5EF4-FFF2-40B4-BE49-F238E27FC236}">
                  <a16:creationId xmlns:a16="http://schemas.microsoft.com/office/drawing/2014/main" id="{02528D7B-9F24-45C8-BFE8-92178BCE02A4}"/>
                </a:ext>
              </a:extLst>
            </p:cNvPr>
            <p:cNvSpPr/>
            <p:nvPr/>
          </p:nvSpPr>
          <p:spPr>
            <a:xfrm rot="10800000">
              <a:off x="2830005" y="489972"/>
              <a:ext cx="6096000" cy="6096000"/>
            </a:xfrm>
            <a:prstGeom prst="arc">
              <a:avLst>
                <a:gd name="adj1" fmla="val 15891434"/>
                <a:gd name="adj2" fmla="val 0"/>
              </a:avLst>
            </a:prstGeom>
            <a:ln w="762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zihun107hao-mengquhuanleti" panose="00000500000000000000" pitchFamily="2" charset="-122"/>
                <a:ea typeface="zihun107hao-mengquhuanleti" panose="00000500000000000000" pitchFamily="2" charset="-122"/>
                <a:cs typeface="+mn-cs"/>
                <a:sym typeface="zihun107hao-mengquhuanleti" panose="00000500000000000000" pitchFamily="2" charset="-122"/>
              </a:endParaRPr>
            </a:p>
          </p:txBody>
        </p:sp>
        <p:sp>
          <p:nvSpPr>
            <p:cNvPr id="11" name="椭圆 10">
              <a:extLst>
                <a:ext uri="{FF2B5EF4-FFF2-40B4-BE49-F238E27FC236}">
                  <a16:creationId xmlns:a16="http://schemas.microsoft.com/office/drawing/2014/main" id="{1B0F24EE-F80A-4C7F-B285-2C63DC9033DB}"/>
                </a:ext>
              </a:extLst>
            </p:cNvPr>
            <p:cNvSpPr/>
            <p:nvPr/>
          </p:nvSpPr>
          <p:spPr>
            <a:xfrm>
              <a:off x="2682240" y="3211055"/>
              <a:ext cx="435990" cy="435887"/>
            </a:xfrm>
            <a:prstGeom prst="ellipse">
              <a:avLst/>
            </a:prstGeom>
            <a:solidFill>
              <a:schemeClr val="bg1"/>
            </a:solidFill>
            <a:ln>
              <a:solidFill>
                <a:schemeClr val="bg1"/>
              </a:solidFill>
            </a:ln>
            <a:effectLst>
              <a:outerShdw blurRad="762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360000" bIns="45720" numCol="1" spcCol="0" rtlCol="0" fromWordArt="0" anchor="ctr" anchorCtr="0" forceAA="0" compatLnSpc="1">
              <a:prstTxWarp prst="textNoShape">
                <a:avLst/>
              </a:prstTxWarp>
              <a:noAutofit/>
            </a:bodyPr>
            <a:lstStyle/>
            <a:p>
              <a:pPr marL="0" marR="0" lvl="0" indent="0" algn="r" defTabSz="914377" rtl="0" eaLnBrk="1" fontAlgn="auto" latinLnBrk="0" hangingPunct="1">
                <a:lnSpc>
                  <a:spcPct val="100000"/>
                </a:lnSpc>
                <a:spcBef>
                  <a:spcPts val="0"/>
                </a:spcBef>
                <a:spcAft>
                  <a:spcPts val="0"/>
                </a:spcAft>
                <a:buClrTx/>
                <a:buSzTx/>
                <a:buFontTx/>
                <a:buNone/>
                <a:tabLst/>
                <a:defRPr/>
              </a:pPr>
              <a:endParaRPr kumimoji="0" lang="zh-CN" altLang="en-US" sz="1400" b="1" i="0" u="none" strike="noStrike" kern="1200" cap="none" spc="0" normalizeH="0" baseline="0" noProof="0" dirty="0">
                <a:ln>
                  <a:noFill/>
                </a:ln>
                <a:solidFill>
                  <a:prstClr val="white"/>
                </a:solidFill>
                <a:effectLst/>
                <a:uLnTx/>
                <a:uFillTx/>
                <a:latin typeface="zihun107hao-mengquhuanleti" panose="00000500000000000000" pitchFamily="2" charset="-122"/>
                <a:ea typeface="zihun107hao-mengquhuanleti" panose="00000500000000000000" pitchFamily="2" charset="-122"/>
                <a:cs typeface="Open Sans" charset="0"/>
                <a:sym typeface="zihun107hao-mengquhuanleti" panose="00000500000000000000" pitchFamily="2" charset="-122"/>
              </a:endParaRPr>
            </a:p>
          </p:txBody>
        </p:sp>
        <p:sp>
          <p:nvSpPr>
            <p:cNvPr id="12" name="椭圆 11">
              <a:extLst>
                <a:ext uri="{FF2B5EF4-FFF2-40B4-BE49-F238E27FC236}">
                  <a16:creationId xmlns:a16="http://schemas.microsoft.com/office/drawing/2014/main" id="{A91B1A3E-2203-40DF-B52E-20F3833C5C62}"/>
                </a:ext>
              </a:extLst>
            </p:cNvPr>
            <p:cNvSpPr/>
            <p:nvPr/>
          </p:nvSpPr>
          <p:spPr>
            <a:xfrm>
              <a:off x="5878005" y="6368029"/>
              <a:ext cx="435990" cy="435887"/>
            </a:xfrm>
            <a:prstGeom prst="ellipse">
              <a:avLst/>
            </a:prstGeom>
            <a:solidFill>
              <a:schemeClr val="bg1"/>
            </a:solidFill>
            <a:ln>
              <a:solidFill>
                <a:schemeClr val="bg1"/>
              </a:solidFill>
            </a:ln>
            <a:effectLst>
              <a:outerShdw blurRad="762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360000" bIns="45720" numCol="1" spcCol="0" rtlCol="0" fromWordArt="0" anchor="ctr" anchorCtr="0" forceAA="0" compatLnSpc="1">
              <a:prstTxWarp prst="textNoShape">
                <a:avLst/>
              </a:prstTxWarp>
              <a:noAutofit/>
            </a:bodyPr>
            <a:lstStyle/>
            <a:p>
              <a:pPr marL="0" marR="0" lvl="0" indent="0" algn="r" defTabSz="914377" rtl="0" eaLnBrk="1" fontAlgn="auto" latinLnBrk="0" hangingPunct="1">
                <a:lnSpc>
                  <a:spcPct val="100000"/>
                </a:lnSpc>
                <a:spcBef>
                  <a:spcPts val="0"/>
                </a:spcBef>
                <a:spcAft>
                  <a:spcPts val="0"/>
                </a:spcAft>
                <a:buClrTx/>
                <a:buSzTx/>
                <a:buFontTx/>
                <a:buNone/>
                <a:tabLst/>
                <a:defRPr/>
              </a:pPr>
              <a:endParaRPr kumimoji="0" lang="zh-CN" altLang="en-US" sz="1400" b="1" i="0" u="none" strike="noStrike" kern="1200" cap="none" spc="0" normalizeH="0" baseline="0" noProof="0">
                <a:ln>
                  <a:noFill/>
                </a:ln>
                <a:solidFill>
                  <a:prstClr val="white"/>
                </a:solidFill>
                <a:effectLst/>
                <a:uLnTx/>
                <a:uFillTx/>
                <a:latin typeface="zihun107hao-mengquhuanleti" panose="00000500000000000000" pitchFamily="2" charset="-122"/>
                <a:ea typeface="zihun107hao-mengquhuanleti" panose="00000500000000000000" pitchFamily="2" charset="-122"/>
                <a:cs typeface="Open Sans" charset="0"/>
                <a:sym typeface="zihun107hao-mengquhuanleti" panose="00000500000000000000" pitchFamily="2" charset="-122"/>
              </a:endParaRPr>
            </a:p>
          </p:txBody>
        </p:sp>
      </p:grpSp>
      <p:sp>
        <p:nvSpPr>
          <p:cNvPr id="14" name="文本框 13">
            <a:extLst>
              <a:ext uri="{FF2B5EF4-FFF2-40B4-BE49-F238E27FC236}">
                <a16:creationId xmlns:a16="http://schemas.microsoft.com/office/drawing/2014/main" id="{A7030F17-DDA9-4FFC-9947-8C6678DB64B3}"/>
              </a:ext>
            </a:extLst>
          </p:cNvPr>
          <p:cNvSpPr txBox="1"/>
          <p:nvPr/>
        </p:nvSpPr>
        <p:spPr>
          <a:xfrm>
            <a:off x="3211415" y="2983972"/>
            <a:ext cx="5951484" cy="1107996"/>
          </a:xfrm>
          <a:prstGeom prst="rect">
            <a:avLst/>
          </a:prstGeom>
          <a:solidFill>
            <a:schemeClr val="bg1"/>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6600" b="0" i="0" u="none" strike="noStrike" kern="1200" cap="none" spc="0" normalizeH="0" baseline="0" noProof="0" dirty="0">
              <a:ln>
                <a:solidFill>
                  <a:sysClr val="windowText" lastClr="000000"/>
                </a:solidFill>
              </a:ln>
              <a:solidFill>
                <a:srgbClr val="879BE7"/>
              </a:solidFill>
              <a:effectLst/>
              <a:uLnTx/>
              <a:uFillTx/>
              <a:latin typeface="Coiny" panose="02000903060500060000" pitchFamily="2" charset="0"/>
              <a:ea typeface="zihun107hao-mengquhuanleti" panose="00000500000000000000" pitchFamily="2" charset="-122"/>
              <a:sym typeface="zihun107hao-mengquhuanleti" panose="00000500000000000000" pitchFamily="2" charset="-122"/>
            </a:endParaRPr>
          </a:p>
        </p:txBody>
      </p:sp>
      <p:pic>
        <p:nvPicPr>
          <p:cNvPr id="18" name="图片 17">
            <a:extLst>
              <a:ext uri="{FF2B5EF4-FFF2-40B4-BE49-F238E27FC236}">
                <a16:creationId xmlns:a16="http://schemas.microsoft.com/office/drawing/2014/main" id="{EEF44694-63F7-4923-8848-F9F4E2AC09D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63966" y="5215728"/>
            <a:ext cx="1170290" cy="1247136"/>
          </a:xfrm>
          <a:prstGeom prst="rect">
            <a:avLst/>
          </a:prstGeom>
        </p:spPr>
      </p:pic>
      <p:pic>
        <p:nvPicPr>
          <p:cNvPr id="19" name="图片 18">
            <a:extLst>
              <a:ext uri="{FF2B5EF4-FFF2-40B4-BE49-F238E27FC236}">
                <a16:creationId xmlns:a16="http://schemas.microsoft.com/office/drawing/2014/main" id="{3C4574E7-3DED-4BA6-B6A6-B5AE6EBD359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787755">
            <a:off x="810541" y="4443168"/>
            <a:ext cx="1107534" cy="1912577"/>
          </a:xfrm>
          <a:prstGeom prst="rect">
            <a:avLst/>
          </a:prstGeom>
        </p:spPr>
      </p:pic>
      <p:pic>
        <p:nvPicPr>
          <p:cNvPr id="20" name="图片 19">
            <a:extLst>
              <a:ext uri="{FF2B5EF4-FFF2-40B4-BE49-F238E27FC236}">
                <a16:creationId xmlns:a16="http://schemas.microsoft.com/office/drawing/2014/main" id="{0B9E96DC-27BB-488E-A7A2-6665C873CBF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37284" y="1118966"/>
            <a:ext cx="648968" cy="947640"/>
          </a:xfrm>
          <a:prstGeom prst="rect">
            <a:avLst/>
          </a:prstGeom>
        </p:spPr>
      </p:pic>
      <p:pic>
        <p:nvPicPr>
          <p:cNvPr id="21" name="图片 20">
            <a:extLst>
              <a:ext uri="{FF2B5EF4-FFF2-40B4-BE49-F238E27FC236}">
                <a16:creationId xmlns:a16="http://schemas.microsoft.com/office/drawing/2014/main" id="{FB9DC111-087E-47CB-BA26-EA4542AFBC0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546578" y="1124254"/>
            <a:ext cx="851739" cy="1133184"/>
          </a:xfrm>
          <a:prstGeom prst="rect">
            <a:avLst/>
          </a:prstGeom>
        </p:spPr>
      </p:pic>
      <p:pic>
        <p:nvPicPr>
          <p:cNvPr id="22" name="图片 21">
            <a:extLst>
              <a:ext uri="{FF2B5EF4-FFF2-40B4-BE49-F238E27FC236}">
                <a16:creationId xmlns:a16="http://schemas.microsoft.com/office/drawing/2014/main" id="{5C79498F-99D7-4D73-A174-9A8DE76B311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028224" y="766853"/>
            <a:ext cx="1234837" cy="1075666"/>
          </a:xfrm>
          <a:prstGeom prst="rect">
            <a:avLst/>
          </a:prstGeom>
        </p:spPr>
      </p:pic>
      <p:pic>
        <p:nvPicPr>
          <p:cNvPr id="23" name="图片 22">
            <a:extLst>
              <a:ext uri="{FF2B5EF4-FFF2-40B4-BE49-F238E27FC236}">
                <a16:creationId xmlns:a16="http://schemas.microsoft.com/office/drawing/2014/main" id="{2AEBF280-7DD9-43AF-9B93-62044F54E5BE}"/>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b="16434"/>
          <a:stretch/>
        </p:blipFill>
        <p:spPr>
          <a:xfrm>
            <a:off x="7323992" y="4194280"/>
            <a:ext cx="3163287" cy="2643418"/>
          </a:xfrm>
          <a:prstGeom prst="rect">
            <a:avLst/>
          </a:prstGeom>
        </p:spPr>
      </p:pic>
      <p:pic>
        <p:nvPicPr>
          <p:cNvPr id="2" name="Picture 1"/>
          <p:cNvPicPr>
            <a:picLocks noChangeAspect="1"/>
          </p:cNvPicPr>
          <p:nvPr/>
        </p:nvPicPr>
        <p:blipFill>
          <a:blip r:embed="rId10"/>
          <a:stretch>
            <a:fillRect/>
          </a:stretch>
        </p:blipFill>
        <p:spPr>
          <a:xfrm>
            <a:off x="4028224" y="3073848"/>
            <a:ext cx="4365114" cy="1018120"/>
          </a:xfrm>
          <a:prstGeom prst="rect">
            <a:avLst/>
          </a:prstGeom>
        </p:spPr>
      </p:pic>
    </p:spTree>
    <p:extLst>
      <p:ext uri="{BB962C8B-B14F-4D97-AF65-F5344CB8AC3E}">
        <p14:creationId xmlns:p14="http://schemas.microsoft.com/office/powerpoint/2010/main" val="199587557"/>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par>
                                <p:cTn id="11" presetID="14" presetClass="entr" presetSubtype="10" fill="hold"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randombar(horizontal)">
                                      <p:cBhvr>
                                        <p:cTn id="13" dur="500"/>
                                        <p:tgtEl>
                                          <p:spTgt spid="2"/>
                                        </p:tgtEl>
                                      </p:cBhvr>
                                    </p:animEffect>
                                  </p:childTnLst>
                                </p:cTn>
                              </p:par>
                            </p:childTnLst>
                          </p:cTn>
                        </p:par>
                        <p:par>
                          <p:cTn id="14" fill="hold">
                            <p:stCondLst>
                              <p:cond delay="1000"/>
                            </p:stCondLst>
                            <p:childTnLst>
                              <p:par>
                                <p:cTn id="15" presetID="31" presetClass="entr" presetSubtype="0" fill="hold" nodeType="after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p:cTn id="17" dur="1000" fill="hold"/>
                                        <p:tgtEl>
                                          <p:spTgt spid="13"/>
                                        </p:tgtEl>
                                        <p:attrNameLst>
                                          <p:attrName>ppt_w</p:attrName>
                                        </p:attrNameLst>
                                      </p:cBhvr>
                                      <p:tavLst>
                                        <p:tav tm="0">
                                          <p:val>
                                            <p:fltVal val="0"/>
                                          </p:val>
                                        </p:tav>
                                        <p:tav tm="100000">
                                          <p:val>
                                            <p:strVal val="#ppt_w"/>
                                          </p:val>
                                        </p:tav>
                                      </p:tavLst>
                                    </p:anim>
                                    <p:anim calcmode="lin" valueType="num">
                                      <p:cBhvr>
                                        <p:cTn id="18" dur="1000" fill="hold"/>
                                        <p:tgtEl>
                                          <p:spTgt spid="13"/>
                                        </p:tgtEl>
                                        <p:attrNameLst>
                                          <p:attrName>ppt_h</p:attrName>
                                        </p:attrNameLst>
                                      </p:cBhvr>
                                      <p:tavLst>
                                        <p:tav tm="0">
                                          <p:val>
                                            <p:fltVal val="0"/>
                                          </p:val>
                                        </p:tav>
                                        <p:tav tm="100000">
                                          <p:val>
                                            <p:strVal val="#ppt_h"/>
                                          </p:val>
                                        </p:tav>
                                      </p:tavLst>
                                    </p:anim>
                                    <p:anim calcmode="lin" valueType="num">
                                      <p:cBhvr>
                                        <p:cTn id="19" dur="1000" fill="hold"/>
                                        <p:tgtEl>
                                          <p:spTgt spid="13"/>
                                        </p:tgtEl>
                                        <p:attrNameLst>
                                          <p:attrName>style.rotation</p:attrName>
                                        </p:attrNameLst>
                                      </p:cBhvr>
                                      <p:tavLst>
                                        <p:tav tm="0">
                                          <p:val>
                                            <p:fltVal val="90"/>
                                          </p:val>
                                        </p:tav>
                                        <p:tav tm="100000">
                                          <p:val>
                                            <p:fltVal val="0"/>
                                          </p:val>
                                        </p:tav>
                                      </p:tavLst>
                                    </p:anim>
                                    <p:animEffect transition="in" filter="fade">
                                      <p:cBhvr>
                                        <p:cTn id="20" dur="1000"/>
                                        <p:tgtEl>
                                          <p:spTgt spid="13"/>
                                        </p:tgtEl>
                                      </p:cBhvr>
                                    </p:animEffect>
                                  </p:childTnLst>
                                </p:cTn>
                              </p:par>
                            </p:childTnLst>
                          </p:cTn>
                        </p:par>
                        <p:par>
                          <p:cTn id="21" fill="hold">
                            <p:stCondLst>
                              <p:cond delay="2000"/>
                            </p:stCondLst>
                            <p:childTnLst>
                              <p:par>
                                <p:cTn id="22" presetID="42" presetClass="entr" presetSubtype="0" fill="hold" grpId="0" nodeType="after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1000"/>
                                        <p:tgtEl>
                                          <p:spTgt spid="14"/>
                                        </p:tgtEl>
                                      </p:cBhvr>
                                    </p:animEffect>
                                    <p:anim calcmode="lin" valueType="num">
                                      <p:cBhvr>
                                        <p:cTn id="25" dur="1000" fill="hold"/>
                                        <p:tgtEl>
                                          <p:spTgt spid="14"/>
                                        </p:tgtEl>
                                        <p:attrNameLst>
                                          <p:attrName>ppt_x</p:attrName>
                                        </p:attrNameLst>
                                      </p:cBhvr>
                                      <p:tavLst>
                                        <p:tav tm="0">
                                          <p:val>
                                            <p:strVal val="#ppt_x"/>
                                          </p:val>
                                        </p:tav>
                                        <p:tav tm="100000">
                                          <p:val>
                                            <p:strVal val="#ppt_x"/>
                                          </p:val>
                                        </p:tav>
                                      </p:tavLst>
                                    </p:anim>
                                    <p:anim calcmode="lin" valueType="num">
                                      <p:cBhvr>
                                        <p:cTn id="2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4"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LIP 2_DUNG DỊCH_MỞ RỘNG">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710040" y="1792011"/>
            <a:ext cx="8355964" cy="4700230"/>
          </a:xfrm>
          <a:prstGeom prst="rect">
            <a:avLst/>
          </a:prstGeom>
        </p:spPr>
      </p:pic>
      <p:pic>
        <p:nvPicPr>
          <p:cNvPr id="4" name="Picture 3"/>
          <p:cNvPicPr>
            <a:picLocks noChangeAspect="1"/>
          </p:cNvPicPr>
          <p:nvPr/>
        </p:nvPicPr>
        <p:blipFill>
          <a:blip r:embed="rId5"/>
          <a:stretch>
            <a:fillRect/>
          </a:stretch>
        </p:blipFill>
        <p:spPr>
          <a:xfrm>
            <a:off x="1884463" y="585153"/>
            <a:ext cx="8181541" cy="1450974"/>
          </a:xfrm>
          <a:prstGeom prst="rect">
            <a:avLst/>
          </a:prstGeom>
        </p:spPr>
      </p:pic>
    </p:spTree>
    <p:extLst>
      <p:ext uri="{BB962C8B-B14F-4D97-AF65-F5344CB8AC3E}">
        <p14:creationId xmlns:p14="http://schemas.microsoft.com/office/powerpoint/2010/main" val="362417152"/>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video>
              <p:cMediaNode vol="80000">
                <p:cTn id="13" fill="hold" display="0">
                  <p:stCondLst>
                    <p:cond delay="indefinite"/>
                  </p:stCondLst>
                </p:cTn>
                <p:tgtEl>
                  <p:spTgt spid="3"/>
                </p:tgtEl>
              </p:cMediaNode>
            </p:vide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6">
            <a:extLst>
              <a:ext uri="{FF2B5EF4-FFF2-40B4-BE49-F238E27FC236}">
                <a16:creationId xmlns:a16="http://schemas.microsoft.com/office/drawing/2014/main" id="{54EEAD5C-9F6E-4185-A01B-AD76C381288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667000" y="-2667001"/>
            <a:ext cx="6858000" cy="12192001"/>
          </a:xfrm>
          <a:prstGeom prst="rect">
            <a:avLst/>
          </a:prstGeom>
        </p:spPr>
      </p:pic>
      <p:sp>
        <p:nvSpPr>
          <p:cNvPr id="5" name="椭圆 4">
            <a:extLst>
              <a:ext uri="{FF2B5EF4-FFF2-40B4-BE49-F238E27FC236}">
                <a16:creationId xmlns:a16="http://schemas.microsoft.com/office/drawing/2014/main" id="{F356DFD3-91C8-4A7D-A9DA-1611F73A28E6}"/>
              </a:ext>
            </a:extLst>
          </p:cNvPr>
          <p:cNvSpPr/>
          <p:nvPr/>
        </p:nvSpPr>
        <p:spPr>
          <a:xfrm>
            <a:off x="2051228" y="-662940"/>
            <a:ext cx="8089544" cy="8183880"/>
          </a:xfrm>
          <a:prstGeom prst="ellipse">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zihun107hao-mengquhuanleti" panose="00000500000000000000" pitchFamily="2" charset="-122"/>
              <a:ea typeface="zihun107hao-mengquhuanleti" panose="00000500000000000000" pitchFamily="2" charset="-122"/>
              <a:cs typeface="+mn-cs"/>
              <a:sym typeface="zihun107hao-mengquhuanleti" panose="00000500000000000000" pitchFamily="2" charset="-122"/>
            </a:endParaRPr>
          </a:p>
        </p:txBody>
      </p:sp>
      <p:grpSp>
        <p:nvGrpSpPr>
          <p:cNvPr id="13" name="组合 12">
            <a:extLst>
              <a:ext uri="{FF2B5EF4-FFF2-40B4-BE49-F238E27FC236}">
                <a16:creationId xmlns:a16="http://schemas.microsoft.com/office/drawing/2014/main" id="{04AE8BA3-6E32-4E46-84CE-20DD82091AB5}"/>
              </a:ext>
            </a:extLst>
          </p:cNvPr>
          <p:cNvGrpSpPr/>
          <p:nvPr/>
        </p:nvGrpSpPr>
        <p:grpSpPr>
          <a:xfrm>
            <a:off x="2728617" y="0"/>
            <a:ext cx="6792074" cy="6669757"/>
            <a:chOff x="2682240" y="163056"/>
            <a:chExt cx="7045515" cy="6640860"/>
          </a:xfrm>
        </p:grpSpPr>
        <p:sp>
          <p:nvSpPr>
            <p:cNvPr id="6" name="弧形 5">
              <a:extLst>
                <a:ext uri="{FF2B5EF4-FFF2-40B4-BE49-F238E27FC236}">
                  <a16:creationId xmlns:a16="http://schemas.microsoft.com/office/drawing/2014/main" id="{FAA59E06-2A2F-4A4F-9D4D-A0846582EED9}"/>
                </a:ext>
              </a:extLst>
            </p:cNvPr>
            <p:cNvSpPr/>
            <p:nvPr/>
          </p:nvSpPr>
          <p:spPr>
            <a:xfrm>
              <a:off x="3413760" y="381000"/>
              <a:ext cx="6096000" cy="6096000"/>
            </a:xfrm>
            <a:prstGeom prst="arc">
              <a:avLst>
                <a:gd name="adj1" fmla="val 15891434"/>
                <a:gd name="adj2" fmla="val 0"/>
              </a:avLst>
            </a:prstGeom>
            <a:ln w="762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zihun107hao-mengquhuanleti" panose="00000500000000000000" pitchFamily="2" charset="-122"/>
                <a:ea typeface="zihun107hao-mengquhuanleti" panose="00000500000000000000" pitchFamily="2" charset="-122"/>
                <a:cs typeface="+mn-cs"/>
                <a:sym typeface="zihun107hao-mengquhuanleti" panose="00000500000000000000" pitchFamily="2" charset="-122"/>
              </a:endParaRPr>
            </a:p>
          </p:txBody>
        </p:sp>
        <p:sp>
          <p:nvSpPr>
            <p:cNvPr id="8" name="椭圆 7">
              <a:extLst>
                <a:ext uri="{FF2B5EF4-FFF2-40B4-BE49-F238E27FC236}">
                  <a16:creationId xmlns:a16="http://schemas.microsoft.com/office/drawing/2014/main" id="{3A488728-7270-4B8D-9AC1-24826E9DC94F}"/>
                </a:ext>
              </a:extLst>
            </p:cNvPr>
            <p:cNvSpPr/>
            <p:nvPr/>
          </p:nvSpPr>
          <p:spPr>
            <a:xfrm>
              <a:off x="5878005" y="163056"/>
              <a:ext cx="435990" cy="435887"/>
            </a:xfrm>
            <a:prstGeom prst="ellipse">
              <a:avLst/>
            </a:prstGeom>
            <a:solidFill>
              <a:schemeClr val="bg1"/>
            </a:solidFill>
            <a:ln>
              <a:solidFill>
                <a:schemeClr val="bg1"/>
              </a:solidFill>
            </a:ln>
            <a:effectLst>
              <a:outerShdw blurRad="762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360000" bIns="45720" numCol="1" spcCol="0" rtlCol="0" fromWordArt="0" anchor="ctr" anchorCtr="0" forceAA="0" compatLnSpc="1">
              <a:prstTxWarp prst="textNoShape">
                <a:avLst/>
              </a:prstTxWarp>
              <a:noAutofit/>
            </a:bodyPr>
            <a:lstStyle/>
            <a:p>
              <a:pPr marL="0" marR="0" lvl="0" indent="0" algn="r" defTabSz="914377" rtl="0" eaLnBrk="1" fontAlgn="auto" latinLnBrk="0" hangingPunct="1">
                <a:lnSpc>
                  <a:spcPct val="100000"/>
                </a:lnSpc>
                <a:spcBef>
                  <a:spcPts val="0"/>
                </a:spcBef>
                <a:spcAft>
                  <a:spcPts val="0"/>
                </a:spcAft>
                <a:buClrTx/>
                <a:buSzTx/>
                <a:buFontTx/>
                <a:buNone/>
                <a:tabLst/>
                <a:defRPr/>
              </a:pPr>
              <a:endParaRPr kumimoji="0" lang="zh-CN" altLang="en-US" sz="1400" b="1" i="0" u="none" strike="noStrike" kern="1200" cap="none" spc="0" normalizeH="0" baseline="0" noProof="0">
                <a:ln>
                  <a:noFill/>
                </a:ln>
                <a:solidFill>
                  <a:prstClr val="white"/>
                </a:solidFill>
                <a:effectLst/>
                <a:uLnTx/>
                <a:uFillTx/>
                <a:latin typeface="zihun107hao-mengquhuanleti" panose="00000500000000000000" pitchFamily="2" charset="-122"/>
                <a:ea typeface="zihun107hao-mengquhuanleti" panose="00000500000000000000" pitchFamily="2" charset="-122"/>
                <a:cs typeface="Open Sans" charset="0"/>
                <a:sym typeface="zihun107hao-mengquhuanleti" panose="00000500000000000000" pitchFamily="2" charset="-122"/>
              </a:endParaRPr>
            </a:p>
          </p:txBody>
        </p:sp>
        <p:sp>
          <p:nvSpPr>
            <p:cNvPr id="9" name="椭圆 8">
              <a:extLst>
                <a:ext uri="{FF2B5EF4-FFF2-40B4-BE49-F238E27FC236}">
                  <a16:creationId xmlns:a16="http://schemas.microsoft.com/office/drawing/2014/main" id="{0D165BB5-1F86-4EBF-ABB2-0F847A3023C8}"/>
                </a:ext>
              </a:extLst>
            </p:cNvPr>
            <p:cNvSpPr/>
            <p:nvPr/>
          </p:nvSpPr>
          <p:spPr>
            <a:xfrm>
              <a:off x="9291765" y="3211056"/>
              <a:ext cx="435990" cy="435887"/>
            </a:xfrm>
            <a:prstGeom prst="ellipse">
              <a:avLst/>
            </a:prstGeom>
            <a:solidFill>
              <a:schemeClr val="bg1"/>
            </a:solidFill>
            <a:ln>
              <a:solidFill>
                <a:schemeClr val="bg1"/>
              </a:solidFill>
            </a:ln>
            <a:effectLst>
              <a:outerShdw blurRad="762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360000" bIns="45720" numCol="1" spcCol="0" rtlCol="0" fromWordArt="0" anchor="ctr" anchorCtr="0" forceAA="0" compatLnSpc="1">
              <a:prstTxWarp prst="textNoShape">
                <a:avLst/>
              </a:prstTxWarp>
              <a:noAutofit/>
            </a:bodyPr>
            <a:lstStyle/>
            <a:p>
              <a:pPr marL="0" marR="0" lvl="0" indent="0" algn="r" defTabSz="914377" rtl="0" eaLnBrk="1" fontAlgn="auto" latinLnBrk="0" hangingPunct="1">
                <a:lnSpc>
                  <a:spcPct val="100000"/>
                </a:lnSpc>
                <a:spcBef>
                  <a:spcPts val="0"/>
                </a:spcBef>
                <a:spcAft>
                  <a:spcPts val="0"/>
                </a:spcAft>
                <a:buClrTx/>
                <a:buSzTx/>
                <a:buFontTx/>
                <a:buNone/>
                <a:tabLst/>
                <a:defRPr/>
              </a:pPr>
              <a:endParaRPr kumimoji="0" lang="zh-CN" altLang="en-US" sz="1400" b="1" i="0" u="none" strike="noStrike" kern="1200" cap="none" spc="0" normalizeH="0" baseline="0" noProof="0">
                <a:ln>
                  <a:noFill/>
                </a:ln>
                <a:solidFill>
                  <a:prstClr val="white"/>
                </a:solidFill>
                <a:effectLst/>
                <a:uLnTx/>
                <a:uFillTx/>
                <a:latin typeface="zihun107hao-mengquhuanleti" panose="00000500000000000000" pitchFamily="2" charset="-122"/>
                <a:ea typeface="zihun107hao-mengquhuanleti" panose="00000500000000000000" pitchFamily="2" charset="-122"/>
                <a:cs typeface="Open Sans" charset="0"/>
                <a:sym typeface="zihun107hao-mengquhuanleti" panose="00000500000000000000" pitchFamily="2" charset="-122"/>
              </a:endParaRPr>
            </a:p>
          </p:txBody>
        </p:sp>
        <p:sp>
          <p:nvSpPr>
            <p:cNvPr id="10" name="弧形 9">
              <a:extLst>
                <a:ext uri="{FF2B5EF4-FFF2-40B4-BE49-F238E27FC236}">
                  <a16:creationId xmlns:a16="http://schemas.microsoft.com/office/drawing/2014/main" id="{02528D7B-9F24-45C8-BFE8-92178BCE02A4}"/>
                </a:ext>
              </a:extLst>
            </p:cNvPr>
            <p:cNvSpPr/>
            <p:nvPr/>
          </p:nvSpPr>
          <p:spPr>
            <a:xfrm rot="10800000">
              <a:off x="2830005" y="489972"/>
              <a:ext cx="6096000" cy="6096000"/>
            </a:xfrm>
            <a:prstGeom prst="arc">
              <a:avLst>
                <a:gd name="adj1" fmla="val 15891434"/>
                <a:gd name="adj2" fmla="val 0"/>
              </a:avLst>
            </a:prstGeom>
            <a:ln w="762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zihun107hao-mengquhuanleti" panose="00000500000000000000" pitchFamily="2" charset="-122"/>
                <a:ea typeface="zihun107hao-mengquhuanleti" panose="00000500000000000000" pitchFamily="2" charset="-122"/>
                <a:cs typeface="+mn-cs"/>
                <a:sym typeface="zihun107hao-mengquhuanleti" panose="00000500000000000000" pitchFamily="2" charset="-122"/>
              </a:endParaRPr>
            </a:p>
          </p:txBody>
        </p:sp>
        <p:sp>
          <p:nvSpPr>
            <p:cNvPr id="11" name="椭圆 10">
              <a:extLst>
                <a:ext uri="{FF2B5EF4-FFF2-40B4-BE49-F238E27FC236}">
                  <a16:creationId xmlns:a16="http://schemas.microsoft.com/office/drawing/2014/main" id="{1B0F24EE-F80A-4C7F-B285-2C63DC9033DB}"/>
                </a:ext>
              </a:extLst>
            </p:cNvPr>
            <p:cNvSpPr/>
            <p:nvPr/>
          </p:nvSpPr>
          <p:spPr>
            <a:xfrm>
              <a:off x="2682240" y="3211055"/>
              <a:ext cx="435990" cy="435887"/>
            </a:xfrm>
            <a:prstGeom prst="ellipse">
              <a:avLst/>
            </a:prstGeom>
            <a:solidFill>
              <a:schemeClr val="bg1"/>
            </a:solidFill>
            <a:ln>
              <a:solidFill>
                <a:schemeClr val="bg1"/>
              </a:solidFill>
            </a:ln>
            <a:effectLst>
              <a:outerShdw blurRad="762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360000" bIns="45720" numCol="1" spcCol="0" rtlCol="0" fromWordArt="0" anchor="ctr" anchorCtr="0" forceAA="0" compatLnSpc="1">
              <a:prstTxWarp prst="textNoShape">
                <a:avLst/>
              </a:prstTxWarp>
              <a:noAutofit/>
            </a:bodyPr>
            <a:lstStyle/>
            <a:p>
              <a:pPr marL="0" marR="0" lvl="0" indent="0" algn="r" defTabSz="914377" rtl="0" eaLnBrk="1" fontAlgn="auto" latinLnBrk="0" hangingPunct="1">
                <a:lnSpc>
                  <a:spcPct val="100000"/>
                </a:lnSpc>
                <a:spcBef>
                  <a:spcPts val="0"/>
                </a:spcBef>
                <a:spcAft>
                  <a:spcPts val="0"/>
                </a:spcAft>
                <a:buClrTx/>
                <a:buSzTx/>
                <a:buFontTx/>
                <a:buNone/>
                <a:tabLst/>
                <a:defRPr/>
              </a:pPr>
              <a:endParaRPr kumimoji="0" lang="zh-CN" altLang="en-US" sz="1400" b="1" i="0" u="none" strike="noStrike" kern="1200" cap="none" spc="0" normalizeH="0" baseline="0" noProof="0" dirty="0">
                <a:ln>
                  <a:noFill/>
                </a:ln>
                <a:solidFill>
                  <a:prstClr val="white"/>
                </a:solidFill>
                <a:effectLst/>
                <a:uLnTx/>
                <a:uFillTx/>
                <a:latin typeface="zihun107hao-mengquhuanleti" panose="00000500000000000000" pitchFamily="2" charset="-122"/>
                <a:ea typeface="zihun107hao-mengquhuanleti" panose="00000500000000000000" pitchFamily="2" charset="-122"/>
                <a:cs typeface="Open Sans" charset="0"/>
                <a:sym typeface="zihun107hao-mengquhuanleti" panose="00000500000000000000" pitchFamily="2" charset="-122"/>
              </a:endParaRPr>
            </a:p>
          </p:txBody>
        </p:sp>
        <p:sp>
          <p:nvSpPr>
            <p:cNvPr id="12" name="椭圆 11">
              <a:extLst>
                <a:ext uri="{FF2B5EF4-FFF2-40B4-BE49-F238E27FC236}">
                  <a16:creationId xmlns:a16="http://schemas.microsoft.com/office/drawing/2014/main" id="{A91B1A3E-2203-40DF-B52E-20F3833C5C62}"/>
                </a:ext>
              </a:extLst>
            </p:cNvPr>
            <p:cNvSpPr/>
            <p:nvPr/>
          </p:nvSpPr>
          <p:spPr>
            <a:xfrm>
              <a:off x="5878005" y="6368029"/>
              <a:ext cx="435990" cy="435887"/>
            </a:xfrm>
            <a:prstGeom prst="ellipse">
              <a:avLst/>
            </a:prstGeom>
            <a:solidFill>
              <a:schemeClr val="bg1"/>
            </a:solidFill>
            <a:ln>
              <a:solidFill>
                <a:schemeClr val="bg1"/>
              </a:solidFill>
            </a:ln>
            <a:effectLst>
              <a:outerShdw blurRad="762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360000" bIns="45720" numCol="1" spcCol="0" rtlCol="0" fromWordArt="0" anchor="ctr" anchorCtr="0" forceAA="0" compatLnSpc="1">
              <a:prstTxWarp prst="textNoShape">
                <a:avLst/>
              </a:prstTxWarp>
              <a:noAutofit/>
            </a:bodyPr>
            <a:lstStyle/>
            <a:p>
              <a:pPr marL="0" marR="0" lvl="0" indent="0" algn="r" defTabSz="914377" rtl="0" eaLnBrk="1" fontAlgn="auto" latinLnBrk="0" hangingPunct="1">
                <a:lnSpc>
                  <a:spcPct val="100000"/>
                </a:lnSpc>
                <a:spcBef>
                  <a:spcPts val="0"/>
                </a:spcBef>
                <a:spcAft>
                  <a:spcPts val="0"/>
                </a:spcAft>
                <a:buClrTx/>
                <a:buSzTx/>
                <a:buFontTx/>
                <a:buNone/>
                <a:tabLst/>
                <a:defRPr/>
              </a:pPr>
              <a:endParaRPr kumimoji="0" lang="zh-CN" altLang="en-US" sz="1400" b="1" i="0" u="none" strike="noStrike" kern="1200" cap="none" spc="0" normalizeH="0" baseline="0" noProof="0">
                <a:ln>
                  <a:noFill/>
                </a:ln>
                <a:solidFill>
                  <a:prstClr val="white"/>
                </a:solidFill>
                <a:effectLst/>
                <a:uLnTx/>
                <a:uFillTx/>
                <a:latin typeface="zihun107hao-mengquhuanleti" panose="00000500000000000000" pitchFamily="2" charset="-122"/>
                <a:ea typeface="zihun107hao-mengquhuanleti" panose="00000500000000000000" pitchFamily="2" charset="-122"/>
                <a:cs typeface="Open Sans" charset="0"/>
                <a:sym typeface="zihun107hao-mengquhuanleti" panose="00000500000000000000" pitchFamily="2" charset="-122"/>
              </a:endParaRPr>
            </a:p>
          </p:txBody>
        </p:sp>
      </p:grpSp>
      <p:sp>
        <p:nvSpPr>
          <p:cNvPr id="14" name="文本框 13">
            <a:extLst>
              <a:ext uri="{FF2B5EF4-FFF2-40B4-BE49-F238E27FC236}">
                <a16:creationId xmlns:a16="http://schemas.microsoft.com/office/drawing/2014/main" id="{A7030F17-DDA9-4FFC-9947-8C6678DB64B3}"/>
              </a:ext>
            </a:extLst>
          </p:cNvPr>
          <p:cNvSpPr txBox="1"/>
          <p:nvPr/>
        </p:nvSpPr>
        <p:spPr>
          <a:xfrm>
            <a:off x="3211415" y="2983972"/>
            <a:ext cx="5951484" cy="1107996"/>
          </a:xfrm>
          <a:prstGeom prst="rect">
            <a:avLst/>
          </a:prstGeom>
          <a:solidFill>
            <a:schemeClr val="bg1"/>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6600" b="0" i="0" u="none" strike="noStrike" kern="1200" cap="none" spc="0" normalizeH="0" baseline="0" noProof="0" dirty="0">
              <a:ln>
                <a:solidFill>
                  <a:sysClr val="windowText" lastClr="000000"/>
                </a:solidFill>
              </a:ln>
              <a:solidFill>
                <a:srgbClr val="879BE7"/>
              </a:solidFill>
              <a:effectLst/>
              <a:uLnTx/>
              <a:uFillTx/>
              <a:latin typeface="Coiny" panose="02000903060500060000" pitchFamily="2" charset="0"/>
              <a:ea typeface="zihun107hao-mengquhuanleti" panose="00000500000000000000" pitchFamily="2" charset="-122"/>
              <a:sym typeface="zihun107hao-mengquhuanleti" panose="00000500000000000000" pitchFamily="2" charset="-122"/>
            </a:endParaRPr>
          </a:p>
        </p:txBody>
      </p:sp>
      <p:pic>
        <p:nvPicPr>
          <p:cNvPr id="18" name="图片 17">
            <a:extLst>
              <a:ext uri="{FF2B5EF4-FFF2-40B4-BE49-F238E27FC236}">
                <a16:creationId xmlns:a16="http://schemas.microsoft.com/office/drawing/2014/main" id="{EEF44694-63F7-4923-8848-F9F4E2AC09D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63966" y="5215728"/>
            <a:ext cx="1170290" cy="1247136"/>
          </a:xfrm>
          <a:prstGeom prst="rect">
            <a:avLst/>
          </a:prstGeom>
        </p:spPr>
      </p:pic>
      <p:pic>
        <p:nvPicPr>
          <p:cNvPr id="19" name="图片 18">
            <a:extLst>
              <a:ext uri="{FF2B5EF4-FFF2-40B4-BE49-F238E27FC236}">
                <a16:creationId xmlns:a16="http://schemas.microsoft.com/office/drawing/2014/main" id="{3C4574E7-3DED-4BA6-B6A6-B5AE6EBD359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787755">
            <a:off x="810541" y="4443168"/>
            <a:ext cx="1107534" cy="1912577"/>
          </a:xfrm>
          <a:prstGeom prst="rect">
            <a:avLst/>
          </a:prstGeom>
        </p:spPr>
      </p:pic>
      <p:pic>
        <p:nvPicPr>
          <p:cNvPr id="20" name="图片 19">
            <a:extLst>
              <a:ext uri="{FF2B5EF4-FFF2-40B4-BE49-F238E27FC236}">
                <a16:creationId xmlns:a16="http://schemas.microsoft.com/office/drawing/2014/main" id="{0B9E96DC-27BB-488E-A7A2-6665C873CBF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37284" y="1118966"/>
            <a:ext cx="648968" cy="947640"/>
          </a:xfrm>
          <a:prstGeom prst="rect">
            <a:avLst/>
          </a:prstGeom>
        </p:spPr>
      </p:pic>
      <p:pic>
        <p:nvPicPr>
          <p:cNvPr id="21" name="图片 20">
            <a:extLst>
              <a:ext uri="{FF2B5EF4-FFF2-40B4-BE49-F238E27FC236}">
                <a16:creationId xmlns:a16="http://schemas.microsoft.com/office/drawing/2014/main" id="{FB9DC111-087E-47CB-BA26-EA4542AFBC0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546578" y="1124254"/>
            <a:ext cx="851739" cy="1133184"/>
          </a:xfrm>
          <a:prstGeom prst="rect">
            <a:avLst/>
          </a:prstGeom>
        </p:spPr>
      </p:pic>
      <p:pic>
        <p:nvPicPr>
          <p:cNvPr id="22" name="图片 21">
            <a:extLst>
              <a:ext uri="{FF2B5EF4-FFF2-40B4-BE49-F238E27FC236}">
                <a16:creationId xmlns:a16="http://schemas.microsoft.com/office/drawing/2014/main" id="{5C79498F-99D7-4D73-A174-9A8DE76B311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028224" y="766853"/>
            <a:ext cx="1234837" cy="1075666"/>
          </a:xfrm>
          <a:prstGeom prst="rect">
            <a:avLst/>
          </a:prstGeom>
        </p:spPr>
      </p:pic>
      <p:pic>
        <p:nvPicPr>
          <p:cNvPr id="23" name="图片 22">
            <a:extLst>
              <a:ext uri="{FF2B5EF4-FFF2-40B4-BE49-F238E27FC236}">
                <a16:creationId xmlns:a16="http://schemas.microsoft.com/office/drawing/2014/main" id="{2AEBF280-7DD9-43AF-9B93-62044F54E5BE}"/>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b="16434"/>
          <a:stretch/>
        </p:blipFill>
        <p:spPr>
          <a:xfrm>
            <a:off x="7323992" y="4194280"/>
            <a:ext cx="3163287" cy="2643418"/>
          </a:xfrm>
          <a:prstGeom prst="rect">
            <a:avLst/>
          </a:prstGeom>
        </p:spPr>
      </p:pic>
      <p:pic>
        <p:nvPicPr>
          <p:cNvPr id="2" name="Picture 1"/>
          <p:cNvPicPr>
            <a:picLocks noChangeAspect="1"/>
          </p:cNvPicPr>
          <p:nvPr/>
        </p:nvPicPr>
        <p:blipFill>
          <a:blip r:embed="rId10"/>
          <a:stretch>
            <a:fillRect/>
          </a:stretch>
        </p:blipFill>
        <p:spPr>
          <a:xfrm>
            <a:off x="4062808" y="2959567"/>
            <a:ext cx="4066384" cy="938865"/>
          </a:xfrm>
          <a:prstGeom prst="rect">
            <a:avLst/>
          </a:prstGeom>
        </p:spPr>
      </p:pic>
    </p:spTree>
    <p:extLst>
      <p:ext uri="{BB962C8B-B14F-4D97-AF65-F5344CB8AC3E}">
        <p14:creationId xmlns:p14="http://schemas.microsoft.com/office/powerpoint/2010/main" val="844889660"/>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par>
                          <p:cTn id="11" fill="hold">
                            <p:stCondLst>
                              <p:cond delay="1000"/>
                            </p:stCondLst>
                            <p:childTnLst>
                              <p:par>
                                <p:cTn id="12" presetID="31" presetClass="entr" presetSubtype="0" fill="hold" nodeType="afterEffect">
                                  <p:stCondLst>
                                    <p:cond delay="0"/>
                                  </p:stCondLst>
                                  <p:childTnLst>
                                    <p:set>
                                      <p:cBhvr>
                                        <p:cTn id="13" dur="1" fill="hold">
                                          <p:stCondLst>
                                            <p:cond delay="0"/>
                                          </p:stCondLst>
                                        </p:cTn>
                                        <p:tgtEl>
                                          <p:spTgt spid="13"/>
                                        </p:tgtEl>
                                        <p:attrNameLst>
                                          <p:attrName>style.visibility</p:attrName>
                                        </p:attrNameLst>
                                      </p:cBhvr>
                                      <p:to>
                                        <p:strVal val="visible"/>
                                      </p:to>
                                    </p:set>
                                    <p:anim calcmode="lin" valueType="num">
                                      <p:cBhvr>
                                        <p:cTn id="14" dur="1000" fill="hold"/>
                                        <p:tgtEl>
                                          <p:spTgt spid="13"/>
                                        </p:tgtEl>
                                        <p:attrNameLst>
                                          <p:attrName>ppt_w</p:attrName>
                                        </p:attrNameLst>
                                      </p:cBhvr>
                                      <p:tavLst>
                                        <p:tav tm="0">
                                          <p:val>
                                            <p:fltVal val="0"/>
                                          </p:val>
                                        </p:tav>
                                        <p:tav tm="100000">
                                          <p:val>
                                            <p:strVal val="#ppt_w"/>
                                          </p:val>
                                        </p:tav>
                                      </p:tavLst>
                                    </p:anim>
                                    <p:anim calcmode="lin" valueType="num">
                                      <p:cBhvr>
                                        <p:cTn id="15" dur="1000" fill="hold"/>
                                        <p:tgtEl>
                                          <p:spTgt spid="13"/>
                                        </p:tgtEl>
                                        <p:attrNameLst>
                                          <p:attrName>ppt_h</p:attrName>
                                        </p:attrNameLst>
                                      </p:cBhvr>
                                      <p:tavLst>
                                        <p:tav tm="0">
                                          <p:val>
                                            <p:fltVal val="0"/>
                                          </p:val>
                                        </p:tav>
                                        <p:tav tm="100000">
                                          <p:val>
                                            <p:strVal val="#ppt_h"/>
                                          </p:val>
                                        </p:tav>
                                      </p:tavLst>
                                    </p:anim>
                                    <p:anim calcmode="lin" valueType="num">
                                      <p:cBhvr>
                                        <p:cTn id="16" dur="1000" fill="hold"/>
                                        <p:tgtEl>
                                          <p:spTgt spid="13"/>
                                        </p:tgtEl>
                                        <p:attrNameLst>
                                          <p:attrName>style.rotation</p:attrName>
                                        </p:attrNameLst>
                                      </p:cBhvr>
                                      <p:tavLst>
                                        <p:tav tm="0">
                                          <p:val>
                                            <p:fltVal val="90"/>
                                          </p:val>
                                        </p:tav>
                                        <p:tav tm="100000">
                                          <p:val>
                                            <p:fltVal val="0"/>
                                          </p:val>
                                        </p:tav>
                                      </p:tavLst>
                                    </p:anim>
                                    <p:animEffect transition="in" filter="fade">
                                      <p:cBhvr>
                                        <p:cTn id="17" dur="1000"/>
                                        <p:tgtEl>
                                          <p:spTgt spid="13"/>
                                        </p:tgtEl>
                                      </p:cBhvr>
                                    </p:animEffect>
                                  </p:childTnLst>
                                </p:cTn>
                              </p:par>
                            </p:childTnLst>
                          </p:cTn>
                        </p:par>
                        <p:par>
                          <p:cTn id="18" fill="hold">
                            <p:stCondLst>
                              <p:cond delay="2000"/>
                            </p:stCondLst>
                            <p:childTnLst>
                              <p:par>
                                <p:cTn id="19" presetID="42" presetClass="entr" presetSubtype="0" fill="hold" grpId="0" nodeType="after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1000"/>
                                        <p:tgtEl>
                                          <p:spTgt spid="14"/>
                                        </p:tgtEl>
                                      </p:cBhvr>
                                    </p:animEffect>
                                    <p:anim calcmode="lin" valueType="num">
                                      <p:cBhvr>
                                        <p:cTn id="22" dur="1000" fill="hold"/>
                                        <p:tgtEl>
                                          <p:spTgt spid="14"/>
                                        </p:tgtEl>
                                        <p:attrNameLst>
                                          <p:attrName>ppt_x</p:attrName>
                                        </p:attrNameLst>
                                      </p:cBhvr>
                                      <p:tavLst>
                                        <p:tav tm="0">
                                          <p:val>
                                            <p:strVal val="#ppt_x"/>
                                          </p:val>
                                        </p:tav>
                                        <p:tav tm="100000">
                                          <p:val>
                                            <p:strVal val="#ppt_x"/>
                                          </p:val>
                                        </p:tav>
                                      </p:tavLst>
                                    </p:anim>
                                    <p:anim calcmode="lin" valueType="num">
                                      <p:cBhvr>
                                        <p:cTn id="23" dur="1000" fill="hold"/>
                                        <p:tgtEl>
                                          <p:spTgt spid="14"/>
                                        </p:tgtEl>
                                        <p:attrNameLst>
                                          <p:attrName>ppt_y</p:attrName>
                                        </p:attrNameLst>
                                      </p:cBhvr>
                                      <p:tavLst>
                                        <p:tav tm="0">
                                          <p:val>
                                            <p:strVal val="#ppt_y+.1"/>
                                          </p:val>
                                        </p:tav>
                                        <p:tav tm="100000">
                                          <p:val>
                                            <p:strVal val="#ppt_y"/>
                                          </p:val>
                                        </p:tav>
                                      </p:tavLst>
                                    </p:anim>
                                  </p:childTnLst>
                                </p:cTn>
                              </p:par>
                            </p:childTnLst>
                          </p:cTn>
                        </p:par>
                        <p:par>
                          <p:cTn id="24" fill="hold">
                            <p:stCondLst>
                              <p:cond delay="3000"/>
                            </p:stCondLst>
                            <p:childTnLst>
                              <p:par>
                                <p:cTn id="25" presetID="14" presetClass="entr" presetSubtype="10" fill="hold" nodeType="after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randombar(horizontal)">
                                      <p:cBhvr>
                                        <p:cTn id="2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4"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1947" t="7930"/>
          <a:stretch/>
        </p:blipFill>
        <p:spPr>
          <a:xfrm>
            <a:off x="548640" y="521253"/>
            <a:ext cx="11247120" cy="5940508"/>
          </a:xfrm>
          <a:prstGeom prst="roundRect">
            <a:avLst/>
          </a:prstGeom>
        </p:spPr>
      </p:pic>
    </p:spTree>
    <p:extLst>
      <p:ext uri="{BB962C8B-B14F-4D97-AF65-F5344CB8AC3E}">
        <p14:creationId xmlns:p14="http://schemas.microsoft.com/office/powerpoint/2010/main" val="1675088547"/>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6">
            <a:extLst>
              <a:ext uri="{FF2B5EF4-FFF2-40B4-BE49-F238E27FC236}">
                <a16:creationId xmlns:a16="http://schemas.microsoft.com/office/drawing/2014/main" id="{54EEAD5C-9F6E-4185-A01B-AD76C381288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667000" y="-2667001"/>
            <a:ext cx="6858000" cy="12192001"/>
          </a:xfrm>
          <a:prstGeom prst="rect">
            <a:avLst/>
          </a:prstGeom>
        </p:spPr>
      </p:pic>
      <p:sp>
        <p:nvSpPr>
          <p:cNvPr id="5" name="椭圆 4">
            <a:extLst>
              <a:ext uri="{FF2B5EF4-FFF2-40B4-BE49-F238E27FC236}">
                <a16:creationId xmlns:a16="http://schemas.microsoft.com/office/drawing/2014/main" id="{F356DFD3-91C8-4A7D-A9DA-1611F73A28E6}"/>
              </a:ext>
            </a:extLst>
          </p:cNvPr>
          <p:cNvSpPr/>
          <p:nvPr/>
        </p:nvSpPr>
        <p:spPr>
          <a:xfrm>
            <a:off x="2051228" y="-662940"/>
            <a:ext cx="8089544" cy="8183880"/>
          </a:xfrm>
          <a:prstGeom prst="ellipse">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zihun107hao-mengquhuanleti" panose="00000500000000000000" pitchFamily="2" charset="-122"/>
              <a:ea typeface="zihun107hao-mengquhuanleti" panose="00000500000000000000" pitchFamily="2" charset="-122"/>
              <a:cs typeface="+mn-cs"/>
              <a:sym typeface="zihun107hao-mengquhuanleti" panose="00000500000000000000" pitchFamily="2" charset="-122"/>
            </a:endParaRPr>
          </a:p>
        </p:txBody>
      </p:sp>
      <p:grpSp>
        <p:nvGrpSpPr>
          <p:cNvPr id="13" name="组合 12">
            <a:extLst>
              <a:ext uri="{FF2B5EF4-FFF2-40B4-BE49-F238E27FC236}">
                <a16:creationId xmlns:a16="http://schemas.microsoft.com/office/drawing/2014/main" id="{04AE8BA3-6E32-4E46-84CE-20DD82091AB5}"/>
              </a:ext>
            </a:extLst>
          </p:cNvPr>
          <p:cNvGrpSpPr/>
          <p:nvPr/>
        </p:nvGrpSpPr>
        <p:grpSpPr>
          <a:xfrm>
            <a:off x="2728617" y="0"/>
            <a:ext cx="6792074" cy="6669757"/>
            <a:chOff x="2682240" y="163056"/>
            <a:chExt cx="7045515" cy="6640860"/>
          </a:xfrm>
        </p:grpSpPr>
        <p:sp>
          <p:nvSpPr>
            <p:cNvPr id="6" name="弧形 5">
              <a:extLst>
                <a:ext uri="{FF2B5EF4-FFF2-40B4-BE49-F238E27FC236}">
                  <a16:creationId xmlns:a16="http://schemas.microsoft.com/office/drawing/2014/main" id="{FAA59E06-2A2F-4A4F-9D4D-A0846582EED9}"/>
                </a:ext>
              </a:extLst>
            </p:cNvPr>
            <p:cNvSpPr/>
            <p:nvPr/>
          </p:nvSpPr>
          <p:spPr>
            <a:xfrm>
              <a:off x="3413760" y="381000"/>
              <a:ext cx="6096000" cy="6096000"/>
            </a:xfrm>
            <a:prstGeom prst="arc">
              <a:avLst>
                <a:gd name="adj1" fmla="val 15891434"/>
                <a:gd name="adj2" fmla="val 0"/>
              </a:avLst>
            </a:prstGeom>
            <a:ln w="762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zihun107hao-mengquhuanleti" panose="00000500000000000000" pitchFamily="2" charset="-122"/>
                <a:ea typeface="zihun107hao-mengquhuanleti" panose="00000500000000000000" pitchFamily="2" charset="-122"/>
                <a:cs typeface="+mn-cs"/>
                <a:sym typeface="zihun107hao-mengquhuanleti" panose="00000500000000000000" pitchFamily="2" charset="-122"/>
              </a:endParaRPr>
            </a:p>
          </p:txBody>
        </p:sp>
        <p:sp>
          <p:nvSpPr>
            <p:cNvPr id="8" name="椭圆 7">
              <a:extLst>
                <a:ext uri="{FF2B5EF4-FFF2-40B4-BE49-F238E27FC236}">
                  <a16:creationId xmlns:a16="http://schemas.microsoft.com/office/drawing/2014/main" id="{3A488728-7270-4B8D-9AC1-24826E9DC94F}"/>
                </a:ext>
              </a:extLst>
            </p:cNvPr>
            <p:cNvSpPr/>
            <p:nvPr/>
          </p:nvSpPr>
          <p:spPr>
            <a:xfrm>
              <a:off x="5878005" y="163056"/>
              <a:ext cx="435990" cy="435887"/>
            </a:xfrm>
            <a:prstGeom prst="ellipse">
              <a:avLst/>
            </a:prstGeom>
            <a:solidFill>
              <a:schemeClr val="bg1"/>
            </a:solidFill>
            <a:ln>
              <a:solidFill>
                <a:schemeClr val="bg1"/>
              </a:solidFill>
            </a:ln>
            <a:effectLst>
              <a:outerShdw blurRad="762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360000" bIns="45720" numCol="1" spcCol="0" rtlCol="0" fromWordArt="0" anchor="ctr" anchorCtr="0" forceAA="0" compatLnSpc="1">
              <a:prstTxWarp prst="textNoShape">
                <a:avLst/>
              </a:prstTxWarp>
              <a:noAutofit/>
            </a:bodyPr>
            <a:lstStyle/>
            <a:p>
              <a:pPr marL="0" marR="0" lvl="0" indent="0" algn="r" defTabSz="914377" rtl="0" eaLnBrk="1" fontAlgn="auto" latinLnBrk="0" hangingPunct="1">
                <a:lnSpc>
                  <a:spcPct val="100000"/>
                </a:lnSpc>
                <a:spcBef>
                  <a:spcPts val="0"/>
                </a:spcBef>
                <a:spcAft>
                  <a:spcPts val="0"/>
                </a:spcAft>
                <a:buClrTx/>
                <a:buSzTx/>
                <a:buFontTx/>
                <a:buNone/>
                <a:tabLst/>
                <a:defRPr/>
              </a:pPr>
              <a:endParaRPr kumimoji="0" lang="zh-CN" altLang="en-US" sz="1400" b="1" i="0" u="none" strike="noStrike" kern="1200" cap="none" spc="0" normalizeH="0" baseline="0" noProof="0">
                <a:ln>
                  <a:noFill/>
                </a:ln>
                <a:solidFill>
                  <a:prstClr val="white"/>
                </a:solidFill>
                <a:effectLst/>
                <a:uLnTx/>
                <a:uFillTx/>
                <a:latin typeface="zihun107hao-mengquhuanleti" panose="00000500000000000000" pitchFamily="2" charset="-122"/>
                <a:ea typeface="zihun107hao-mengquhuanleti" panose="00000500000000000000" pitchFamily="2" charset="-122"/>
                <a:cs typeface="Open Sans" charset="0"/>
                <a:sym typeface="zihun107hao-mengquhuanleti" panose="00000500000000000000" pitchFamily="2" charset="-122"/>
              </a:endParaRPr>
            </a:p>
          </p:txBody>
        </p:sp>
        <p:sp>
          <p:nvSpPr>
            <p:cNvPr id="9" name="椭圆 8">
              <a:extLst>
                <a:ext uri="{FF2B5EF4-FFF2-40B4-BE49-F238E27FC236}">
                  <a16:creationId xmlns:a16="http://schemas.microsoft.com/office/drawing/2014/main" id="{0D165BB5-1F86-4EBF-ABB2-0F847A3023C8}"/>
                </a:ext>
              </a:extLst>
            </p:cNvPr>
            <p:cNvSpPr/>
            <p:nvPr/>
          </p:nvSpPr>
          <p:spPr>
            <a:xfrm>
              <a:off x="9291765" y="3211056"/>
              <a:ext cx="435990" cy="435887"/>
            </a:xfrm>
            <a:prstGeom prst="ellipse">
              <a:avLst/>
            </a:prstGeom>
            <a:solidFill>
              <a:schemeClr val="bg1"/>
            </a:solidFill>
            <a:ln>
              <a:solidFill>
                <a:schemeClr val="bg1"/>
              </a:solidFill>
            </a:ln>
            <a:effectLst>
              <a:outerShdw blurRad="762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360000" bIns="45720" numCol="1" spcCol="0" rtlCol="0" fromWordArt="0" anchor="ctr" anchorCtr="0" forceAA="0" compatLnSpc="1">
              <a:prstTxWarp prst="textNoShape">
                <a:avLst/>
              </a:prstTxWarp>
              <a:noAutofit/>
            </a:bodyPr>
            <a:lstStyle/>
            <a:p>
              <a:pPr marL="0" marR="0" lvl="0" indent="0" algn="r" defTabSz="914377" rtl="0" eaLnBrk="1" fontAlgn="auto" latinLnBrk="0" hangingPunct="1">
                <a:lnSpc>
                  <a:spcPct val="100000"/>
                </a:lnSpc>
                <a:spcBef>
                  <a:spcPts val="0"/>
                </a:spcBef>
                <a:spcAft>
                  <a:spcPts val="0"/>
                </a:spcAft>
                <a:buClrTx/>
                <a:buSzTx/>
                <a:buFontTx/>
                <a:buNone/>
                <a:tabLst/>
                <a:defRPr/>
              </a:pPr>
              <a:endParaRPr kumimoji="0" lang="zh-CN" altLang="en-US" sz="1400" b="1" i="0" u="none" strike="noStrike" kern="1200" cap="none" spc="0" normalizeH="0" baseline="0" noProof="0">
                <a:ln>
                  <a:noFill/>
                </a:ln>
                <a:solidFill>
                  <a:prstClr val="white"/>
                </a:solidFill>
                <a:effectLst/>
                <a:uLnTx/>
                <a:uFillTx/>
                <a:latin typeface="zihun107hao-mengquhuanleti" panose="00000500000000000000" pitchFamily="2" charset="-122"/>
                <a:ea typeface="zihun107hao-mengquhuanleti" panose="00000500000000000000" pitchFamily="2" charset="-122"/>
                <a:cs typeface="Open Sans" charset="0"/>
                <a:sym typeface="zihun107hao-mengquhuanleti" panose="00000500000000000000" pitchFamily="2" charset="-122"/>
              </a:endParaRPr>
            </a:p>
          </p:txBody>
        </p:sp>
        <p:sp>
          <p:nvSpPr>
            <p:cNvPr id="10" name="弧形 9">
              <a:extLst>
                <a:ext uri="{FF2B5EF4-FFF2-40B4-BE49-F238E27FC236}">
                  <a16:creationId xmlns:a16="http://schemas.microsoft.com/office/drawing/2014/main" id="{02528D7B-9F24-45C8-BFE8-92178BCE02A4}"/>
                </a:ext>
              </a:extLst>
            </p:cNvPr>
            <p:cNvSpPr/>
            <p:nvPr/>
          </p:nvSpPr>
          <p:spPr>
            <a:xfrm rot="10800000">
              <a:off x="2830005" y="489972"/>
              <a:ext cx="6096000" cy="6096000"/>
            </a:xfrm>
            <a:prstGeom prst="arc">
              <a:avLst>
                <a:gd name="adj1" fmla="val 15891434"/>
                <a:gd name="adj2" fmla="val 0"/>
              </a:avLst>
            </a:prstGeom>
            <a:ln w="762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zihun107hao-mengquhuanleti" panose="00000500000000000000" pitchFamily="2" charset="-122"/>
                <a:ea typeface="zihun107hao-mengquhuanleti" panose="00000500000000000000" pitchFamily="2" charset="-122"/>
                <a:cs typeface="+mn-cs"/>
                <a:sym typeface="zihun107hao-mengquhuanleti" panose="00000500000000000000" pitchFamily="2" charset="-122"/>
              </a:endParaRPr>
            </a:p>
          </p:txBody>
        </p:sp>
        <p:sp>
          <p:nvSpPr>
            <p:cNvPr id="11" name="椭圆 10">
              <a:extLst>
                <a:ext uri="{FF2B5EF4-FFF2-40B4-BE49-F238E27FC236}">
                  <a16:creationId xmlns:a16="http://schemas.microsoft.com/office/drawing/2014/main" id="{1B0F24EE-F80A-4C7F-B285-2C63DC9033DB}"/>
                </a:ext>
              </a:extLst>
            </p:cNvPr>
            <p:cNvSpPr/>
            <p:nvPr/>
          </p:nvSpPr>
          <p:spPr>
            <a:xfrm>
              <a:off x="2682240" y="3211055"/>
              <a:ext cx="435990" cy="435887"/>
            </a:xfrm>
            <a:prstGeom prst="ellipse">
              <a:avLst/>
            </a:prstGeom>
            <a:solidFill>
              <a:schemeClr val="bg1"/>
            </a:solidFill>
            <a:ln>
              <a:solidFill>
                <a:schemeClr val="bg1"/>
              </a:solidFill>
            </a:ln>
            <a:effectLst>
              <a:outerShdw blurRad="762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360000" bIns="45720" numCol="1" spcCol="0" rtlCol="0" fromWordArt="0" anchor="ctr" anchorCtr="0" forceAA="0" compatLnSpc="1">
              <a:prstTxWarp prst="textNoShape">
                <a:avLst/>
              </a:prstTxWarp>
              <a:noAutofit/>
            </a:bodyPr>
            <a:lstStyle/>
            <a:p>
              <a:pPr marL="0" marR="0" lvl="0" indent="0" algn="r" defTabSz="914377" rtl="0" eaLnBrk="1" fontAlgn="auto" latinLnBrk="0" hangingPunct="1">
                <a:lnSpc>
                  <a:spcPct val="100000"/>
                </a:lnSpc>
                <a:spcBef>
                  <a:spcPts val="0"/>
                </a:spcBef>
                <a:spcAft>
                  <a:spcPts val="0"/>
                </a:spcAft>
                <a:buClrTx/>
                <a:buSzTx/>
                <a:buFontTx/>
                <a:buNone/>
                <a:tabLst/>
                <a:defRPr/>
              </a:pPr>
              <a:endParaRPr kumimoji="0" lang="zh-CN" altLang="en-US" sz="1400" b="1" i="0" u="none" strike="noStrike" kern="1200" cap="none" spc="0" normalizeH="0" baseline="0" noProof="0" dirty="0">
                <a:ln>
                  <a:noFill/>
                </a:ln>
                <a:solidFill>
                  <a:prstClr val="white"/>
                </a:solidFill>
                <a:effectLst/>
                <a:uLnTx/>
                <a:uFillTx/>
                <a:latin typeface="zihun107hao-mengquhuanleti" panose="00000500000000000000" pitchFamily="2" charset="-122"/>
                <a:ea typeface="zihun107hao-mengquhuanleti" panose="00000500000000000000" pitchFamily="2" charset="-122"/>
                <a:cs typeface="Open Sans" charset="0"/>
                <a:sym typeface="zihun107hao-mengquhuanleti" panose="00000500000000000000" pitchFamily="2" charset="-122"/>
              </a:endParaRPr>
            </a:p>
          </p:txBody>
        </p:sp>
        <p:sp>
          <p:nvSpPr>
            <p:cNvPr id="12" name="椭圆 11">
              <a:extLst>
                <a:ext uri="{FF2B5EF4-FFF2-40B4-BE49-F238E27FC236}">
                  <a16:creationId xmlns:a16="http://schemas.microsoft.com/office/drawing/2014/main" id="{A91B1A3E-2203-40DF-B52E-20F3833C5C62}"/>
                </a:ext>
              </a:extLst>
            </p:cNvPr>
            <p:cNvSpPr/>
            <p:nvPr/>
          </p:nvSpPr>
          <p:spPr>
            <a:xfrm>
              <a:off x="5878005" y="6368029"/>
              <a:ext cx="435990" cy="435887"/>
            </a:xfrm>
            <a:prstGeom prst="ellipse">
              <a:avLst/>
            </a:prstGeom>
            <a:solidFill>
              <a:schemeClr val="bg1"/>
            </a:solidFill>
            <a:ln>
              <a:solidFill>
                <a:schemeClr val="bg1"/>
              </a:solidFill>
            </a:ln>
            <a:effectLst>
              <a:outerShdw blurRad="762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360000" bIns="45720" numCol="1" spcCol="0" rtlCol="0" fromWordArt="0" anchor="ctr" anchorCtr="0" forceAA="0" compatLnSpc="1">
              <a:prstTxWarp prst="textNoShape">
                <a:avLst/>
              </a:prstTxWarp>
              <a:noAutofit/>
            </a:bodyPr>
            <a:lstStyle/>
            <a:p>
              <a:pPr marL="0" marR="0" lvl="0" indent="0" algn="r" defTabSz="914377" rtl="0" eaLnBrk="1" fontAlgn="auto" latinLnBrk="0" hangingPunct="1">
                <a:lnSpc>
                  <a:spcPct val="100000"/>
                </a:lnSpc>
                <a:spcBef>
                  <a:spcPts val="0"/>
                </a:spcBef>
                <a:spcAft>
                  <a:spcPts val="0"/>
                </a:spcAft>
                <a:buClrTx/>
                <a:buSzTx/>
                <a:buFontTx/>
                <a:buNone/>
                <a:tabLst/>
                <a:defRPr/>
              </a:pPr>
              <a:endParaRPr kumimoji="0" lang="zh-CN" altLang="en-US" sz="1400" b="1" i="0" u="none" strike="noStrike" kern="1200" cap="none" spc="0" normalizeH="0" baseline="0" noProof="0">
                <a:ln>
                  <a:noFill/>
                </a:ln>
                <a:solidFill>
                  <a:prstClr val="white"/>
                </a:solidFill>
                <a:effectLst/>
                <a:uLnTx/>
                <a:uFillTx/>
                <a:latin typeface="zihun107hao-mengquhuanleti" panose="00000500000000000000" pitchFamily="2" charset="-122"/>
                <a:ea typeface="zihun107hao-mengquhuanleti" panose="00000500000000000000" pitchFamily="2" charset="-122"/>
                <a:cs typeface="Open Sans" charset="0"/>
                <a:sym typeface="zihun107hao-mengquhuanleti" panose="00000500000000000000" pitchFamily="2" charset="-122"/>
              </a:endParaRPr>
            </a:p>
          </p:txBody>
        </p:sp>
      </p:grpSp>
      <p:pic>
        <p:nvPicPr>
          <p:cNvPr id="18" name="图片 17">
            <a:extLst>
              <a:ext uri="{FF2B5EF4-FFF2-40B4-BE49-F238E27FC236}">
                <a16:creationId xmlns:a16="http://schemas.microsoft.com/office/drawing/2014/main" id="{EEF44694-63F7-4923-8848-F9F4E2AC09D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63966" y="5215728"/>
            <a:ext cx="1170290" cy="1247136"/>
          </a:xfrm>
          <a:prstGeom prst="rect">
            <a:avLst/>
          </a:prstGeom>
        </p:spPr>
      </p:pic>
      <p:pic>
        <p:nvPicPr>
          <p:cNvPr id="19" name="图片 18">
            <a:extLst>
              <a:ext uri="{FF2B5EF4-FFF2-40B4-BE49-F238E27FC236}">
                <a16:creationId xmlns:a16="http://schemas.microsoft.com/office/drawing/2014/main" id="{3C4574E7-3DED-4BA6-B6A6-B5AE6EBD359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787755">
            <a:off x="810541" y="4443168"/>
            <a:ext cx="1107534" cy="1912577"/>
          </a:xfrm>
          <a:prstGeom prst="rect">
            <a:avLst/>
          </a:prstGeom>
        </p:spPr>
      </p:pic>
      <p:pic>
        <p:nvPicPr>
          <p:cNvPr id="20" name="图片 19">
            <a:extLst>
              <a:ext uri="{FF2B5EF4-FFF2-40B4-BE49-F238E27FC236}">
                <a16:creationId xmlns:a16="http://schemas.microsoft.com/office/drawing/2014/main" id="{0B9E96DC-27BB-488E-A7A2-6665C873CBF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37284" y="1118966"/>
            <a:ext cx="648968" cy="947640"/>
          </a:xfrm>
          <a:prstGeom prst="rect">
            <a:avLst/>
          </a:prstGeom>
        </p:spPr>
      </p:pic>
      <p:pic>
        <p:nvPicPr>
          <p:cNvPr id="21" name="图片 20">
            <a:extLst>
              <a:ext uri="{FF2B5EF4-FFF2-40B4-BE49-F238E27FC236}">
                <a16:creationId xmlns:a16="http://schemas.microsoft.com/office/drawing/2014/main" id="{FB9DC111-087E-47CB-BA26-EA4542AFBC0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546578" y="1124254"/>
            <a:ext cx="851739" cy="1133184"/>
          </a:xfrm>
          <a:prstGeom prst="rect">
            <a:avLst/>
          </a:prstGeom>
        </p:spPr>
      </p:pic>
      <p:pic>
        <p:nvPicPr>
          <p:cNvPr id="22" name="图片 21">
            <a:extLst>
              <a:ext uri="{FF2B5EF4-FFF2-40B4-BE49-F238E27FC236}">
                <a16:creationId xmlns:a16="http://schemas.microsoft.com/office/drawing/2014/main" id="{5C79498F-99D7-4D73-A174-9A8DE76B311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028224" y="766853"/>
            <a:ext cx="1234837" cy="1075666"/>
          </a:xfrm>
          <a:prstGeom prst="rect">
            <a:avLst/>
          </a:prstGeom>
        </p:spPr>
      </p:pic>
      <p:pic>
        <p:nvPicPr>
          <p:cNvPr id="23" name="图片 22">
            <a:extLst>
              <a:ext uri="{FF2B5EF4-FFF2-40B4-BE49-F238E27FC236}">
                <a16:creationId xmlns:a16="http://schemas.microsoft.com/office/drawing/2014/main" id="{2AEBF280-7DD9-43AF-9B93-62044F54E5BE}"/>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b="16434"/>
          <a:stretch/>
        </p:blipFill>
        <p:spPr>
          <a:xfrm>
            <a:off x="7323992" y="4194280"/>
            <a:ext cx="3163287" cy="2643418"/>
          </a:xfrm>
          <a:prstGeom prst="rect">
            <a:avLst/>
          </a:prstGeom>
        </p:spPr>
      </p:pic>
      <p:sp>
        <p:nvSpPr>
          <p:cNvPr id="26" name="文本框 13">
            <a:extLst>
              <a:ext uri="{FF2B5EF4-FFF2-40B4-BE49-F238E27FC236}">
                <a16:creationId xmlns:a16="http://schemas.microsoft.com/office/drawing/2014/main" id="{A7030F17-DDA9-4FFC-9947-8C6678DB64B3}"/>
              </a:ext>
            </a:extLst>
          </p:cNvPr>
          <p:cNvSpPr txBox="1"/>
          <p:nvPr/>
        </p:nvSpPr>
        <p:spPr>
          <a:xfrm>
            <a:off x="3579757" y="3072081"/>
            <a:ext cx="5256216" cy="2123658"/>
          </a:xfrm>
          <a:prstGeom prst="rect">
            <a:avLst/>
          </a:prstGeom>
          <a:solidFill>
            <a:schemeClr val="bg1"/>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altLang="zh-CN" sz="6600" b="0" i="0" u="none" strike="noStrike" kern="1200" cap="none" spc="0" normalizeH="0" noProof="0">
              <a:ln>
                <a:solidFill>
                  <a:sysClr val="windowText" lastClr="000000"/>
                </a:solidFill>
              </a:ln>
              <a:solidFill>
                <a:srgbClr val="879BE7"/>
              </a:solidFill>
              <a:effectLst/>
              <a:uLnTx/>
              <a:uFillTx/>
              <a:latin typeface="Coiny" panose="02000903060500060000" pitchFamily="2" charset="0"/>
              <a:ea typeface="zihun107hao-mengquhuanleti" panose="00000500000000000000" pitchFamily="2" charset="-122"/>
              <a:sym typeface="zihun107hao-mengquhuanleti" panose="00000500000000000000" pitchFamily="2" charset="-122"/>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altLang="zh-CN" sz="6600" b="0" i="0" u="none" strike="noStrike" kern="1200" cap="none" spc="0" normalizeH="0" noProof="0">
              <a:ln>
                <a:solidFill>
                  <a:sysClr val="windowText" lastClr="000000"/>
                </a:solidFill>
              </a:ln>
              <a:solidFill>
                <a:srgbClr val="879BE7"/>
              </a:solidFill>
              <a:effectLst/>
              <a:uLnTx/>
              <a:uFillTx/>
              <a:latin typeface="Coiny" panose="02000903060500060000" pitchFamily="2" charset="0"/>
              <a:ea typeface="zihun107hao-mengquhuanleti" panose="00000500000000000000" pitchFamily="2" charset="-122"/>
              <a:sym typeface="zihun107hao-mengquhuanleti" panose="00000500000000000000" pitchFamily="2" charset="-122"/>
            </a:endParaRPr>
          </a:p>
        </p:txBody>
      </p:sp>
      <p:sp>
        <p:nvSpPr>
          <p:cNvPr id="27" name="文本框 13">
            <a:extLst>
              <a:ext uri="{FF2B5EF4-FFF2-40B4-BE49-F238E27FC236}">
                <a16:creationId xmlns:a16="http://schemas.microsoft.com/office/drawing/2014/main" id="{A7030F17-DDA9-4FFC-9947-8C6678DB64B3}"/>
              </a:ext>
            </a:extLst>
          </p:cNvPr>
          <p:cNvSpPr txBox="1"/>
          <p:nvPr/>
        </p:nvSpPr>
        <p:spPr>
          <a:xfrm>
            <a:off x="3578355" y="1992890"/>
            <a:ext cx="5256216" cy="1107996"/>
          </a:xfrm>
          <a:prstGeom prst="rect">
            <a:avLst/>
          </a:prstGeom>
          <a:solidFill>
            <a:schemeClr val="bg1"/>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altLang="zh-CN" sz="6600" b="0" i="0" u="none" strike="noStrike" kern="1200" cap="none" spc="0" normalizeH="0" noProof="0">
              <a:ln>
                <a:solidFill>
                  <a:sysClr val="windowText" lastClr="000000"/>
                </a:solidFill>
              </a:ln>
              <a:solidFill>
                <a:srgbClr val="879BE7"/>
              </a:solidFill>
              <a:effectLst/>
              <a:uLnTx/>
              <a:uFillTx/>
              <a:latin typeface="Coiny" panose="02000903060500060000" pitchFamily="2" charset="0"/>
              <a:ea typeface="zihun107hao-mengquhuanleti" panose="00000500000000000000" pitchFamily="2" charset="-122"/>
              <a:sym typeface="zihun107hao-mengquhuanleti" panose="00000500000000000000" pitchFamily="2" charset="-122"/>
            </a:endParaRPr>
          </a:p>
        </p:txBody>
      </p:sp>
      <p:pic>
        <p:nvPicPr>
          <p:cNvPr id="15" name="Picture 14"/>
          <p:cNvPicPr>
            <a:picLocks noChangeAspect="1"/>
          </p:cNvPicPr>
          <p:nvPr/>
        </p:nvPicPr>
        <p:blipFill>
          <a:blip r:embed="rId10"/>
          <a:stretch>
            <a:fillRect/>
          </a:stretch>
        </p:blipFill>
        <p:spPr>
          <a:xfrm>
            <a:off x="3773222" y="2156839"/>
            <a:ext cx="4645555" cy="2999492"/>
          </a:xfrm>
          <a:prstGeom prst="rect">
            <a:avLst/>
          </a:prstGeom>
        </p:spPr>
      </p:pic>
    </p:spTree>
    <p:extLst>
      <p:ext uri="{BB962C8B-B14F-4D97-AF65-F5344CB8AC3E}">
        <p14:creationId xmlns:p14="http://schemas.microsoft.com/office/powerpoint/2010/main" val="3676929737"/>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1000"/>
                                        <p:tgtEl>
                                          <p:spTgt spid="26"/>
                                        </p:tgtEl>
                                      </p:cBhvr>
                                    </p:animEffect>
                                    <p:anim calcmode="lin" valueType="num">
                                      <p:cBhvr>
                                        <p:cTn id="8" dur="1000" fill="hold"/>
                                        <p:tgtEl>
                                          <p:spTgt spid="26"/>
                                        </p:tgtEl>
                                        <p:attrNameLst>
                                          <p:attrName>ppt_x</p:attrName>
                                        </p:attrNameLst>
                                      </p:cBhvr>
                                      <p:tavLst>
                                        <p:tav tm="0">
                                          <p:val>
                                            <p:strVal val="#ppt_x"/>
                                          </p:val>
                                        </p:tav>
                                        <p:tav tm="100000">
                                          <p:val>
                                            <p:strVal val="#ppt_x"/>
                                          </p:val>
                                        </p:tav>
                                      </p:tavLst>
                                    </p:anim>
                                    <p:anim calcmode="lin" valueType="num">
                                      <p:cBhvr>
                                        <p:cTn id="9" dur="1000" fill="hold"/>
                                        <p:tgtEl>
                                          <p:spTgt spid="2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27"/>
                                        </p:tgtEl>
                                        <p:attrNameLst>
                                          <p:attrName>style.visibility</p:attrName>
                                        </p:attrNameLst>
                                      </p:cBhvr>
                                      <p:to>
                                        <p:strVal val="visible"/>
                                      </p:to>
                                    </p:set>
                                    <p:animEffect transition="in" filter="fade">
                                      <p:cBhvr>
                                        <p:cTn id="13" dur="1000"/>
                                        <p:tgtEl>
                                          <p:spTgt spid="27"/>
                                        </p:tgtEl>
                                      </p:cBhvr>
                                    </p:animEffect>
                                    <p:anim calcmode="lin" valueType="num">
                                      <p:cBhvr>
                                        <p:cTn id="14" dur="1000" fill="hold"/>
                                        <p:tgtEl>
                                          <p:spTgt spid="27"/>
                                        </p:tgtEl>
                                        <p:attrNameLst>
                                          <p:attrName>ppt_x</p:attrName>
                                        </p:attrNameLst>
                                      </p:cBhvr>
                                      <p:tavLst>
                                        <p:tav tm="0">
                                          <p:val>
                                            <p:strVal val="#ppt_x"/>
                                          </p:val>
                                        </p:tav>
                                        <p:tav tm="100000">
                                          <p:val>
                                            <p:strVal val="#ppt_x"/>
                                          </p:val>
                                        </p:tav>
                                      </p:tavLst>
                                    </p:anim>
                                    <p:anim calcmode="lin" valueType="num">
                                      <p:cBhvr>
                                        <p:cTn id="15" dur="1000" fill="hold"/>
                                        <p:tgtEl>
                                          <p:spTgt spid="27"/>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31" presetClass="entr" presetSubtype="0" fill="hold" nodeType="after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p:cTn id="19" dur="1000" fill="hold"/>
                                        <p:tgtEl>
                                          <p:spTgt spid="15"/>
                                        </p:tgtEl>
                                        <p:attrNameLst>
                                          <p:attrName>ppt_w</p:attrName>
                                        </p:attrNameLst>
                                      </p:cBhvr>
                                      <p:tavLst>
                                        <p:tav tm="0">
                                          <p:val>
                                            <p:fltVal val="0"/>
                                          </p:val>
                                        </p:tav>
                                        <p:tav tm="100000">
                                          <p:val>
                                            <p:strVal val="#ppt_w"/>
                                          </p:val>
                                        </p:tav>
                                      </p:tavLst>
                                    </p:anim>
                                    <p:anim calcmode="lin" valueType="num">
                                      <p:cBhvr>
                                        <p:cTn id="20" dur="1000" fill="hold"/>
                                        <p:tgtEl>
                                          <p:spTgt spid="15"/>
                                        </p:tgtEl>
                                        <p:attrNameLst>
                                          <p:attrName>ppt_h</p:attrName>
                                        </p:attrNameLst>
                                      </p:cBhvr>
                                      <p:tavLst>
                                        <p:tav tm="0">
                                          <p:val>
                                            <p:fltVal val="0"/>
                                          </p:val>
                                        </p:tav>
                                        <p:tav tm="100000">
                                          <p:val>
                                            <p:strVal val="#ppt_h"/>
                                          </p:val>
                                        </p:tav>
                                      </p:tavLst>
                                    </p:anim>
                                    <p:anim calcmode="lin" valueType="num">
                                      <p:cBhvr>
                                        <p:cTn id="21" dur="1000" fill="hold"/>
                                        <p:tgtEl>
                                          <p:spTgt spid="15"/>
                                        </p:tgtEl>
                                        <p:attrNameLst>
                                          <p:attrName>style.rotation</p:attrName>
                                        </p:attrNameLst>
                                      </p:cBhvr>
                                      <p:tavLst>
                                        <p:tav tm="0">
                                          <p:val>
                                            <p:fltVal val="90"/>
                                          </p:val>
                                        </p:tav>
                                        <p:tav tm="100000">
                                          <p:val>
                                            <p:fltVal val="0"/>
                                          </p:val>
                                        </p:tav>
                                      </p:tavLst>
                                    </p:anim>
                                    <p:animEffect transition="in" filter="fade">
                                      <p:cBhvr>
                                        <p:cTn id="22" dur="1000"/>
                                        <p:tgtEl>
                                          <p:spTgt spid="15"/>
                                        </p:tgtEl>
                                      </p:cBhvr>
                                    </p:animEffect>
                                  </p:childTnLst>
                                </p:cTn>
                              </p:par>
                            </p:childTnLst>
                          </p:cTn>
                        </p:par>
                        <p:par>
                          <p:cTn id="23" fill="hold">
                            <p:stCondLst>
                              <p:cond delay="3000"/>
                            </p:stCondLst>
                            <p:childTnLst>
                              <p:par>
                                <p:cTn id="24" presetID="31" presetClass="entr" presetSubtype="0" fill="hold" grpId="0" nodeType="afterEffect">
                                  <p:stCondLst>
                                    <p:cond delay="0"/>
                                  </p:stCondLst>
                                  <p:childTnLst>
                                    <p:set>
                                      <p:cBhvr>
                                        <p:cTn id="25" dur="1" fill="hold">
                                          <p:stCondLst>
                                            <p:cond delay="0"/>
                                          </p:stCondLst>
                                        </p:cTn>
                                        <p:tgtEl>
                                          <p:spTgt spid="5"/>
                                        </p:tgtEl>
                                        <p:attrNameLst>
                                          <p:attrName>style.visibility</p:attrName>
                                        </p:attrNameLst>
                                      </p:cBhvr>
                                      <p:to>
                                        <p:strVal val="visible"/>
                                      </p:to>
                                    </p:set>
                                    <p:anim calcmode="lin" valueType="num">
                                      <p:cBhvr>
                                        <p:cTn id="26" dur="1000" fill="hold"/>
                                        <p:tgtEl>
                                          <p:spTgt spid="5"/>
                                        </p:tgtEl>
                                        <p:attrNameLst>
                                          <p:attrName>ppt_w</p:attrName>
                                        </p:attrNameLst>
                                      </p:cBhvr>
                                      <p:tavLst>
                                        <p:tav tm="0">
                                          <p:val>
                                            <p:fltVal val="0"/>
                                          </p:val>
                                        </p:tav>
                                        <p:tav tm="100000">
                                          <p:val>
                                            <p:strVal val="#ppt_w"/>
                                          </p:val>
                                        </p:tav>
                                      </p:tavLst>
                                    </p:anim>
                                    <p:anim calcmode="lin" valueType="num">
                                      <p:cBhvr>
                                        <p:cTn id="27" dur="1000" fill="hold"/>
                                        <p:tgtEl>
                                          <p:spTgt spid="5"/>
                                        </p:tgtEl>
                                        <p:attrNameLst>
                                          <p:attrName>ppt_h</p:attrName>
                                        </p:attrNameLst>
                                      </p:cBhvr>
                                      <p:tavLst>
                                        <p:tav tm="0">
                                          <p:val>
                                            <p:fltVal val="0"/>
                                          </p:val>
                                        </p:tav>
                                        <p:tav tm="100000">
                                          <p:val>
                                            <p:strVal val="#ppt_h"/>
                                          </p:val>
                                        </p:tav>
                                      </p:tavLst>
                                    </p:anim>
                                    <p:anim calcmode="lin" valueType="num">
                                      <p:cBhvr>
                                        <p:cTn id="28" dur="1000" fill="hold"/>
                                        <p:tgtEl>
                                          <p:spTgt spid="5"/>
                                        </p:tgtEl>
                                        <p:attrNameLst>
                                          <p:attrName>style.rotation</p:attrName>
                                        </p:attrNameLst>
                                      </p:cBhvr>
                                      <p:tavLst>
                                        <p:tav tm="0">
                                          <p:val>
                                            <p:fltVal val="90"/>
                                          </p:val>
                                        </p:tav>
                                        <p:tav tm="100000">
                                          <p:val>
                                            <p:fltVal val="0"/>
                                          </p:val>
                                        </p:tav>
                                      </p:tavLst>
                                    </p:anim>
                                    <p:animEffect transition="in" filter="fade">
                                      <p:cBhvr>
                                        <p:cTn id="29" dur="1000"/>
                                        <p:tgtEl>
                                          <p:spTgt spid="5"/>
                                        </p:tgtEl>
                                      </p:cBhvr>
                                    </p:animEffect>
                                  </p:childTnLst>
                                </p:cTn>
                              </p:par>
                            </p:childTnLst>
                          </p:cTn>
                        </p:par>
                        <p:par>
                          <p:cTn id="30" fill="hold">
                            <p:stCondLst>
                              <p:cond delay="4000"/>
                            </p:stCondLst>
                            <p:childTnLst>
                              <p:par>
                                <p:cTn id="31" presetID="31" presetClass="entr" presetSubtype="0" fill="hold" nodeType="afterEffect">
                                  <p:stCondLst>
                                    <p:cond delay="0"/>
                                  </p:stCondLst>
                                  <p:childTnLst>
                                    <p:set>
                                      <p:cBhvr>
                                        <p:cTn id="32" dur="1" fill="hold">
                                          <p:stCondLst>
                                            <p:cond delay="0"/>
                                          </p:stCondLst>
                                        </p:cTn>
                                        <p:tgtEl>
                                          <p:spTgt spid="13"/>
                                        </p:tgtEl>
                                        <p:attrNameLst>
                                          <p:attrName>style.visibility</p:attrName>
                                        </p:attrNameLst>
                                      </p:cBhvr>
                                      <p:to>
                                        <p:strVal val="visible"/>
                                      </p:to>
                                    </p:set>
                                    <p:anim calcmode="lin" valueType="num">
                                      <p:cBhvr>
                                        <p:cTn id="33" dur="1000" fill="hold"/>
                                        <p:tgtEl>
                                          <p:spTgt spid="13"/>
                                        </p:tgtEl>
                                        <p:attrNameLst>
                                          <p:attrName>ppt_w</p:attrName>
                                        </p:attrNameLst>
                                      </p:cBhvr>
                                      <p:tavLst>
                                        <p:tav tm="0">
                                          <p:val>
                                            <p:fltVal val="0"/>
                                          </p:val>
                                        </p:tav>
                                        <p:tav tm="100000">
                                          <p:val>
                                            <p:strVal val="#ppt_w"/>
                                          </p:val>
                                        </p:tav>
                                      </p:tavLst>
                                    </p:anim>
                                    <p:anim calcmode="lin" valueType="num">
                                      <p:cBhvr>
                                        <p:cTn id="34" dur="1000" fill="hold"/>
                                        <p:tgtEl>
                                          <p:spTgt spid="13"/>
                                        </p:tgtEl>
                                        <p:attrNameLst>
                                          <p:attrName>ppt_h</p:attrName>
                                        </p:attrNameLst>
                                      </p:cBhvr>
                                      <p:tavLst>
                                        <p:tav tm="0">
                                          <p:val>
                                            <p:fltVal val="0"/>
                                          </p:val>
                                        </p:tav>
                                        <p:tav tm="100000">
                                          <p:val>
                                            <p:strVal val="#ppt_h"/>
                                          </p:val>
                                        </p:tav>
                                      </p:tavLst>
                                    </p:anim>
                                    <p:anim calcmode="lin" valueType="num">
                                      <p:cBhvr>
                                        <p:cTn id="35" dur="1000" fill="hold"/>
                                        <p:tgtEl>
                                          <p:spTgt spid="13"/>
                                        </p:tgtEl>
                                        <p:attrNameLst>
                                          <p:attrName>style.rotation</p:attrName>
                                        </p:attrNameLst>
                                      </p:cBhvr>
                                      <p:tavLst>
                                        <p:tav tm="0">
                                          <p:val>
                                            <p:fltVal val="90"/>
                                          </p:val>
                                        </p:tav>
                                        <p:tav tm="100000">
                                          <p:val>
                                            <p:fltVal val="0"/>
                                          </p:val>
                                        </p:tav>
                                      </p:tavLst>
                                    </p:anim>
                                    <p:animEffect transition="in" filter="fade">
                                      <p:cBhvr>
                                        <p:cTn id="36"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6" grpId="0" animBg="1"/>
      <p:bldP spid="2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4" name="Rectangle 13"/>
          <p:cNvSpPr/>
          <p:nvPr/>
        </p:nvSpPr>
        <p:spPr>
          <a:xfrm>
            <a:off x="287383" y="365759"/>
            <a:ext cx="11625943" cy="6165669"/>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15149" y="2932497"/>
            <a:ext cx="4671914" cy="3530632"/>
          </a:xfrm>
          <a:prstGeom prst="rect">
            <a:avLst/>
          </a:prstGeom>
        </p:spPr>
      </p:pic>
      <p:pic>
        <p:nvPicPr>
          <p:cNvPr id="13" name="Picture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60656" y="472744"/>
            <a:ext cx="6631344" cy="6497955"/>
          </a:xfrm>
          <a:prstGeom prst="rect">
            <a:avLst/>
          </a:prstGeom>
        </p:spPr>
      </p:pic>
      <p:pic>
        <p:nvPicPr>
          <p:cNvPr id="15" name="Picture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987845" y="1292101"/>
            <a:ext cx="1596588" cy="1197442"/>
          </a:xfrm>
          <a:prstGeom prst="rect">
            <a:avLst/>
          </a:prstGeom>
        </p:spPr>
      </p:pic>
      <p:pic>
        <p:nvPicPr>
          <p:cNvPr id="16" name="Picture 1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8334" y="4840516"/>
            <a:ext cx="2163483" cy="1622613"/>
          </a:xfrm>
          <a:prstGeom prst="rect">
            <a:avLst/>
          </a:prstGeom>
        </p:spPr>
      </p:pic>
      <p:grpSp>
        <p:nvGrpSpPr>
          <p:cNvPr id="3" name="Group 2"/>
          <p:cNvGrpSpPr/>
          <p:nvPr/>
        </p:nvGrpSpPr>
        <p:grpSpPr>
          <a:xfrm>
            <a:off x="672726" y="1007930"/>
            <a:ext cx="4087340" cy="1924566"/>
            <a:chOff x="672726" y="1007930"/>
            <a:chExt cx="4087340" cy="1924566"/>
          </a:xfrm>
        </p:grpSpPr>
        <p:sp>
          <p:nvSpPr>
            <p:cNvPr id="12" name="Speech Bubble: Rectangle with Corners Rounded 5">
              <a:extLst>
                <a:ext uri="{FF2B5EF4-FFF2-40B4-BE49-F238E27FC236}">
                  <a16:creationId xmlns:a16="http://schemas.microsoft.com/office/drawing/2014/main" id="{9762EA1C-7C46-4E5A-A34B-2040D595ED62}"/>
                </a:ext>
              </a:extLst>
            </p:cNvPr>
            <p:cNvSpPr/>
            <p:nvPr/>
          </p:nvSpPr>
          <p:spPr>
            <a:xfrm rot="10800000" flipH="1" flipV="1">
              <a:off x="686239" y="1007930"/>
              <a:ext cx="4073827" cy="1924566"/>
            </a:xfrm>
            <a:custGeom>
              <a:avLst/>
              <a:gdLst>
                <a:gd name="connsiteX0" fmla="*/ 0 w 4073827"/>
                <a:gd name="connsiteY0" fmla="*/ 320767 h 1924566"/>
                <a:gd name="connsiteX1" fmla="*/ 320767 w 4073827"/>
                <a:gd name="connsiteY1" fmla="*/ 0 h 1924566"/>
                <a:gd name="connsiteX2" fmla="*/ 1026534 w 4073827"/>
                <a:gd name="connsiteY2" fmla="*/ 0 h 1924566"/>
                <a:gd name="connsiteX3" fmla="*/ 1691188 w 4073827"/>
                <a:gd name="connsiteY3" fmla="*/ 0 h 1924566"/>
                <a:gd name="connsiteX4" fmla="*/ 2376399 w 4073827"/>
                <a:gd name="connsiteY4" fmla="*/ 0 h 1924566"/>
                <a:gd name="connsiteX5" fmla="*/ 2376399 w 4073827"/>
                <a:gd name="connsiteY5" fmla="*/ 0 h 1924566"/>
                <a:gd name="connsiteX6" fmla="*/ 2865258 w 4073827"/>
                <a:gd name="connsiteY6" fmla="*/ 0 h 1924566"/>
                <a:gd name="connsiteX7" fmla="*/ 3394856 w 4073827"/>
                <a:gd name="connsiteY7" fmla="*/ 0 h 1924566"/>
                <a:gd name="connsiteX8" fmla="*/ 3753060 w 4073827"/>
                <a:gd name="connsiteY8" fmla="*/ 0 h 1924566"/>
                <a:gd name="connsiteX9" fmla="*/ 4073827 w 4073827"/>
                <a:gd name="connsiteY9" fmla="*/ 320767 h 1924566"/>
                <a:gd name="connsiteX10" fmla="*/ 4073827 w 4073827"/>
                <a:gd name="connsiteY10" fmla="*/ 705678 h 1924566"/>
                <a:gd name="connsiteX11" fmla="*/ 4073827 w 4073827"/>
                <a:gd name="connsiteY11" fmla="*/ 1122664 h 1924566"/>
                <a:gd name="connsiteX12" fmla="*/ 4073827 w 4073827"/>
                <a:gd name="connsiteY12" fmla="*/ 1122664 h 1924566"/>
                <a:gd name="connsiteX13" fmla="*/ 4073827 w 4073827"/>
                <a:gd name="connsiteY13" fmla="*/ 1603805 h 1924566"/>
                <a:gd name="connsiteX14" fmla="*/ 4073827 w 4073827"/>
                <a:gd name="connsiteY14" fmla="*/ 1603799 h 1924566"/>
                <a:gd name="connsiteX15" fmla="*/ 3753060 w 4073827"/>
                <a:gd name="connsiteY15" fmla="*/ 1924566 h 1924566"/>
                <a:gd name="connsiteX16" fmla="*/ 3394856 w 4073827"/>
                <a:gd name="connsiteY16" fmla="*/ 1924566 h 1924566"/>
                <a:gd name="connsiteX17" fmla="*/ 3644120 w 4073827"/>
                <a:gd name="connsiteY17" fmla="*/ 2396874 h 1924566"/>
                <a:gd name="connsiteX18" fmla="*/ 2984905 w 4073827"/>
                <a:gd name="connsiteY18" fmla="*/ 2151274 h 1924566"/>
                <a:gd name="connsiteX19" fmla="*/ 2376399 w 4073827"/>
                <a:gd name="connsiteY19" fmla="*/ 1924566 h 1924566"/>
                <a:gd name="connsiteX20" fmla="*/ 1670632 w 4073827"/>
                <a:gd name="connsiteY20" fmla="*/ 1924566 h 1924566"/>
                <a:gd name="connsiteX21" fmla="*/ 985421 w 4073827"/>
                <a:gd name="connsiteY21" fmla="*/ 1924566 h 1924566"/>
                <a:gd name="connsiteX22" fmla="*/ 320767 w 4073827"/>
                <a:gd name="connsiteY22" fmla="*/ 1924566 h 1924566"/>
                <a:gd name="connsiteX23" fmla="*/ 0 w 4073827"/>
                <a:gd name="connsiteY23" fmla="*/ 1603799 h 1924566"/>
                <a:gd name="connsiteX24" fmla="*/ 0 w 4073827"/>
                <a:gd name="connsiteY24" fmla="*/ 1603805 h 1924566"/>
                <a:gd name="connsiteX25" fmla="*/ 0 w 4073827"/>
                <a:gd name="connsiteY25" fmla="*/ 1122664 h 1924566"/>
                <a:gd name="connsiteX26" fmla="*/ 0 w 4073827"/>
                <a:gd name="connsiteY26" fmla="*/ 1122664 h 1924566"/>
                <a:gd name="connsiteX27" fmla="*/ 0 w 4073827"/>
                <a:gd name="connsiteY27" fmla="*/ 705678 h 1924566"/>
                <a:gd name="connsiteX28" fmla="*/ 0 w 4073827"/>
                <a:gd name="connsiteY28" fmla="*/ 320767 h 1924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073827" h="1924566" fill="none" extrusionOk="0">
                  <a:moveTo>
                    <a:pt x="0" y="320767"/>
                  </a:moveTo>
                  <a:cubicBezTo>
                    <a:pt x="-7015" y="143765"/>
                    <a:pt x="148983" y="-3346"/>
                    <a:pt x="320767" y="0"/>
                  </a:cubicBezTo>
                  <a:cubicBezTo>
                    <a:pt x="629874" y="-34905"/>
                    <a:pt x="863061" y="-31983"/>
                    <a:pt x="1026534" y="0"/>
                  </a:cubicBezTo>
                  <a:cubicBezTo>
                    <a:pt x="1190007" y="31983"/>
                    <a:pt x="1383138" y="21423"/>
                    <a:pt x="1691188" y="0"/>
                  </a:cubicBezTo>
                  <a:cubicBezTo>
                    <a:pt x="1999238" y="-21423"/>
                    <a:pt x="2040680" y="21853"/>
                    <a:pt x="2376399" y="0"/>
                  </a:cubicBezTo>
                  <a:lnTo>
                    <a:pt x="2376399" y="0"/>
                  </a:lnTo>
                  <a:cubicBezTo>
                    <a:pt x="2519806" y="463"/>
                    <a:pt x="2758458" y="-17085"/>
                    <a:pt x="2865258" y="0"/>
                  </a:cubicBezTo>
                  <a:cubicBezTo>
                    <a:pt x="2972058" y="17085"/>
                    <a:pt x="3275346" y="-14880"/>
                    <a:pt x="3394856" y="0"/>
                  </a:cubicBezTo>
                  <a:cubicBezTo>
                    <a:pt x="3478291" y="-17693"/>
                    <a:pt x="3671354" y="16766"/>
                    <a:pt x="3753060" y="0"/>
                  </a:cubicBezTo>
                  <a:cubicBezTo>
                    <a:pt x="3956405" y="-27598"/>
                    <a:pt x="4079377" y="119802"/>
                    <a:pt x="4073827" y="320767"/>
                  </a:cubicBezTo>
                  <a:cubicBezTo>
                    <a:pt x="4078903" y="441168"/>
                    <a:pt x="4082632" y="536248"/>
                    <a:pt x="4073827" y="705678"/>
                  </a:cubicBezTo>
                  <a:cubicBezTo>
                    <a:pt x="4065022" y="875108"/>
                    <a:pt x="4080366" y="934239"/>
                    <a:pt x="4073827" y="1122664"/>
                  </a:cubicBezTo>
                  <a:lnTo>
                    <a:pt x="4073827" y="1122664"/>
                  </a:lnTo>
                  <a:cubicBezTo>
                    <a:pt x="4087008" y="1326097"/>
                    <a:pt x="4095675" y="1410865"/>
                    <a:pt x="4073827" y="1603805"/>
                  </a:cubicBezTo>
                  <a:lnTo>
                    <a:pt x="4073827" y="1603799"/>
                  </a:lnTo>
                  <a:cubicBezTo>
                    <a:pt x="4096124" y="1800581"/>
                    <a:pt x="3939278" y="1903557"/>
                    <a:pt x="3753060" y="1924566"/>
                  </a:cubicBezTo>
                  <a:cubicBezTo>
                    <a:pt x="3603274" y="1913674"/>
                    <a:pt x="3476113" y="1920290"/>
                    <a:pt x="3394856" y="1924566"/>
                  </a:cubicBezTo>
                  <a:cubicBezTo>
                    <a:pt x="3487533" y="2084877"/>
                    <a:pt x="3549420" y="2225426"/>
                    <a:pt x="3644120" y="2396874"/>
                  </a:cubicBezTo>
                  <a:cubicBezTo>
                    <a:pt x="3471219" y="2308557"/>
                    <a:pt x="3229996" y="2223385"/>
                    <a:pt x="2984905" y="2151274"/>
                  </a:cubicBezTo>
                  <a:cubicBezTo>
                    <a:pt x="2739814" y="2079163"/>
                    <a:pt x="2524353" y="1993337"/>
                    <a:pt x="2376399" y="1924566"/>
                  </a:cubicBezTo>
                  <a:cubicBezTo>
                    <a:pt x="2209892" y="1918063"/>
                    <a:pt x="1886006" y="1948570"/>
                    <a:pt x="1670632" y="1924566"/>
                  </a:cubicBezTo>
                  <a:cubicBezTo>
                    <a:pt x="1455258" y="1900562"/>
                    <a:pt x="1266534" y="1954329"/>
                    <a:pt x="985421" y="1924566"/>
                  </a:cubicBezTo>
                  <a:cubicBezTo>
                    <a:pt x="704308" y="1894803"/>
                    <a:pt x="547783" y="1919648"/>
                    <a:pt x="320767" y="1924566"/>
                  </a:cubicBezTo>
                  <a:cubicBezTo>
                    <a:pt x="133242" y="1883041"/>
                    <a:pt x="3532" y="1799242"/>
                    <a:pt x="0" y="1603799"/>
                  </a:cubicBezTo>
                  <a:lnTo>
                    <a:pt x="0" y="1603805"/>
                  </a:lnTo>
                  <a:cubicBezTo>
                    <a:pt x="-2234" y="1468063"/>
                    <a:pt x="-6271" y="1262820"/>
                    <a:pt x="0" y="1122664"/>
                  </a:cubicBezTo>
                  <a:lnTo>
                    <a:pt x="0" y="1122664"/>
                  </a:lnTo>
                  <a:cubicBezTo>
                    <a:pt x="-8599" y="914732"/>
                    <a:pt x="-6435" y="868862"/>
                    <a:pt x="0" y="705678"/>
                  </a:cubicBezTo>
                  <a:cubicBezTo>
                    <a:pt x="6435" y="542494"/>
                    <a:pt x="14861" y="502045"/>
                    <a:pt x="0" y="320767"/>
                  </a:cubicBezTo>
                  <a:close/>
                </a:path>
                <a:path w="4073827" h="1924566" stroke="0" extrusionOk="0">
                  <a:moveTo>
                    <a:pt x="0" y="320767"/>
                  </a:moveTo>
                  <a:cubicBezTo>
                    <a:pt x="-14961" y="169195"/>
                    <a:pt x="167631" y="-16243"/>
                    <a:pt x="320767" y="0"/>
                  </a:cubicBezTo>
                  <a:cubicBezTo>
                    <a:pt x="544992" y="11344"/>
                    <a:pt x="675158" y="-24117"/>
                    <a:pt x="1026534" y="0"/>
                  </a:cubicBezTo>
                  <a:cubicBezTo>
                    <a:pt x="1377910" y="24117"/>
                    <a:pt x="1416396" y="-18015"/>
                    <a:pt x="1711745" y="0"/>
                  </a:cubicBezTo>
                  <a:cubicBezTo>
                    <a:pt x="2007094" y="18015"/>
                    <a:pt x="2208292" y="-26572"/>
                    <a:pt x="2376399" y="0"/>
                  </a:cubicBezTo>
                  <a:lnTo>
                    <a:pt x="2376399" y="0"/>
                  </a:lnTo>
                  <a:cubicBezTo>
                    <a:pt x="2563307" y="10453"/>
                    <a:pt x="2705107" y="17014"/>
                    <a:pt x="2885628" y="0"/>
                  </a:cubicBezTo>
                  <a:cubicBezTo>
                    <a:pt x="3066149" y="-17014"/>
                    <a:pt x="3158927" y="-13888"/>
                    <a:pt x="3394856" y="0"/>
                  </a:cubicBezTo>
                  <a:cubicBezTo>
                    <a:pt x="3514203" y="13513"/>
                    <a:pt x="3626315" y="6896"/>
                    <a:pt x="3753060" y="0"/>
                  </a:cubicBezTo>
                  <a:cubicBezTo>
                    <a:pt x="3962914" y="-3567"/>
                    <a:pt x="4066509" y="145732"/>
                    <a:pt x="4073827" y="320767"/>
                  </a:cubicBezTo>
                  <a:cubicBezTo>
                    <a:pt x="4056988" y="477991"/>
                    <a:pt x="4075544" y="542533"/>
                    <a:pt x="4073827" y="721716"/>
                  </a:cubicBezTo>
                  <a:cubicBezTo>
                    <a:pt x="4072110" y="900899"/>
                    <a:pt x="4058959" y="999945"/>
                    <a:pt x="4073827" y="1122664"/>
                  </a:cubicBezTo>
                  <a:lnTo>
                    <a:pt x="4073827" y="1122664"/>
                  </a:lnTo>
                  <a:cubicBezTo>
                    <a:pt x="4073949" y="1243754"/>
                    <a:pt x="4082699" y="1437128"/>
                    <a:pt x="4073827" y="1603805"/>
                  </a:cubicBezTo>
                  <a:lnTo>
                    <a:pt x="4073827" y="1603799"/>
                  </a:lnTo>
                  <a:cubicBezTo>
                    <a:pt x="4057748" y="1804955"/>
                    <a:pt x="3920965" y="1926756"/>
                    <a:pt x="3753060" y="1924566"/>
                  </a:cubicBezTo>
                  <a:cubicBezTo>
                    <a:pt x="3618838" y="1918888"/>
                    <a:pt x="3493260" y="1933417"/>
                    <a:pt x="3394856" y="1924566"/>
                  </a:cubicBezTo>
                  <a:cubicBezTo>
                    <a:pt x="3441609" y="2051355"/>
                    <a:pt x="3579037" y="2302643"/>
                    <a:pt x="3644120" y="2396874"/>
                  </a:cubicBezTo>
                  <a:cubicBezTo>
                    <a:pt x="3436943" y="2289535"/>
                    <a:pt x="3319000" y="2255190"/>
                    <a:pt x="3048291" y="2174889"/>
                  </a:cubicBezTo>
                  <a:cubicBezTo>
                    <a:pt x="2777582" y="2094589"/>
                    <a:pt x="2516384" y="1962831"/>
                    <a:pt x="2376399" y="1924566"/>
                  </a:cubicBezTo>
                  <a:cubicBezTo>
                    <a:pt x="2092499" y="1905889"/>
                    <a:pt x="1940960" y="1922864"/>
                    <a:pt x="1711745" y="1924566"/>
                  </a:cubicBezTo>
                  <a:cubicBezTo>
                    <a:pt x="1482530" y="1926268"/>
                    <a:pt x="1398367" y="1901698"/>
                    <a:pt x="1088203" y="1924566"/>
                  </a:cubicBezTo>
                  <a:cubicBezTo>
                    <a:pt x="778039" y="1947434"/>
                    <a:pt x="653624" y="1944780"/>
                    <a:pt x="320767" y="1924566"/>
                  </a:cubicBezTo>
                  <a:cubicBezTo>
                    <a:pt x="127393" y="1926834"/>
                    <a:pt x="36551" y="1775808"/>
                    <a:pt x="0" y="1603799"/>
                  </a:cubicBezTo>
                  <a:lnTo>
                    <a:pt x="0" y="1603805"/>
                  </a:lnTo>
                  <a:cubicBezTo>
                    <a:pt x="7515" y="1437666"/>
                    <a:pt x="16711" y="1235659"/>
                    <a:pt x="0" y="1122664"/>
                  </a:cubicBezTo>
                  <a:lnTo>
                    <a:pt x="0" y="1122664"/>
                  </a:lnTo>
                  <a:cubicBezTo>
                    <a:pt x="-7559" y="984408"/>
                    <a:pt x="9480" y="908252"/>
                    <a:pt x="0" y="737753"/>
                  </a:cubicBezTo>
                  <a:cubicBezTo>
                    <a:pt x="-9480" y="567254"/>
                    <a:pt x="6634" y="497444"/>
                    <a:pt x="0" y="320767"/>
                  </a:cubicBezTo>
                  <a:close/>
                </a:path>
              </a:pathLst>
            </a:custGeom>
            <a:solidFill>
              <a:srgbClr val="79FF79"/>
            </a:solidFill>
            <a:ln w="38100">
              <a:solidFill>
                <a:srgbClr val="009900"/>
              </a:solidFill>
              <a:extLst>
                <a:ext uri="{C807C97D-BFC1-408E-A445-0C87EB9F89A2}">
                  <ask:lineSketchStyleProps xmlns:ask="http://schemas.microsoft.com/office/drawing/2018/sketchyshapes" sd="2842418190">
                    <a:prstGeom prst="wedgeRoundRectCallout">
                      <a:avLst>
                        <a:gd name="adj1" fmla="val 39452"/>
                        <a:gd name="adj2" fmla="val 74541"/>
                        <a:gd name="adj3" fmla="val 16667"/>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p:cNvSpPr txBox="1"/>
            <p:nvPr/>
          </p:nvSpPr>
          <p:spPr>
            <a:xfrm>
              <a:off x="672726" y="1216810"/>
              <a:ext cx="4087340" cy="1569660"/>
            </a:xfrm>
            <a:prstGeom prst="rect">
              <a:avLst/>
            </a:prstGeom>
            <a:noFill/>
          </p:spPr>
          <p:txBody>
            <a:bodyPr wrap="square" rtlCol="0">
              <a:spAutoFit/>
            </a:bodyPr>
            <a:lstStyle/>
            <a:p>
              <a:pPr algn="ctr"/>
              <a:r>
                <a:rPr lang="en-GB" sz="2400"/>
                <a:t>Trước khi đi chơi, các chú ếch con phải hoàn thành bài tập về nhà. Các bạn hãy giúp ếch con trả lời các câu hỏi sau nhé!</a:t>
              </a:r>
            </a:p>
          </p:txBody>
        </p:sp>
      </p:grpSp>
      <p:pic>
        <p:nvPicPr>
          <p:cNvPr id="21" name="Picture 2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07459" y="3062148"/>
            <a:ext cx="1441866" cy="1089639"/>
          </a:xfrm>
          <a:prstGeom prst="rect">
            <a:avLst/>
          </a:prstGeom>
        </p:spPr>
      </p:pic>
    </p:spTree>
    <p:extLst>
      <p:ext uri="{BB962C8B-B14F-4D97-AF65-F5344CB8AC3E}">
        <p14:creationId xmlns:p14="http://schemas.microsoft.com/office/powerpoint/2010/main" val="3248601148"/>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3B56DB4C-D39F-485E-BF7C-6E70A0B36C1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667000" y="-2667001"/>
            <a:ext cx="6858000" cy="12192001"/>
          </a:xfrm>
          <a:prstGeom prst="rect">
            <a:avLst/>
          </a:prstGeom>
        </p:spPr>
      </p:pic>
      <p:pic>
        <p:nvPicPr>
          <p:cNvPr id="9" name="图片 8">
            <a:extLst>
              <a:ext uri="{FF2B5EF4-FFF2-40B4-BE49-F238E27FC236}">
                <a16:creationId xmlns:a16="http://schemas.microsoft.com/office/drawing/2014/main" id="{53556EFB-CCA4-4571-9B87-DBCABC1D75D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850792" y="2197361"/>
            <a:ext cx="1733411" cy="1829595"/>
          </a:xfrm>
          <a:prstGeom prst="rect">
            <a:avLst/>
          </a:prstGeom>
        </p:spPr>
      </p:pic>
      <p:pic>
        <p:nvPicPr>
          <p:cNvPr id="11" name="图片 10">
            <a:extLst>
              <a:ext uri="{FF2B5EF4-FFF2-40B4-BE49-F238E27FC236}">
                <a16:creationId xmlns:a16="http://schemas.microsoft.com/office/drawing/2014/main" id="{7979A2CD-473C-48AB-8AAB-8E1388CBB6D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787755">
            <a:off x="895604" y="3703996"/>
            <a:ext cx="1572208" cy="2715012"/>
          </a:xfrm>
          <a:prstGeom prst="rect">
            <a:avLst/>
          </a:prstGeom>
        </p:spPr>
      </p:pic>
      <p:sp>
        <p:nvSpPr>
          <p:cNvPr id="18" name="椭圆 17">
            <a:extLst>
              <a:ext uri="{FF2B5EF4-FFF2-40B4-BE49-F238E27FC236}">
                <a16:creationId xmlns:a16="http://schemas.microsoft.com/office/drawing/2014/main" id="{1AFBA844-9200-49C7-A5E8-9554F25973E8}"/>
              </a:ext>
            </a:extLst>
          </p:cNvPr>
          <p:cNvSpPr/>
          <p:nvPr/>
        </p:nvSpPr>
        <p:spPr>
          <a:xfrm>
            <a:off x="3599538" y="929014"/>
            <a:ext cx="4997406" cy="4996225"/>
          </a:xfrm>
          <a:prstGeom prst="ellipse">
            <a:avLst/>
          </a:prstGeom>
          <a:solidFill>
            <a:schemeClr val="bg1"/>
          </a:solidFill>
          <a:ln>
            <a:noFill/>
          </a:ln>
          <a:effectLst>
            <a:outerShdw blurRad="762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360000" bIns="45720" numCol="1" spcCol="0" rtlCol="0" fromWordArt="0" anchor="ctr" anchorCtr="0" forceAA="0" compatLnSpc="1">
            <a:prstTxWarp prst="textNoShape">
              <a:avLst/>
            </a:prstTxWarp>
            <a:noAutofit/>
          </a:bodyPr>
          <a:lstStyle/>
          <a:p>
            <a:pPr marL="0" marR="0" lvl="0" indent="0" algn="r" defTabSz="914377" rtl="0" eaLnBrk="1" fontAlgn="auto" latinLnBrk="0" hangingPunct="1">
              <a:lnSpc>
                <a:spcPct val="100000"/>
              </a:lnSpc>
              <a:spcBef>
                <a:spcPts val="0"/>
              </a:spcBef>
              <a:spcAft>
                <a:spcPts val="0"/>
              </a:spcAft>
              <a:buClrTx/>
              <a:buSzTx/>
              <a:buFontTx/>
              <a:buNone/>
              <a:tabLst/>
              <a:defRPr/>
            </a:pPr>
            <a:endParaRPr kumimoji="0" lang="zh-CN" altLang="en-US" sz="1400" b="1" i="0" u="none" strike="noStrike" kern="1200" cap="none" spc="0" normalizeH="0" baseline="0" noProof="0" dirty="0">
              <a:ln>
                <a:noFill/>
              </a:ln>
              <a:solidFill>
                <a:srgbClr val="879BE7"/>
              </a:solidFill>
              <a:effectLst/>
              <a:uLnTx/>
              <a:uFillTx/>
              <a:latin typeface="zihun107hao-mengquhuanleti" panose="00000500000000000000" pitchFamily="2" charset="-122"/>
              <a:ea typeface="zihun107hao-mengquhuanleti" panose="00000500000000000000" pitchFamily="2" charset="-122"/>
              <a:cs typeface="Open Sans" charset="0"/>
              <a:sym typeface="zihun107hao-mengquhuanleti" panose="00000500000000000000" pitchFamily="2" charset="-122"/>
            </a:endParaRPr>
          </a:p>
        </p:txBody>
      </p:sp>
      <p:sp>
        <p:nvSpPr>
          <p:cNvPr id="19" name="椭圆 18">
            <a:extLst>
              <a:ext uri="{FF2B5EF4-FFF2-40B4-BE49-F238E27FC236}">
                <a16:creationId xmlns:a16="http://schemas.microsoft.com/office/drawing/2014/main" id="{C60E75D8-14B6-45DB-BB3C-B9AB4238D46E}"/>
              </a:ext>
            </a:extLst>
          </p:cNvPr>
          <p:cNvSpPr/>
          <p:nvPr/>
        </p:nvSpPr>
        <p:spPr>
          <a:xfrm>
            <a:off x="3052305" y="274320"/>
            <a:ext cx="6145101" cy="6216762"/>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zihun107hao-mengquhuanleti" panose="00000500000000000000" pitchFamily="2" charset="-122"/>
              <a:ea typeface="zihun107hao-mengquhuanleti" panose="00000500000000000000" pitchFamily="2" charset="-122"/>
              <a:cs typeface="+mn-cs"/>
              <a:sym typeface="zihun107hao-mengquhuanleti" panose="00000500000000000000" pitchFamily="2" charset="-122"/>
            </a:endParaRPr>
          </a:p>
        </p:txBody>
      </p:sp>
      <p:sp>
        <p:nvSpPr>
          <p:cNvPr id="21" name="椭圆 20">
            <a:extLst>
              <a:ext uri="{FF2B5EF4-FFF2-40B4-BE49-F238E27FC236}">
                <a16:creationId xmlns:a16="http://schemas.microsoft.com/office/drawing/2014/main" id="{D9D59D0D-53DC-4E8B-9497-814434D8DCC4}"/>
              </a:ext>
            </a:extLst>
          </p:cNvPr>
          <p:cNvSpPr/>
          <p:nvPr/>
        </p:nvSpPr>
        <p:spPr>
          <a:xfrm>
            <a:off x="8158846" y="5341051"/>
            <a:ext cx="438097" cy="437993"/>
          </a:xfrm>
          <a:prstGeom prst="ellipse">
            <a:avLst/>
          </a:prstGeom>
          <a:solidFill>
            <a:schemeClr val="bg1"/>
          </a:solidFill>
          <a:ln>
            <a:noFill/>
          </a:ln>
          <a:effectLst>
            <a:outerShdw blurRad="762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360000" bIns="45720" numCol="1" spcCol="0" rtlCol="0" fromWordArt="0" anchor="ctr" anchorCtr="0" forceAA="0" compatLnSpc="1">
            <a:prstTxWarp prst="textNoShape">
              <a:avLst/>
            </a:prstTxWarp>
            <a:noAutofit/>
          </a:bodyPr>
          <a:lstStyle/>
          <a:p>
            <a:pPr marL="0" marR="0" lvl="0" indent="0" algn="r" defTabSz="914377" rtl="0" eaLnBrk="1" fontAlgn="auto" latinLnBrk="0" hangingPunct="1">
              <a:lnSpc>
                <a:spcPct val="100000"/>
              </a:lnSpc>
              <a:spcBef>
                <a:spcPts val="0"/>
              </a:spcBef>
              <a:spcAft>
                <a:spcPts val="0"/>
              </a:spcAft>
              <a:buClrTx/>
              <a:buSzTx/>
              <a:buFontTx/>
              <a:buNone/>
              <a:tabLst/>
              <a:defRPr/>
            </a:pPr>
            <a:endParaRPr kumimoji="0" lang="zh-CN" altLang="en-US" sz="1400" b="1" i="0" u="none" strike="noStrike" kern="1200" cap="none" spc="0" normalizeH="0" baseline="0" noProof="0">
              <a:ln>
                <a:noFill/>
              </a:ln>
              <a:solidFill>
                <a:srgbClr val="879BE7"/>
              </a:solidFill>
              <a:effectLst/>
              <a:uLnTx/>
              <a:uFillTx/>
              <a:latin typeface="zihun107hao-mengquhuanleti" panose="00000500000000000000" pitchFamily="2" charset="-122"/>
              <a:ea typeface="zihun107hao-mengquhuanleti" panose="00000500000000000000" pitchFamily="2" charset="-122"/>
              <a:cs typeface="Open Sans" charset="0"/>
              <a:sym typeface="zihun107hao-mengquhuanleti" panose="00000500000000000000" pitchFamily="2" charset="-122"/>
            </a:endParaRPr>
          </a:p>
        </p:txBody>
      </p:sp>
      <p:sp>
        <p:nvSpPr>
          <p:cNvPr id="22" name="椭圆 21">
            <a:extLst>
              <a:ext uri="{FF2B5EF4-FFF2-40B4-BE49-F238E27FC236}">
                <a16:creationId xmlns:a16="http://schemas.microsoft.com/office/drawing/2014/main" id="{D0500B76-477D-4854-947A-D2CE70FEFEE1}"/>
              </a:ext>
            </a:extLst>
          </p:cNvPr>
          <p:cNvSpPr/>
          <p:nvPr/>
        </p:nvSpPr>
        <p:spPr>
          <a:xfrm>
            <a:off x="8158847" y="1026194"/>
            <a:ext cx="438097" cy="437993"/>
          </a:xfrm>
          <a:prstGeom prst="ellipse">
            <a:avLst/>
          </a:prstGeom>
          <a:solidFill>
            <a:schemeClr val="bg1"/>
          </a:solidFill>
          <a:ln>
            <a:noFill/>
          </a:ln>
          <a:effectLst>
            <a:outerShdw blurRad="762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360000" bIns="45720" numCol="1" spcCol="0" rtlCol="0" fromWordArt="0" anchor="ctr" anchorCtr="0" forceAA="0" compatLnSpc="1">
            <a:prstTxWarp prst="textNoShape">
              <a:avLst/>
            </a:prstTxWarp>
            <a:noAutofit/>
          </a:bodyPr>
          <a:lstStyle/>
          <a:p>
            <a:pPr marL="0" marR="0" lvl="0" indent="0" algn="r" defTabSz="914377" rtl="0" eaLnBrk="1" fontAlgn="auto" latinLnBrk="0" hangingPunct="1">
              <a:lnSpc>
                <a:spcPct val="100000"/>
              </a:lnSpc>
              <a:spcBef>
                <a:spcPts val="0"/>
              </a:spcBef>
              <a:spcAft>
                <a:spcPts val="0"/>
              </a:spcAft>
              <a:buClrTx/>
              <a:buSzTx/>
              <a:buFontTx/>
              <a:buNone/>
              <a:tabLst/>
              <a:defRPr/>
            </a:pPr>
            <a:endParaRPr kumimoji="0" lang="zh-CN" altLang="en-US" sz="1400" b="1" i="0" u="none" strike="noStrike" kern="1200" cap="none" spc="0" normalizeH="0" baseline="0" noProof="0">
              <a:ln>
                <a:noFill/>
              </a:ln>
              <a:solidFill>
                <a:srgbClr val="879BE7"/>
              </a:solidFill>
              <a:effectLst/>
              <a:uLnTx/>
              <a:uFillTx/>
              <a:latin typeface="zihun107hao-mengquhuanleti" panose="00000500000000000000" pitchFamily="2" charset="-122"/>
              <a:ea typeface="zihun107hao-mengquhuanleti" panose="00000500000000000000" pitchFamily="2" charset="-122"/>
              <a:cs typeface="Open Sans" charset="0"/>
              <a:sym typeface="zihun107hao-mengquhuanleti" panose="00000500000000000000" pitchFamily="2" charset="-122"/>
            </a:endParaRPr>
          </a:p>
        </p:txBody>
      </p:sp>
      <p:sp>
        <p:nvSpPr>
          <p:cNvPr id="23" name="椭圆 22">
            <a:extLst>
              <a:ext uri="{FF2B5EF4-FFF2-40B4-BE49-F238E27FC236}">
                <a16:creationId xmlns:a16="http://schemas.microsoft.com/office/drawing/2014/main" id="{FED8192E-08EA-417D-920F-28521ADB63C2}"/>
              </a:ext>
            </a:extLst>
          </p:cNvPr>
          <p:cNvSpPr/>
          <p:nvPr/>
        </p:nvSpPr>
        <p:spPr>
          <a:xfrm>
            <a:off x="3655698" y="5239389"/>
            <a:ext cx="438097" cy="437993"/>
          </a:xfrm>
          <a:prstGeom prst="ellipse">
            <a:avLst/>
          </a:prstGeom>
          <a:solidFill>
            <a:schemeClr val="bg1"/>
          </a:solidFill>
          <a:ln>
            <a:noFill/>
          </a:ln>
          <a:effectLst>
            <a:outerShdw blurRad="762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360000" bIns="45720" numCol="1" spcCol="0" rtlCol="0" fromWordArt="0" anchor="ctr" anchorCtr="0" forceAA="0" compatLnSpc="1">
            <a:prstTxWarp prst="textNoShape">
              <a:avLst/>
            </a:prstTxWarp>
            <a:noAutofit/>
          </a:bodyPr>
          <a:lstStyle/>
          <a:p>
            <a:pPr marL="0" marR="0" lvl="0" indent="0" algn="r" defTabSz="914377" rtl="0" eaLnBrk="1" fontAlgn="auto" latinLnBrk="0" hangingPunct="1">
              <a:lnSpc>
                <a:spcPct val="100000"/>
              </a:lnSpc>
              <a:spcBef>
                <a:spcPts val="0"/>
              </a:spcBef>
              <a:spcAft>
                <a:spcPts val="0"/>
              </a:spcAft>
              <a:buClrTx/>
              <a:buSzTx/>
              <a:buFontTx/>
              <a:buNone/>
              <a:tabLst/>
              <a:defRPr/>
            </a:pPr>
            <a:endParaRPr kumimoji="0" lang="zh-CN" altLang="en-US" sz="1400" b="1" i="0" u="none" strike="noStrike" kern="1200" cap="none" spc="0" normalizeH="0" baseline="0" noProof="0">
              <a:ln>
                <a:noFill/>
              </a:ln>
              <a:solidFill>
                <a:srgbClr val="879BE7"/>
              </a:solidFill>
              <a:effectLst/>
              <a:uLnTx/>
              <a:uFillTx/>
              <a:latin typeface="zihun107hao-mengquhuanleti" panose="00000500000000000000" pitchFamily="2" charset="-122"/>
              <a:ea typeface="zihun107hao-mengquhuanleti" panose="00000500000000000000" pitchFamily="2" charset="-122"/>
              <a:cs typeface="Open Sans" charset="0"/>
              <a:sym typeface="zihun107hao-mengquhuanleti" panose="00000500000000000000" pitchFamily="2" charset="-122"/>
            </a:endParaRPr>
          </a:p>
        </p:txBody>
      </p:sp>
      <p:cxnSp>
        <p:nvCxnSpPr>
          <p:cNvPr id="27" name="直接连接符 26">
            <a:extLst>
              <a:ext uri="{FF2B5EF4-FFF2-40B4-BE49-F238E27FC236}">
                <a16:creationId xmlns:a16="http://schemas.microsoft.com/office/drawing/2014/main" id="{275D355F-2DF8-4E9B-9BCF-CF6C0D537062}"/>
              </a:ext>
            </a:extLst>
          </p:cNvPr>
          <p:cNvCxnSpPr>
            <a:cxnSpLocks/>
          </p:cNvCxnSpPr>
          <p:nvPr/>
        </p:nvCxnSpPr>
        <p:spPr>
          <a:xfrm>
            <a:off x="4941640" y="4158433"/>
            <a:ext cx="2338140" cy="0"/>
          </a:xfrm>
          <a:prstGeom prst="line">
            <a:avLst/>
          </a:prstGeom>
          <a:ln w="31750">
            <a:solidFill>
              <a:srgbClr val="879BE7"/>
            </a:solidFill>
            <a:prstDash val="sysDot"/>
          </a:ln>
        </p:spPr>
        <p:style>
          <a:lnRef idx="1">
            <a:schemeClr val="accent1"/>
          </a:lnRef>
          <a:fillRef idx="0">
            <a:schemeClr val="accent1"/>
          </a:fillRef>
          <a:effectRef idx="0">
            <a:schemeClr val="accent1"/>
          </a:effectRef>
          <a:fontRef idx="minor">
            <a:schemeClr val="tx1"/>
          </a:fontRef>
        </p:style>
      </p:cxnSp>
      <p:pic>
        <p:nvPicPr>
          <p:cNvPr id="13" name="图片 12">
            <a:extLst>
              <a:ext uri="{FF2B5EF4-FFF2-40B4-BE49-F238E27FC236}">
                <a16:creationId xmlns:a16="http://schemas.microsoft.com/office/drawing/2014/main" id="{694DD987-4EF0-4156-996B-FCDE1D602BD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763652" y="851589"/>
            <a:ext cx="1234837" cy="1075666"/>
          </a:xfrm>
          <a:prstGeom prst="rect">
            <a:avLst/>
          </a:prstGeom>
        </p:spPr>
      </p:pic>
      <p:pic>
        <p:nvPicPr>
          <p:cNvPr id="30" name="图片 29">
            <a:extLst>
              <a:ext uri="{FF2B5EF4-FFF2-40B4-BE49-F238E27FC236}">
                <a16:creationId xmlns:a16="http://schemas.microsoft.com/office/drawing/2014/main" id="{ED158180-0978-4453-94EC-2771900DC67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51182" y="752465"/>
            <a:ext cx="1181155" cy="1724754"/>
          </a:xfrm>
          <a:prstGeom prst="rect">
            <a:avLst/>
          </a:prstGeom>
        </p:spPr>
      </p:pic>
      <p:pic>
        <p:nvPicPr>
          <p:cNvPr id="32" name="图片 31">
            <a:extLst>
              <a:ext uri="{FF2B5EF4-FFF2-40B4-BE49-F238E27FC236}">
                <a16:creationId xmlns:a16="http://schemas.microsoft.com/office/drawing/2014/main" id="{0C5DB8B1-D0F7-4E7F-9581-6D45D280F2B1}"/>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744639" y="459602"/>
            <a:ext cx="851739" cy="1133184"/>
          </a:xfrm>
          <a:prstGeom prst="rect">
            <a:avLst/>
          </a:prstGeom>
        </p:spPr>
      </p:pic>
      <p:pic>
        <p:nvPicPr>
          <p:cNvPr id="20" name="图片 19">
            <a:extLst>
              <a:ext uri="{FF2B5EF4-FFF2-40B4-BE49-F238E27FC236}">
                <a16:creationId xmlns:a16="http://schemas.microsoft.com/office/drawing/2014/main" id="{1F73ACF0-C24D-454E-9607-97FB1D1CFCEA}"/>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b="16434"/>
          <a:stretch/>
        </p:blipFill>
        <p:spPr>
          <a:xfrm>
            <a:off x="7687459" y="3231286"/>
            <a:ext cx="4047341" cy="3382183"/>
          </a:xfrm>
          <a:prstGeom prst="rect">
            <a:avLst/>
          </a:prstGeom>
        </p:spPr>
      </p:pic>
      <p:pic>
        <p:nvPicPr>
          <p:cNvPr id="2" name="Picture 1"/>
          <p:cNvPicPr>
            <a:picLocks noChangeAspect="1"/>
          </p:cNvPicPr>
          <p:nvPr/>
        </p:nvPicPr>
        <p:blipFill>
          <a:blip r:embed="rId10"/>
          <a:stretch>
            <a:fillRect/>
          </a:stretch>
        </p:blipFill>
        <p:spPr>
          <a:xfrm>
            <a:off x="3608616" y="2956519"/>
            <a:ext cx="4974767" cy="944962"/>
          </a:xfrm>
          <a:prstGeom prst="rect">
            <a:avLst/>
          </a:prstGeom>
        </p:spPr>
      </p:pic>
    </p:spTree>
    <p:extLst>
      <p:ext uri="{BB962C8B-B14F-4D97-AF65-F5344CB8AC3E}">
        <p14:creationId xmlns:p14="http://schemas.microsoft.com/office/powerpoint/2010/main" val="1277104753"/>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1000" fill="hold"/>
                                        <p:tgtEl>
                                          <p:spTgt spid="19"/>
                                        </p:tgtEl>
                                        <p:attrNameLst>
                                          <p:attrName>ppt_w</p:attrName>
                                        </p:attrNameLst>
                                      </p:cBhvr>
                                      <p:tavLst>
                                        <p:tav tm="0">
                                          <p:val>
                                            <p:fltVal val="0"/>
                                          </p:val>
                                        </p:tav>
                                        <p:tav tm="100000">
                                          <p:val>
                                            <p:strVal val="#ppt_w"/>
                                          </p:val>
                                        </p:tav>
                                      </p:tavLst>
                                    </p:anim>
                                    <p:anim calcmode="lin" valueType="num">
                                      <p:cBhvr>
                                        <p:cTn id="8" dur="1000" fill="hold"/>
                                        <p:tgtEl>
                                          <p:spTgt spid="19"/>
                                        </p:tgtEl>
                                        <p:attrNameLst>
                                          <p:attrName>ppt_h</p:attrName>
                                        </p:attrNameLst>
                                      </p:cBhvr>
                                      <p:tavLst>
                                        <p:tav tm="0">
                                          <p:val>
                                            <p:fltVal val="0"/>
                                          </p:val>
                                        </p:tav>
                                        <p:tav tm="100000">
                                          <p:val>
                                            <p:strVal val="#ppt_h"/>
                                          </p:val>
                                        </p:tav>
                                      </p:tavLst>
                                    </p:anim>
                                    <p:anim calcmode="lin" valueType="num">
                                      <p:cBhvr>
                                        <p:cTn id="9" dur="1000" fill="hold"/>
                                        <p:tgtEl>
                                          <p:spTgt spid="19"/>
                                        </p:tgtEl>
                                        <p:attrNameLst>
                                          <p:attrName>style.rotation</p:attrName>
                                        </p:attrNameLst>
                                      </p:cBhvr>
                                      <p:tavLst>
                                        <p:tav tm="0">
                                          <p:val>
                                            <p:fltVal val="90"/>
                                          </p:val>
                                        </p:tav>
                                        <p:tav tm="100000">
                                          <p:val>
                                            <p:fltVal val="0"/>
                                          </p:val>
                                        </p:tav>
                                      </p:tavLst>
                                    </p:anim>
                                    <p:animEffect transition="in" filter="fade">
                                      <p:cBhvr>
                                        <p:cTn id="10" dur="1000"/>
                                        <p:tgtEl>
                                          <p:spTgt spid="19"/>
                                        </p:tgtEl>
                                      </p:cBhvr>
                                    </p:animEffect>
                                  </p:childTnLst>
                                </p:cTn>
                              </p:par>
                            </p:childTnLst>
                          </p:cTn>
                        </p:par>
                        <p:par>
                          <p:cTn id="11" fill="hold">
                            <p:stCondLst>
                              <p:cond delay="1000"/>
                            </p:stCondLst>
                            <p:childTnLst>
                              <p:par>
                                <p:cTn id="12" presetID="31" presetClass="entr" presetSubtype="0" fill="hold" grpId="0" nodeType="afterEffect">
                                  <p:stCondLst>
                                    <p:cond delay="0"/>
                                  </p:stCondLst>
                                  <p:childTnLst>
                                    <p:set>
                                      <p:cBhvr>
                                        <p:cTn id="13" dur="1" fill="hold">
                                          <p:stCondLst>
                                            <p:cond delay="0"/>
                                          </p:stCondLst>
                                        </p:cTn>
                                        <p:tgtEl>
                                          <p:spTgt spid="18"/>
                                        </p:tgtEl>
                                        <p:attrNameLst>
                                          <p:attrName>style.visibility</p:attrName>
                                        </p:attrNameLst>
                                      </p:cBhvr>
                                      <p:to>
                                        <p:strVal val="visible"/>
                                      </p:to>
                                    </p:set>
                                    <p:anim calcmode="lin" valueType="num">
                                      <p:cBhvr>
                                        <p:cTn id="14" dur="1000" fill="hold"/>
                                        <p:tgtEl>
                                          <p:spTgt spid="18"/>
                                        </p:tgtEl>
                                        <p:attrNameLst>
                                          <p:attrName>ppt_w</p:attrName>
                                        </p:attrNameLst>
                                      </p:cBhvr>
                                      <p:tavLst>
                                        <p:tav tm="0">
                                          <p:val>
                                            <p:fltVal val="0"/>
                                          </p:val>
                                        </p:tav>
                                        <p:tav tm="100000">
                                          <p:val>
                                            <p:strVal val="#ppt_w"/>
                                          </p:val>
                                        </p:tav>
                                      </p:tavLst>
                                    </p:anim>
                                    <p:anim calcmode="lin" valueType="num">
                                      <p:cBhvr>
                                        <p:cTn id="15" dur="1000" fill="hold"/>
                                        <p:tgtEl>
                                          <p:spTgt spid="18"/>
                                        </p:tgtEl>
                                        <p:attrNameLst>
                                          <p:attrName>ppt_h</p:attrName>
                                        </p:attrNameLst>
                                      </p:cBhvr>
                                      <p:tavLst>
                                        <p:tav tm="0">
                                          <p:val>
                                            <p:fltVal val="0"/>
                                          </p:val>
                                        </p:tav>
                                        <p:tav tm="100000">
                                          <p:val>
                                            <p:strVal val="#ppt_h"/>
                                          </p:val>
                                        </p:tav>
                                      </p:tavLst>
                                    </p:anim>
                                    <p:anim calcmode="lin" valueType="num">
                                      <p:cBhvr>
                                        <p:cTn id="16" dur="1000" fill="hold"/>
                                        <p:tgtEl>
                                          <p:spTgt spid="18"/>
                                        </p:tgtEl>
                                        <p:attrNameLst>
                                          <p:attrName>style.rotation</p:attrName>
                                        </p:attrNameLst>
                                      </p:cBhvr>
                                      <p:tavLst>
                                        <p:tav tm="0">
                                          <p:val>
                                            <p:fltVal val="90"/>
                                          </p:val>
                                        </p:tav>
                                        <p:tav tm="100000">
                                          <p:val>
                                            <p:fltVal val="0"/>
                                          </p:val>
                                        </p:tav>
                                      </p:tavLst>
                                    </p:anim>
                                    <p:animEffect transition="in" filter="fade">
                                      <p:cBhvr>
                                        <p:cTn id="17" dur="1000"/>
                                        <p:tgtEl>
                                          <p:spTgt spid="18"/>
                                        </p:tgtEl>
                                      </p:cBhvr>
                                    </p:animEffect>
                                  </p:childTnLst>
                                </p:cTn>
                              </p:par>
                            </p:childTnLst>
                          </p:cTn>
                        </p:par>
                        <p:par>
                          <p:cTn id="18" fill="hold">
                            <p:stCondLst>
                              <p:cond delay="2000"/>
                            </p:stCondLst>
                            <p:childTnLst>
                              <p:par>
                                <p:cTn id="19" presetID="31" presetClass="entr" presetSubtype="0" fill="hold" grpId="0" nodeType="afterEffect">
                                  <p:stCondLst>
                                    <p:cond delay="0"/>
                                  </p:stCondLst>
                                  <p:childTnLst>
                                    <p:set>
                                      <p:cBhvr>
                                        <p:cTn id="20" dur="1" fill="hold">
                                          <p:stCondLst>
                                            <p:cond delay="0"/>
                                          </p:stCondLst>
                                        </p:cTn>
                                        <p:tgtEl>
                                          <p:spTgt spid="22"/>
                                        </p:tgtEl>
                                        <p:attrNameLst>
                                          <p:attrName>style.visibility</p:attrName>
                                        </p:attrNameLst>
                                      </p:cBhvr>
                                      <p:to>
                                        <p:strVal val="visible"/>
                                      </p:to>
                                    </p:set>
                                    <p:anim calcmode="lin" valueType="num">
                                      <p:cBhvr>
                                        <p:cTn id="21" dur="1000" fill="hold"/>
                                        <p:tgtEl>
                                          <p:spTgt spid="22"/>
                                        </p:tgtEl>
                                        <p:attrNameLst>
                                          <p:attrName>ppt_w</p:attrName>
                                        </p:attrNameLst>
                                      </p:cBhvr>
                                      <p:tavLst>
                                        <p:tav tm="0">
                                          <p:val>
                                            <p:fltVal val="0"/>
                                          </p:val>
                                        </p:tav>
                                        <p:tav tm="100000">
                                          <p:val>
                                            <p:strVal val="#ppt_w"/>
                                          </p:val>
                                        </p:tav>
                                      </p:tavLst>
                                    </p:anim>
                                    <p:anim calcmode="lin" valueType="num">
                                      <p:cBhvr>
                                        <p:cTn id="22" dur="1000" fill="hold"/>
                                        <p:tgtEl>
                                          <p:spTgt spid="22"/>
                                        </p:tgtEl>
                                        <p:attrNameLst>
                                          <p:attrName>ppt_h</p:attrName>
                                        </p:attrNameLst>
                                      </p:cBhvr>
                                      <p:tavLst>
                                        <p:tav tm="0">
                                          <p:val>
                                            <p:fltVal val="0"/>
                                          </p:val>
                                        </p:tav>
                                        <p:tav tm="100000">
                                          <p:val>
                                            <p:strVal val="#ppt_h"/>
                                          </p:val>
                                        </p:tav>
                                      </p:tavLst>
                                    </p:anim>
                                    <p:anim calcmode="lin" valueType="num">
                                      <p:cBhvr>
                                        <p:cTn id="23" dur="1000" fill="hold"/>
                                        <p:tgtEl>
                                          <p:spTgt spid="22"/>
                                        </p:tgtEl>
                                        <p:attrNameLst>
                                          <p:attrName>style.rotation</p:attrName>
                                        </p:attrNameLst>
                                      </p:cBhvr>
                                      <p:tavLst>
                                        <p:tav tm="0">
                                          <p:val>
                                            <p:fltVal val="90"/>
                                          </p:val>
                                        </p:tav>
                                        <p:tav tm="100000">
                                          <p:val>
                                            <p:fltVal val="0"/>
                                          </p:val>
                                        </p:tav>
                                      </p:tavLst>
                                    </p:anim>
                                    <p:animEffect transition="in" filter="fade">
                                      <p:cBhvr>
                                        <p:cTn id="24" dur="1000"/>
                                        <p:tgtEl>
                                          <p:spTgt spid="22"/>
                                        </p:tgtEl>
                                      </p:cBhvr>
                                    </p:animEffect>
                                  </p:childTnLst>
                                </p:cTn>
                              </p:par>
                            </p:childTnLst>
                          </p:cTn>
                        </p:par>
                        <p:par>
                          <p:cTn id="25" fill="hold">
                            <p:stCondLst>
                              <p:cond delay="3000"/>
                            </p:stCondLst>
                            <p:childTnLst>
                              <p:par>
                                <p:cTn id="26" presetID="31" presetClass="entr" presetSubtype="0" fill="hold" grpId="0" nodeType="afterEffect">
                                  <p:stCondLst>
                                    <p:cond delay="0"/>
                                  </p:stCondLst>
                                  <p:childTnLst>
                                    <p:set>
                                      <p:cBhvr>
                                        <p:cTn id="27" dur="1" fill="hold">
                                          <p:stCondLst>
                                            <p:cond delay="0"/>
                                          </p:stCondLst>
                                        </p:cTn>
                                        <p:tgtEl>
                                          <p:spTgt spid="21"/>
                                        </p:tgtEl>
                                        <p:attrNameLst>
                                          <p:attrName>style.visibility</p:attrName>
                                        </p:attrNameLst>
                                      </p:cBhvr>
                                      <p:to>
                                        <p:strVal val="visible"/>
                                      </p:to>
                                    </p:set>
                                    <p:anim calcmode="lin" valueType="num">
                                      <p:cBhvr>
                                        <p:cTn id="28" dur="1000" fill="hold"/>
                                        <p:tgtEl>
                                          <p:spTgt spid="21"/>
                                        </p:tgtEl>
                                        <p:attrNameLst>
                                          <p:attrName>ppt_w</p:attrName>
                                        </p:attrNameLst>
                                      </p:cBhvr>
                                      <p:tavLst>
                                        <p:tav tm="0">
                                          <p:val>
                                            <p:fltVal val="0"/>
                                          </p:val>
                                        </p:tav>
                                        <p:tav tm="100000">
                                          <p:val>
                                            <p:strVal val="#ppt_w"/>
                                          </p:val>
                                        </p:tav>
                                      </p:tavLst>
                                    </p:anim>
                                    <p:anim calcmode="lin" valueType="num">
                                      <p:cBhvr>
                                        <p:cTn id="29" dur="1000" fill="hold"/>
                                        <p:tgtEl>
                                          <p:spTgt spid="21"/>
                                        </p:tgtEl>
                                        <p:attrNameLst>
                                          <p:attrName>ppt_h</p:attrName>
                                        </p:attrNameLst>
                                      </p:cBhvr>
                                      <p:tavLst>
                                        <p:tav tm="0">
                                          <p:val>
                                            <p:fltVal val="0"/>
                                          </p:val>
                                        </p:tav>
                                        <p:tav tm="100000">
                                          <p:val>
                                            <p:strVal val="#ppt_h"/>
                                          </p:val>
                                        </p:tav>
                                      </p:tavLst>
                                    </p:anim>
                                    <p:anim calcmode="lin" valueType="num">
                                      <p:cBhvr>
                                        <p:cTn id="30" dur="1000" fill="hold"/>
                                        <p:tgtEl>
                                          <p:spTgt spid="21"/>
                                        </p:tgtEl>
                                        <p:attrNameLst>
                                          <p:attrName>style.rotation</p:attrName>
                                        </p:attrNameLst>
                                      </p:cBhvr>
                                      <p:tavLst>
                                        <p:tav tm="0">
                                          <p:val>
                                            <p:fltVal val="90"/>
                                          </p:val>
                                        </p:tav>
                                        <p:tav tm="100000">
                                          <p:val>
                                            <p:fltVal val="0"/>
                                          </p:val>
                                        </p:tav>
                                      </p:tavLst>
                                    </p:anim>
                                    <p:animEffect transition="in" filter="fade">
                                      <p:cBhvr>
                                        <p:cTn id="31" dur="1000"/>
                                        <p:tgtEl>
                                          <p:spTgt spid="21"/>
                                        </p:tgtEl>
                                      </p:cBhvr>
                                    </p:animEffect>
                                  </p:childTnLst>
                                </p:cTn>
                              </p:par>
                            </p:childTnLst>
                          </p:cTn>
                        </p:par>
                        <p:par>
                          <p:cTn id="32" fill="hold">
                            <p:stCondLst>
                              <p:cond delay="4000"/>
                            </p:stCondLst>
                            <p:childTnLst>
                              <p:par>
                                <p:cTn id="33" presetID="31" presetClass="entr" presetSubtype="0" fill="hold" grpId="0" nodeType="afterEffect">
                                  <p:stCondLst>
                                    <p:cond delay="0"/>
                                  </p:stCondLst>
                                  <p:childTnLst>
                                    <p:set>
                                      <p:cBhvr>
                                        <p:cTn id="34" dur="1" fill="hold">
                                          <p:stCondLst>
                                            <p:cond delay="0"/>
                                          </p:stCondLst>
                                        </p:cTn>
                                        <p:tgtEl>
                                          <p:spTgt spid="23"/>
                                        </p:tgtEl>
                                        <p:attrNameLst>
                                          <p:attrName>style.visibility</p:attrName>
                                        </p:attrNameLst>
                                      </p:cBhvr>
                                      <p:to>
                                        <p:strVal val="visible"/>
                                      </p:to>
                                    </p:set>
                                    <p:anim calcmode="lin" valueType="num">
                                      <p:cBhvr>
                                        <p:cTn id="35" dur="1000" fill="hold"/>
                                        <p:tgtEl>
                                          <p:spTgt spid="23"/>
                                        </p:tgtEl>
                                        <p:attrNameLst>
                                          <p:attrName>ppt_w</p:attrName>
                                        </p:attrNameLst>
                                      </p:cBhvr>
                                      <p:tavLst>
                                        <p:tav tm="0">
                                          <p:val>
                                            <p:fltVal val="0"/>
                                          </p:val>
                                        </p:tav>
                                        <p:tav tm="100000">
                                          <p:val>
                                            <p:strVal val="#ppt_w"/>
                                          </p:val>
                                        </p:tav>
                                      </p:tavLst>
                                    </p:anim>
                                    <p:anim calcmode="lin" valueType="num">
                                      <p:cBhvr>
                                        <p:cTn id="36" dur="1000" fill="hold"/>
                                        <p:tgtEl>
                                          <p:spTgt spid="23"/>
                                        </p:tgtEl>
                                        <p:attrNameLst>
                                          <p:attrName>ppt_h</p:attrName>
                                        </p:attrNameLst>
                                      </p:cBhvr>
                                      <p:tavLst>
                                        <p:tav tm="0">
                                          <p:val>
                                            <p:fltVal val="0"/>
                                          </p:val>
                                        </p:tav>
                                        <p:tav tm="100000">
                                          <p:val>
                                            <p:strVal val="#ppt_h"/>
                                          </p:val>
                                        </p:tav>
                                      </p:tavLst>
                                    </p:anim>
                                    <p:anim calcmode="lin" valueType="num">
                                      <p:cBhvr>
                                        <p:cTn id="37" dur="1000" fill="hold"/>
                                        <p:tgtEl>
                                          <p:spTgt spid="23"/>
                                        </p:tgtEl>
                                        <p:attrNameLst>
                                          <p:attrName>style.rotation</p:attrName>
                                        </p:attrNameLst>
                                      </p:cBhvr>
                                      <p:tavLst>
                                        <p:tav tm="0">
                                          <p:val>
                                            <p:fltVal val="90"/>
                                          </p:val>
                                        </p:tav>
                                        <p:tav tm="100000">
                                          <p:val>
                                            <p:fltVal val="0"/>
                                          </p:val>
                                        </p:tav>
                                      </p:tavLst>
                                    </p:anim>
                                    <p:animEffect transition="in" filter="fade">
                                      <p:cBhvr>
                                        <p:cTn id="38" dur="1000"/>
                                        <p:tgtEl>
                                          <p:spTgt spid="23"/>
                                        </p:tgtEl>
                                      </p:cBhvr>
                                    </p:animEffect>
                                  </p:childTnLst>
                                </p:cTn>
                              </p:par>
                            </p:childTnLst>
                          </p:cTn>
                        </p:par>
                        <p:par>
                          <p:cTn id="39" fill="hold">
                            <p:stCondLst>
                              <p:cond delay="5000"/>
                            </p:stCondLst>
                            <p:childTnLst>
                              <p:par>
                                <p:cTn id="40" presetID="2" presetClass="entr" presetSubtype="8" fill="hold" nodeType="afterEffect">
                                  <p:stCondLst>
                                    <p:cond delay="0"/>
                                  </p:stCondLst>
                                  <p:childTnLst>
                                    <p:set>
                                      <p:cBhvr>
                                        <p:cTn id="41" dur="1" fill="hold">
                                          <p:stCondLst>
                                            <p:cond delay="0"/>
                                          </p:stCondLst>
                                        </p:cTn>
                                        <p:tgtEl>
                                          <p:spTgt spid="27"/>
                                        </p:tgtEl>
                                        <p:attrNameLst>
                                          <p:attrName>style.visibility</p:attrName>
                                        </p:attrNameLst>
                                      </p:cBhvr>
                                      <p:to>
                                        <p:strVal val="visible"/>
                                      </p:to>
                                    </p:set>
                                    <p:anim calcmode="lin" valueType="num">
                                      <p:cBhvr additive="base">
                                        <p:cTn id="42" dur="1000" fill="hold"/>
                                        <p:tgtEl>
                                          <p:spTgt spid="27"/>
                                        </p:tgtEl>
                                        <p:attrNameLst>
                                          <p:attrName>ppt_x</p:attrName>
                                        </p:attrNameLst>
                                      </p:cBhvr>
                                      <p:tavLst>
                                        <p:tav tm="0">
                                          <p:val>
                                            <p:strVal val="0-#ppt_w/2"/>
                                          </p:val>
                                        </p:tav>
                                        <p:tav tm="100000">
                                          <p:val>
                                            <p:strVal val="#ppt_x"/>
                                          </p:val>
                                        </p:tav>
                                      </p:tavLst>
                                    </p:anim>
                                    <p:anim calcmode="lin" valueType="num">
                                      <p:cBhvr additive="base">
                                        <p:cTn id="43" dur="1000" fill="hold"/>
                                        <p:tgtEl>
                                          <p:spTgt spid="2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21" grpId="0" animBg="1"/>
      <p:bldP spid="22" grpId="0" animBg="1"/>
      <p:bldP spid="2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79FF79">
            <a:alpha val="74902"/>
          </a:srgbClr>
        </a:solidFill>
        <a:effectLst/>
      </p:bgPr>
    </p:bg>
    <p:spTree>
      <p:nvGrpSpPr>
        <p:cNvPr id="1" name=""/>
        <p:cNvGrpSpPr/>
        <p:nvPr/>
      </p:nvGrpSpPr>
      <p:grpSpPr>
        <a:xfrm>
          <a:off x="0" y="0"/>
          <a:ext cx="0" cy="0"/>
          <a:chOff x="0" y="0"/>
          <a:chExt cx="0" cy="0"/>
        </a:xfrm>
      </p:grpSpPr>
      <p:sp>
        <p:nvSpPr>
          <p:cNvPr id="14" name="Rectangle 13"/>
          <p:cNvSpPr/>
          <p:nvPr/>
        </p:nvSpPr>
        <p:spPr>
          <a:xfrm>
            <a:off x="287383" y="365759"/>
            <a:ext cx="11625943" cy="61656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6458" y="4305885"/>
            <a:ext cx="2944954" cy="2225544"/>
          </a:xfrm>
          <a:prstGeom prst="rect">
            <a:avLst/>
          </a:prstGeom>
        </p:spPr>
      </p:pic>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70862" y="33473"/>
            <a:ext cx="6631344" cy="6497955"/>
          </a:xfrm>
          <a:prstGeom prst="rect">
            <a:avLst/>
          </a:prstGeom>
        </p:spPr>
      </p:pic>
      <p:sp>
        <p:nvSpPr>
          <p:cNvPr id="2" name="TextBox 1"/>
          <p:cNvSpPr txBox="1"/>
          <p:nvPr/>
        </p:nvSpPr>
        <p:spPr>
          <a:xfrm>
            <a:off x="628385" y="1057836"/>
            <a:ext cx="7465505" cy="523220"/>
          </a:xfrm>
          <a:prstGeom prst="rect">
            <a:avLst/>
          </a:prstGeom>
          <a:noFill/>
        </p:spPr>
        <p:txBody>
          <a:bodyPr wrap="none" rtlCol="0">
            <a:spAutoFit/>
          </a:bodyPr>
          <a:lstStyle/>
          <a:p>
            <a:r>
              <a:rPr lang="en-GB" sz="2800">
                <a:latin typeface="Times New Roman" panose="02020603050405020304" pitchFamily="18" charset="0"/>
                <a:cs typeface="Times New Roman" panose="02020603050405020304" pitchFamily="18" charset="0"/>
              </a:rPr>
              <a:t>1. Hỗn hợp là gì? Kể tên một vài hỗn hợp em biết?</a:t>
            </a:r>
          </a:p>
        </p:txBody>
      </p:sp>
      <p:sp>
        <p:nvSpPr>
          <p:cNvPr id="3" name="Rectangle 2"/>
          <p:cNvSpPr/>
          <p:nvPr/>
        </p:nvSpPr>
        <p:spPr>
          <a:xfrm>
            <a:off x="628384" y="1620622"/>
            <a:ext cx="6480627" cy="1754326"/>
          </a:xfrm>
          <a:prstGeom prst="rect">
            <a:avLst/>
          </a:prstGeom>
        </p:spPr>
        <p:txBody>
          <a:bodyPr wrap="square">
            <a:spAutoFit/>
          </a:bodyPr>
          <a:lstStyle/>
          <a:p>
            <a:pPr>
              <a:lnSpc>
                <a:spcPct val="150000"/>
              </a:lnSpc>
            </a:pPr>
            <a:r>
              <a:rPr lang="en-US" sz="2400">
                <a:solidFill>
                  <a:srgbClr val="002060"/>
                </a:solidFill>
                <a:latin typeface="Times New Roman" panose="02020603050405020304" pitchFamily="18" charset="0"/>
                <a:cs typeface="Times New Roman" panose="02020603050405020304" pitchFamily="18" charset="0"/>
              </a:rPr>
              <a:t>Hỗn hợp là hai hay nhiều chất trộn lẫn với nhau có thể tạo thành hỗn hợp. Trong hỗn hợp mỗi chất vẫn giữ nguyên tính chất của nó.</a:t>
            </a:r>
            <a:endParaRPr lang="en-GB" sz="2400">
              <a:solidFill>
                <a:srgbClr val="002060"/>
              </a:solidFill>
              <a:latin typeface="Times New Roman" panose="02020603050405020304" pitchFamily="18" charset="0"/>
              <a:cs typeface="Times New Roman" panose="02020603050405020304" pitchFamily="18" charset="0"/>
            </a:endParaRPr>
          </a:p>
        </p:txBody>
      </p:sp>
      <p:sp>
        <p:nvSpPr>
          <p:cNvPr id="17" name="Rectangle 16"/>
          <p:cNvSpPr/>
          <p:nvPr/>
        </p:nvSpPr>
        <p:spPr>
          <a:xfrm>
            <a:off x="628384" y="3282450"/>
            <a:ext cx="6480627" cy="579967"/>
          </a:xfrm>
          <a:prstGeom prst="rect">
            <a:avLst/>
          </a:prstGeom>
        </p:spPr>
        <p:txBody>
          <a:bodyPr wrap="square">
            <a:spAutoFit/>
          </a:bodyPr>
          <a:lstStyle/>
          <a:p>
            <a:pPr>
              <a:lnSpc>
                <a:spcPct val="150000"/>
              </a:lnSpc>
            </a:pPr>
            <a:r>
              <a:rPr lang="en-US" sz="2400">
                <a:solidFill>
                  <a:srgbClr val="FF0000"/>
                </a:solidFill>
                <a:latin typeface="Times New Roman" panose="02020603050405020304" pitchFamily="18" charset="0"/>
                <a:cs typeface="Times New Roman" panose="02020603050405020304" pitchFamily="18" charset="0"/>
              </a:rPr>
              <a:t>Ví dụ: Hỗn hợp muối tiêu, hỗn hợp cát và sỏi…</a:t>
            </a:r>
            <a:endParaRPr lang="en-GB" sz="240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90044806"/>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0-#ppt_w/2"/>
                                          </p:val>
                                        </p:tav>
                                        <p:tav tm="100000">
                                          <p:val>
                                            <p:strVal val="#ppt_x"/>
                                          </p:val>
                                        </p:tav>
                                      </p:tavLst>
                                    </p:anim>
                                    <p:anim calcmode="lin" valueType="num">
                                      <p:cBhvr additive="base">
                                        <p:cTn id="14" dur="500" fill="hold"/>
                                        <p:tgtEl>
                                          <p:spTgt spid="3"/>
                                        </p:tgtEl>
                                        <p:attrNameLst>
                                          <p:attrName>ppt_y</p:attrName>
                                        </p:attrNameLst>
                                      </p:cBhvr>
                                      <p:tavLst>
                                        <p:tav tm="0">
                                          <p:val>
                                            <p:strVal val="#ppt_y"/>
                                          </p:val>
                                        </p:tav>
                                        <p:tav tm="100000">
                                          <p:val>
                                            <p:strVal val="#ppt_y"/>
                                          </p:val>
                                        </p:tav>
                                      </p:tavLst>
                                    </p:anim>
                                  </p:childTnLst>
                                </p:cTn>
                              </p:par>
                              <p:par>
                                <p:cTn id="15" presetID="2" presetClass="entr" presetSubtype="8" fill="hold" grpId="0" nodeType="withEffect">
                                  <p:stCondLst>
                                    <p:cond delay="0"/>
                                  </p:stCondLst>
                                  <p:childTnLst>
                                    <p:set>
                                      <p:cBhvr>
                                        <p:cTn id="16" dur="1" fill="hold">
                                          <p:stCondLst>
                                            <p:cond delay="0"/>
                                          </p:stCondLst>
                                        </p:cTn>
                                        <p:tgtEl>
                                          <p:spTgt spid="17"/>
                                        </p:tgtEl>
                                        <p:attrNameLst>
                                          <p:attrName>style.visibility</p:attrName>
                                        </p:attrNameLst>
                                      </p:cBhvr>
                                      <p:to>
                                        <p:strVal val="visible"/>
                                      </p:to>
                                    </p:set>
                                    <p:anim calcmode="lin" valueType="num">
                                      <p:cBhvr additive="base">
                                        <p:cTn id="17" dur="500" fill="hold"/>
                                        <p:tgtEl>
                                          <p:spTgt spid="17"/>
                                        </p:tgtEl>
                                        <p:attrNameLst>
                                          <p:attrName>ppt_x</p:attrName>
                                        </p:attrNameLst>
                                      </p:cBhvr>
                                      <p:tavLst>
                                        <p:tav tm="0">
                                          <p:val>
                                            <p:strVal val="0-#ppt_w/2"/>
                                          </p:val>
                                        </p:tav>
                                        <p:tav tm="100000">
                                          <p:val>
                                            <p:strVal val="#ppt_x"/>
                                          </p:val>
                                        </p:tav>
                                      </p:tavLst>
                                    </p:anim>
                                    <p:anim calcmode="lin" valueType="num">
                                      <p:cBhvr additive="base">
                                        <p:cTn id="18" dur="500" fill="hold"/>
                                        <p:tgtEl>
                                          <p:spTgt spid="1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17"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79FF79">
            <a:alpha val="74902"/>
          </a:srgbClr>
        </a:solidFill>
        <a:effectLst/>
      </p:bgPr>
    </p:bg>
    <p:spTree>
      <p:nvGrpSpPr>
        <p:cNvPr id="1" name=""/>
        <p:cNvGrpSpPr/>
        <p:nvPr/>
      </p:nvGrpSpPr>
      <p:grpSpPr>
        <a:xfrm>
          <a:off x="0" y="0"/>
          <a:ext cx="0" cy="0"/>
          <a:chOff x="0" y="0"/>
          <a:chExt cx="0" cy="0"/>
        </a:xfrm>
      </p:grpSpPr>
      <p:sp>
        <p:nvSpPr>
          <p:cNvPr id="14" name="Rectangle 13"/>
          <p:cNvSpPr/>
          <p:nvPr/>
        </p:nvSpPr>
        <p:spPr>
          <a:xfrm>
            <a:off x="287383" y="365759"/>
            <a:ext cx="11625943" cy="61656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6458" y="4305885"/>
            <a:ext cx="2944954" cy="2225544"/>
          </a:xfrm>
          <a:prstGeom prst="rect">
            <a:avLst/>
          </a:prstGeom>
        </p:spPr>
      </p:pic>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21088" y="365759"/>
            <a:ext cx="6292237" cy="6165669"/>
          </a:xfrm>
          <a:prstGeom prst="rect">
            <a:avLst/>
          </a:prstGeom>
        </p:spPr>
      </p:pic>
      <p:sp>
        <p:nvSpPr>
          <p:cNvPr id="2" name="TextBox 1"/>
          <p:cNvSpPr txBox="1"/>
          <p:nvPr/>
        </p:nvSpPr>
        <p:spPr>
          <a:xfrm>
            <a:off x="628385" y="1057836"/>
            <a:ext cx="7852227"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2. Em hãy</a:t>
            </a:r>
            <a:r>
              <a:rPr kumimoji="0" lang="en-GB" sz="2800" b="0" i="0" u="none" strike="noStrike" kern="1200" cap="none" spc="0" normalizeH="0" noProof="0">
                <a:ln>
                  <a:noFill/>
                </a:ln>
                <a:solidFill>
                  <a:prstClr val="black"/>
                </a:solidFill>
                <a:effectLst/>
                <a:uLnTx/>
                <a:uFillTx/>
                <a:latin typeface="Times New Roman" panose="02020603050405020304" pitchFamily="18" charset="0"/>
                <a:ea typeface="+mn-ea"/>
                <a:cs typeface="Times New Roman" panose="02020603050405020304" pitchFamily="18" charset="0"/>
              </a:rPr>
              <a:t> nêu những cách nào để tách các chất trong một hỗn hợp. Nêu ví dụ.</a:t>
            </a:r>
            <a:endParaRPr kumimoji="0" lang="en-GB" sz="2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3" name="Rectangle 2"/>
          <p:cNvSpPr/>
          <p:nvPr/>
        </p:nvSpPr>
        <p:spPr>
          <a:xfrm>
            <a:off x="506458" y="2185398"/>
            <a:ext cx="6480627" cy="579967"/>
          </a:xfrm>
          <a:prstGeom prst="rect">
            <a:avLst/>
          </a:prstGeom>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2060"/>
                </a:solidFill>
                <a:effectLst/>
                <a:uLnTx/>
                <a:uFillTx/>
                <a:latin typeface="Times New Roman" panose="02020603050405020304" pitchFamily="18" charset="0"/>
                <a:ea typeface="+mn-ea"/>
                <a:cs typeface="Times New Roman" panose="02020603050405020304" pitchFamily="18" charset="0"/>
              </a:rPr>
              <a:t>Các</a:t>
            </a:r>
            <a:r>
              <a:rPr kumimoji="0" lang="en-US" sz="2400" b="0" i="0" u="none" strike="noStrike" kern="1200" cap="none" spc="0" normalizeH="0" noProof="0">
                <a:ln>
                  <a:noFill/>
                </a:ln>
                <a:solidFill>
                  <a:srgbClr val="002060"/>
                </a:solidFill>
                <a:effectLst/>
                <a:uLnTx/>
                <a:uFillTx/>
                <a:latin typeface="Times New Roman" panose="02020603050405020304" pitchFamily="18" charset="0"/>
                <a:ea typeface="+mn-ea"/>
                <a:cs typeface="Times New Roman" panose="02020603050405020304" pitchFamily="18" charset="0"/>
              </a:rPr>
              <a:t> cách sàng sảy, lọc, làm lắng…</a:t>
            </a:r>
            <a:endParaRPr kumimoji="0" lang="en-GB" sz="2400" b="0" i="0" u="none" strike="noStrike" kern="1200" cap="none" spc="0" normalizeH="0" baseline="0" noProof="0">
              <a:ln>
                <a:noFill/>
              </a:ln>
              <a:solidFill>
                <a:srgbClr val="002060"/>
              </a:solidFill>
              <a:effectLst/>
              <a:uLnTx/>
              <a:uFillTx/>
              <a:latin typeface="Times New Roman" panose="02020603050405020304" pitchFamily="18" charset="0"/>
              <a:ea typeface="+mn-ea"/>
              <a:cs typeface="Times New Roman" panose="02020603050405020304" pitchFamily="18" charset="0"/>
            </a:endParaRPr>
          </a:p>
        </p:txBody>
      </p:sp>
      <p:sp>
        <p:nvSpPr>
          <p:cNvPr id="17" name="Rectangle 16"/>
          <p:cNvSpPr/>
          <p:nvPr/>
        </p:nvSpPr>
        <p:spPr>
          <a:xfrm>
            <a:off x="506458" y="2830678"/>
            <a:ext cx="6480627" cy="1754326"/>
          </a:xfrm>
          <a:prstGeom prst="rect">
            <a:avLst/>
          </a:prstGeom>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2400" b="0" i="0" u="none" strike="noStrike" kern="1200" cap="none" spc="0" normalizeH="0" baseline="0" noProof="0">
                <a:ln>
                  <a:noFill/>
                </a:ln>
                <a:solidFill>
                  <a:srgbClr val="FF0000"/>
                </a:solidFill>
                <a:effectLst/>
                <a:uLnTx/>
                <a:uFillTx/>
                <a:latin typeface="Times New Roman" panose="02020603050405020304" pitchFamily="18" charset="0"/>
                <a:ea typeface="+mn-ea"/>
                <a:cs typeface="Times New Roman" panose="02020603050405020304" pitchFamily="18" charset="0"/>
              </a:rPr>
              <a:t>Ví dụ: Làm</a:t>
            </a:r>
            <a:r>
              <a:rPr kumimoji="0" lang="en-US" sz="2400" b="0" i="0" u="none" strike="noStrike" kern="1200" cap="none" spc="0" normalizeH="0" noProof="0">
                <a:ln>
                  <a:noFill/>
                </a:ln>
                <a:solidFill>
                  <a:srgbClr val="FF0000"/>
                </a:solidFill>
                <a:effectLst/>
                <a:uLnTx/>
                <a:uFillTx/>
                <a:latin typeface="Times New Roman" panose="02020603050405020304" pitchFamily="18" charset="0"/>
                <a:ea typeface="+mn-ea"/>
                <a:cs typeface="Times New Roman" panose="02020603050405020304" pitchFamily="18" charset="0"/>
              </a:rPr>
              <a:t> lắng để tách hỗn hợp dầu ăn và nước. Để một lúc nước lắng xuống, dầu ăn nổi trên mặt nước, ta lấy muỗng vớt lớp dầu ăn. Còn lại là muối</a:t>
            </a:r>
            <a:endParaRPr kumimoji="0" lang="en-GB" sz="2400" b="0" i="0" u="none" strike="noStrike" kern="1200" cap="none" spc="0" normalizeH="0" baseline="0" noProof="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1957429779"/>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1000" fill="hold"/>
                                        <p:tgtEl>
                                          <p:spTgt spid="3"/>
                                        </p:tgtEl>
                                        <p:attrNameLst>
                                          <p:attrName>ppt_w</p:attrName>
                                        </p:attrNameLst>
                                      </p:cBhvr>
                                      <p:tavLst>
                                        <p:tav tm="0">
                                          <p:val>
                                            <p:fltVal val="0"/>
                                          </p:val>
                                        </p:tav>
                                        <p:tav tm="100000">
                                          <p:val>
                                            <p:strVal val="#ppt_w"/>
                                          </p:val>
                                        </p:tav>
                                      </p:tavLst>
                                    </p:anim>
                                    <p:anim calcmode="lin" valueType="num">
                                      <p:cBhvr>
                                        <p:cTn id="14" dur="1000" fill="hold"/>
                                        <p:tgtEl>
                                          <p:spTgt spid="3"/>
                                        </p:tgtEl>
                                        <p:attrNameLst>
                                          <p:attrName>ppt_h</p:attrName>
                                        </p:attrNameLst>
                                      </p:cBhvr>
                                      <p:tavLst>
                                        <p:tav tm="0">
                                          <p:val>
                                            <p:fltVal val="0"/>
                                          </p:val>
                                        </p:tav>
                                        <p:tav tm="100000">
                                          <p:val>
                                            <p:strVal val="#ppt_h"/>
                                          </p:val>
                                        </p:tav>
                                      </p:tavLst>
                                    </p:anim>
                                    <p:anim calcmode="lin" valueType="num">
                                      <p:cBhvr>
                                        <p:cTn id="15" dur="1000" fill="hold"/>
                                        <p:tgtEl>
                                          <p:spTgt spid="3"/>
                                        </p:tgtEl>
                                        <p:attrNameLst>
                                          <p:attrName>style.rotation</p:attrName>
                                        </p:attrNameLst>
                                      </p:cBhvr>
                                      <p:tavLst>
                                        <p:tav tm="0">
                                          <p:val>
                                            <p:fltVal val="90"/>
                                          </p:val>
                                        </p:tav>
                                        <p:tav tm="100000">
                                          <p:val>
                                            <p:fltVal val="0"/>
                                          </p:val>
                                        </p:tav>
                                      </p:tavLst>
                                    </p:anim>
                                    <p:animEffect transition="in" filter="fade">
                                      <p:cBhvr>
                                        <p:cTn id="16" dur="1000"/>
                                        <p:tgtEl>
                                          <p:spTgt spid="3"/>
                                        </p:tgtEl>
                                      </p:cBhvr>
                                    </p:animEffect>
                                  </p:childTnLst>
                                </p:cTn>
                              </p:par>
                              <p:par>
                                <p:cTn id="17" presetID="31" presetClass="entr" presetSubtype="0"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p:cTn id="19" dur="1000" fill="hold"/>
                                        <p:tgtEl>
                                          <p:spTgt spid="17"/>
                                        </p:tgtEl>
                                        <p:attrNameLst>
                                          <p:attrName>ppt_w</p:attrName>
                                        </p:attrNameLst>
                                      </p:cBhvr>
                                      <p:tavLst>
                                        <p:tav tm="0">
                                          <p:val>
                                            <p:fltVal val="0"/>
                                          </p:val>
                                        </p:tav>
                                        <p:tav tm="100000">
                                          <p:val>
                                            <p:strVal val="#ppt_w"/>
                                          </p:val>
                                        </p:tav>
                                      </p:tavLst>
                                    </p:anim>
                                    <p:anim calcmode="lin" valueType="num">
                                      <p:cBhvr>
                                        <p:cTn id="20" dur="1000" fill="hold"/>
                                        <p:tgtEl>
                                          <p:spTgt spid="17"/>
                                        </p:tgtEl>
                                        <p:attrNameLst>
                                          <p:attrName>ppt_h</p:attrName>
                                        </p:attrNameLst>
                                      </p:cBhvr>
                                      <p:tavLst>
                                        <p:tav tm="0">
                                          <p:val>
                                            <p:fltVal val="0"/>
                                          </p:val>
                                        </p:tav>
                                        <p:tav tm="100000">
                                          <p:val>
                                            <p:strVal val="#ppt_h"/>
                                          </p:val>
                                        </p:tav>
                                      </p:tavLst>
                                    </p:anim>
                                    <p:anim calcmode="lin" valueType="num">
                                      <p:cBhvr>
                                        <p:cTn id="21" dur="1000" fill="hold"/>
                                        <p:tgtEl>
                                          <p:spTgt spid="17"/>
                                        </p:tgtEl>
                                        <p:attrNameLst>
                                          <p:attrName>style.rotation</p:attrName>
                                        </p:attrNameLst>
                                      </p:cBhvr>
                                      <p:tavLst>
                                        <p:tav tm="0">
                                          <p:val>
                                            <p:fltVal val="90"/>
                                          </p:val>
                                        </p:tav>
                                        <p:tav tm="100000">
                                          <p:val>
                                            <p:fltVal val="0"/>
                                          </p:val>
                                        </p:tav>
                                      </p:tavLst>
                                    </p:anim>
                                    <p:animEffect transition="in" filter="fade">
                                      <p:cBhvr>
                                        <p:cTn id="22"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17"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4" name="Rectangle 13"/>
          <p:cNvSpPr/>
          <p:nvPr/>
        </p:nvSpPr>
        <p:spPr>
          <a:xfrm>
            <a:off x="287383" y="365759"/>
            <a:ext cx="11625943" cy="6165669"/>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15149" y="2932497"/>
            <a:ext cx="4671914" cy="3530632"/>
          </a:xfrm>
          <a:prstGeom prst="rect">
            <a:avLst/>
          </a:prstGeom>
        </p:spPr>
      </p:pic>
      <p:pic>
        <p:nvPicPr>
          <p:cNvPr id="13" name="Picture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60656" y="472744"/>
            <a:ext cx="6631344" cy="6497955"/>
          </a:xfrm>
          <a:prstGeom prst="rect">
            <a:avLst/>
          </a:prstGeom>
        </p:spPr>
      </p:pic>
      <p:pic>
        <p:nvPicPr>
          <p:cNvPr id="15" name="Picture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987845" y="1292101"/>
            <a:ext cx="1596588" cy="1197442"/>
          </a:xfrm>
          <a:prstGeom prst="rect">
            <a:avLst/>
          </a:prstGeom>
        </p:spPr>
      </p:pic>
      <p:pic>
        <p:nvPicPr>
          <p:cNvPr id="16" name="Picture 1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8334" y="4840516"/>
            <a:ext cx="2163483" cy="1622613"/>
          </a:xfrm>
          <a:prstGeom prst="rect">
            <a:avLst/>
          </a:prstGeom>
        </p:spPr>
      </p:pic>
      <p:grpSp>
        <p:nvGrpSpPr>
          <p:cNvPr id="3" name="Group 2"/>
          <p:cNvGrpSpPr/>
          <p:nvPr/>
        </p:nvGrpSpPr>
        <p:grpSpPr>
          <a:xfrm>
            <a:off x="686239" y="1007930"/>
            <a:ext cx="4073827" cy="1924566"/>
            <a:chOff x="686239" y="1007930"/>
            <a:chExt cx="4073827" cy="1924566"/>
          </a:xfrm>
        </p:grpSpPr>
        <p:sp>
          <p:nvSpPr>
            <p:cNvPr id="12" name="Speech Bubble: Rectangle with Corners Rounded 5">
              <a:extLst>
                <a:ext uri="{FF2B5EF4-FFF2-40B4-BE49-F238E27FC236}">
                  <a16:creationId xmlns:a16="http://schemas.microsoft.com/office/drawing/2014/main" id="{9762EA1C-7C46-4E5A-A34B-2040D595ED62}"/>
                </a:ext>
              </a:extLst>
            </p:cNvPr>
            <p:cNvSpPr/>
            <p:nvPr/>
          </p:nvSpPr>
          <p:spPr>
            <a:xfrm rot="10800000" flipH="1" flipV="1">
              <a:off x="686239" y="1007930"/>
              <a:ext cx="4073827" cy="1924566"/>
            </a:xfrm>
            <a:custGeom>
              <a:avLst/>
              <a:gdLst>
                <a:gd name="connsiteX0" fmla="*/ 0 w 4073827"/>
                <a:gd name="connsiteY0" fmla="*/ 320767 h 1924566"/>
                <a:gd name="connsiteX1" fmla="*/ 320767 w 4073827"/>
                <a:gd name="connsiteY1" fmla="*/ 0 h 1924566"/>
                <a:gd name="connsiteX2" fmla="*/ 1026534 w 4073827"/>
                <a:gd name="connsiteY2" fmla="*/ 0 h 1924566"/>
                <a:gd name="connsiteX3" fmla="*/ 1691188 w 4073827"/>
                <a:gd name="connsiteY3" fmla="*/ 0 h 1924566"/>
                <a:gd name="connsiteX4" fmla="*/ 2376399 w 4073827"/>
                <a:gd name="connsiteY4" fmla="*/ 0 h 1924566"/>
                <a:gd name="connsiteX5" fmla="*/ 2376399 w 4073827"/>
                <a:gd name="connsiteY5" fmla="*/ 0 h 1924566"/>
                <a:gd name="connsiteX6" fmla="*/ 2865258 w 4073827"/>
                <a:gd name="connsiteY6" fmla="*/ 0 h 1924566"/>
                <a:gd name="connsiteX7" fmla="*/ 3394856 w 4073827"/>
                <a:gd name="connsiteY7" fmla="*/ 0 h 1924566"/>
                <a:gd name="connsiteX8" fmla="*/ 3753060 w 4073827"/>
                <a:gd name="connsiteY8" fmla="*/ 0 h 1924566"/>
                <a:gd name="connsiteX9" fmla="*/ 4073827 w 4073827"/>
                <a:gd name="connsiteY9" fmla="*/ 320767 h 1924566"/>
                <a:gd name="connsiteX10" fmla="*/ 4073827 w 4073827"/>
                <a:gd name="connsiteY10" fmla="*/ 705678 h 1924566"/>
                <a:gd name="connsiteX11" fmla="*/ 4073827 w 4073827"/>
                <a:gd name="connsiteY11" fmla="*/ 1122664 h 1924566"/>
                <a:gd name="connsiteX12" fmla="*/ 4073827 w 4073827"/>
                <a:gd name="connsiteY12" fmla="*/ 1122664 h 1924566"/>
                <a:gd name="connsiteX13" fmla="*/ 4073827 w 4073827"/>
                <a:gd name="connsiteY13" fmla="*/ 1603805 h 1924566"/>
                <a:gd name="connsiteX14" fmla="*/ 4073827 w 4073827"/>
                <a:gd name="connsiteY14" fmla="*/ 1603799 h 1924566"/>
                <a:gd name="connsiteX15" fmla="*/ 3753060 w 4073827"/>
                <a:gd name="connsiteY15" fmla="*/ 1924566 h 1924566"/>
                <a:gd name="connsiteX16" fmla="*/ 3394856 w 4073827"/>
                <a:gd name="connsiteY16" fmla="*/ 1924566 h 1924566"/>
                <a:gd name="connsiteX17" fmla="*/ 3644120 w 4073827"/>
                <a:gd name="connsiteY17" fmla="*/ 2396874 h 1924566"/>
                <a:gd name="connsiteX18" fmla="*/ 2984905 w 4073827"/>
                <a:gd name="connsiteY18" fmla="*/ 2151274 h 1924566"/>
                <a:gd name="connsiteX19" fmla="*/ 2376399 w 4073827"/>
                <a:gd name="connsiteY19" fmla="*/ 1924566 h 1924566"/>
                <a:gd name="connsiteX20" fmla="*/ 1670632 w 4073827"/>
                <a:gd name="connsiteY20" fmla="*/ 1924566 h 1924566"/>
                <a:gd name="connsiteX21" fmla="*/ 985421 w 4073827"/>
                <a:gd name="connsiteY21" fmla="*/ 1924566 h 1924566"/>
                <a:gd name="connsiteX22" fmla="*/ 320767 w 4073827"/>
                <a:gd name="connsiteY22" fmla="*/ 1924566 h 1924566"/>
                <a:gd name="connsiteX23" fmla="*/ 0 w 4073827"/>
                <a:gd name="connsiteY23" fmla="*/ 1603799 h 1924566"/>
                <a:gd name="connsiteX24" fmla="*/ 0 w 4073827"/>
                <a:gd name="connsiteY24" fmla="*/ 1603805 h 1924566"/>
                <a:gd name="connsiteX25" fmla="*/ 0 w 4073827"/>
                <a:gd name="connsiteY25" fmla="*/ 1122664 h 1924566"/>
                <a:gd name="connsiteX26" fmla="*/ 0 w 4073827"/>
                <a:gd name="connsiteY26" fmla="*/ 1122664 h 1924566"/>
                <a:gd name="connsiteX27" fmla="*/ 0 w 4073827"/>
                <a:gd name="connsiteY27" fmla="*/ 705678 h 1924566"/>
                <a:gd name="connsiteX28" fmla="*/ 0 w 4073827"/>
                <a:gd name="connsiteY28" fmla="*/ 320767 h 1924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073827" h="1924566" fill="none" extrusionOk="0">
                  <a:moveTo>
                    <a:pt x="0" y="320767"/>
                  </a:moveTo>
                  <a:cubicBezTo>
                    <a:pt x="-7015" y="143765"/>
                    <a:pt x="148983" y="-3346"/>
                    <a:pt x="320767" y="0"/>
                  </a:cubicBezTo>
                  <a:cubicBezTo>
                    <a:pt x="629874" y="-34905"/>
                    <a:pt x="863061" y="-31983"/>
                    <a:pt x="1026534" y="0"/>
                  </a:cubicBezTo>
                  <a:cubicBezTo>
                    <a:pt x="1190007" y="31983"/>
                    <a:pt x="1383138" y="21423"/>
                    <a:pt x="1691188" y="0"/>
                  </a:cubicBezTo>
                  <a:cubicBezTo>
                    <a:pt x="1999238" y="-21423"/>
                    <a:pt x="2040680" y="21853"/>
                    <a:pt x="2376399" y="0"/>
                  </a:cubicBezTo>
                  <a:lnTo>
                    <a:pt x="2376399" y="0"/>
                  </a:lnTo>
                  <a:cubicBezTo>
                    <a:pt x="2519806" y="463"/>
                    <a:pt x="2758458" y="-17085"/>
                    <a:pt x="2865258" y="0"/>
                  </a:cubicBezTo>
                  <a:cubicBezTo>
                    <a:pt x="2972058" y="17085"/>
                    <a:pt x="3275346" y="-14880"/>
                    <a:pt x="3394856" y="0"/>
                  </a:cubicBezTo>
                  <a:cubicBezTo>
                    <a:pt x="3478291" y="-17693"/>
                    <a:pt x="3671354" y="16766"/>
                    <a:pt x="3753060" y="0"/>
                  </a:cubicBezTo>
                  <a:cubicBezTo>
                    <a:pt x="3956405" y="-27598"/>
                    <a:pt x="4079377" y="119802"/>
                    <a:pt x="4073827" y="320767"/>
                  </a:cubicBezTo>
                  <a:cubicBezTo>
                    <a:pt x="4078903" y="441168"/>
                    <a:pt x="4082632" y="536248"/>
                    <a:pt x="4073827" y="705678"/>
                  </a:cubicBezTo>
                  <a:cubicBezTo>
                    <a:pt x="4065022" y="875108"/>
                    <a:pt x="4080366" y="934239"/>
                    <a:pt x="4073827" y="1122664"/>
                  </a:cubicBezTo>
                  <a:lnTo>
                    <a:pt x="4073827" y="1122664"/>
                  </a:lnTo>
                  <a:cubicBezTo>
                    <a:pt x="4087008" y="1326097"/>
                    <a:pt x="4095675" y="1410865"/>
                    <a:pt x="4073827" y="1603805"/>
                  </a:cubicBezTo>
                  <a:lnTo>
                    <a:pt x="4073827" y="1603799"/>
                  </a:lnTo>
                  <a:cubicBezTo>
                    <a:pt x="4096124" y="1800581"/>
                    <a:pt x="3939278" y="1903557"/>
                    <a:pt x="3753060" y="1924566"/>
                  </a:cubicBezTo>
                  <a:cubicBezTo>
                    <a:pt x="3603274" y="1913674"/>
                    <a:pt x="3476113" y="1920290"/>
                    <a:pt x="3394856" y="1924566"/>
                  </a:cubicBezTo>
                  <a:cubicBezTo>
                    <a:pt x="3487533" y="2084877"/>
                    <a:pt x="3549420" y="2225426"/>
                    <a:pt x="3644120" y="2396874"/>
                  </a:cubicBezTo>
                  <a:cubicBezTo>
                    <a:pt x="3471219" y="2308557"/>
                    <a:pt x="3229996" y="2223385"/>
                    <a:pt x="2984905" y="2151274"/>
                  </a:cubicBezTo>
                  <a:cubicBezTo>
                    <a:pt x="2739814" y="2079163"/>
                    <a:pt x="2524353" y="1993337"/>
                    <a:pt x="2376399" y="1924566"/>
                  </a:cubicBezTo>
                  <a:cubicBezTo>
                    <a:pt x="2209892" y="1918063"/>
                    <a:pt x="1886006" y="1948570"/>
                    <a:pt x="1670632" y="1924566"/>
                  </a:cubicBezTo>
                  <a:cubicBezTo>
                    <a:pt x="1455258" y="1900562"/>
                    <a:pt x="1266534" y="1954329"/>
                    <a:pt x="985421" y="1924566"/>
                  </a:cubicBezTo>
                  <a:cubicBezTo>
                    <a:pt x="704308" y="1894803"/>
                    <a:pt x="547783" y="1919648"/>
                    <a:pt x="320767" y="1924566"/>
                  </a:cubicBezTo>
                  <a:cubicBezTo>
                    <a:pt x="133242" y="1883041"/>
                    <a:pt x="3532" y="1799242"/>
                    <a:pt x="0" y="1603799"/>
                  </a:cubicBezTo>
                  <a:lnTo>
                    <a:pt x="0" y="1603805"/>
                  </a:lnTo>
                  <a:cubicBezTo>
                    <a:pt x="-2234" y="1468063"/>
                    <a:pt x="-6271" y="1262820"/>
                    <a:pt x="0" y="1122664"/>
                  </a:cubicBezTo>
                  <a:lnTo>
                    <a:pt x="0" y="1122664"/>
                  </a:lnTo>
                  <a:cubicBezTo>
                    <a:pt x="-8599" y="914732"/>
                    <a:pt x="-6435" y="868862"/>
                    <a:pt x="0" y="705678"/>
                  </a:cubicBezTo>
                  <a:cubicBezTo>
                    <a:pt x="6435" y="542494"/>
                    <a:pt x="14861" y="502045"/>
                    <a:pt x="0" y="320767"/>
                  </a:cubicBezTo>
                  <a:close/>
                </a:path>
                <a:path w="4073827" h="1924566" stroke="0" extrusionOk="0">
                  <a:moveTo>
                    <a:pt x="0" y="320767"/>
                  </a:moveTo>
                  <a:cubicBezTo>
                    <a:pt x="-14961" y="169195"/>
                    <a:pt x="167631" y="-16243"/>
                    <a:pt x="320767" y="0"/>
                  </a:cubicBezTo>
                  <a:cubicBezTo>
                    <a:pt x="544992" y="11344"/>
                    <a:pt x="675158" y="-24117"/>
                    <a:pt x="1026534" y="0"/>
                  </a:cubicBezTo>
                  <a:cubicBezTo>
                    <a:pt x="1377910" y="24117"/>
                    <a:pt x="1416396" y="-18015"/>
                    <a:pt x="1711745" y="0"/>
                  </a:cubicBezTo>
                  <a:cubicBezTo>
                    <a:pt x="2007094" y="18015"/>
                    <a:pt x="2208292" y="-26572"/>
                    <a:pt x="2376399" y="0"/>
                  </a:cubicBezTo>
                  <a:lnTo>
                    <a:pt x="2376399" y="0"/>
                  </a:lnTo>
                  <a:cubicBezTo>
                    <a:pt x="2563307" y="10453"/>
                    <a:pt x="2705107" y="17014"/>
                    <a:pt x="2885628" y="0"/>
                  </a:cubicBezTo>
                  <a:cubicBezTo>
                    <a:pt x="3066149" y="-17014"/>
                    <a:pt x="3158927" y="-13888"/>
                    <a:pt x="3394856" y="0"/>
                  </a:cubicBezTo>
                  <a:cubicBezTo>
                    <a:pt x="3514203" y="13513"/>
                    <a:pt x="3626315" y="6896"/>
                    <a:pt x="3753060" y="0"/>
                  </a:cubicBezTo>
                  <a:cubicBezTo>
                    <a:pt x="3962914" y="-3567"/>
                    <a:pt x="4066509" y="145732"/>
                    <a:pt x="4073827" y="320767"/>
                  </a:cubicBezTo>
                  <a:cubicBezTo>
                    <a:pt x="4056988" y="477991"/>
                    <a:pt x="4075544" y="542533"/>
                    <a:pt x="4073827" y="721716"/>
                  </a:cubicBezTo>
                  <a:cubicBezTo>
                    <a:pt x="4072110" y="900899"/>
                    <a:pt x="4058959" y="999945"/>
                    <a:pt x="4073827" y="1122664"/>
                  </a:cubicBezTo>
                  <a:lnTo>
                    <a:pt x="4073827" y="1122664"/>
                  </a:lnTo>
                  <a:cubicBezTo>
                    <a:pt x="4073949" y="1243754"/>
                    <a:pt x="4082699" y="1437128"/>
                    <a:pt x="4073827" y="1603805"/>
                  </a:cubicBezTo>
                  <a:lnTo>
                    <a:pt x="4073827" y="1603799"/>
                  </a:lnTo>
                  <a:cubicBezTo>
                    <a:pt x="4057748" y="1804955"/>
                    <a:pt x="3920965" y="1926756"/>
                    <a:pt x="3753060" y="1924566"/>
                  </a:cubicBezTo>
                  <a:cubicBezTo>
                    <a:pt x="3618838" y="1918888"/>
                    <a:pt x="3493260" y="1933417"/>
                    <a:pt x="3394856" y="1924566"/>
                  </a:cubicBezTo>
                  <a:cubicBezTo>
                    <a:pt x="3441609" y="2051355"/>
                    <a:pt x="3579037" y="2302643"/>
                    <a:pt x="3644120" y="2396874"/>
                  </a:cubicBezTo>
                  <a:cubicBezTo>
                    <a:pt x="3436943" y="2289535"/>
                    <a:pt x="3319000" y="2255190"/>
                    <a:pt x="3048291" y="2174889"/>
                  </a:cubicBezTo>
                  <a:cubicBezTo>
                    <a:pt x="2777582" y="2094589"/>
                    <a:pt x="2516384" y="1962831"/>
                    <a:pt x="2376399" y="1924566"/>
                  </a:cubicBezTo>
                  <a:cubicBezTo>
                    <a:pt x="2092499" y="1905889"/>
                    <a:pt x="1940960" y="1922864"/>
                    <a:pt x="1711745" y="1924566"/>
                  </a:cubicBezTo>
                  <a:cubicBezTo>
                    <a:pt x="1482530" y="1926268"/>
                    <a:pt x="1398367" y="1901698"/>
                    <a:pt x="1088203" y="1924566"/>
                  </a:cubicBezTo>
                  <a:cubicBezTo>
                    <a:pt x="778039" y="1947434"/>
                    <a:pt x="653624" y="1944780"/>
                    <a:pt x="320767" y="1924566"/>
                  </a:cubicBezTo>
                  <a:cubicBezTo>
                    <a:pt x="127393" y="1926834"/>
                    <a:pt x="36551" y="1775808"/>
                    <a:pt x="0" y="1603799"/>
                  </a:cubicBezTo>
                  <a:lnTo>
                    <a:pt x="0" y="1603805"/>
                  </a:lnTo>
                  <a:cubicBezTo>
                    <a:pt x="7515" y="1437666"/>
                    <a:pt x="16711" y="1235659"/>
                    <a:pt x="0" y="1122664"/>
                  </a:cubicBezTo>
                  <a:lnTo>
                    <a:pt x="0" y="1122664"/>
                  </a:lnTo>
                  <a:cubicBezTo>
                    <a:pt x="-7559" y="984408"/>
                    <a:pt x="9480" y="908252"/>
                    <a:pt x="0" y="737753"/>
                  </a:cubicBezTo>
                  <a:cubicBezTo>
                    <a:pt x="-9480" y="567254"/>
                    <a:pt x="6634" y="497444"/>
                    <a:pt x="0" y="320767"/>
                  </a:cubicBezTo>
                  <a:close/>
                </a:path>
              </a:pathLst>
            </a:custGeom>
            <a:solidFill>
              <a:srgbClr val="79FF79"/>
            </a:solidFill>
            <a:ln w="38100">
              <a:solidFill>
                <a:srgbClr val="009900"/>
              </a:solidFill>
              <a:extLst>
                <a:ext uri="{C807C97D-BFC1-408E-A445-0C87EB9F89A2}">
                  <ask:lineSketchStyleProps xmlns:ask="http://schemas.microsoft.com/office/drawing/2018/sketchyshapes" sd="2842418190">
                    <a:prstGeom prst="wedgeRoundRectCallout">
                      <a:avLst>
                        <a:gd name="adj1" fmla="val 39452"/>
                        <a:gd name="adj2" fmla="val 74541"/>
                        <a:gd name="adj3" fmla="val 16667"/>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9" name="TextBox 18"/>
            <p:cNvSpPr txBox="1"/>
            <p:nvPr/>
          </p:nvSpPr>
          <p:spPr>
            <a:xfrm>
              <a:off x="876609" y="1411082"/>
              <a:ext cx="3693086"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prstClr val="black"/>
                  </a:solidFill>
                  <a:effectLst/>
                  <a:uLnTx/>
                  <a:uFillTx/>
                  <a:latin typeface="Calibri"/>
                  <a:ea typeface="+mn-ea"/>
                  <a:cs typeface="+mn-cs"/>
                </a:rPr>
                <a:t>Cảm</a:t>
              </a:r>
              <a:r>
                <a:rPr kumimoji="0" lang="en-GB" sz="2400" b="0" i="0" u="none" strike="noStrike" kern="1200" cap="none" spc="0" normalizeH="0" noProof="0">
                  <a:ln>
                    <a:noFill/>
                  </a:ln>
                  <a:solidFill>
                    <a:prstClr val="black"/>
                  </a:solidFill>
                  <a:effectLst/>
                  <a:uLnTx/>
                  <a:uFillTx/>
                  <a:latin typeface="Calibri"/>
                  <a:ea typeface="+mn-ea"/>
                  <a:cs typeface="+mn-cs"/>
                </a:rPr>
                <a:t> ơn các bạn đã giúp tớ. Nhờ có các bạn mà tớ được vui chơi cùng bạn bè.</a:t>
              </a: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21" name="Picture 2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07459" y="3062148"/>
            <a:ext cx="1441866" cy="1089639"/>
          </a:xfrm>
          <a:prstGeom prst="rect">
            <a:avLst/>
          </a:prstGeom>
        </p:spPr>
      </p:pic>
    </p:spTree>
    <p:extLst>
      <p:ext uri="{BB962C8B-B14F-4D97-AF65-F5344CB8AC3E}">
        <p14:creationId xmlns:p14="http://schemas.microsoft.com/office/powerpoint/2010/main" val="3573703953"/>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5"/>
          <a:stretch>
            <a:fillRect/>
          </a:stretch>
        </p:blipFill>
        <p:spPr>
          <a:xfrm>
            <a:off x="2938893" y="502475"/>
            <a:ext cx="7614514" cy="1338551"/>
          </a:xfrm>
          <a:prstGeom prst="rect">
            <a:avLst/>
          </a:prstGeom>
        </p:spPr>
      </p:pic>
      <p:pic>
        <p:nvPicPr>
          <p:cNvPr id="5" name="CLIP 1_DUNG DỊCH">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2370435" y="1928111"/>
            <a:ext cx="7696674" cy="4329380"/>
          </a:xfrm>
          <a:prstGeom prst="rect">
            <a:avLst/>
          </a:prstGeom>
        </p:spPr>
      </p:pic>
    </p:spTree>
    <p:extLst>
      <p:ext uri="{BB962C8B-B14F-4D97-AF65-F5344CB8AC3E}">
        <p14:creationId xmlns:p14="http://schemas.microsoft.com/office/powerpoint/2010/main" val="3360956925"/>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80000">
                <p:cTn id="7" fill="hold" display="0">
                  <p:stCondLst>
                    <p:cond delay="indefinite"/>
                  </p:stCondLst>
                </p:cTn>
                <p:tgtEl>
                  <p:spTgt spid="5"/>
                </p:tgtEl>
              </p:cMediaNode>
            </p:vide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LIP 1_DUNG DỊCH">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6670291" y="2375960"/>
            <a:ext cx="4282914" cy="2409139"/>
          </a:xfrm>
          <a:prstGeom prst="rect">
            <a:avLst/>
          </a:prstGeom>
        </p:spPr>
      </p:pic>
      <p:sp>
        <p:nvSpPr>
          <p:cNvPr id="6" name="TextBox 5"/>
          <p:cNvSpPr txBox="1"/>
          <p:nvPr/>
        </p:nvSpPr>
        <p:spPr>
          <a:xfrm>
            <a:off x="800384" y="543273"/>
            <a:ext cx="10653020" cy="1481175"/>
          </a:xfrm>
          <a:prstGeom prst="rect">
            <a:avLst/>
          </a:prstGeom>
          <a:noFill/>
        </p:spPr>
        <p:txBody>
          <a:bodyPr wrap="square" rtlCol="0">
            <a:spAutoFit/>
          </a:bodyPr>
          <a:lstStyle/>
          <a:p>
            <a:pPr>
              <a:lnSpc>
                <a:spcPct val="150000"/>
              </a:lnSpc>
            </a:pPr>
            <a:r>
              <a:rPr lang="en-GB" sz="3200">
                <a:solidFill>
                  <a:srgbClr val="002060"/>
                </a:solidFill>
                <a:latin typeface="Times New Roman" panose="02020603050405020304" pitchFamily="18" charset="0"/>
                <a:cs typeface="Times New Roman" panose="02020603050405020304" pitchFamily="18" charset="0"/>
              </a:rPr>
              <a:t>Chất được tạo thành trong video trên có được gọi là hỗn hợp không? Vì sao?</a:t>
            </a:r>
          </a:p>
        </p:txBody>
      </p:sp>
      <p:sp>
        <p:nvSpPr>
          <p:cNvPr id="7" name="TextBox 6"/>
          <p:cNvSpPr txBox="1"/>
          <p:nvPr/>
        </p:nvSpPr>
        <p:spPr>
          <a:xfrm>
            <a:off x="800384" y="2160423"/>
            <a:ext cx="5771866" cy="3349956"/>
          </a:xfrm>
          <a:prstGeom prst="rect">
            <a:avLst/>
          </a:prstGeom>
          <a:noFill/>
        </p:spPr>
        <p:txBody>
          <a:bodyPr wrap="square" rtlCol="0">
            <a:spAutoFit/>
          </a:bodyPr>
          <a:lstStyle/>
          <a:p>
            <a:pPr>
              <a:lnSpc>
                <a:spcPct val="150000"/>
              </a:lnSpc>
            </a:pPr>
            <a:r>
              <a:rPr lang="en-GB" sz="2400">
                <a:latin typeface="Times New Roman" panose="02020603050405020304" pitchFamily="18" charset="0"/>
                <a:cs typeface="Times New Roman" panose="02020603050405020304" pitchFamily="18" charset="0"/>
              </a:rPr>
              <a:t>Chất mới được tạo thành không phải là hỗn hợp vì đường và nước cốt chanh đã tan trong nước. Nó được gọi là </a:t>
            </a:r>
            <a:r>
              <a:rPr lang="en-GB" sz="2400">
                <a:solidFill>
                  <a:srgbClr val="FF0000"/>
                </a:solidFill>
                <a:latin typeface="Times New Roman" panose="02020603050405020304" pitchFamily="18" charset="0"/>
                <a:cs typeface="Times New Roman" panose="02020603050405020304" pitchFamily="18" charset="0"/>
              </a:rPr>
              <a:t>dung dịch</a:t>
            </a:r>
            <a:r>
              <a:rPr lang="en-GB" sz="2400">
                <a:latin typeface="Times New Roman" panose="02020603050405020304" pitchFamily="18" charset="0"/>
                <a:cs typeface="Times New Roman" panose="02020603050405020304" pitchFamily="18" charset="0"/>
              </a:rPr>
              <a:t>. Vậy chúng ya sẽ cùng tìm hiểu qua bài hôm nay về thế nào là dung dịch và cách tách các chất trong dung dịch.</a:t>
            </a:r>
          </a:p>
        </p:txBody>
      </p:sp>
    </p:spTree>
    <p:extLst>
      <p:ext uri="{BB962C8B-B14F-4D97-AF65-F5344CB8AC3E}">
        <p14:creationId xmlns:p14="http://schemas.microsoft.com/office/powerpoint/2010/main" val="2887808405"/>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p:cTn id="15" dur="1000" fill="hold"/>
                                        <p:tgtEl>
                                          <p:spTgt spid="7"/>
                                        </p:tgtEl>
                                        <p:attrNameLst>
                                          <p:attrName>ppt_w</p:attrName>
                                        </p:attrNameLst>
                                      </p:cBhvr>
                                      <p:tavLst>
                                        <p:tav tm="0">
                                          <p:val>
                                            <p:fltVal val="0"/>
                                          </p:val>
                                        </p:tav>
                                        <p:tav tm="100000">
                                          <p:val>
                                            <p:strVal val="#ppt_w"/>
                                          </p:val>
                                        </p:tav>
                                      </p:tavLst>
                                    </p:anim>
                                    <p:anim calcmode="lin" valueType="num">
                                      <p:cBhvr>
                                        <p:cTn id="16" dur="1000" fill="hold"/>
                                        <p:tgtEl>
                                          <p:spTgt spid="7"/>
                                        </p:tgtEl>
                                        <p:attrNameLst>
                                          <p:attrName>ppt_h</p:attrName>
                                        </p:attrNameLst>
                                      </p:cBhvr>
                                      <p:tavLst>
                                        <p:tav tm="0">
                                          <p:val>
                                            <p:fltVal val="0"/>
                                          </p:val>
                                        </p:tav>
                                        <p:tav tm="100000">
                                          <p:val>
                                            <p:strVal val="#ppt_h"/>
                                          </p:val>
                                        </p:tav>
                                      </p:tavLst>
                                    </p:anim>
                                    <p:anim calcmode="lin" valueType="num">
                                      <p:cBhvr>
                                        <p:cTn id="17" dur="1000" fill="hold"/>
                                        <p:tgtEl>
                                          <p:spTgt spid="7"/>
                                        </p:tgtEl>
                                        <p:attrNameLst>
                                          <p:attrName>style.rotation</p:attrName>
                                        </p:attrNameLst>
                                      </p:cBhvr>
                                      <p:tavLst>
                                        <p:tav tm="0">
                                          <p:val>
                                            <p:fltVal val="90"/>
                                          </p:val>
                                        </p:tav>
                                        <p:tav tm="100000">
                                          <p:val>
                                            <p:fltVal val="0"/>
                                          </p:val>
                                        </p:tav>
                                      </p:tavLst>
                                    </p:anim>
                                    <p:animEffect transition="in" filter="fade">
                                      <p:cBhvr>
                                        <p:cTn id="18"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9" restart="whenNotActive" fill="hold" evtFilter="cancelBubble" nodeType="interactiveSeq">
                <p:stCondLst>
                  <p:cond evt="onClick" delay="0">
                    <p:tgtEl>
                      <p:spTgt spid="5"/>
                    </p:tgtEl>
                  </p:cond>
                </p:stCondLst>
                <p:endSync evt="end" delay="0">
                  <p:rtn val="all"/>
                </p:endSync>
                <p:childTnLst>
                  <p:par>
                    <p:cTn id="20" fill="hold">
                      <p:stCondLst>
                        <p:cond delay="0"/>
                      </p:stCondLst>
                      <p:childTnLst>
                        <p:par>
                          <p:cTn id="21" fill="hold">
                            <p:stCondLst>
                              <p:cond delay="0"/>
                            </p:stCondLst>
                            <p:childTnLst>
                              <p:par>
                                <p:cTn id="22" presetID="2" presetClass="mediacall" presetSubtype="0" fill="hold" nodeType="clickEffect">
                                  <p:stCondLst>
                                    <p:cond delay="0"/>
                                  </p:stCondLst>
                                  <p:childTnLst>
                                    <p:cmd type="call" cmd="togglePause">
                                      <p:cBhvr>
                                        <p:cTn id="23" dur="1" fill="hold"/>
                                        <p:tgtEl>
                                          <p:spTgt spid="5"/>
                                        </p:tgtEl>
                                      </p:cBhvr>
                                    </p:cmd>
                                  </p:childTnLst>
                                </p:cTn>
                              </p:par>
                            </p:childTnLst>
                          </p:cTn>
                        </p:par>
                      </p:childTnLst>
                    </p:cTn>
                  </p:par>
                </p:childTnLst>
              </p:cTn>
              <p:nextCondLst>
                <p:cond evt="onClick" delay="0">
                  <p:tgtEl>
                    <p:spTgt spid="5"/>
                  </p:tgtEl>
                </p:cond>
              </p:nextCondLst>
            </p:seq>
            <p:video>
              <p:cMediaNode vol="80000">
                <p:cTn id="24" fill="hold" display="0">
                  <p:stCondLst>
                    <p:cond delay="indefinite"/>
                  </p:stCondLst>
                </p:cTn>
                <p:tgtEl>
                  <p:spTgt spid="5"/>
                </p:tgtEl>
              </p:cMediaNode>
            </p:video>
          </p:childTnLst>
        </p:cTn>
      </p:par>
    </p:tnLst>
    <p:bldLst>
      <p:bldP spid="6" grpId="0"/>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3B56DB4C-D39F-485E-BF7C-6E70A0B36C1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5400000">
            <a:off x="2667000" y="-2667001"/>
            <a:ext cx="6858000" cy="12192001"/>
          </a:xfrm>
          <a:prstGeom prst="rect">
            <a:avLst/>
          </a:prstGeom>
        </p:spPr>
      </p:pic>
      <p:pic>
        <p:nvPicPr>
          <p:cNvPr id="9" name="图片 8">
            <a:extLst>
              <a:ext uri="{FF2B5EF4-FFF2-40B4-BE49-F238E27FC236}">
                <a16:creationId xmlns:a16="http://schemas.microsoft.com/office/drawing/2014/main" id="{53556EFB-CCA4-4571-9B87-DBCABC1D75D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850792" y="2197361"/>
            <a:ext cx="1733411" cy="1829595"/>
          </a:xfrm>
          <a:prstGeom prst="rect">
            <a:avLst/>
          </a:prstGeom>
        </p:spPr>
      </p:pic>
      <p:pic>
        <p:nvPicPr>
          <p:cNvPr id="11" name="图片 10">
            <a:extLst>
              <a:ext uri="{FF2B5EF4-FFF2-40B4-BE49-F238E27FC236}">
                <a16:creationId xmlns:a16="http://schemas.microsoft.com/office/drawing/2014/main" id="{7979A2CD-473C-48AB-8AAB-8E1388CBB6D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787755">
            <a:off x="895604" y="3703996"/>
            <a:ext cx="1572208" cy="2715012"/>
          </a:xfrm>
          <a:prstGeom prst="rect">
            <a:avLst/>
          </a:prstGeom>
        </p:spPr>
      </p:pic>
      <p:sp>
        <p:nvSpPr>
          <p:cNvPr id="18" name="椭圆 17">
            <a:extLst>
              <a:ext uri="{FF2B5EF4-FFF2-40B4-BE49-F238E27FC236}">
                <a16:creationId xmlns:a16="http://schemas.microsoft.com/office/drawing/2014/main" id="{1AFBA844-9200-49C7-A5E8-9554F25973E8}"/>
              </a:ext>
            </a:extLst>
          </p:cNvPr>
          <p:cNvSpPr/>
          <p:nvPr/>
        </p:nvSpPr>
        <p:spPr>
          <a:xfrm>
            <a:off x="3599538" y="929014"/>
            <a:ext cx="4997406" cy="4996225"/>
          </a:xfrm>
          <a:prstGeom prst="ellipse">
            <a:avLst/>
          </a:prstGeom>
          <a:solidFill>
            <a:schemeClr val="bg1"/>
          </a:solidFill>
          <a:ln>
            <a:noFill/>
          </a:ln>
          <a:effectLst>
            <a:outerShdw blurRad="762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360000" bIns="45720" numCol="1" spcCol="0" rtlCol="0" fromWordArt="0" anchor="ctr" anchorCtr="0" forceAA="0" compatLnSpc="1">
            <a:prstTxWarp prst="textNoShape">
              <a:avLst/>
            </a:prstTxWarp>
            <a:noAutofit/>
          </a:bodyPr>
          <a:lstStyle/>
          <a:p>
            <a:pPr marL="0" marR="0" lvl="0" indent="0" algn="r" defTabSz="914377" rtl="0" eaLnBrk="1" fontAlgn="auto" latinLnBrk="0" hangingPunct="1">
              <a:lnSpc>
                <a:spcPct val="100000"/>
              </a:lnSpc>
              <a:spcBef>
                <a:spcPts val="0"/>
              </a:spcBef>
              <a:spcAft>
                <a:spcPts val="0"/>
              </a:spcAft>
              <a:buClrTx/>
              <a:buSzTx/>
              <a:buFontTx/>
              <a:buNone/>
              <a:tabLst/>
              <a:defRPr/>
            </a:pPr>
            <a:endParaRPr kumimoji="0" lang="zh-CN" altLang="en-US" sz="1400" b="1" i="0" u="none" strike="noStrike" kern="1200" cap="none" spc="0" normalizeH="0" baseline="0" noProof="0" dirty="0">
              <a:ln>
                <a:noFill/>
              </a:ln>
              <a:solidFill>
                <a:srgbClr val="879BE7"/>
              </a:solidFill>
              <a:effectLst/>
              <a:uLnTx/>
              <a:uFillTx/>
              <a:latin typeface="zihun107hao-mengquhuanleti" panose="00000500000000000000" pitchFamily="2" charset="-122"/>
              <a:ea typeface="zihun107hao-mengquhuanleti" panose="00000500000000000000" pitchFamily="2" charset="-122"/>
              <a:cs typeface="Open Sans" charset="0"/>
              <a:sym typeface="zihun107hao-mengquhuanleti" panose="00000500000000000000" pitchFamily="2" charset="-122"/>
            </a:endParaRPr>
          </a:p>
        </p:txBody>
      </p:sp>
      <p:sp>
        <p:nvSpPr>
          <p:cNvPr id="19" name="椭圆 18">
            <a:extLst>
              <a:ext uri="{FF2B5EF4-FFF2-40B4-BE49-F238E27FC236}">
                <a16:creationId xmlns:a16="http://schemas.microsoft.com/office/drawing/2014/main" id="{C60E75D8-14B6-45DB-BB3C-B9AB4238D46E}"/>
              </a:ext>
            </a:extLst>
          </p:cNvPr>
          <p:cNvSpPr/>
          <p:nvPr/>
        </p:nvSpPr>
        <p:spPr>
          <a:xfrm>
            <a:off x="3052305" y="274320"/>
            <a:ext cx="6145101" cy="6216762"/>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zihun107hao-mengquhuanleti" panose="00000500000000000000" pitchFamily="2" charset="-122"/>
              <a:ea typeface="zihun107hao-mengquhuanleti" panose="00000500000000000000" pitchFamily="2" charset="-122"/>
              <a:cs typeface="+mn-cs"/>
              <a:sym typeface="zihun107hao-mengquhuanleti" panose="00000500000000000000" pitchFamily="2" charset="-122"/>
            </a:endParaRPr>
          </a:p>
        </p:txBody>
      </p:sp>
      <p:sp>
        <p:nvSpPr>
          <p:cNvPr id="21" name="椭圆 20">
            <a:extLst>
              <a:ext uri="{FF2B5EF4-FFF2-40B4-BE49-F238E27FC236}">
                <a16:creationId xmlns:a16="http://schemas.microsoft.com/office/drawing/2014/main" id="{D9D59D0D-53DC-4E8B-9497-814434D8DCC4}"/>
              </a:ext>
            </a:extLst>
          </p:cNvPr>
          <p:cNvSpPr/>
          <p:nvPr/>
        </p:nvSpPr>
        <p:spPr>
          <a:xfrm>
            <a:off x="8158846" y="5341051"/>
            <a:ext cx="438097" cy="437993"/>
          </a:xfrm>
          <a:prstGeom prst="ellipse">
            <a:avLst/>
          </a:prstGeom>
          <a:solidFill>
            <a:schemeClr val="bg1"/>
          </a:solidFill>
          <a:ln>
            <a:noFill/>
          </a:ln>
          <a:effectLst>
            <a:outerShdw blurRad="762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360000" bIns="45720" numCol="1" spcCol="0" rtlCol="0" fromWordArt="0" anchor="ctr" anchorCtr="0" forceAA="0" compatLnSpc="1">
            <a:prstTxWarp prst="textNoShape">
              <a:avLst/>
            </a:prstTxWarp>
            <a:noAutofit/>
          </a:bodyPr>
          <a:lstStyle/>
          <a:p>
            <a:pPr marL="0" marR="0" lvl="0" indent="0" algn="r" defTabSz="914377" rtl="0" eaLnBrk="1" fontAlgn="auto" latinLnBrk="0" hangingPunct="1">
              <a:lnSpc>
                <a:spcPct val="100000"/>
              </a:lnSpc>
              <a:spcBef>
                <a:spcPts val="0"/>
              </a:spcBef>
              <a:spcAft>
                <a:spcPts val="0"/>
              </a:spcAft>
              <a:buClrTx/>
              <a:buSzTx/>
              <a:buFontTx/>
              <a:buNone/>
              <a:tabLst/>
              <a:defRPr/>
            </a:pPr>
            <a:endParaRPr kumimoji="0" lang="zh-CN" altLang="en-US" sz="1400" b="1" i="0" u="none" strike="noStrike" kern="1200" cap="none" spc="0" normalizeH="0" baseline="0" noProof="0">
              <a:ln>
                <a:noFill/>
              </a:ln>
              <a:solidFill>
                <a:srgbClr val="879BE7"/>
              </a:solidFill>
              <a:effectLst/>
              <a:uLnTx/>
              <a:uFillTx/>
              <a:latin typeface="zihun107hao-mengquhuanleti" panose="00000500000000000000" pitchFamily="2" charset="-122"/>
              <a:ea typeface="zihun107hao-mengquhuanleti" panose="00000500000000000000" pitchFamily="2" charset="-122"/>
              <a:cs typeface="Open Sans" charset="0"/>
              <a:sym typeface="zihun107hao-mengquhuanleti" panose="00000500000000000000" pitchFamily="2" charset="-122"/>
            </a:endParaRPr>
          </a:p>
        </p:txBody>
      </p:sp>
      <p:sp>
        <p:nvSpPr>
          <p:cNvPr id="22" name="椭圆 21">
            <a:extLst>
              <a:ext uri="{FF2B5EF4-FFF2-40B4-BE49-F238E27FC236}">
                <a16:creationId xmlns:a16="http://schemas.microsoft.com/office/drawing/2014/main" id="{D0500B76-477D-4854-947A-D2CE70FEFEE1}"/>
              </a:ext>
            </a:extLst>
          </p:cNvPr>
          <p:cNvSpPr/>
          <p:nvPr/>
        </p:nvSpPr>
        <p:spPr>
          <a:xfrm>
            <a:off x="8158847" y="1026194"/>
            <a:ext cx="438097" cy="437993"/>
          </a:xfrm>
          <a:prstGeom prst="ellipse">
            <a:avLst/>
          </a:prstGeom>
          <a:solidFill>
            <a:schemeClr val="bg1"/>
          </a:solidFill>
          <a:ln>
            <a:noFill/>
          </a:ln>
          <a:effectLst>
            <a:outerShdw blurRad="762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360000" bIns="45720" numCol="1" spcCol="0" rtlCol="0" fromWordArt="0" anchor="ctr" anchorCtr="0" forceAA="0" compatLnSpc="1">
            <a:prstTxWarp prst="textNoShape">
              <a:avLst/>
            </a:prstTxWarp>
            <a:noAutofit/>
          </a:bodyPr>
          <a:lstStyle/>
          <a:p>
            <a:pPr marL="0" marR="0" lvl="0" indent="0" algn="r" defTabSz="914377" rtl="0" eaLnBrk="1" fontAlgn="auto" latinLnBrk="0" hangingPunct="1">
              <a:lnSpc>
                <a:spcPct val="100000"/>
              </a:lnSpc>
              <a:spcBef>
                <a:spcPts val="0"/>
              </a:spcBef>
              <a:spcAft>
                <a:spcPts val="0"/>
              </a:spcAft>
              <a:buClrTx/>
              <a:buSzTx/>
              <a:buFontTx/>
              <a:buNone/>
              <a:tabLst/>
              <a:defRPr/>
            </a:pPr>
            <a:endParaRPr kumimoji="0" lang="zh-CN" altLang="en-US" sz="1400" b="1" i="0" u="none" strike="noStrike" kern="1200" cap="none" spc="0" normalizeH="0" baseline="0" noProof="0">
              <a:ln>
                <a:noFill/>
              </a:ln>
              <a:solidFill>
                <a:srgbClr val="879BE7"/>
              </a:solidFill>
              <a:effectLst/>
              <a:uLnTx/>
              <a:uFillTx/>
              <a:latin typeface="zihun107hao-mengquhuanleti" panose="00000500000000000000" pitchFamily="2" charset="-122"/>
              <a:ea typeface="zihun107hao-mengquhuanleti" panose="00000500000000000000" pitchFamily="2" charset="-122"/>
              <a:cs typeface="Open Sans" charset="0"/>
              <a:sym typeface="zihun107hao-mengquhuanleti" panose="00000500000000000000" pitchFamily="2" charset="-122"/>
            </a:endParaRPr>
          </a:p>
        </p:txBody>
      </p:sp>
      <p:sp>
        <p:nvSpPr>
          <p:cNvPr id="23" name="椭圆 22">
            <a:extLst>
              <a:ext uri="{FF2B5EF4-FFF2-40B4-BE49-F238E27FC236}">
                <a16:creationId xmlns:a16="http://schemas.microsoft.com/office/drawing/2014/main" id="{FED8192E-08EA-417D-920F-28521ADB63C2}"/>
              </a:ext>
            </a:extLst>
          </p:cNvPr>
          <p:cNvSpPr/>
          <p:nvPr/>
        </p:nvSpPr>
        <p:spPr>
          <a:xfrm>
            <a:off x="3655698" y="5239389"/>
            <a:ext cx="438097" cy="437993"/>
          </a:xfrm>
          <a:prstGeom prst="ellipse">
            <a:avLst/>
          </a:prstGeom>
          <a:solidFill>
            <a:schemeClr val="bg1"/>
          </a:solidFill>
          <a:ln>
            <a:noFill/>
          </a:ln>
          <a:effectLst>
            <a:outerShdw blurRad="762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360000" bIns="45720" numCol="1" spcCol="0" rtlCol="0" fromWordArt="0" anchor="ctr" anchorCtr="0" forceAA="0" compatLnSpc="1">
            <a:prstTxWarp prst="textNoShape">
              <a:avLst/>
            </a:prstTxWarp>
            <a:noAutofit/>
          </a:bodyPr>
          <a:lstStyle/>
          <a:p>
            <a:pPr marL="0" marR="0" lvl="0" indent="0" algn="r" defTabSz="914377" rtl="0" eaLnBrk="1" fontAlgn="auto" latinLnBrk="0" hangingPunct="1">
              <a:lnSpc>
                <a:spcPct val="100000"/>
              </a:lnSpc>
              <a:spcBef>
                <a:spcPts val="0"/>
              </a:spcBef>
              <a:spcAft>
                <a:spcPts val="0"/>
              </a:spcAft>
              <a:buClrTx/>
              <a:buSzTx/>
              <a:buFontTx/>
              <a:buNone/>
              <a:tabLst/>
              <a:defRPr/>
            </a:pPr>
            <a:endParaRPr kumimoji="0" lang="zh-CN" altLang="en-US" sz="1400" b="1" i="0" u="none" strike="noStrike" kern="1200" cap="none" spc="0" normalizeH="0" baseline="0" noProof="0">
              <a:ln>
                <a:noFill/>
              </a:ln>
              <a:solidFill>
                <a:srgbClr val="879BE7"/>
              </a:solidFill>
              <a:effectLst/>
              <a:uLnTx/>
              <a:uFillTx/>
              <a:latin typeface="zihun107hao-mengquhuanleti" panose="00000500000000000000" pitchFamily="2" charset="-122"/>
              <a:ea typeface="zihun107hao-mengquhuanleti" panose="00000500000000000000" pitchFamily="2" charset="-122"/>
              <a:cs typeface="Open Sans" charset="0"/>
              <a:sym typeface="zihun107hao-mengquhuanleti" panose="00000500000000000000" pitchFamily="2" charset="-122"/>
            </a:endParaRPr>
          </a:p>
        </p:txBody>
      </p:sp>
      <p:sp>
        <p:nvSpPr>
          <p:cNvPr id="26" name="矩形: 圆角 25">
            <a:extLst>
              <a:ext uri="{FF2B5EF4-FFF2-40B4-BE49-F238E27FC236}">
                <a16:creationId xmlns:a16="http://schemas.microsoft.com/office/drawing/2014/main" id="{E2F70B12-47F5-4321-A946-95B3412759E2}"/>
              </a:ext>
            </a:extLst>
          </p:cNvPr>
          <p:cNvSpPr/>
          <p:nvPr/>
        </p:nvSpPr>
        <p:spPr>
          <a:xfrm>
            <a:off x="4923637" y="4348030"/>
            <a:ext cx="2467136" cy="520700"/>
          </a:xfrm>
          <a:prstGeom prst="roundRect">
            <a:avLst>
              <a:gd name="adj" fmla="val 50000"/>
            </a:avLst>
          </a:prstGeom>
          <a:solidFill>
            <a:srgbClr val="879BE7"/>
          </a:solidFill>
          <a:ln>
            <a:noFill/>
          </a:ln>
          <a:effectLst>
            <a:outerShdw blurRad="254000" dist="101600" dir="5400000" algn="t" rotWithShape="0">
              <a:srgbClr val="365FA7">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3330"/>
              </a:lnSpc>
            </a:pPr>
            <a:endParaRPr lang="en-US" spc="74" dirty="0">
              <a:solidFill>
                <a:srgbClr val="FF0000"/>
              </a:solidFill>
              <a:latin typeface="#9Slide03 Arima Madurai Black" panose="00000A00000000000000" pitchFamily="2" charset="0"/>
              <a:cs typeface="#9Slide03 Arima Madurai Black" panose="00000A00000000000000" pitchFamily="2" charset="0"/>
            </a:endParaRPr>
          </a:p>
        </p:txBody>
      </p:sp>
      <p:cxnSp>
        <p:nvCxnSpPr>
          <p:cNvPr id="27" name="直接连接符 26">
            <a:extLst>
              <a:ext uri="{FF2B5EF4-FFF2-40B4-BE49-F238E27FC236}">
                <a16:creationId xmlns:a16="http://schemas.microsoft.com/office/drawing/2014/main" id="{275D355F-2DF8-4E9B-9BCF-CF6C0D537062}"/>
              </a:ext>
            </a:extLst>
          </p:cNvPr>
          <p:cNvCxnSpPr>
            <a:cxnSpLocks/>
          </p:cNvCxnSpPr>
          <p:nvPr/>
        </p:nvCxnSpPr>
        <p:spPr>
          <a:xfrm>
            <a:off x="4975424" y="4097472"/>
            <a:ext cx="2338140" cy="0"/>
          </a:xfrm>
          <a:prstGeom prst="line">
            <a:avLst/>
          </a:prstGeom>
          <a:ln w="31750">
            <a:solidFill>
              <a:srgbClr val="879BE7"/>
            </a:solidFill>
            <a:prstDash val="sysDot"/>
          </a:ln>
        </p:spPr>
        <p:style>
          <a:lnRef idx="1">
            <a:schemeClr val="accent1"/>
          </a:lnRef>
          <a:fillRef idx="0">
            <a:schemeClr val="accent1"/>
          </a:fillRef>
          <a:effectRef idx="0">
            <a:schemeClr val="accent1"/>
          </a:effectRef>
          <a:fontRef idx="minor">
            <a:schemeClr val="tx1"/>
          </a:fontRef>
        </p:style>
      </p:cxnSp>
      <p:pic>
        <p:nvPicPr>
          <p:cNvPr id="13" name="图片 12">
            <a:extLst>
              <a:ext uri="{FF2B5EF4-FFF2-40B4-BE49-F238E27FC236}">
                <a16:creationId xmlns:a16="http://schemas.microsoft.com/office/drawing/2014/main" id="{694DD987-4EF0-4156-996B-FCDE1D602BD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763652" y="851589"/>
            <a:ext cx="1234837" cy="1075666"/>
          </a:xfrm>
          <a:prstGeom prst="rect">
            <a:avLst/>
          </a:prstGeom>
        </p:spPr>
      </p:pic>
      <p:pic>
        <p:nvPicPr>
          <p:cNvPr id="30" name="图片 29">
            <a:extLst>
              <a:ext uri="{FF2B5EF4-FFF2-40B4-BE49-F238E27FC236}">
                <a16:creationId xmlns:a16="http://schemas.microsoft.com/office/drawing/2014/main" id="{ED158180-0978-4453-94EC-2771900DC67B}"/>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51182" y="752465"/>
            <a:ext cx="1181155" cy="1724754"/>
          </a:xfrm>
          <a:prstGeom prst="rect">
            <a:avLst/>
          </a:prstGeom>
        </p:spPr>
      </p:pic>
      <p:pic>
        <p:nvPicPr>
          <p:cNvPr id="32" name="图片 31">
            <a:extLst>
              <a:ext uri="{FF2B5EF4-FFF2-40B4-BE49-F238E27FC236}">
                <a16:creationId xmlns:a16="http://schemas.microsoft.com/office/drawing/2014/main" id="{0C5DB8B1-D0F7-4E7F-9581-6D45D280F2B1}"/>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744639" y="459602"/>
            <a:ext cx="851739" cy="1133184"/>
          </a:xfrm>
          <a:prstGeom prst="rect">
            <a:avLst/>
          </a:prstGeom>
        </p:spPr>
      </p:pic>
      <p:pic>
        <p:nvPicPr>
          <p:cNvPr id="33" name="图片 32">
            <a:extLst>
              <a:ext uri="{FF2B5EF4-FFF2-40B4-BE49-F238E27FC236}">
                <a16:creationId xmlns:a16="http://schemas.microsoft.com/office/drawing/2014/main" id="{E18FC16B-F0C4-406F-A4CD-3AFB7ACA5526}"/>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b="16434"/>
          <a:stretch/>
        </p:blipFill>
        <p:spPr>
          <a:xfrm>
            <a:off x="7687459" y="3231286"/>
            <a:ext cx="4047341" cy="3382183"/>
          </a:xfrm>
          <a:prstGeom prst="rect">
            <a:avLst/>
          </a:prstGeom>
        </p:spPr>
      </p:pic>
      <p:pic>
        <p:nvPicPr>
          <p:cNvPr id="34" name="1分40秒 ">
            <a:hlinkClick r:id="" action="ppaction://media"/>
            <a:extLst>
              <a:ext uri="{FF2B5EF4-FFF2-40B4-BE49-F238E27FC236}">
                <a16:creationId xmlns:a16="http://schemas.microsoft.com/office/drawing/2014/main" id="{75422948-CE28-4891-8F68-ED429E8046B9}"/>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6076950" y="-1410167"/>
            <a:ext cx="609600" cy="609600"/>
          </a:xfrm>
          <a:prstGeom prst="rect">
            <a:avLst/>
          </a:prstGeom>
        </p:spPr>
      </p:pic>
      <p:pic>
        <p:nvPicPr>
          <p:cNvPr id="2" name="Picture 1"/>
          <p:cNvPicPr>
            <a:picLocks noChangeAspect="1"/>
          </p:cNvPicPr>
          <p:nvPr/>
        </p:nvPicPr>
        <p:blipFill>
          <a:blip r:embed="rId13"/>
          <a:stretch>
            <a:fillRect/>
          </a:stretch>
        </p:blipFill>
        <p:spPr>
          <a:xfrm>
            <a:off x="3589566" y="1981314"/>
            <a:ext cx="4974767" cy="1987468"/>
          </a:xfrm>
          <a:prstGeom prst="rect">
            <a:avLst/>
          </a:prstGeom>
        </p:spPr>
      </p:pic>
    </p:spTree>
    <p:extLst>
      <p:ext uri="{BB962C8B-B14F-4D97-AF65-F5344CB8AC3E}">
        <p14:creationId xmlns:p14="http://schemas.microsoft.com/office/powerpoint/2010/main" val="3784213668"/>
      </p:ext>
    </p:extLst>
  </p:cSld>
  <p:clrMapOvr>
    <a:masterClrMapping/>
  </p:clrMapOvr>
  <mc:AlternateContent xmlns:mc="http://schemas.openxmlformats.org/markup-compatibility/2006" xmlns:p14="http://schemas.microsoft.com/office/powerpoint/2010/main">
    <mc:Choice Requires="p14">
      <p:transition spd="slow" p14:dur="125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4"/>
                                        </p:tgtEl>
                                      </p:cBhvr>
                                    </p:cmd>
                                  </p:childTnLst>
                                </p:cTn>
                              </p:par>
                            </p:childTnLst>
                          </p:cTn>
                        </p:par>
                        <p:par>
                          <p:cTn id="7" fill="hold">
                            <p:stCondLst>
                              <p:cond delay="0"/>
                            </p:stCondLst>
                            <p:childTnLst>
                              <p:par>
                                <p:cTn id="8" presetID="31" presetClass="entr" presetSubtype="0" fill="hold" grpId="0" nodeType="afterEffect">
                                  <p:stCondLst>
                                    <p:cond delay="0"/>
                                  </p:stCondLst>
                                  <p:childTnLst>
                                    <p:set>
                                      <p:cBhvr>
                                        <p:cTn id="9" dur="1" fill="hold">
                                          <p:stCondLst>
                                            <p:cond delay="0"/>
                                          </p:stCondLst>
                                        </p:cTn>
                                        <p:tgtEl>
                                          <p:spTgt spid="19"/>
                                        </p:tgtEl>
                                        <p:attrNameLst>
                                          <p:attrName>style.visibility</p:attrName>
                                        </p:attrNameLst>
                                      </p:cBhvr>
                                      <p:to>
                                        <p:strVal val="visible"/>
                                      </p:to>
                                    </p:set>
                                    <p:anim calcmode="lin" valueType="num">
                                      <p:cBhvr>
                                        <p:cTn id="10" dur="1000" fill="hold"/>
                                        <p:tgtEl>
                                          <p:spTgt spid="19"/>
                                        </p:tgtEl>
                                        <p:attrNameLst>
                                          <p:attrName>ppt_w</p:attrName>
                                        </p:attrNameLst>
                                      </p:cBhvr>
                                      <p:tavLst>
                                        <p:tav tm="0">
                                          <p:val>
                                            <p:fltVal val="0"/>
                                          </p:val>
                                        </p:tav>
                                        <p:tav tm="100000">
                                          <p:val>
                                            <p:strVal val="#ppt_w"/>
                                          </p:val>
                                        </p:tav>
                                      </p:tavLst>
                                    </p:anim>
                                    <p:anim calcmode="lin" valueType="num">
                                      <p:cBhvr>
                                        <p:cTn id="11" dur="1000" fill="hold"/>
                                        <p:tgtEl>
                                          <p:spTgt spid="19"/>
                                        </p:tgtEl>
                                        <p:attrNameLst>
                                          <p:attrName>ppt_h</p:attrName>
                                        </p:attrNameLst>
                                      </p:cBhvr>
                                      <p:tavLst>
                                        <p:tav tm="0">
                                          <p:val>
                                            <p:fltVal val="0"/>
                                          </p:val>
                                        </p:tav>
                                        <p:tav tm="100000">
                                          <p:val>
                                            <p:strVal val="#ppt_h"/>
                                          </p:val>
                                        </p:tav>
                                      </p:tavLst>
                                    </p:anim>
                                    <p:anim calcmode="lin" valueType="num">
                                      <p:cBhvr>
                                        <p:cTn id="12" dur="1000" fill="hold"/>
                                        <p:tgtEl>
                                          <p:spTgt spid="19"/>
                                        </p:tgtEl>
                                        <p:attrNameLst>
                                          <p:attrName>style.rotation</p:attrName>
                                        </p:attrNameLst>
                                      </p:cBhvr>
                                      <p:tavLst>
                                        <p:tav tm="0">
                                          <p:val>
                                            <p:fltVal val="90"/>
                                          </p:val>
                                        </p:tav>
                                        <p:tav tm="100000">
                                          <p:val>
                                            <p:fltVal val="0"/>
                                          </p:val>
                                        </p:tav>
                                      </p:tavLst>
                                    </p:anim>
                                    <p:animEffect transition="in" filter="fade">
                                      <p:cBhvr>
                                        <p:cTn id="13" dur="1000"/>
                                        <p:tgtEl>
                                          <p:spTgt spid="19"/>
                                        </p:tgtEl>
                                      </p:cBhvr>
                                    </p:animEffect>
                                  </p:childTnLst>
                                </p:cTn>
                              </p:par>
                            </p:childTnLst>
                          </p:cTn>
                        </p:par>
                        <p:par>
                          <p:cTn id="14" fill="hold">
                            <p:stCondLst>
                              <p:cond delay="1000"/>
                            </p:stCondLst>
                            <p:childTnLst>
                              <p:par>
                                <p:cTn id="15" presetID="31" presetClass="entr" presetSubtype="0" fill="hold" grpId="0" nodeType="afterEffect">
                                  <p:stCondLst>
                                    <p:cond delay="0"/>
                                  </p:stCondLst>
                                  <p:childTnLst>
                                    <p:set>
                                      <p:cBhvr>
                                        <p:cTn id="16" dur="1" fill="hold">
                                          <p:stCondLst>
                                            <p:cond delay="0"/>
                                          </p:stCondLst>
                                        </p:cTn>
                                        <p:tgtEl>
                                          <p:spTgt spid="18"/>
                                        </p:tgtEl>
                                        <p:attrNameLst>
                                          <p:attrName>style.visibility</p:attrName>
                                        </p:attrNameLst>
                                      </p:cBhvr>
                                      <p:to>
                                        <p:strVal val="visible"/>
                                      </p:to>
                                    </p:set>
                                    <p:anim calcmode="lin" valueType="num">
                                      <p:cBhvr>
                                        <p:cTn id="17" dur="1000" fill="hold"/>
                                        <p:tgtEl>
                                          <p:spTgt spid="18"/>
                                        </p:tgtEl>
                                        <p:attrNameLst>
                                          <p:attrName>ppt_w</p:attrName>
                                        </p:attrNameLst>
                                      </p:cBhvr>
                                      <p:tavLst>
                                        <p:tav tm="0">
                                          <p:val>
                                            <p:fltVal val="0"/>
                                          </p:val>
                                        </p:tav>
                                        <p:tav tm="100000">
                                          <p:val>
                                            <p:strVal val="#ppt_w"/>
                                          </p:val>
                                        </p:tav>
                                      </p:tavLst>
                                    </p:anim>
                                    <p:anim calcmode="lin" valueType="num">
                                      <p:cBhvr>
                                        <p:cTn id="18" dur="1000" fill="hold"/>
                                        <p:tgtEl>
                                          <p:spTgt spid="18"/>
                                        </p:tgtEl>
                                        <p:attrNameLst>
                                          <p:attrName>ppt_h</p:attrName>
                                        </p:attrNameLst>
                                      </p:cBhvr>
                                      <p:tavLst>
                                        <p:tav tm="0">
                                          <p:val>
                                            <p:fltVal val="0"/>
                                          </p:val>
                                        </p:tav>
                                        <p:tav tm="100000">
                                          <p:val>
                                            <p:strVal val="#ppt_h"/>
                                          </p:val>
                                        </p:tav>
                                      </p:tavLst>
                                    </p:anim>
                                    <p:anim calcmode="lin" valueType="num">
                                      <p:cBhvr>
                                        <p:cTn id="19" dur="1000" fill="hold"/>
                                        <p:tgtEl>
                                          <p:spTgt spid="18"/>
                                        </p:tgtEl>
                                        <p:attrNameLst>
                                          <p:attrName>style.rotation</p:attrName>
                                        </p:attrNameLst>
                                      </p:cBhvr>
                                      <p:tavLst>
                                        <p:tav tm="0">
                                          <p:val>
                                            <p:fltVal val="90"/>
                                          </p:val>
                                        </p:tav>
                                        <p:tav tm="100000">
                                          <p:val>
                                            <p:fltVal val="0"/>
                                          </p:val>
                                        </p:tav>
                                      </p:tavLst>
                                    </p:anim>
                                    <p:animEffect transition="in" filter="fade">
                                      <p:cBhvr>
                                        <p:cTn id="20" dur="1000"/>
                                        <p:tgtEl>
                                          <p:spTgt spid="18"/>
                                        </p:tgtEl>
                                      </p:cBhvr>
                                    </p:animEffect>
                                  </p:childTnLst>
                                </p:cTn>
                              </p:par>
                            </p:childTnLst>
                          </p:cTn>
                        </p:par>
                        <p:par>
                          <p:cTn id="21" fill="hold">
                            <p:stCondLst>
                              <p:cond delay="2000"/>
                            </p:stCondLst>
                            <p:childTnLst>
                              <p:par>
                                <p:cTn id="22" presetID="31" presetClass="entr" presetSubtype="0" fill="hold" grpId="0" nodeType="afterEffect">
                                  <p:stCondLst>
                                    <p:cond delay="0"/>
                                  </p:stCondLst>
                                  <p:childTnLst>
                                    <p:set>
                                      <p:cBhvr>
                                        <p:cTn id="23" dur="1" fill="hold">
                                          <p:stCondLst>
                                            <p:cond delay="0"/>
                                          </p:stCondLst>
                                        </p:cTn>
                                        <p:tgtEl>
                                          <p:spTgt spid="22"/>
                                        </p:tgtEl>
                                        <p:attrNameLst>
                                          <p:attrName>style.visibility</p:attrName>
                                        </p:attrNameLst>
                                      </p:cBhvr>
                                      <p:to>
                                        <p:strVal val="visible"/>
                                      </p:to>
                                    </p:set>
                                    <p:anim calcmode="lin" valueType="num">
                                      <p:cBhvr>
                                        <p:cTn id="24" dur="1000" fill="hold"/>
                                        <p:tgtEl>
                                          <p:spTgt spid="22"/>
                                        </p:tgtEl>
                                        <p:attrNameLst>
                                          <p:attrName>ppt_w</p:attrName>
                                        </p:attrNameLst>
                                      </p:cBhvr>
                                      <p:tavLst>
                                        <p:tav tm="0">
                                          <p:val>
                                            <p:fltVal val="0"/>
                                          </p:val>
                                        </p:tav>
                                        <p:tav tm="100000">
                                          <p:val>
                                            <p:strVal val="#ppt_w"/>
                                          </p:val>
                                        </p:tav>
                                      </p:tavLst>
                                    </p:anim>
                                    <p:anim calcmode="lin" valueType="num">
                                      <p:cBhvr>
                                        <p:cTn id="25" dur="1000" fill="hold"/>
                                        <p:tgtEl>
                                          <p:spTgt spid="22"/>
                                        </p:tgtEl>
                                        <p:attrNameLst>
                                          <p:attrName>ppt_h</p:attrName>
                                        </p:attrNameLst>
                                      </p:cBhvr>
                                      <p:tavLst>
                                        <p:tav tm="0">
                                          <p:val>
                                            <p:fltVal val="0"/>
                                          </p:val>
                                        </p:tav>
                                        <p:tav tm="100000">
                                          <p:val>
                                            <p:strVal val="#ppt_h"/>
                                          </p:val>
                                        </p:tav>
                                      </p:tavLst>
                                    </p:anim>
                                    <p:anim calcmode="lin" valueType="num">
                                      <p:cBhvr>
                                        <p:cTn id="26" dur="1000" fill="hold"/>
                                        <p:tgtEl>
                                          <p:spTgt spid="22"/>
                                        </p:tgtEl>
                                        <p:attrNameLst>
                                          <p:attrName>style.rotation</p:attrName>
                                        </p:attrNameLst>
                                      </p:cBhvr>
                                      <p:tavLst>
                                        <p:tav tm="0">
                                          <p:val>
                                            <p:fltVal val="90"/>
                                          </p:val>
                                        </p:tav>
                                        <p:tav tm="100000">
                                          <p:val>
                                            <p:fltVal val="0"/>
                                          </p:val>
                                        </p:tav>
                                      </p:tavLst>
                                    </p:anim>
                                    <p:animEffect transition="in" filter="fade">
                                      <p:cBhvr>
                                        <p:cTn id="27" dur="1000"/>
                                        <p:tgtEl>
                                          <p:spTgt spid="22"/>
                                        </p:tgtEl>
                                      </p:cBhvr>
                                    </p:animEffect>
                                  </p:childTnLst>
                                </p:cTn>
                              </p:par>
                            </p:childTnLst>
                          </p:cTn>
                        </p:par>
                        <p:par>
                          <p:cTn id="28" fill="hold">
                            <p:stCondLst>
                              <p:cond delay="3000"/>
                            </p:stCondLst>
                            <p:childTnLst>
                              <p:par>
                                <p:cTn id="29" presetID="31" presetClass="entr" presetSubtype="0" fill="hold" grpId="0" nodeType="afterEffect">
                                  <p:stCondLst>
                                    <p:cond delay="0"/>
                                  </p:stCondLst>
                                  <p:childTnLst>
                                    <p:set>
                                      <p:cBhvr>
                                        <p:cTn id="30" dur="1" fill="hold">
                                          <p:stCondLst>
                                            <p:cond delay="0"/>
                                          </p:stCondLst>
                                        </p:cTn>
                                        <p:tgtEl>
                                          <p:spTgt spid="21"/>
                                        </p:tgtEl>
                                        <p:attrNameLst>
                                          <p:attrName>style.visibility</p:attrName>
                                        </p:attrNameLst>
                                      </p:cBhvr>
                                      <p:to>
                                        <p:strVal val="visible"/>
                                      </p:to>
                                    </p:set>
                                    <p:anim calcmode="lin" valueType="num">
                                      <p:cBhvr>
                                        <p:cTn id="31" dur="1000" fill="hold"/>
                                        <p:tgtEl>
                                          <p:spTgt spid="21"/>
                                        </p:tgtEl>
                                        <p:attrNameLst>
                                          <p:attrName>ppt_w</p:attrName>
                                        </p:attrNameLst>
                                      </p:cBhvr>
                                      <p:tavLst>
                                        <p:tav tm="0">
                                          <p:val>
                                            <p:fltVal val="0"/>
                                          </p:val>
                                        </p:tav>
                                        <p:tav tm="100000">
                                          <p:val>
                                            <p:strVal val="#ppt_w"/>
                                          </p:val>
                                        </p:tav>
                                      </p:tavLst>
                                    </p:anim>
                                    <p:anim calcmode="lin" valueType="num">
                                      <p:cBhvr>
                                        <p:cTn id="32" dur="1000" fill="hold"/>
                                        <p:tgtEl>
                                          <p:spTgt spid="21"/>
                                        </p:tgtEl>
                                        <p:attrNameLst>
                                          <p:attrName>ppt_h</p:attrName>
                                        </p:attrNameLst>
                                      </p:cBhvr>
                                      <p:tavLst>
                                        <p:tav tm="0">
                                          <p:val>
                                            <p:fltVal val="0"/>
                                          </p:val>
                                        </p:tav>
                                        <p:tav tm="100000">
                                          <p:val>
                                            <p:strVal val="#ppt_h"/>
                                          </p:val>
                                        </p:tav>
                                      </p:tavLst>
                                    </p:anim>
                                    <p:anim calcmode="lin" valueType="num">
                                      <p:cBhvr>
                                        <p:cTn id="33" dur="1000" fill="hold"/>
                                        <p:tgtEl>
                                          <p:spTgt spid="21"/>
                                        </p:tgtEl>
                                        <p:attrNameLst>
                                          <p:attrName>style.rotation</p:attrName>
                                        </p:attrNameLst>
                                      </p:cBhvr>
                                      <p:tavLst>
                                        <p:tav tm="0">
                                          <p:val>
                                            <p:fltVal val="90"/>
                                          </p:val>
                                        </p:tav>
                                        <p:tav tm="100000">
                                          <p:val>
                                            <p:fltVal val="0"/>
                                          </p:val>
                                        </p:tav>
                                      </p:tavLst>
                                    </p:anim>
                                    <p:animEffect transition="in" filter="fade">
                                      <p:cBhvr>
                                        <p:cTn id="34" dur="1000"/>
                                        <p:tgtEl>
                                          <p:spTgt spid="21"/>
                                        </p:tgtEl>
                                      </p:cBhvr>
                                    </p:animEffect>
                                  </p:childTnLst>
                                </p:cTn>
                              </p:par>
                            </p:childTnLst>
                          </p:cTn>
                        </p:par>
                        <p:par>
                          <p:cTn id="35" fill="hold">
                            <p:stCondLst>
                              <p:cond delay="4000"/>
                            </p:stCondLst>
                            <p:childTnLst>
                              <p:par>
                                <p:cTn id="36" presetID="31" presetClass="entr" presetSubtype="0" fill="hold" grpId="0" nodeType="afterEffect">
                                  <p:stCondLst>
                                    <p:cond delay="0"/>
                                  </p:stCondLst>
                                  <p:childTnLst>
                                    <p:set>
                                      <p:cBhvr>
                                        <p:cTn id="37" dur="1" fill="hold">
                                          <p:stCondLst>
                                            <p:cond delay="0"/>
                                          </p:stCondLst>
                                        </p:cTn>
                                        <p:tgtEl>
                                          <p:spTgt spid="23"/>
                                        </p:tgtEl>
                                        <p:attrNameLst>
                                          <p:attrName>style.visibility</p:attrName>
                                        </p:attrNameLst>
                                      </p:cBhvr>
                                      <p:to>
                                        <p:strVal val="visible"/>
                                      </p:to>
                                    </p:set>
                                    <p:anim calcmode="lin" valueType="num">
                                      <p:cBhvr>
                                        <p:cTn id="38" dur="1000" fill="hold"/>
                                        <p:tgtEl>
                                          <p:spTgt spid="23"/>
                                        </p:tgtEl>
                                        <p:attrNameLst>
                                          <p:attrName>ppt_w</p:attrName>
                                        </p:attrNameLst>
                                      </p:cBhvr>
                                      <p:tavLst>
                                        <p:tav tm="0">
                                          <p:val>
                                            <p:fltVal val="0"/>
                                          </p:val>
                                        </p:tav>
                                        <p:tav tm="100000">
                                          <p:val>
                                            <p:strVal val="#ppt_w"/>
                                          </p:val>
                                        </p:tav>
                                      </p:tavLst>
                                    </p:anim>
                                    <p:anim calcmode="lin" valueType="num">
                                      <p:cBhvr>
                                        <p:cTn id="39" dur="1000" fill="hold"/>
                                        <p:tgtEl>
                                          <p:spTgt spid="23"/>
                                        </p:tgtEl>
                                        <p:attrNameLst>
                                          <p:attrName>ppt_h</p:attrName>
                                        </p:attrNameLst>
                                      </p:cBhvr>
                                      <p:tavLst>
                                        <p:tav tm="0">
                                          <p:val>
                                            <p:fltVal val="0"/>
                                          </p:val>
                                        </p:tav>
                                        <p:tav tm="100000">
                                          <p:val>
                                            <p:strVal val="#ppt_h"/>
                                          </p:val>
                                        </p:tav>
                                      </p:tavLst>
                                    </p:anim>
                                    <p:anim calcmode="lin" valueType="num">
                                      <p:cBhvr>
                                        <p:cTn id="40" dur="1000" fill="hold"/>
                                        <p:tgtEl>
                                          <p:spTgt spid="23"/>
                                        </p:tgtEl>
                                        <p:attrNameLst>
                                          <p:attrName>style.rotation</p:attrName>
                                        </p:attrNameLst>
                                      </p:cBhvr>
                                      <p:tavLst>
                                        <p:tav tm="0">
                                          <p:val>
                                            <p:fltVal val="90"/>
                                          </p:val>
                                        </p:tav>
                                        <p:tav tm="100000">
                                          <p:val>
                                            <p:fltVal val="0"/>
                                          </p:val>
                                        </p:tav>
                                      </p:tavLst>
                                    </p:anim>
                                    <p:animEffect transition="in" filter="fade">
                                      <p:cBhvr>
                                        <p:cTn id="41" dur="1000"/>
                                        <p:tgtEl>
                                          <p:spTgt spid="23"/>
                                        </p:tgtEl>
                                      </p:cBhvr>
                                    </p:animEffect>
                                  </p:childTnLst>
                                </p:cTn>
                              </p:par>
                              <p:par>
                                <p:cTn id="42" presetID="14" presetClass="entr" presetSubtype="10" fill="hold" nodeType="withEffect">
                                  <p:stCondLst>
                                    <p:cond delay="0"/>
                                  </p:stCondLst>
                                  <p:childTnLst>
                                    <p:set>
                                      <p:cBhvr>
                                        <p:cTn id="43" dur="1" fill="hold">
                                          <p:stCondLst>
                                            <p:cond delay="0"/>
                                          </p:stCondLst>
                                        </p:cTn>
                                        <p:tgtEl>
                                          <p:spTgt spid="2"/>
                                        </p:tgtEl>
                                        <p:attrNameLst>
                                          <p:attrName>style.visibility</p:attrName>
                                        </p:attrNameLst>
                                      </p:cBhvr>
                                      <p:to>
                                        <p:strVal val="visible"/>
                                      </p:to>
                                    </p:set>
                                    <p:animEffect transition="in" filter="randombar(horizontal)">
                                      <p:cBhvr>
                                        <p:cTn id="44" dur="500"/>
                                        <p:tgtEl>
                                          <p:spTgt spid="2"/>
                                        </p:tgtEl>
                                      </p:cBhvr>
                                    </p:animEffect>
                                  </p:childTnLst>
                                </p:cTn>
                              </p:par>
                            </p:childTnLst>
                          </p:cTn>
                        </p:par>
                        <p:par>
                          <p:cTn id="45" fill="hold">
                            <p:stCondLst>
                              <p:cond delay="5000"/>
                            </p:stCondLst>
                            <p:childTnLst>
                              <p:par>
                                <p:cTn id="46" presetID="2" presetClass="entr" presetSubtype="8" fill="hold" grpId="0" nodeType="afterEffect">
                                  <p:stCondLst>
                                    <p:cond delay="0"/>
                                  </p:stCondLst>
                                  <p:childTnLst>
                                    <p:set>
                                      <p:cBhvr>
                                        <p:cTn id="47" dur="1" fill="hold">
                                          <p:stCondLst>
                                            <p:cond delay="0"/>
                                          </p:stCondLst>
                                        </p:cTn>
                                        <p:tgtEl>
                                          <p:spTgt spid="26"/>
                                        </p:tgtEl>
                                        <p:attrNameLst>
                                          <p:attrName>style.visibility</p:attrName>
                                        </p:attrNameLst>
                                      </p:cBhvr>
                                      <p:to>
                                        <p:strVal val="visible"/>
                                      </p:to>
                                    </p:set>
                                    <p:anim calcmode="lin" valueType="num">
                                      <p:cBhvr additive="base">
                                        <p:cTn id="48" dur="1000" fill="hold"/>
                                        <p:tgtEl>
                                          <p:spTgt spid="26"/>
                                        </p:tgtEl>
                                        <p:attrNameLst>
                                          <p:attrName>ppt_x</p:attrName>
                                        </p:attrNameLst>
                                      </p:cBhvr>
                                      <p:tavLst>
                                        <p:tav tm="0">
                                          <p:val>
                                            <p:strVal val="0-#ppt_w/2"/>
                                          </p:val>
                                        </p:tav>
                                        <p:tav tm="100000">
                                          <p:val>
                                            <p:strVal val="#ppt_x"/>
                                          </p:val>
                                        </p:tav>
                                      </p:tavLst>
                                    </p:anim>
                                    <p:anim calcmode="lin" valueType="num">
                                      <p:cBhvr additive="base">
                                        <p:cTn id="49" dur="1000" fill="hold"/>
                                        <p:tgtEl>
                                          <p:spTgt spid="26"/>
                                        </p:tgtEl>
                                        <p:attrNameLst>
                                          <p:attrName>ppt_y</p:attrName>
                                        </p:attrNameLst>
                                      </p:cBhvr>
                                      <p:tavLst>
                                        <p:tav tm="0">
                                          <p:val>
                                            <p:strVal val="#ppt_y"/>
                                          </p:val>
                                        </p:tav>
                                        <p:tav tm="100000">
                                          <p:val>
                                            <p:strVal val="#ppt_y"/>
                                          </p:val>
                                        </p:tav>
                                      </p:tavLst>
                                    </p:anim>
                                  </p:childTnLst>
                                </p:cTn>
                              </p:par>
                            </p:childTnLst>
                          </p:cTn>
                        </p:par>
                        <p:par>
                          <p:cTn id="50" fill="hold">
                            <p:stCondLst>
                              <p:cond delay="6000"/>
                            </p:stCondLst>
                            <p:childTnLst>
                              <p:par>
                                <p:cTn id="51" presetID="2" presetClass="entr" presetSubtype="8" fill="hold" nodeType="afterEffect">
                                  <p:stCondLst>
                                    <p:cond delay="0"/>
                                  </p:stCondLst>
                                  <p:childTnLst>
                                    <p:set>
                                      <p:cBhvr>
                                        <p:cTn id="52" dur="1" fill="hold">
                                          <p:stCondLst>
                                            <p:cond delay="0"/>
                                          </p:stCondLst>
                                        </p:cTn>
                                        <p:tgtEl>
                                          <p:spTgt spid="27"/>
                                        </p:tgtEl>
                                        <p:attrNameLst>
                                          <p:attrName>style.visibility</p:attrName>
                                        </p:attrNameLst>
                                      </p:cBhvr>
                                      <p:to>
                                        <p:strVal val="visible"/>
                                      </p:to>
                                    </p:set>
                                    <p:anim calcmode="lin" valueType="num">
                                      <p:cBhvr additive="base">
                                        <p:cTn id="53" dur="1000" fill="hold"/>
                                        <p:tgtEl>
                                          <p:spTgt spid="27"/>
                                        </p:tgtEl>
                                        <p:attrNameLst>
                                          <p:attrName>ppt_x</p:attrName>
                                        </p:attrNameLst>
                                      </p:cBhvr>
                                      <p:tavLst>
                                        <p:tav tm="0">
                                          <p:val>
                                            <p:strVal val="0-#ppt_w/2"/>
                                          </p:val>
                                        </p:tav>
                                        <p:tav tm="100000">
                                          <p:val>
                                            <p:strVal val="#ppt_x"/>
                                          </p:val>
                                        </p:tav>
                                      </p:tavLst>
                                    </p:anim>
                                    <p:anim calcmode="lin" valueType="num">
                                      <p:cBhvr additive="base">
                                        <p:cTn id="54" dur="1000" fill="hold"/>
                                        <p:tgtEl>
                                          <p:spTgt spid="2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55" fill="hold" display="0">
                  <p:stCondLst>
                    <p:cond delay="indefinite"/>
                  </p:stCondLst>
                  <p:endCondLst>
                    <p:cond evt="onStopAudio" delay="0">
                      <p:tgtEl>
                        <p:sldTgt/>
                      </p:tgtEl>
                    </p:cond>
                  </p:endCondLst>
                </p:cTn>
                <p:tgtEl>
                  <p:spTgt spid="34"/>
                </p:tgtEl>
              </p:cMediaNode>
            </p:audio>
          </p:childTnLst>
        </p:cTn>
      </p:par>
    </p:tnLst>
    <p:bldLst>
      <p:bldP spid="18" grpId="0" animBg="1"/>
      <p:bldP spid="19" grpId="0" animBg="1"/>
      <p:bldP spid="21" grpId="0" animBg="1"/>
      <p:bldP spid="22" grpId="0" animBg="1"/>
      <p:bldP spid="23" grpId="0" animBg="1"/>
      <p:bldP spid="26" grpId="0" animBg="1"/>
    </p:bldLst>
  </p:timing>
</p:sld>
</file>

<file path=ppt/theme/theme1.xml><?xml version="1.0" encoding="utf-8"?>
<a:theme xmlns:a="http://schemas.openxmlformats.org/drawingml/2006/main" name="AAAAAAAAAAAAAAAAAAAAAAAAAAA">
  <a:themeElements>
    <a:clrScheme name="自定义 2036">
      <a:dk1>
        <a:sysClr val="windowText" lastClr="000000"/>
      </a:dk1>
      <a:lt1>
        <a:sysClr val="window" lastClr="FFFFFF"/>
      </a:lt1>
      <a:dk2>
        <a:srgbClr val="44546A"/>
      </a:dk2>
      <a:lt2>
        <a:srgbClr val="E7E6E6"/>
      </a:lt2>
      <a:accent1>
        <a:srgbClr val="889BE7"/>
      </a:accent1>
      <a:accent2>
        <a:srgbClr val="889BE7"/>
      </a:accent2>
      <a:accent3>
        <a:srgbClr val="889BE7"/>
      </a:accent3>
      <a:accent4>
        <a:srgbClr val="889BE7"/>
      </a:accent4>
      <a:accent5>
        <a:srgbClr val="889BE7"/>
      </a:accent5>
      <a:accent6>
        <a:srgbClr val="889BE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310</TotalTime>
  <Words>961</Words>
  <Application>Microsoft Office PowerPoint</Application>
  <PresentationFormat>Màn hình rộng</PresentationFormat>
  <Paragraphs>75</Paragraphs>
  <Slides>30</Slides>
  <Notes>16</Notes>
  <HiddenSlides>0</HiddenSlides>
  <MMClips>4</MMClips>
  <ScaleCrop>false</ScaleCrop>
  <HeadingPairs>
    <vt:vector size="6" baseType="variant">
      <vt:variant>
        <vt:lpstr>Phông được Dùng</vt:lpstr>
      </vt:variant>
      <vt:variant>
        <vt:i4>9</vt:i4>
      </vt:variant>
      <vt:variant>
        <vt:lpstr>Chủ đề</vt:lpstr>
      </vt:variant>
      <vt:variant>
        <vt:i4>2</vt:i4>
      </vt:variant>
      <vt:variant>
        <vt:lpstr>Tiêu đề Bản chiếu</vt:lpstr>
      </vt:variant>
      <vt:variant>
        <vt:i4>30</vt:i4>
      </vt:variant>
    </vt:vector>
  </HeadingPairs>
  <TitlesOfParts>
    <vt:vector size="41" baseType="lpstr">
      <vt:lpstr>等线</vt:lpstr>
      <vt:lpstr>#9Slide03 Arima Madurai Black</vt:lpstr>
      <vt:lpstr>Arial</vt:lpstr>
      <vt:lpstr>Calibri</vt:lpstr>
      <vt:lpstr>Calibri Light</vt:lpstr>
      <vt:lpstr>Coiny</vt:lpstr>
      <vt:lpstr>Open Sans</vt:lpstr>
      <vt:lpstr>Times New Roman</vt:lpstr>
      <vt:lpstr>zihun107hao-mengquhuanleti</vt:lpstr>
      <vt:lpstr>AAAAAAAAAAAAAAAAAAAAAAAAAAA</vt:lpstr>
      <vt:lpstr>Office Theme</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Uyen Uyen</dc:creator>
  <cp:lastModifiedBy>Phuong Dung Truong Thi</cp:lastModifiedBy>
  <cp:revision>45</cp:revision>
  <dcterms:created xsi:type="dcterms:W3CDTF">2022-01-07T16:08:51Z</dcterms:created>
  <dcterms:modified xsi:type="dcterms:W3CDTF">2024-07-24T06:34:51Z</dcterms:modified>
</cp:coreProperties>
</file>