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4" r:id="rId2"/>
  </p:sldMasterIdLst>
  <p:notesMasterIdLst>
    <p:notesMasterId r:id="rId30"/>
  </p:notesMasterIdLst>
  <p:sldIdLst>
    <p:sldId id="363" r:id="rId3"/>
    <p:sldId id="285" r:id="rId4"/>
    <p:sldId id="364" r:id="rId5"/>
    <p:sldId id="365" r:id="rId6"/>
    <p:sldId id="367" r:id="rId7"/>
    <p:sldId id="387" r:id="rId8"/>
    <p:sldId id="369" r:id="rId9"/>
    <p:sldId id="371" r:id="rId10"/>
    <p:sldId id="1022" r:id="rId11"/>
    <p:sldId id="347" r:id="rId12"/>
    <p:sldId id="373" r:id="rId13"/>
    <p:sldId id="358" r:id="rId14"/>
    <p:sldId id="357" r:id="rId15"/>
    <p:sldId id="374" r:id="rId16"/>
    <p:sldId id="310" r:id="rId17"/>
    <p:sldId id="1023" r:id="rId18"/>
    <p:sldId id="378" r:id="rId19"/>
    <p:sldId id="379" r:id="rId20"/>
    <p:sldId id="355" r:id="rId21"/>
    <p:sldId id="380" r:id="rId22"/>
    <p:sldId id="299" r:id="rId23"/>
    <p:sldId id="383" r:id="rId24"/>
    <p:sldId id="381" r:id="rId25"/>
    <p:sldId id="384" r:id="rId26"/>
    <p:sldId id="385" r:id="rId27"/>
    <p:sldId id="370" r:id="rId28"/>
    <p:sldId id="388" r:id="rId29"/>
  </p:sldIdLst>
  <p:sldSz cx="12192000" cy="6858000"/>
  <p:notesSz cx="6858000" cy="9144000"/>
  <p:custDataLst>
    <p:tags r:id="rId31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66FFFF"/>
    <a:srgbClr val="DB8843"/>
    <a:srgbClr val="F98D6D"/>
    <a:srgbClr val="8BEDF2"/>
    <a:srgbClr val="764A0D"/>
    <a:srgbClr val="000000"/>
    <a:srgbClr val="65A481"/>
    <a:srgbClr val="4D2209"/>
    <a:srgbClr val="E0A7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24" autoAdjust="0"/>
    <p:restoredTop sz="94660"/>
  </p:normalViewPr>
  <p:slideViewPr>
    <p:cSldViewPr snapToGrid="0">
      <p:cViewPr varScale="1">
        <p:scale>
          <a:sx n="62" d="100"/>
          <a:sy n="62" d="100"/>
        </p:scale>
        <p:origin x="148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2CE7A93D-8544-4F9A-825D-2E925348051E}" type="datetimeFigureOut">
              <a:rPr lang="zh-CN" altLang="en-US" smtClean="0"/>
              <a:t>2023/10/30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55EA3EDB-2079-40C4-81D2-61364984FB10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>
            <a:extLst>
              <a:ext uri="{FF2B5EF4-FFF2-40B4-BE49-F238E27FC236}">
                <a16:creationId xmlns:a16="http://schemas.microsoft.com/office/drawing/2014/main" id="{74D75BD7-9413-4F0C-9AF5-664C8166281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8368F81-115D-490F-9E4A-46EC4D813E97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9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6739" name="Rectangle 2">
            <a:extLst>
              <a:ext uri="{FF2B5EF4-FFF2-40B4-BE49-F238E27FC236}">
                <a16:creationId xmlns:a16="http://schemas.microsoft.com/office/drawing/2014/main" id="{D96736FE-2876-4A54-9A92-0698501D3C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6740" name="Rectangle 3">
            <a:extLst>
              <a:ext uri="{FF2B5EF4-FFF2-40B4-BE49-F238E27FC236}">
                <a16:creationId xmlns:a16="http://schemas.microsoft.com/office/drawing/2014/main" id="{D69D2C54-84C8-4D85-804E-5C93C01670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5EA3EDB-2079-40C4-81D2-61364984FB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t>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包含 室内&#10;&#10;已生成高可信度的说明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3" name="任意多边形: 形状 2"/>
          <p:cNvSpPr/>
          <p:nvPr userDrawn="1"/>
        </p:nvSpPr>
        <p:spPr>
          <a:xfrm>
            <a:off x="503495" y="261258"/>
            <a:ext cx="11185010" cy="5513112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-1" fmla="*/ 267716 w 7816697"/>
              <a:gd name="connsiteY0-2" fmla="*/ 610524 h 4774669"/>
              <a:gd name="connsiteX1-3" fmla="*/ 458216 w 7816697"/>
              <a:gd name="connsiteY1-4" fmla="*/ 248574 h 4774669"/>
              <a:gd name="connsiteX2-5" fmla="*/ 1563116 w 7816697"/>
              <a:gd name="connsiteY2-6" fmla="*/ 58074 h 4774669"/>
              <a:gd name="connsiteX3-7" fmla="*/ 4915916 w 7816697"/>
              <a:gd name="connsiteY3-8" fmla="*/ 19974 h 4774669"/>
              <a:gd name="connsiteX4-9" fmla="*/ 6649466 w 7816697"/>
              <a:gd name="connsiteY4-10" fmla="*/ 343824 h 4774669"/>
              <a:gd name="connsiteX5-11" fmla="*/ 7506716 w 7816697"/>
              <a:gd name="connsiteY5-12" fmla="*/ 743874 h 4774669"/>
              <a:gd name="connsiteX6-13" fmla="*/ 7811516 w 7816697"/>
              <a:gd name="connsiteY6-14" fmla="*/ 2572674 h 4774669"/>
              <a:gd name="connsiteX7-15" fmla="*/ 7297166 w 7816697"/>
              <a:gd name="connsiteY7-16" fmla="*/ 4382424 h 4774669"/>
              <a:gd name="connsiteX8-17" fmla="*/ 6173216 w 7816697"/>
              <a:gd name="connsiteY8-18" fmla="*/ 4763424 h 4774669"/>
              <a:gd name="connsiteX9-19" fmla="*/ 4877816 w 7816697"/>
              <a:gd name="connsiteY9-20" fmla="*/ 4668174 h 4774669"/>
              <a:gd name="connsiteX10-21" fmla="*/ 3430016 w 7816697"/>
              <a:gd name="connsiteY10-22" fmla="*/ 4611024 h 4774669"/>
              <a:gd name="connsiteX11-23" fmla="*/ 2553716 w 7816697"/>
              <a:gd name="connsiteY11-24" fmla="*/ 4630074 h 4774669"/>
              <a:gd name="connsiteX12-25" fmla="*/ 1201166 w 7816697"/>
              <a:gd name="connsiteY12-26" fmla="*/ 4630074 h 4774669"/>
              <a:gd name="connsiteX13-27" fmla="*/ 305816 w 7816697"/>
              <a:gd name="connsiteY13-28" fmla="*/ 4420524 h 4774669"/>
              <a:gd name="connsiteX14-29" fmla="*/ 1016 w 7816697"/>
              <a:gd name="connsiteY14-30" fmla="*/ 3410874 h 4774669"/>
              <a:gd name="connsiteX15-31" fmla="*/ 210566 w 7816697"/>
              <a:gd name="connsiteY15-32" fmla="*/ 2153574 h 4774669"/>
              <a:gd name="connsiteX16-33" fmla="*/ 267716 w 7816697"/>
              <a:gd name="connsiteY16-34" fmla="*/ 610524 h 4774669"/>
              <a:gd name="connsiteX0-35" fmla="*/ 249006 w 7816649"/>
              <a:gd name="connsiteY0-36" fmla="*/ 610524 h 4774669"/>
              <a:gd name="connsiteX1-37" fmla="*/ 458168 w 7816649"/>
              <a:gd name="connsiteY1-38" fmla="*/ 248574 h 4774669"/>
              <a:gd name="connsiteX2-39" fmla="*/ 1563068 w 7816649"/>
              <a:gd name="connsiteY2-40" fmla="*/ 58074 h 4774669"/>
              <a:gd name="connsiteX3-41" fmla="*/ 4915868 w 7816649"/>
              <a:gd name="connsiteY3-42" fmla="*/ 19974 h 4774669"/>
              <a:gd name="connsiteX4-43" fmla="*/ 6649418 w 7816649"/>
              <a:gd name="connsiteY4-44" fmla="*/ 343824 h 4774669"/>
              <a:gd name="connsiteX5-45" fmla="*/ 7506668 w 7816649"/>
              <a:gd name="connsiteY5-46" fmla="*/ 743874 h 4774669"/>
              <a:gd name="connsiteX6-47" fmla="*/ 7811468 w 7816649"/>
              <a:gd name="connsiteY6-48" fmla="*/ 2572674 h 4774669"/>
              <a:gd name="connsiteX7-49" fmla="*/ 7297118 w 7816649"/>
              <a:gd name="connsiteY7-50" fmla="*/ 4382424 h 4774669"/>
              <a:gd name="connsiteX8-51" fmla="*/ 6173168 w 7816649"/>
              <a:gd name="connsiteY8-52" fmla="*/ 4763424 h 4774669"/>
              <a:gd name="connsiteX9-53" fmla="*/ 4877768 w 7816649"/>
              <a:gd name="connsiteY9-54" fmla="*/ 4668174 h 4774669"/>
              <a:gd name="connsiteX10-55" fmla="*/ 3429968 w 7816649"/>
              <a:gd name="connsiteY10-56" fmla="*/ 4611024 h 4774669"/>
              <a:gd name="connsiteX11-57" fmla="*/ 2553668 w 7816649"/>
              <a:gd name="connsiteY11-58" fmla="*/ 4630074 h 4774669"/>
              <a:gd name="connsiteX12-59" fmla="*/ 1201118 w 7816649"/>
              <a:gd name="connsiteY12-60" fmla="*/ 4630074 h 4774669"/>
              <a:gd name="connsiteX13-61" fmla="*/ 305768 w 7816649"/>
              <a:gd name="connsiteY13-62" fmla="*/ 4420524 h 4774669"/>
              <a:gd name="connsiteX14-63" fmla="*/ 968 w 7816649"/>
              <a:gd name="connsiteY14-64" fmla="*/ 3410874 h 4774669"/>
              <a:gd name="connsiteX15-65" fmla="*/ 210518 w 7816649"/>
              <a:gd name="connsiteY15-66" fmla="*/ 2153574 h 4774669"/>
              <a:gd name="connsiteX16-67" fmla="*/ 249006 w 7816649"/>
              <a:gd name="connsiteY16-68" fmla="*/ 610524 h 4774669"/>
              <a:gd name="connsiteX0-69" fmla="*/ 273848 w 7841491"/>
              <a:gd name="connsiteY0-70" fmla="*/ 610524 h 4774669"/>
              <a:gd name="connsiteX1-71" fmla="*/ 483010 w 7841491"/>
              <a:gd name="connsiteY1-72" fmla="*/ 248574 h 4774669"/>
              <a:gd name="connsiteX2-73" fmla="*/ 1587910 w 7841491"/>
              <a:gd name="connsiteY2-74" fmla="*/ 58074 h 4774669"/>
              <a:gd name="connsiteX3-75" fmla="*/ 4940710 w 7841491"/>
              <a:gd name="connsiteY3-76" fmla="*/ 19974 h 4774669"/>
              <a:gd name="connsiteX4-77" fmla="*/ 6674260 w 7841491"/>
              <a:gd name="connsiteY4-78" fmla="*/ 343824 h 4774669"/>
              <a:gd name="connsiteX5-79" fmla="*/ 7531510 w 7841491"/>
              <a:gd name="connsiteY5-80" fmla="*/ 743874 h 4774669"/>
              <a:gd name="connsiteX6-81" fmla="*/ 7836310 w 7841491"/>
              <a:gd name="connsiteY6-82" fmla="*/ 2572674 h 4774669"/>
              <a:gd name="connsiteX7-83" fmla="*/ 7321960 w 7841491"/>
              <a:gd name="connsiteY7-84" fmla="*/ 4382424 h 4774669"/>
              <a:gd name="connsiteX8-85" fmla="*/ 6198010 w 7841491"/>
              <a:gd name="connsiteY8-86" fmla="*/ 4763424 h 4774669"/>
              <a:gd name="connsiteX9-87" fmla="*/ 4902610 w 7841491"/>
              <a:gd name="connsiteY9-88" fmla="*/ 4668174 h 4774669"/>
              <a:gd name="connsiteX10-89" fmla="*/ 3454810 w 7841491"/>
              <a:gd name="connsiteY10-90" fmla="*/ 4611024 h 4774669"/>
              <a:gd name="connsiteX11-91" fmla="*/ 2578510 w 7841491"/>
              <a:gd name="connsiteY11-92" fmla="*/ 4630074 h 4774669"/>
              <a:gd name="connsiteX12-93" fmla="*/ 1225960 w 7841491"/>
              <a:gd name="connsiteY12-94" fmla="*/ 4630074 h 4774669"/>
              <a:gd name="connsiteX13-95" fmla="*/ 330610 w 7841491"/>
              <a:gd name="connsiteY13-96" fmla="*/ 4420524 h 4774669"/>
              <a:gd name="connsiteX14-97" fmla="*/ 25810 w 7841491"/>
              <a:gd name="connsiteY14-98" fmla="*/ 3410874 h 4774669"/>
              <a:gd name="connsiteX15-99" fmla="*/ 20756 w 7841491"/>
              <a:gd name="connsiteY15-100" fmla="*/ 2106921 h 4774669"/>
              <a:gd name="connsiteX16-101" fmla="*/ 273848 w 7841491"/>
              <a:gd name="connsiteY16-102" fmla="*/ 610524 h 4774669"/>
              <a:gd name="connsiteX0-103" fmla="*/ 273848 w 7841491"/>
              <a:gd name="connsiteY0-104" fmla="*/ 607372 h 4771517"/>
              <a:gd name="connsiteX1-105" fmla="*/ 616360 w 7841491"/>
              <a:gd name="connsiteY1-106" fmla="*/ 131122 h 4771517"/>
              <a:gd name="connsiteX2-107" fmla="*/ 1587910 w 7841491"/>
              <a:gd name="connsiteY2-108" fmla="*/ 54922 h 4771517"/>
              <a:gd name="connsiteX3-109" fmla="*/ 4940710 w 7841491"/>
              <a:gd name="connsiteY3-110" fmla="*/ 16822 h 4771517"/>
              <a:gd name="connsiteX4-111" fmla="*/ 6674260 w 7841491"/>
              <a:gd name="connsiteY4-112" fmla="*/ 340672 h 4771517"/>
              <a:gd name="connsiteX5-113" fmla="*/ 7531510 w 7841491"/>
              <a:gd name="connsiteY5-114" fmla="*/ 740722 h 4771517"/>
              <a:gd name="connsiteX6-115" fmla="*/ 7836310 w 7841491"/>
              <a:gd name="connsiteY6-116" fmla="*/ 2569522 h 4771517"/>
              <a:gd name="connsiteX7-117" fmla="*/ 7321960 w 7841491"/>
              <a:gd name="connsiteY7-118" fmla="*/ 4379272 h 4771517"/>
              <a:gd name="connsiteX8-119" fmla="*/ 6198010 w 7841491"/>
              <a:gd name="connsiteY8-120" fmla="*/ 4760272 h 4771517"/>
              <a:gd name="connsiteX9-121" fmla="*/ 4902610 w 7841491"/>
              <a:gd name="connsiteY9-122" fmla="*/ 4665022 h 4771517"/>
              <a:gd name="connsiteX10-123" fmla="*/ 3454810 w 7841491"/>
              <a:gd name="connsiteY10-124" fmla="*/ 4607872 h 4771517"/>
              <a:gd name="connsiteX11-125" fmla="*/ 2578510 w 7841491"/>
              <a:gd name="connsiteY11-126" fmla="*/ 4626922 h 4771517"/>
              <a:gd name="connsiteX12-127" fmla="*/ 1225960 w 7841491"/>
              <a:gd name="connsiteY12-128" fmla="*/ 4626922 h 4771517"/>
              <a:gd name="connsiteX13-129" fmla="*/ 330610 w 7841491"/>
              <a:gd name="connsiteY13-130" fmla="*/ 4417372 h 4771517"/>
              <a:gd name="connsiteX14-131" fmla="*/ 25810 w 7841491"/>
              <a:gd name="connsiteY14-132" fmla="*/ 3407722 h 4771517"/>
              <a:gd name="connsiteX15-133" fmla="*/ 20756 w 7841491"/>
              <a:gd name="connsiteY15-134" fmla="*/ 2103769 h 4771517"/>
              <a:gd name="connsiteX16-135" fmla="*/ 273848 w 7841491"/>
              <a:gd name="connsiteY16-136" fmla="*/ 607372 h 477151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1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pic>
        <p:nvPicPr>
          <p:cNvPr id="4" name="图片 3" descr="图片包含 围栏, 工具, 烛架&#10;&#10;已生成极高可信度的说明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559865"/>
            <a:ext cx="2999238" cy="1301499"/>
          </a:xfrm>
          <a:prstGeom prst="rect">
            <a:avLst/>
          </a:prstGeom>
        </p:spPr>
      </p:pic>
      <p:pic>
        <p:nvPicPr>
          <p:cNvPr id="5" name="图片 4" descr="图片包含 围栏, 工具, 烛架&#10;&#10;已生成极高可信度的说明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741" y="5559865"/>
            <a:ext cx="2999238" cy="1301499"/>
          </a:xfrm>
          <a:prstGeom prst="rect">
            <a:avLst/>
          </a:prstGeom>
        </p:spPr>
      </p:pic>
      <p:pic>
        <p:nvPicPr>
          <p:cNvPr id="6" name="图片 5" descr="图片包含 围栏, 工具, 烛架&#10;&#10;已生成极高可信度的说明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491" y="5559865"/>
            <a:ext cx="2999238" cy="1301499"/>
          </a:xfrm>
          <a:prstGeom prst="rect">
            <a:avLst/>
          </a:prstGeom>
        </p:spPr>
      </p:pic>
      <p:pic>
        <p:nvPicPr>
          <p:cNvPr id="7" name="图片 6" descr="图片包含 围栏, 工具, 烛架&#10;&#10;已生成极高可信度的说明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640" y="5559865"/>
            <a:ext cx="2999238" cy="1301499"/>
          </a:xfrm>
          <a:prstGeom prst="rect">
            <a:avLst/>
          </a:prstGeom>
        </p:spPr>
      </p:pic>
      <p:pic>
        <p:nvPicPr>
          <p:cNvPr id="8" name="图片 7" descr="图片包含 围栏, 工具, 烛架&#10;&#10;已生成极高可信度的说明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259" y="5559865"/>
            <a:ext cx="2999238" cy="130149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>
            <a:fillRect/>
          </a:stretch>
        </p:blipFill>
        <p:spPr>
          <a:xfrm>
            <a:off x="7707085" y="5070843"/>
            <a:ext cx="4445449" cy="178442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>
            <a:fillRect/>
          </a:stretch>
        </p:blipFill>
        <p:spPr>
          <a:xfrm>
            <a:off x="3546184" y="4907433"/>
            <a:ext cx="4852545" cy="1947834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>
            <a:fillRect/>
          </a:stretch>
        </p:blipFill>
        <p:spPr>
          <a:xfrm>
            <a:off x="-343008" y="4907433"/>
            <a:ext cx="4852545" cy="19478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99247"/>
            <a:ext cx="12192000" cy="7557247"/>
          </a:xfrm>
          <a:prstGeom prst="rect">
            <a:avLst/>
          </a:prstGeom>
        </p:spPr>
      </p:pic>
      <p:sp>
        <p:nvSpPr>
          <p:cNvPr id="11" name="矩形: 圆角 20"/>
          <p:cNvSpPr/>
          <p:nvPr userDrawn="1"/>
        </p:nvSpPr>
        <p:spPr>
          <a:xfrm>
            <a:off x="2535237" y="195956"/>
            <a:ext cx="9599946" cy="5801432"/>
          </a:xfrm>
          <a:prstGeom prst="roundRect">
            <a:avLst>
              <a:gd name="adj" fmla="val 3058"/>
            </a:avLst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49CE6-6C0A-4EC4-B904-23F06CDDB951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105B-2996-4464-8FCF-684D619665F1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图片 8" descr="图片包含 室内&#10;&#10;已生成高可信度的说明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49CE6-6C0A-4EC4-B904-23F06CDDB951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105B-2996-4464-8FCF-684D619665F1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图片 8" descr="图片包含 室内&#10;&#10;已生成高可信度的说明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6" name="任意多边形: 形状 2"/>
          <p:cNvSpPr/>
          <p:nvPr userDrawn="1"/>
        </p:nvSpPr>
        <p:spPr>
          <a:xfrm>
            <a:off x="503495" y="261258"/>
            <a:ext cx="11185010" cy="5513112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-1" fmla="*/ 267716 w 7816697"/>
              <a:gd name="connsiteY0-2" fmla="*/ 610524 h 4774669"/>
              <a:gd name="connsiteX1-3" fmla="*/ 458216 w 7816697"/>
              <a:gd name="connsiteY1-4" fmla="*/ 248574 h 4774669"/>
              <a:gd name="connsiteX2-5" fmla="*/ 1563116 w 7816697"/>
              <a:gd name="connsiteY2-6" fmla="*/ 58074 h 4774669"/>
              <a:gd name="connsiteX3-7" fmla="*/ 4915916 w 7816697"/>
              <a:gd name="connsiteY3-8" fmla="*/ 19974 h 4774669"/>
              <a:gd name="connsiteX4-9" fmla="*/ 6649466 w 7816697"/>
              <a:gd name="connsiteY4-10" fmla="*/ 343824 h 4774669"/>
              <a:gd name="connsiteX5-11" fmla="*/ 7506716 w 7816697"/>
              <a:gd name="connsiteY5-12" fmla="*/ 743874 h 4774669"/>
              <a:gd name="connsiteX6-13" fmla="*/ 7811516 w 7816697"/>
              <a:gd name="connsiteY6-14" fmla="*/ 2572674 h 4774669"/>
              <a:gd name="connsiteX7-15" fmla="*/ 7297166 w 7816697"/>
              <a:gd name="connsiteY7-16" fmla="*/ 4382424 h 4774669"/>
              <a:gd name="connsiteX8-17" fmla="*/ 6173216 w 7816697"/>
              <a:gd name="connsiteY8-18" fmla="*/ 4763424 h 4774669"/>
              <a:gd name="connsiteX9-19" fmla="*/ 4877816 w 7816697"/>
              <a:gd name="connsiteY9-20" fmla="*/ 4668174 h 4774669"/>
              <a:gd name="connsiteX10-21" fmla="*/ 3430016 w 7816697"/>
              <a:gd name="connsiteY10-22" fmla="*/ 4611024 h 4774669"/>
              <a:gd name="connsiteX11-23" fmla="*/ 2553716 w 7816697"/>
              <a:gd name="connsiteY11-24" fmla="*/ 4630074 h 4774669"/>
              <a:gd name="connsiteX12-25" fmla="*/ 1201166 w 7816697"/>
              <a:gd name="connsiteY12-26" fmla="*/ 4630074 h 4774669"/>
              <a:gd name="connsiteX13-27" fmla="*/ 305816 w 7816697"/>
              <a:gd name="connsiteY13-28" fmla="*/ 4420524 h 4774669"/>
              <a:gd name="connsiteX14-29" fmla="*/ 1016 w 7816697"/>
              <a:gd name="connsiteY14-30" fmla="*/ 3410874 h 4774669"/>
              <a:gd name="connsiteX15-31" fmla="*/ 210566 w 7816697"/>
              <a:gd name="connsiteY15-32" fmla="*/ 2153574 h 4774669"/>
              <a:gd name="connsiteX16-33" fmla="*/ 267716 w 7816697"/>
              <a:gd name="connsiteY16-34" fmla="*/ 610524 h 4774669"/>
              <a:gd name="connsiteX0-35" fmla="*/ 249006 w 7816649"/>
              <a:gd name="connsiteY0-36" fmla="*/ 610524 h 4774669"/>
              <a:gd name="connsiteX1-37" fmla="*/ 458168 w 7816649"/>
              <a:gd name="connsiteY1-38" fmla="*/ 248574 h 4774669"/>
              <a:gd name="connsiteX2-39" fmla="*/ 1563068 w 7816649"/>
              <a:gd name="connsiteY2-40" fmla="*/ 58074 h 4774669"/>
              <a:gd name="connsiteX3-41" fmla="*/ 4915868 w 7816649"/>
              <a:gd name="connsiteY3-42" fmla="*/ 19974 h 4774669"/>
              <a:gd name="connsiteX4-43" fmla="*/ 6649418 w 7816649"/>
              <a:gd name="connsiteY4-44" fmla="*/ 343824 h 4774669"/>
              <a:gd name="connsiteX5-45" fmla="*/ 7506668 w 7816649"/>
              <a:gd name="connsiteY5-46" fmla="*/ 743874 h 4774669"/>
              <a:gd name="connsiteX6-47" fmla="*/ 7811468 w 7816649"/>
              <a:gd name="connsiteY6-48" fmla="*/ 2572674 h 4774669"/>
              <a:gd name="connsiteX7-49" fmla="*/ 7297118 w 7816649"/>
              <a:gd name="connsiteY7-50" fmla="*/ 4382424 h 4774669"/>
              <a:gd name="connsiteX8-51" fmla="*/ 6173168 w 7816649"/>
              <a:gd name="connsiteY8-52" fmla="*/ 4763424 h 4774669"/>
              <a:gd name="connsiteX9-53" fmla="*/ 4877768 w 7816649"/>
              <a:gd name="connsiteY9-54" fmla="*/ 4668174 h 4774669"/>
              <a:gd name="connsiteX10-55" fmla="*/ 3429968 w 7816649"/>
              <a:gd name="connsiteY10-56" fmla="*/ 4611024 h 4774669"/>
              <a:gd name="connsiteX11-57" fmla="*/ 2553668 w 7816649"/>
              <a:gd name="connsiteY11-58" fmla="*/ 4630074 h 4774669"/>
              <a:gd name="connsiteX12-59" fmla="*/ 1201118 w 7816649"/>
              <a:gd name="connsiteY12-60" fmla="*/ 4630074 h 4774669"/>
              <a:gd name="connsiteX13-61" fmla="*/ 305768 w 7816649"/>
              <a:gd name="connsiteY13-62" fmla="*/ 4420524 h 4774669"/>
              <a:gd name="connsiteX14-63" fmla="*/ 968 w 7816649"/>
              <a:gd name="connsiteY14-64" fmla="*/ 3410874 h 4774669"/>
              <a:gd name="connsiteX15-65" fmla="*/ 210518 w 7816649"/>
              <a:gd name="connsiteY15-66" fmla="*/ 2153574 h 4774669"/>
              <a:gd name="connsiteX16-67" fmla="*/ 249006 w 7816649"/>
              <a:gd name="connsiteY16-68" fmla="*/ 610524 h 4774669"/>
              <a:gd name="connsiteX0-69" fmla="*/ 273848 w 7841491"/>
              <a:gd name="connsiteY0-70" fmla="*/ 610524 h 4774669"/>
              <a:gd name="connsiteX1-71" fmla="*/ 483010 w 7841491"/>
              <a:gd name="connsiteY1-72" fmla="*/ 248574 h 4774669"/>
              <a:gd name="connsiteX2-73" fmla="*/ 1587910 w 7841491"/>
              <a:gd name="connsiteY2-74" fmla="*/ 58074 h 4774669"/>
              <a:gd name="connsiteX3-75" fmla="*/ 4940710 w 7841491"/>
              <a:gd name="connsiteY3-76" fmla="*/ 19974 h 4774669"/>
              <a:gd name="connsiteX4-77" fmla="*/ 6674260 w 7841491"/>
              <a:gd name="connsiteY4-78" fmla="*/ 343824 h 4774669"/>
              <a:gd name="connsiteX5-79" fmla="*/ 7531510 w 7841491"/>
              <a:gd name="connsiteY5-80" fmla="*/ 743874 h 4774669"/>
              <a:gd name="connsiteX6-81" fmla="*/ 7836310 w 7841491"/>
              <a:gd name="connsiteY6-82" fmla="*/ 2572674 h 4774669"/>
              <a:gd name="connsiteX7-83" fmla="*/ 7321960 w 7841491"/>
              <a:gd name="connsiteY7-84" fmla="*/ 4382424 h 4774669"/>
              <a:gd name="connsiteX8-85" fmla="*/ 6198010 w 7841491"/>
              <a:gd name="connsiteY8-86" fmla="*/ 4763424 h 4774669"/>
              <a:gd name="connsiteX9-87" fmla="*/ 4902610 w 7841491"/>
              <a:gd name="connsiteY9-88" fmla="*/ 4668174 h 4774669"/>
              <a:gd name="connsiteX10-89" fmla="*/ 3454810 w 7841491"/>
              <a:gd name="connsiteY10-90" fmla="*/ 4611024 h 4774669"/>
              <a:gd name="connsiteX11-91" fmla="*/ 2578510 w 7841491"/>
              <a:gd name="connsiteY11-92" fmla="*/ 4630074 h 4774669"/>
              <a:gd name="connsiteX12-93" fmla="*/ 1225960 w 7841491"/>
              <a:gd name="connsiteY12-94" fmla="*/ 4630074 h 4774669"/>
              <a:gd name="connsiteX13-95" fmla="*/ 330610 w 7841491"/>
              <a:gd name="connsiteY13-96" fmla="*/ 4420524 h 4774669"/>
              <a:gd name="connsiteX14-97" fmla="*/ 25810 w 7841491"/>
              <a:gd name="connsiteY14-98" fmla="*/ 3410874 h 4774669"/>
              <a:gd name="connsiteX15-99" fmla="*/ 20756 w 7841491"/>
              <a:gd name="connsiteY15-100" fmla="*/ 2106921 h 4774669"/>
              <a:gd name="connsiteX16-101" fmla="*/ 273848 w 7841491"/>
              <a:gd name="connsiteY16-102" fmla="*/ 610524 h 4774669"/>
              <a:gd name="connsiteX0-103" fmla="*/ 273848 w 7841491"/>
              <a:gd name="connsiteY0-104" fmla="*/ 607372 h 4771517"/>
              <a:gd name="connsiteX1-105" fmla="*/ 616360 w 7841491"/>
              <a:gd name="connsiteY1-106" fmla="*/ 131122 h 4771517"/>
              <a:gd name="connsiteX2-107" fmla="*/ 1587910 w 7841491"/>
              <a:gd name="connsiteY2-108" fmla="*/ 54922 h 4771517"/>
              <a:gd name="connsiteX3-109" fmla="*/ 4940710 w 7841491"/>
              <a:gd name="connsiteY3-110" fmla="*/ 16822 h 4771517"/>
              <a:gd name="connsiteX4-111" fmla="*/ 6674260 w 7841491"/>
              <a:gd name="connsiteY4-112" fmla="*/ 340672 h 4771517"/>
              <a:gd name="connsiteX5-113" fmla="*/ 7531510 w 7841491"/>
              <a:gd name="connsiteY5-114" fmla="*/ 740722 h 4771517"/>
              <a:gd name="connsiteX6-115" fmla="*/ 7836310 w 7841491"/>
              <a:gd name="connsiteY6-116" fmla="*/ 2569522 h 4771517"/>
              <a:gd name="connsiteX7-117" fmla="*/ 7321960 w 7841491"/>
              <a:gd name="connsiteY7-118" fmla="*/ 4379272 h 4771517"/>
              <a:gd name="connsiteX8-119" fmla="*/ 6198010 w 7841491"/>
              <a:gd name="connsiteY8-120" fmla="*/ 4760272 h 4771517"/>
              <a:gd name="connsiteX9-121" fmla="*/ 4902610 w 7841491"/>
              <a:gd name="connsiteY9-122" fmla="*/ 4665022 h 4771517"/>
              <a:gd name="connsiteX10-123" fmla="*/ 3454810 w 7841491"/>
              <a:gd name="connsiteY10-124" fmla="*/ 4607872 h 4771517"/>
              <a:gd name="connsiteX11-125" fmla="*/ 2578510 w 7841491"/>
              <a:gd name="connsiteY11-126" fmla="*/ 4626922 h 4771517"/>
              <a:gd name="connsiteX12-127" fmla="*/ 1225960 w 7841491"/>
              <a:gd name="connsiteY12-128" fmla="*/ 4626922 h 4771517"/>
              <a:gd name="connsiteX13-129" fmla="*/ 330610 w 7841491"/>
              <a:gd name="connsiteY13-130" fmla="*/ 4417372 h 4771517"/>
              <a:gd name="connsiteX14-131" fmla="*/ 25810 w 7841491"/>
              <a:gd name="connsiteY14-132" fmla="*/ 3407722 h 4771517"/>
              <a:gd name="connsiteX15-133" fmla="*/ 20756 w 7841491"/>
              <a:gd name="connsiteY15-134" fmla="*/ 2103769 h 4771517"/>
              <a:gd name="connsiteX16-135" fmla="*/ 273848 w 7841491"/>
              <a:gd name="connsiteY16-136" fmla="*/ 607372 h 477151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1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49CE6-6C0A-4EC4-B904-23F06CDDB951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105B-2996-4464-8FCF-684D619665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49CE6-6C0A-4EC4-B904-23F06CDDB951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105B-2996-4464-8FCF-684D619665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589" b="29586"/>
          <a:stretch>
            <a:fillRect/>
          </a:stretch>
        </p:blipFill>
        <p:spPr>
          <a:xfrm>
            <a:off x="-1" y="0"/>
            <a:ext cx="12192001" cy="7140066"/>
          </a:xfrm>
          <a:prstGeom prst="rect">
            <a:avLst/>
          </a:prstGeom>
        </p:spPr>
      </p:pic>
      <p:pic>
        <p:nvPicPr>
          <p:cNvPr id="8" name="图片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72" y="35817"/>
            <a:ext cx="9071429" cy="233545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/>
          <a:srcRect r="13582"/>
          <a:stretch>
            <a:fillRect/>
          </a:stretch>
        </p:blipFill>
        <p:spPr>
          <a:xfrm>
            <a:off x="0" y="2863"/>
            <a:ext cx="12191999" cy="6858594"/>
          </a:xfrm>
          <a:prstGeom prst="rect">
            <a:avLst/>
          </a:prstGeom>
        </p:spPr>
      </p:pic>
      <p:sp>
        <p:nvSpPr>
          <p:cNvPr id="8" name="矩形: 圆角 20"/>
          <p:cNvSpPr/>
          <p:nvPr userDrawn="1"/>
        </p:nvSpPr>
        <p:spPr>
          <a:xfrm>
            <a:off x="2535237" y="195956"/>
            <a:ext cx="9599946" cy="5775517"/>
          </a:xfrm>
          <a:prstGeom prst="roundRect">
            <a:avLst>
              <a:gd name="adj" fmla="val 3058"/>
            </a:avLst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32970"/>
          <a:stretch>
            <a:fillRect/>
          </a:stretch>
        </p:blipFill>
        <p:spPr>
          <a:xfrm>
            <a:off x="0" y="21020"/>
            <a:ext cx="12192000" cy="683697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99247"/>
            <a:ext cx="12192000" cy="7557247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9Slide.vn - 2019"/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ibaotu.com</a:t>
            </a:r>
          </a:p>
        </p:txBody>
      </p:sp>
      <p:sp>
        <p:nvSpPr>
          <p:cNvPr id="3" name="Oval 2"/>
          <p:cNvSpPr/>
          <p:nvPr userDrawn="1"/>
        </p:nvSpPr>
        <p:spPr>
          <a:xfrm>
            <a:off x="-3733800" y="857250"/>
            <a:ext cx="1619250" cy="1619250"/>
          </a:xfrm>
          <a:prstGeom prst="ellipse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 userDrawn="1"/>
        </p:nvSpPr>
        <p:spPr>
          <a:xfrm>
            <a:off x="-1619250" y="5238750"/>
            <a:ext cx="1619250" cy="1619250"/>
          </a:xfrm>
          <a:prstGeom prst="ellipse">
            <a:avLst/>
          </a:prstGeom>
          <a:blipFill dpi="0" rotWithShape="1">
            <a:blip r:embed="rId7" cstate="print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9Slide.vn - 2019"/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5DA0A-A745-4ADB-9D01-C26C1A2242A9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/>
          <p:cNvSpPr/>
          <p:nvPr userDrawn="1"/>
        </p:nvSpPr>
        <p:spPr>
          <a:xfrm>
            <a:off x="-3733800" y="857250"/>
            <a:ext cx="1619250" cy="1619250"/>
          </a:xfrm>
          <a:prstGeom prst="ellipse">
            <a:avLst/>
          </a:prstGeom>
          <a:blipFill dpi="0"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 userDrawn="1"/>
        </p:nvSpPr>
        <p:spPr>
          <a:xfrm>
            <a:off x="-1619250" y="5238750"/>
            <a:ext cx="1619250" cy="1619250"/>
          </a:xfrm>
          <a:prstGeom prst="ellipse">
            <a:avLst/>
          </a:prstGeom>
          <a:blipFill dpi="0" rotWithShape="1">
            <a:blip r:embed="rId13" cstate="print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microsoft.com/office/2007/relationships/hdphoto" Target="../media/hdphoto1.wdp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0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1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3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Relationship Id="rId4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8.png"/><Relationship Id="rId5" Type="http://schemas.openxmlformats.org/officeDocument/2006/relationships/image" Target="../media/image67.png"/><Relationship Id="rId4" Type="http://schemas.microsoft.com/office/2007/relationships/hdphoto" Target="../media/hdphoto3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9.xml"/><Relationship Id="rId5" Type="http://schemas.microsoft.com/office/2007/relationships/hdphoto" Target="../media/hdphoto2.wdp"/><Relationship Id="rId4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9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22.png"/><Relationship Id="rId5" Type="http://schemas.openxmlformats.org/officeDocument/2006/relationships/image" Target="../media/image12.png"/><Relationship Id="rId10" Type="http://schemas.openxmlformats.org/officeDocument/2006/relationships/image" Target="../media/image21.png"/><Relationship Id="rId4" Type="http://schemas.openxmlformats.org/officeDocument/2006/relationships/image" Target="../media/image11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png"/><Relationship Id="rId4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png"/><Relationship Id="rId4" Type="http://schemas.openxmlformats.org/officeDocument/2006/relationships/image" Target="../media/image5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4.png"/><Relationship Id="rId5" Type="http://schemas.openxmlformats.org/officeDocument/2006/relationships/image" Target="../media/image18.png"/><Relationship Id="rId4" Type="http://schemas.openxmlformats.org/officeDocument/2006/relationships/image" Target="../media/image5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5.png"/><Relationship Id="rId5" Type="http://schemas.openxmlformats.org/officeDocument/2006/relationships/image" Target="../media/image18.png"/><Relationship Id="rId4" Type="http://schemas.openxmlformats.org/officeDocument/2006/relationships/image" Target="../media/image5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png"/><Relationship Id="rId4" Type="http://schemas.openxmlformats.org/officeDocument/2006/relationships/image" Target="../media/image5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18.png"/><Relationship Id="rId7" Type="http://schemas.microsoft.com/office/2007/relationships/hdphoto" Target="../media/hdphoto4.wdp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microsoft.com/office/2007/relationships/hdphoto" Target="../media/hdphoto1.wdp"/><Relationship Id="rId3" Type="http://schemas.openxmlformats.org/officeDocument/2006/relationships/image" Target="../media/image2.png"/><Relationship Id="rId7" Type="http://schemas.microsoft.com/office/2007/relationships/hdphoto" Target="../media/hdphoto6.wdp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11" Type="http://schemas.openxmlformats.org/officeDocument/2006/relationships/image" Target="../media/image14.png"/><Relationship Id="rId5" Type="http://schemas.microsoft.com/office/2007/relationships/hdphoto" Target="../media/hdphoto5.wdp"/><Relationship Id="rId10" Type="http://schemas.openxmlformats.org/officeDocument/2006/relationships/image" Target="../media/image13.png"/><Relationship Id="rId4" Type="http://schemas.openxmlformats.org/officeDocument/2006/relationships/image" Target="../media/image68.png"/><Relationship Id="rId9" Type="http://schemas.openxmlformats.org/officeDocument/2006/relationships/image" Target="../media/image12.png"/><Relationship Id="rId1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7.png"/><Relationship Id="rId18" Type="http://schemas.openxmlformats.org/officeDocument/2006/relationships/image" Target="../media/image32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2.png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" Type="http://schemas.openxmlformats.org/officeDocument/2006/relationships/audio" Target="../media/media1.mp3"/><Relationship Id="rId16" Type="http://schemas.openxmlformats.org/officeDocument/2006/relationships/image" Target="../media/image30.png"/><Relationship Id="rId1" Type="http://schemas.microsoft.com/office/2007/relationships/media" Target="../media/media1.mp3"/><Relationship Id="rId6" Type="http://schemas.openxmlformats.org/officeDocument/2006/relationships/image" Target="../media/image23.jpeg"/><Relationship Id="rId11" Type="http://schemas.openxmlformats.org/officeDocument/2006/relationships/slide" Target="slide6.xml"/><Relationship Id="rId5" Type="http://schemas.openxmlformats.org/officeDocument/2006/relationships/audio" Target="../media/audio2.wav"/><Relationship Id="rId15" Type="http://schemas.openxmlformats.org/officeDocument/2006/relationships/image" Target="../media/image29.png"/><Relationship Id="rId10" Type="http://schemas.openxmlformats.org/officeDocument/2006/relationships/image" Target="../media/image25.png"/><Relationship Id="rId4" Type="http://schemas.openxmlformats.org/officeDocument/2006/relationships/audio" Target="../media/audio1.wav"/><Relationship Id="rId9" Type="http://schemas.openxmlformats.org/officeDocument/2006/relationships/slide" Target="slide4.xml"/><Relationship Id="rId1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17.png"/><Relationship Id="rId18" Type="http://schemas.openxmlformats.org/officeDocument/2006/relationships/image" Target="../media/image39.png"/><Relationship Id="rId3" Type="http://schemas.microsoft.com/office/2007/relationships/media" Target="../media/media3.mp3"/><Relationship Id="rId7" Type="http://schemas.openxmlformats.org/officeDocument/2006/relationships/image" Target="../media/image33.jpeg"/><Relationship Id="rId12" Type="http://schemas.openxmlformats.org/officeDocument/2006/relationships/image" Target="../media/image35.png"/><Relationship Id="rId17" Type="http://schemas.openxmlformats.org/officeDocument/2006/relationships/image" Target="../media/image38.png"/><Relationship Id="rId2" Type="http://schemas.openxmlformats.org/officeDocument/2006/relationships/audio" Target="../media/media2.mp3"/><Relationship Id="rId16" Type="http://schemas.openxmlformats.org/officeDocument/2006/relationships/image" Target="../media/image37.png"/><Relationship Id="rId1" Type="http://schemas.microsoft.com/office/2007/relationships/media" Target="../media/media2.mp3"/><Relationship Id="rId6" Type="http://schemas.openxmlformats.org/officeDocument/2006/relationships/audio" Target="../media/audio2.wav"/><Relationship Id="rId11" Type="http://schemas.openxmlformats.org/officeDocument/2006/relationships/slide" Target="slide5.xml"/><Relationship Id="rId5" Type="http://schemas.openxmlformats.org/officeDocument/2006/relationships/slideLayout" Target="../slideLayouts/slideLayout12.xml"/><Relationship Id="rId15" Type="http://schemas.openxmlformats.org/officeDocument/2006/relationships/image" Target="../media/image36.png"/><Relationship Id="rId10" Type="http://schemas.openxmlformats.org/officeDocument/2006/relationships/image" Target="../media/image22.png"/><Relationship Id="rId4" Type="http://schemas.openxmlformats.org/officeDocument/2006/relationships/audio" Target="../media/media3.mp3"/><Relationship Id="rId9" Type="http://schemas.openxmlformats.org/officeDocument/2006/relationships/image" Target="../media/image30.png"/><Relationship Id="rId1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25.png"/><Relationship Id="rId3" Type="http://schemas.openxmlformats.org/officeDocument/2006/relationships/audio" Target="../media/audio2.wav"/><Relationship Id="rId7" Type="http://schemas.openxmlformats.org/officeDocument/2006/relationships/slide" Target="slide6.xml"/><Relationship Id="rId12" Type="http://schemas.openxmlformats.org/officeDocument/2006/relationships/image" Target="../media/image42.png"/><Relationship Id="rId2" Type="http://schemas.openxmlformats.org/officeDocument/2006/relationships/audio" Target="../media/audio1.wav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png"/><Relationship Id="rId11" Type="http://schemas.openxmlformats.org/officeDocument/2006/relationships/slide" Target="slide8.xml"/><Relationship Id="rId5" Type="http://schemas.openxmlformats.org/officeDocument/2006/relationships/image" Target="../media/image22.png"/><Relationship Id="rId15" Type="http://schemas.openxmlformats.org/officeDocument/2006/relationships/image" Target="../media/image44.png"/><Relationship Id="rId10" Type="http://schemas.openxmlformats.org/officeDocument/2006/relationships/slide" Target="slide7.xml"/><Relationship Id="rId4" Type="http://schemas.openxmlformats.org/officeDocument/2006/relationships/image" Target="../media/image23.jpeg"/><Relationship Id="rId9" Type="http://schemas.openxmlformats.org/officeDocument/2006/relationships/image" Target="../media/image41.png"/><Relationship Id="rId14" Type="http://schemas.openxmlformats.org/officeDocument/2006/relationships/image" Target="../media/image4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17.png"/><Relationship Id="rId18" Type="http://schemas.openxmlformats.org/officeDocument/2006/relationships/image" Target="../media/image39.png"/><Relationship Id="rId3" Type="http://schemas.microsoft.com/office/2007/relationships/media" Target="../media/media3.mp3"/><Relationship Id="rId7" Type="http://schemas.openxmlformats.org/officeDocument/2006/relationships/image" Target="../media/image33.jpeg"/><Relationship Id="rId12" Type="http://schemas.openxmlformats.org/officeDocument/2006/relationships/image" Target="../media/image35.png"/><Relationship Id="rId17" Type="http://schemas.openxmlformats.org/officeDocument/2006/relationships/image" Target="../media/image38.png"/><Relationship Id="rId2" Type="http://schemas.openxmlformats.org/officeDocument/2006/relationships/audio" Target="../media/media2.mp3"/><Relationship Id="rId16" Type="http://schemas.openxmlformats.org/officeDocument/2006/relationships/image" Target="../media/image37.png"/><Relationship Id="rId1" Type="http://schemas.microsoft.com/office/2007/relationships/media" Target="../media/media2.mp3"/><Relationship Id="rId6" Type="http://schemas.openxmlformats.org/officeDocument/2006/relationships/audio" Target="../media/audio2.wav"/><Relationship Id="rId11" Type="http://schemas.openxmlformats.org/officeDocument/2006/relationships/slide" Target="slide7.xml"/><Relationship Id="rId5" Type="http://schemas.openxmlformats.org/officeDocument/2006/relationships/slideLayout" Target="../slideLayouts/slideLayout12.xml"/><Relationship Id="rId15" Type="http://schemas.openxmlformats.org/officeDocument/2006/relationships/image" Target="../media/image36.png"/><Relationship Id="rId10" Type="http://schemas.openxmlformats.org/officeDocument/2006/relationships/image" Target="../media/image22.png"/><Relationship Id="rId4" Type="http://schemas.openxmlformats.org/officeDocument/2006/relationships/audio" Target="../media/media3.mp3"/><Relationship Id="rId9" Type="http://schemas.openxmlformats.org/officeDocument/2006/relationships/image" Target="../media/image30.png"/><Relationship Id="rId1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2.png"/><Relationship Id="rId5" Type="http://schemas.openxmlformats.org/officeDocument/2006/relationships/image" Target="../media/image30.png"/><Relationship Id="rId4" Type="http://schemas.openxmlformats.org/officeDocument/2006/relationships/image" Target="../media/image4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Relationship Id="rId4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室内&#10;&#10;已生成高可信度的说明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902" y="-1537188"/>
            <a:ext cx="12191999" cy="6858000"/>
          </a:xfrm>
          <a:prstGeom prst="rect">
            <a:avLst/>
          </a:prstGeom>
        </p:spPr>
      </p:pic>
      <p:sp>
        <p:nvSpPr>
          <p:cNvPr id="7" name="矩形: 圆角 6"/>
          <p:cNvSpPr/>
          <p:nvPr/>
        </p:nvSpPr>
        <p:spPr>
          <a:xfrm>
            <a:off x="2700726" y="306654"/>
            <a:ext cx="6746032" cy="3665149"/>
          </a:xfrm>
          <a:prstGeom prst="roundRect">
            <a:avLst>
              <a:gd name="adj" fmla="val 19216"/>
            </a:avLst>
          </a:prstGeom>
          <a:solidFill>
            <a:schemeClr val="bg1">
              <a:alpha val="9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359098" y="525988"/>
            <a:ext cx="5076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96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+mn-lt"/>
              </a:rPr>
              <a:t>KHỞI</a:t>
            </a:r>
          </a:p>
        </p:txBody>
      </p:sp>
      <p:sp>
        <p:nvSpPr>
          <p:cNvPr id="12" name="矩形 11"/>
          <p:cNvSpPr/>
          <p:nvPr/>
        </p:nvSpPr>
        <p:spPr>
          <a:xfrm>
            <a:off x="2915768" y="1776337"/>
            <a:ext cx="62484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96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+mn-lt"/>
              </a:rPr>
              <a:t>ĐỘNG</a:t>
            </a:r>
          </a:p>
        </p:txBody>
      </p:sp>
      <p:pic>
        <p:nvPicPr>
          <p:cNvPr id="31" name="图片 30" descr="图片包含 物体&#10;&#10;已生成高可信度的说明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6451429" y="804497"/>
            <a:ext cx="273050" cy="29210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8" t="62108" r="41096"/>
          <a:stretch>
            <a:fillRect/>
          </a:stretch>
        </p:blipFill>
        <p:spPr>
          <a:xfrm>
            <a:off x="3681543" y="3633296"/>
            <a:ext cx="563301" cy="900264"/>
          </a:xfrm>
          <a:prstGeom prst="rect">
            <a:avLst/>
          </a:prstGeom>
        </p:spPr>
      </p:pic>
      <p:pic>
        <p:nvPicPr>
          <p:cNvPr id="34" name="图片 33" descr="图片包含 物体&#10;&#10;已生成高可信度的说明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7955909" y="3649144"/>
            <a:ext cx="398280" cy="426067"/>
          </a:xfrm>
          <a:prstGeom prst="rect">
            <a:avLst/>
          </a:prstGeom>
        </p:spPr>
      </p:pic>
      <p:pic>
        <p:nvPicPr>
          <p:cNvPr id="35" name="图片 34" descr="图片包含 物体&#10;&#10;已生成高可信度的说明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8940832" y="1816102"/>
            <a:ext cx="398280" cy="426067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8" t="62108" r="41096"/>
          <a:stretch>
            <a:fillRect/>
          </a:stretch>
        </p:blipFill>
        <p:spPr>
          <a:xfrm>
            <a:off x="2951064" y="3044493"/>
            <a:ext cx="949085" cy="1516822"/>
          </a:xfrm>
          <a:prstGeom prst="rect">
            <a:avLst/>
          </a:prstGeom>
        </p:spPr>
      </p:pic>
      <p:pic>
        <p:nvPicPr>
          <p:cNvPr id="39" name="图片 38" descr="图片包含 物体&#10;&#10;已生成高可信度的说明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2927051" y="980319"/>
            <a:ext cx="273050" cy="292100"/>
          </a:xfrm>
          <a:prstGeom prst="rect">
            <a:avLst/>
          </a:prstGeom>
        </p:spPr>
      </p:pic>
      <p:pic>
        <p:nvPicPr>
          <p:cNvPr id="40" name="图片 39" descr="图片包含 物体&#10;&#10;已生成高可信度的说明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2603135" y="2707549"/>
            <a:ext cx="647832" cy="693030"/>
          </a:xfrm>
          <a:prstGeom prst="rect">
            <a:avLst/>
          </a:prstGeom>
        </p:spPr>
      </p:pic>
      <p:pic>
        <p:nvPicPr>
          <p:cNvPr id="26" name="图片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480" y="5075296"/>
            <a:ext cx="6084464" cy="1782704"/>
          </a:xfrm>
          <a:prstGeom prst="rect">
            <a:avLst/>
          </a:prstGeom>
        </p:spPr>
      </p:pic>
      <p:pic>
        <p:nvPicPr>
          <p:cNvPr id="30" name="图片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80925" y="5051748"/>
            <a:ext cx="4355556" cy="1782704"/>
          </a:xfrm>
          <a:prstGeom prst="rect">
            <a:avLst/>
          </a:prstGeom>
        </p:spPr>
      </p:pic>
      <p:pic>
        <p:nvPicPr>
          <p:cNvPr id="36" name="图片 24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111" b="99028" l="625" r="93594">
                        <a14:foregroundMark x1="8775" y1="79513" x2="9205" y2="88320"/>
                        <a14:foregroundMark x1="8707" y1="78110" x2="8747" y2="78936"/>
                        <a14:foregroundMark x1="65062" y1="87449" x2="65404" y2="87402"/>
                        <a14:foregroundMark x1="58939" y1="88281" x2="60278" y2="88099"/>
                        <a14:foregroundMark x1="58220" y1="88379" x2="58557" y2="88333"/>
                        <a14:foregroundMark x1="57227" y1="88514" x2="57939" y2="88417"/>
                        <a14:foregroundMark x1="38872" y1="91011" x2="39347" y2="90946"/>
                        <a14:foregroundMark x1="10668" y1="94846" x2="38739" y2="91029"/>
                        <a14:foregroundMark x1="86132" y1="59640" x2="89408" y2="47761"/>
                        <a14:foregroundMark x1="1563" y1="2083" x2="1670" y2="2938"/>
                        <a14:foregroundMark x1="5763" y1="80059" x2="7540" y2="88007"/>
                        <a14:foregroundMark x1="5560" y1="94990" x2="5636" y2="95407"/>
                        <a14:foregroundMark x1="3361" y1="82987" x2="4388" y2="88596"/>
                        <a14:foregroundMark x1="2739" y1="79594" x2="2863" y2="80271"/>
                        <a14:foregroundMark x1="77969" y1="51751" x2="77969" y2="72381"/>
                        <a14:foregroundMark x1="93240" y1="45572" x2="92514" y2="52822"/>
                        <a14:foregroundMark x1="97188" y1="6111" x2="96896" y2="9027"/>
                        <a14:foregroundMark x1="83563" y1="45565" x2="82578" y2="50000"/>
                        <a14:foregroundMark x1="82578" y1="50000" x2="82578" y2="50417"/>
                        <a14:foregroundMark x1="47838" y1="10854" x2="54297" y2="15417"/>
                        <a14:foregroundMark x1="36016" y1="2500" x2="36574" y2="2894"/>
                        <a14:foregroundMark x1="59299" y1="16662" x2="62197" y2="30224"/>
                        <a14:foregroundMark x1="64796" y1="43904" x2="67344" y2="51944"/>
                        <a14:foregroundMark x1="47891" y1="33194" x2="50781" y2="47639"/>
                        <a14:foregroundMark x1="24688" y1="62917" x2="28438" y2="73194"/>
                        <a14:foregroundMark x1="31797" y1="60556" x2="34219" y2="69583"/>
                        <a14:foregroundMark x1="32031" y1="58194" x2="36641" y2="68056"/>
                        <a14:foregroundMark x1="28906" y1="66111" x2="32031" y2="73194"/>
                        <a14:foregroundMark x1="31328" y1="65278" x2="33516" y2="71944"/>
                        <a14:foregroundMark x1="64717" y1="84014" x2="65391" y2="86111"/>
                        <a14:foregroundMark x1="92439" y1="5663" x2="92422" y2="5833"/>
                        <a14:foregroundMark x1="92891" y1="1111" x2="92830" y2="1720"/>
                        <a14:foregroundMark x1="32109" y1="80833" x2="38313" y2="81580"/>
                        <a14:foregroundMark x1="64021" y1="91715" x2="67333" y2="95144"/>
                        <a14:foregroundMark x1="62096" y1="89722" x2="62799" y2="90450"/>
                        <a14:foregroundMark x1="61635" y1="89245" x2="62096" y2="89722"/>
                        <a14:foregroundMark x1="79141" y1="66944" x2="80547" y2="67500"/>
                        <a14:foregroundMark x1="80781" y1="67917" x2="81563" y2="67639"/>
                        <a14:backgroundMark x1="13906" y1="64583" x2="14375" y2="71250"/>
                        <a14:backgroundMark x1="42578" y1="71944" x2="42578" y2="71944"/>
                        <a14:backgroundMark x1="34219" y1="75556" x2="34219" y2="75556"/>
                        <a14:backgroundMark x1="95703" y1="2917" x2="93438" y2="32361"/>
                        <a14:backgroundMark x1="97578" y1="13194" x2="96250" y2="24028"/>
                        <a14:backgroundMark x1="96406" y1="10556" x2="96953" y2="18056"/>
                        <a14:backgroundMark x1="96953" y1="11250" x2="96875" y2="22222"/>
                        <a14:backgroundMark x1="96875" y1="9028" x2="96953" y2="19861"/>
                        <a14:backgroundMark x1="94531" y1="32917" x2="92422" y2="45139"/>
                        <a14:backgroundMark x1="92266" y1="56806" x2="91016" y2="69306"/>
                        <a14:backgroundMark x1="91719" y1="57639" x2="94531" y2="49583"/>
                        <a14:backgroundMark x1="91719" y1="55833" x2="95391" y2="53472"/>
                        <a14:backgroundMark x1="91406" y1="55833" x2="95234" y2="50139"/>
                        <a14:backgroundMark x1="91016" y1="66528" x2="91250" y2="80278"/>
                        <a14:backgroundMark x1="91250" y1="80278" x2="91094" y2="80833"/>
                        <a14:backgroundMark x1="91563" y1="90694" x2="91094" y2="99861"/>
                        <a14:backgroundMark x1="1953" y1="93333" x2="1953" y2="93333"/>
                        <a14:backgroundMark x1="156" y1="90139" x2="2344" y2="98194"/>
                        <a14:backgroundMark x1="39688" y1="69306" x2="39688" y2="69306"/>
                        <a14:backgroundMark x1="53516" y1="73472" x2="53516" y2="73472"/>
                        <a14:backgroundMark x1="57734" y1="77917" x2="57734" y2="77917"/>
                        <a14:backgroundMark x1="40859" y1="68611" x2="40859" y2="68611"/>
                        <a14:backgroundMark x1="48672" y1="69167" x2="48672" y2="69167"/>
                        <a14:backgroundMark x1="43828" y1="66528" x2="51719" y2="72222"/>
                        <a14:backgroundMark x1="53672" y1="74306" x2="53672" y2="74306"/>
                        <a14:backgroundMark x1="41016" y1="74306" x2="41016" y2="74306"/>
                        <a14:backgroundMark x1="8516" y1="7361" x2="2656" y2="78194"/>
                        <a14:backgroundMark x1="19922" y1="54861" x2="6094" y2="77500"/>
                        <a14:backgroundMark x1="6094" y1="77500" x2="2734" y2="79583"/>
                        <a14:backgroundMark x1="14297" y1="51389" x2="1328" y2="77500"/>
                        <a14:backgroundMark x1="12266" y1="51111" x2="703" y2="61528"/>
                        <a14:backgroundMark x1="4375" y1="1667" x2="2500" y2="31389"/>
                        <a14:backgroundMark x1="6250" y1="7222" x2="6172" y2="31111"/>
                        <a14:backgroundMark x1="2891" y1="2778" x2="4219" y2="34722"/>
                        <a14:backgroundMark x1="2344" y1="2500" x2="15234" y2="7222"/>
                        <a14:backgroundMark x1="5547" y1="1944" x2="22422" y2="2778"/>
                        <a14:backgroundMark x1="35313" y1="4861" x2="47578" y2="5278"/>
                        <a14:backgroundMark x1="55625" y1="2222" x2="66016" y2="18056"/>
                        <a14:backgroundMark x1="82578" y1="17778" x2="89453" y2="31944"/>
                        <a14:backgroundMark x1="76250" y1="17083" x2="92109" y2="43333"/>
                        <a14:backgroundMark x1="89922" y1="27778" x2="97344" y2="42083"/>
                        <a14:backgroundMark x1="89922" y1="22500" x2="82578" y2="41806"/>
                        <a14:backgroundMark x1="82578" y1="41806" x2="82578" y2="41806"/>
                        <a14:backgroundMark x1="93438" y1="6389" x2="89766" y2="13889"/>
                        <a14:backgroundMark x1="74375" y1="85000" x2="80391" y2="98750"/>
                        <a14:backgroundMark x1="81094" y1="79028" x2="85547" y2="87083"/>
                        <a14:backgroundMark x1="313" y1="54583" x2="1563" y2="61806"/>
                        <a14:backgroundMark x1="703" y1="55556" x2="1172" y2="77500"/>
                        <a14:backgroundMark x1="7422" y1="44583" x2="8359" y2="73056"/>
                        <a14:backgroundMark x1="7031" y1="46528" x2="5391" y2="67500"/>
                        <a14:backgroundMark x1="5391" y1="67500" x2="5391" y2="67500"/>
                        <a14:backgroundMark x1="7031" y1="44444" x2="9531" y2="77917"/>
                        <a14:backgroundMark x1="6016" y1="43611" x2="4375" y2="78472"/>
                        <a14:backgroundMark x1="2734" y1="81111" x2="2734" y2="81111"/>
                        <a14:backgroundMark x1="3047" y1="81111" x2="3672" y2="82639"/>
                        <a14:backgroundMark x1="2891" y1="93056" x2="10469" y2="92917"/>
                        <a14:backgroundMark x1="10469" y1="92917" x2="11406" y2="92361"/>
                        <a14:backgroundMark x1="4063" y1="89444" x2="10703" y2="90694"/>
                        <a14:backgroundMark x1="9531" y1="93056" x2="8750" y2="99306"/>
                        <a14:backgroundMark x1="5547" y1="95417" x2="5703" y2="99861"/>
                        <a14:backgroundMark x1="19609" y1="70139" x2="19609" y2="70139"/>
                        <a14:backgroundMark x1="19922" y1="66806" x2="17578" y2="73056"/>
                        <a14:backgroundMark x1="57500" y1="77917" x2="57500" y2="77917"/>
                        <a14:backgroundMark x1="58672" y1="6944" x2="62656" y2="20694"/>
                        <a14:backgroundMark x1="63281" y1="26667" x2="65078" y2="40278"/>
                        <a14:backgroundMark x1="65078" y1="40278" x2="72969" y2="47500"/>
                        <a14:backgroundMark x1="72969" y1="47500" x2="77969" y2="31389"/>
                        <a14:backgroundMark x1="77969" y1="31389" x2="78047" y2="29861"/>
                        <a14:backgroundMark x1="45703" y1="9722" x2="48438" y2="9028"/>
                        <a14:backgroundMark x1="57656" y1="7917" x2="57969" y2="12917"/>
                        <a14:backgroundMark x1="44375" y1="8750" x2="46719" y2="9722"/>
                        <a14:backgroundMark x1="43594" y1="7361" x2="42344" y2="8472"/>
                        <a14:backgroundMark x1="57969" y1="13611" x2="60469" y2="15000"/>
                        <a14:backgroundMark x1="62344" y1="30139" x2="64844" y2="43333"/>
                        <a14:backgroundMark x1="64844" y1="43333" x2="65000" y2="43333"/>
                        <a14:backgroundMark x1="90781" y1="16528" x2="84219" y2="26944"/>
                        <a14:backgroundMark x1="90781" y1="19444" x2="83438" y2="24861"/>
                        <a14:backgroundMark x1="78594" y1="6111" x2="76016" y2="15972"/>
                        <a14:backgroundMark x1="80859" y1="8750" x2="74688" y2="26667"/>
                        <a14:backgroundMark x1="80938" y1="16806" x2="77188" y2="38333"/>
                        <a14:backgroundMark x1="77188" y1="38333" x2="77188" y2="38333"/>
                        <a14:backgroundMark x1="86484" y1="65833" x2="80313" y2="85972"/>
                        <a14:backgroundMark x1="79297" y1="93889" x2="90313" y2="92361"/>
                        <a14:backgroundMark x1="90313" y1="92361" x2="90781" y2="91806"/>
                        <a14:backgroundMark x1="89063" y1="74722" x2="87656" y2="94861"/>
                        <a14:backgroundMark x1="89766" y1="78750" x2="88750" y2="98889"/>
                        <a14:backgroundMark x1="87891" y1="72222" x2="81094" y2="85694"/>
                        <a14:backgroundMark x1="87344" y1="72778" x2="83203" y2="82917"/>
                        <a14:backgroundMark x1="88359" y1="69722" x2="82500" y2="77083"/>
                        <a14:backgroundMark x1="90156" y1="76667" x2="84688" y2="87222"/>
                        <a14:backgroundMark x1="88125" y1="77083" x2="84688" y2="87361"/>
                        <a14:backgroundMark x1="87188" y1="75972" x2="82891" y2="89028"/>
                        <a14:backgroundMark x1="82891" y1="89028" x2="78984" y2="95139"/>
                        <a14:backgroundMark x1="82109" y1="87500" x2="75078" y2="93611"/>
                        <a14:backgroundMark x1="75078" y1="93611" x2="67969" y2="87361"/>
                        <a14:backgroundMark x1="67969" y1="87361" x2="77969" y2="80417"/>
                        <a14:backgroundMark x1="77969" y1="80417" x2="82656" y2="68472"/>
                        <a14:backgroundMark x1="82656" y1="68472" x2="82656" y2="63056"/>
                        <a14:backgroundMark x1="53359" y1="75972" x2="53359" y2="75972"/>
                        <a14:backgroundMark x1="37188" y1="71667" x2="37188" y2="71667"/>
                        <a14:backgroundMark x1="82422" y1="44861" x2="86016" y2="41944"/>
                        <a14:backgroundMark x1="93125" y1="5694" x2="92109" y2="5278"/>
                        <a14:backgroundMark x1="76875" y1="50833" x2="79766" y2="45972"/>
                        <a14:backgroundMark x1="76875" y1="51944" x2="79219" y2="43889"/>
                        <a14:backgroundMark x1="77500" y1="44444" x2="80234" y2="35417"/>
                        <a14:backgroundMark x1="79063" y1="41389" x2="77500" y2="51528"/>
                        <a14:backgroundMark x1="77344" y1="47778" x2="78984" y2="35000"/>
                        <a14:backgroundMark x1="79063" y1="22083" x2="77031" y2="30694"/>
                        <a14:backgroundMark x1="78047" y1="23056" x2="77031" y2="41528"/>
                        <a14:backgroundMark x1="77031" y1="41528" x2="84922" y2="41111"/>
                        <a14:backgroundMark x1="84922" y1="41111" x2="91953" y2="35139"/>
                        <a14:backgroundMark x1="91953" y1="35139" x2="89688" y2="15556"/>
                        <a14:backgroundMark x1="89688" y1="15556" x2="77266" y2="6528"/>
                        <a14:backgroundMark x1="77266" y1="6528" x2="81641" y2="5694"/>
                        <a14:backgroundMark x1="90000" y1="45694" x2="91484" y2="44861"/>
                        <a14:backgroundMark x1="92734" y1="24861" x2="91563" y2="38333"/>
                        <a14:backgroundMark x1="91563" y1="38333" x2="91406" y2="37500"/>
                        <a14:backgroundMark x1="93359" y1="22083" x2="90469" y2="39167"/>
                        <a14:backgroundMark x1="91250" y1="38333" x2="90313" y2="39722"/>
                        <a14:backgroundMark x1="91016" y1="11667" x2="90703" y2="18472"/>
                        <a14:backgroundMark x1="83359" y1="64306" x2="87813" y2="61806"/>
                        <a14:backgroundMark x1="84922" y1="62639" x2="87188" y2="59722"/>
                        <a14:backgroundMark x1="82188" y1="67222" x2="86016" y2="66389"/>
                        <a14:backgroundMark x1="85469" y1="65556" x2="80547" y2="79028"/>
                        <a14:backgroundMark x1="80547" y1="79028" x2="74766" y2="87222"/>
                        <a14:backgroundMark x1="74766" y1="87222" x2="74297" y2="87361"/>
                        <a14:backgroundMark x1="83828" y1="69583" x2="78906" y2="85972"/>
                        <a14:backgroundMark x1="78906" y1="85972" x2="71797" y2="86111"/>
                        <a14:backgroundMark x1="67344" y1="87778" x2="67734" y2="86389"/>
                        <a14:backgroundMark x1="73281" y1="87361" x2="76328" y2="91944"/>
                        <a14:backgroundMark x1="82813" y1="85694" x2="84063" y2="93472"/>
                        <a14:backgroundMark x1="76094" y1="74306" x2="81641" y2="74583"/>
                        <a14:backgroundMark x1="80313" y1="64167" x2="80313" y2="64167"/>
                        <a14:backgroundMark x1="77344" y1="72639" x2="78438" y2="72222"/>
                        <a14:backgroundMark x1="62656" y1="79306" x2="62656" y2="79306"/>
                        <a14:backgroundMark x1="64219" y1="80694" x2="64219" y2="80694"/>
                        <a14:backgroundMark x1="64219" y1="80972" x2="64688" y2="84028"/>
                        <a14:backgroundMark x1="63672" y1="80694" x2="62500" y2="80000"/>
                        <a14:backgroundMark x1="60547" y1="78333" x2="59297" y2="78333"/>
                        <a14:backgroundMark x1="80391" y1="94583" x2="86641" y2="95556"/>
                        <a14:backgroundMark x1="80234" y1="95972" x2="88125" y2="96806"/>
                        <a14:backgroundMark x1="81641" y1="98056" x2="86953" y2="97083"/>
                        <a14:backgroundMark x1="70391" y1="85972" x2="73047" y2="87361"/>
                        <a14:backgroundMark x1="6250" y1="40833" x2="6719" y2="49444"/>
                        <a14:backgroundMark x1="6719" y1="42361" x2="6484" y2="52778"/>
                        <a14:backgroundMark x1="4063" y1="61389" x2="1797" y2="66389"/>
                        <a14:backgroundMark x1="2422" y1="80694" x2="2656" y2="81389"/>
                        <a14:backgroundMark x1="8516" y1="79583" x2="8750" y2="79583"/>
                        <a14:backgroundMark x1="9844" y1="76667" x2="8516" y2="77639"/>
                        <a14:backgroundMark x1="75391" y1="5278" x2="81641" y2="4444"/>
                        <a14:backgroundMark x1="75859" y1="4861" x2="95781" y2="3472"/>
                        <a14:backgroundMark x1="41641" y1="71944" x2="58047" y2="99444"/>
                        <a14:backgroundMark x1="53203" y1="84028" x2="57656" y2="83333"/>
                        <a14:backgroundMark x1="43516" y1="77778" x2="44297" y2="99722"/>
                        <a14:backgroundMark x1="41016" y1="78472" x2="41797" y2="95972"/>
                        <a14:backgroundMark x1="41797" y1="77778" x2="42578" y2="96389"/>
                        <a14:backgroundMark x1="62891" y1="82917" x2="64375" y2="91528"/>
                        <a14:backgroundMark x1="68047" y1="92917" x2="70234" y2="98056"/>
                        <a14:backgroundMark x1="61719" y1="87778" x2="61484" y2="89167"/>
                        <a14:backgroundMark x1="66797" y1="95278" x2="66797" y2="95278"/>
                        <a14:backgroundMark x1="66719" y1="86667" x2="66797" y2="90556"/>
                        <a14:backgroundMark x1="57422" y1="86528" x2="57578" y2="86806"/>
                        <a14:backgroundMark x1="58438" y1="86806" x2="58750" y2="86667"/>
                        <a14:backgroundMark x1="58984" y1="86667" x2="59531" y2="85972"/>
                        <a14:backgroundMark x1="59453" y1="85139" x2="58516" y2="86250"/>
                        <a14:backgroundMark x1="58828" y1="85417" x2="57188" y2="85833"/>
                        <a14:backgroundMark x1="57422" y1="84722" x2="54844" y2="89583"/>
                        <a14:backgroundMark x1="53359" y1="81528" x2="54688" y2="82639"/>
                        <a14:backgroundMark x1="45781" y1="81111" x2="54766" y2="89444"/>
                        <a14:backgroundMark x1="50781" y1="83750" x2="52891" y2="82639"/>
                        <a14:backgroundMark x1="44844" y1="90556" x2="50938" y2="89444"/>
                        <a14:backgroundMark x1="50234" y1="85972" x2="51563" y2="81667"/>
                        <a14:backgroundMark x1="62109" y1="89722" x2="62109" y2="89722"/>
                        <a14:backgroundMark x1="51953" y1="83194" x2="50469" y2="83333"/>
                        <a14:backgroundMark x1="62813" y1="78889" x2="62734" y2="78333"/>
                        <a14:backgroundMark x1="66641" y1="95000" x2="66641" y2="95000"/>
                        <a14:backgroundMark x1="47188" y1="11389" x2="48125" y2="9583"/>
                        <a14:backgroundMark x1="45703" y1="8750" x2="42422" y2="8889"/>
                        <a14:backgroundMark x1="40469" y1="71528" x2="38906" y2="90833"/>
                        <a14:backgroundMark x1="38906" y1="90833" x2="40703" y2="76944"/>
                        <a14:backgroundMark x1="40703" y1="76944" x2="40781" y2="96111"/>
                        <a14:backgroundMark x1="40781" y1="96111" x2="40469" y2="85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590" t="3514" r="4826" b="-624"/>
          <a:stretch>
            <a:fillRect/>
          </a:stretch>
        </p:blipFill>
        <p:spPr>
          <a:xfrm>
            <a:off x="9658164" y="1891812"/>
            <a:ext cx="3239375" cy="3183484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>
            <a:fillRect/>
          </a:stretch>
        </p:blipFill>
        <p:spPr>
          <a:xfrm>
            <a:off x="-1010339" y="1776337"/>
            <a:ext cx="3162300" cy="24928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25"/>
                            </p:stCondLst>
                            <p:childTnLst>
                              <p:par>
                                <p:cTn id="29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8533" y="0"/>
            <a:ext cx="13885333" cy="7810500"/>
          </a:xfrm>
          <a:prstGeom prst="rect">
            <a:avLst/>
          </a:prstGeom>
        </p:spPr>
      </p:pic>
      <p:sp>
        <p:nvSpPr>
          <p:cNvPr id="9" name="任意多边形: 形状 2"/>
          <p:cNvSpPr/>
          <p:nvPr/>
        </p:nvSpPr>
        <p:spPr>
          <a:xfrm>
            <a:off x="503495" y="261258"/>
            <a:ext cx="11185010" cy="5513112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-1" fmla="*/ 267716 w 7816697"/>
              <a:gd name="connsiteY0-2" fmla="*/ 610524 h 4774669"/>
              <a:gd name="connsiteX1-3" fmla="*/ 458216 w 7816697"/>
              <a:gd name="connsiteY1-4" fmla="*/ 248574 h 4774669"/>
              <a:gd name="connsiteX2-5" fmla="*/ 1563116 w 7816697"/>
              <a:gd name="connsiteY2-6" fmla="*/ 58074 h 4774669"/>
              <a:gd name="connsiteX3-7" fmla="*/ 4915916 w 7816697"/>
              <a:gd name="connsiteY3-8" fmla="*/ 19974 h 4774669"/>
              <a:gd name="connsiteX4-9" fmla="*/ 6649466 w 7816697"/>
              <a:gd name="connsiteY4-10" fmla="*/ 343824 h 4774669"/>
              <a:gd name="connsiteX5-11" fmla="*/ 7506716 w 7816697"/>
              <a:gd name="connsiteY5-12" fmla="*/ 743874 h 4774669"/>
              <a:gd name="connsiteX6-13" fmla="*/ 7811516 w 7816697"/>
              <a:gd name="connsiteY6-14" fmla="*/ 2572674 h 4774669"/>
              <a:gd name="connsiteX7-15" fmla="*/ 7297166 w 7816697"/>
              <a:gd name="connsiteY7-16" fmla="*/ 4382424 h 4774669"/>
              <a:gd name="connsiteX8-17" fmla="*/ 6173216 w 7816697"/>
              <a:gd name="connsiteY8-18" fmla="*/ 4763424 h 4774669"/>
              <a:gd name="connsiteX9-19" fmla="*/ 4877816 w 7816697"/>
              <a:gd name="connsiteY9-20" fmla="*/ 4668174 h 4774669"/>
              <a:gd name="connsiteX10-21" fmla="*/ 3430016 w 7816697"/>
              <a:gd name="connsiteY10-22" fmla="*/ 4611024 h 4774669"/>
              <a:gd name="connsiteX11-23" fmla="*/ 2553716 w 7816697"/>
              <a:gd name="connsiteY11-24" fmla="*/ 4630074 h 4774669"/>
              <a:gd name="connsiteX12-25" fmla="*/ 1201166 w 7816697"/>
              <a:gd name="connsiteY12-26" fmla="*/ 4630074 h 4774669"/>
              <a:gd name="connsiteX13-27" fmla="*/ 305816 w 7816697"/>
              <a:gd name="connsiteY13-28" fmla="*/ 4420524 h 4774669"/>
              <a:gd name="connsiteX14-29" fmla="*/ 1016 w 7816697"/>
              <a:gd name="connsiteY14-30" fmla="*/ 3410874 h 4774669"/>
              <a:gd name="connsiteX15-31" fmla="*/ 210566 w 7816697"/>
              <a:gd name="connsiteY15-32" fmla="*/ 2153574 h 4774669"/>
              <a:gd name="connsiteX16-33" fmla="*/ 267716 w 7816697"/>
              <a:gd name="connsiteY16-34" fmla="*/ 610524 h 4774669"/>
              <a:gd name="connsiteX0-35" fmla="*/ 249006 w 7816649"/>
              <a:gd name="connsiteY0-36" fmla="*/ 610524 h 4774669"/>
              <a:gd name="connsiteX1-37" fmla="*/ 458168 w 7816649"/>
              <a:gd name="connsiteY1-38" fmla="*/ 248574 h 4774669"/>
              <a:gd name="connsiteX2-39" fmla="*/ 1563068 w 7816649"/>
              <a:gd name="connsiteY2-40" fmla="*/ 58074 h 4774669"/>
              <a:gd name="connsiteX3-41" fmla="*/ 4915868 w 7816649"/>
              <a:gd name="connsiteY3-42" fmla="*/ 19974 h 4774669"/>
              <a:gd name="connsiteX4-43" fmla="*/ 6649418 w 7816649"/>
              <a:gd name="connsiteY4-44" fmla="*/ 343824 h 4774669"/>
              <a:gd name="connsiteX5-45" fmla="*/ 7506668 w 7816649"/>
              <a:gd name="connsiteY5-46" fmla="*/ 743874 h 4774669"/>
              <a:gd name="connsiteX6-47" fmla="*/ 7811468 w 7816649"/>
              <a:gd name="connsiteY6-48" fmla="*/ 2572674 h 4774669"/>
              <a:gd name="connsiteX7-49" fmla="*/ 7297118 w 7816649"/>
              <a:gd name="connsiteY7-50" fmla="*/ 4382424 h 4774669"/>
              <a:gd name="connsiteX8-51" fmla="*/ 6173168 w 7816649"/>
              <a:gd name="connsiteY8-52" fmla="*/ 4763424 h 4774669"/>
              <a:gd name="connsiteX9-53" fmla="*/ 4877768 w 7816649"/>
              <a:gd name="connsiteY9-54" fmla="*/ 4668174 h 4774669"/>
              <a:gd name="connsiteX10-55" fmla="*/ 3429968 w 7816649"/>
              <a:gd name="connsiteY10-56" fmla="*/ 4611024 h 4774669"/>
              <a:gd name="connsiteX11-57" fmla="*/ 2553668 w 7816649"/>
              <a:gd name="connsiteY11-58" fmla="*/ 4630074 h 4774669"/>
              <a:gd name="connsiteX12-59" fmla="*/ 1201118 w 7816649"/>
              <a:gd name="connsiteY12-60" fmla="*/ 4630074 h 4774669"/>
              <a:gd name="connsiteX13-61" fmla="*/ 305768 w 7816649"/>
              <a:gd name="connsiteY13-62" fmla="*/ 4420524 h 4774669"/>
              <a:gd name="connsiteX14-63" fmla="*/ 968 w 7816649"/>
              <a:gd name="connsiteY14-64" fmla="*/ 3410874 h 4774669"/>
              <a:gd name="connsiteX15-65" fmla="*/ 210518 w 7816649"/>
              <a:gd name="connsiteY15-66" fmla="*/ 2153574 h 4774669"/>
              <a:gd name="connsiteX16-67" fmla="*/ 249006 w 7816649"/>
              <a:gd name="connsiteY16-68" fmla="*/ 610524 h 4774669"/>
              <a:gd name="connsiteX0-69" fmla="*/ 273848 w 7841491"/>
              <a:gd name="connsiteY0-70" fmla="*/ 610524 h 4774669"/>
              <a:gd name="connsiteX1-71" fmla="*/ 483010 w 7841491"/>
              <a:gd name="connsiteY1-72" fmla="*/ 248574 h 4774669"/>
              <a:gd name="connsiteX2-73" fmla="*/ 1587910 w 7841491"/>
              <a:gd name="connsiteY2-74" fmla="*/ 58074 h 4774669"/>
              <a:gd name="connsiteX3-75" fmla="*/ 4940710 w 7841491"/>
              <a:gd name="connsiteY3-76" fmla="*/ 19974 h 4774669"/>
              <a:gd name="connsiteX4-77" fmla="*/ 6674260 w 7841491"/>
              <a:gd name="connsiteY4-78" fmla="*/ 343824 h 4774669"/>
              <a:gd name="connsiteX5-79" fmla="*/ 7531510 w 7841491"/>
              <a:gd name="connsiteY5-80" fmla="*/ 743874 h 4774669"/>
              <a:gd name="connsiteX6-81" fmla="*/ 7836310 w 7841491"/>
              <a:gd name="connsiteY6-82" fmla="*/ 2572674 h 4774669"/>
              <a:gd name="connsiteX7-83" fmla="*/ 7321960 w 7841491"/>
              <a:gd name="connsiteY7-84" fmla="*/ 4382424 h 4774669"/>
              <a:gd name="connsiteX8-85" fmla="*/ 6198010 w 7841491"/>
              <a:gd name="connsiteY8-86" fmla="*/ 4763424 h 4774669"/>
              <a:gd name="connsiteX9-87" fmla="*/ 4902610 w 7841491"/>
              <a:gd name="connsiteY9-88" fmla="*/ 4668174 h 4774669"/>
              <a:gd name="connsiteX10-89" fmla="*/ 3454810 w 7841491"/>
              <a:gd name="connsiteY10-90" fmla="*/ 4611024 h 4774669"/>
              <a:gd name="connsiteX11-91" fmla="*/ 2578510 w 7841491"/>
              <a:gd name="connsiteY11-92" fmla="*/ 4630074 h 4774669"/>
              <a:gd name="connsiteX12-93" fmla="*/ 1225960 w 7841491"/>
              <a:gd name="connsiteY12-94" fmla="*/ 4630074 h 4774669"/>
              <a:gd name="connsiteX13-95" fmla="*/ 330610 w 7841491"/>
              <a:gd name="connsiteY13-96" fmla="*/ 4420524 h 4774669"/>
              <a:gd name="connsiteX14-97" fmla="*/ 25810 w 7841491"/>
              <a:gd name="connsiteY14-98" fmla="*/ 3410874 h 4774669"/>
              <a:gd name="connsiteX15-99" fmla="*/ 20756 w 7841491"/>
              <a:gd name="connsiteY15-100" fmla="*/ 2106921 h 4774669"/>
              <a:gd name="connsiteX16-101" fmla="*/ 273848 w 7841491"/>
              <a:gd name="connsiteY16-102" fmla="*/ 610524 h 4774669"/>
              <a:gd name="connsiteX0-103" fmla="*/ 273848 w 7841491"/>
              <a:gd name="connsiteY0-104" fmla="*/ 607372 h 4771517"/>
              <a:gd name="connsiteX1-105" fmla="*/ 616360 w 7841491"/>
              <a:gd name="connsiteY1-106" fmla="*/ 131122 h 4771517"/>
              <a:gd name="connsiteX2-107" fmla="*/ 1587910 w 7841491"/>
              <a:gd name="connsiteY2-108" fmla="*/ 54922 h 4771517"/>
              <a:gd name="connsiteX3-109" fmla="*/ 4940710 w 7841491"/>
              <a:gd name="connsiteY3-110" fmla="*/ 16822 h 4771517"/>
              <a:gd name="connsiteX4-111" fmla="*/ 6674260 w 7841491"/>
              <a:gd name="connsiteY4-112" fmla="*/ 340672 h 4771517"/>
              <a:gd name="connsiteX5-113" fmla="*/ 7531510 w 7841491"/>
              <a:gd name="connsiteY5-114" fmla="*/ 740722 h 4771517"/>
              <a:gd name="connsiteX6-115" fmla="*/ 7836310 w 7841491"/>
              <a:gd name="connsiteY6-116" fmla="*/ 2569522 h 4771517"/>
              <a:gd name="connsiteX7-117" fmla="*/ 7321960 w 7841491"/>
              <a:gd name="connsiteY7-118" fmla="*/ 4379272 h 4771517"/>
              <a:gd name="connsiteX8-119" fmla="*/ 6198010 w 7841491"/>
              <a:gd name="connsiteY8-120" fmla="*/ 4760272 h 4771517"/>
              <a:gd name="connsiteX9-121" fmla="*/ 4902610 w 7841491"/>
              <a:gd name="connsiteY9-122" fmla="*/ 4665022 h 4771517"/>
              <a:gd name="connsiteX10-123" fmla="*/ 3454810 w 7841491"/>
              <a:gd name="connsiteY10-124" fmla="*/ 4607872 h 4771517"/>
              <a:gd name="connsiteX11-125" fmla="*/ 2578510 w 7841491"/>
              <a:gd name="connsiteY11-126" fmla="*/ 4626922 h 4771517"/>
              <a:gd name="connsiteX12-127" fmla="*/ 1225960 w 7841491"/>
              <a:gd name="connsiteY12-128" fmla="*/ 4626922 h 4771517"/>
              <a:gd name="connsiteX13-129" fmla="*/ 330610 w 7841491"/>
              <a:gd name="connsiteY13-130" fmla="*/ 4417372 h 4771517"/>
              <a:gd name="connsiteX14-131" fmla="*/ 25810 w 7841491"/>
              <a:gd name="connsiteY14-132" fmla="*/ 3407722 h 4771517"/>
              <a:gd name="connsiteX15-133" fmla="*/ 20756 w 7841491"/>
              <a:gd name="connsiteY15-134" fmla="*/ 2103769 h 4771517"/>
              <a:gd name="connsiteX16-135" fmla="*/ 273848 w 7841491"/>
              <a:gd name="connsiteY16-136" fmla="*/ 607372 h 477151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1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13620" name="Text Box 308"/>
          <p:cNvSpPr txBox="1">
            <a:spLocks noChangeArrowheads="1"/>
          </p:cNvSpPr>
          <p:nvPr/>
        </p:nvSpPr>
        <p:spPr bwMode="auto">
          <a:xfrm>
            <a:off x="791252" y="502526"/>
            <a:ext cx="9525762" cy="630942"/>
          </a:xfrm>
          <a:prstGeom prst="rect">
            <a:avLst/>
          </a:prstGeom>
          <a:noFill/>
          <a:ln w="28575">
            <a:noFill/>
            <a:prstDash val="dash"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n-US" sz="35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5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35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5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5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thập</a:t>
            </a:r>
            <a:r>
              <a:rPr lang="en-US" sz="35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5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5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5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5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35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endParaRPr lang="en-US" sz="35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621" name="Text Box 309"/>
          <p:cNvSpPr txBox="1">
            <a:spLocks noChangeArrowheads="1"/>
          </p:cNvSpPr>
          <p:nvPr/>
        </p:nvSpPr>
        <p:spPr bwMode="auto">
          <a:xfrm>
            <a:off x="1354463" y="1526848"/>
            <a:ext cx="4602645" cy="6309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a) 35m 23cm = ….. m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2760670"/>
            <a:ext cx="4262564" cy="426256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>
            <a:fillRect/>
          </a:stretch>
        </p:blipFill>
        <p:spPr>
          <a:xfrm>
            <a:off x="95249" y="4038600"/>
            <a:ext cx="3337629" cy="2631056"/>
          </a:xfrm>
          <a:prstGeom prst="rect">
            <a:avLst/>
          </a:prstGeom>
        </p:spPr>
      </p:pic>
      <p:sp>
        <p:nvSpPr>
          <p:cNvPr id="11" name="Text Box 309"/>
          <p:cNvSpPr txBox="1">
            <a:spLocks noChangeArrowheads="1"/>
          </p:cNvSpPr>
          <p:nvPr/>
        </p:nvSpPr>
        <p:spPr bwMode="auto">
          <a:xfrm>
            <a:off x="6765403" y="1526848"/>
            <a:ext cx="4462479" cy="6309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b) 51dm 3cm= …..dm</a:t>
            </a:r>
          </a:p>
        </p:txBody>
      </p:sp>
      <p:sp>
        <p:nvSpPr>
          <p:cNvPr id="12" name="Text Box 309"/>
          <p:cNvSpPr txBox="1">
            <a:spLocks noChangeArrowheads="1"/>
          </p:cNvSpPr>
          <p:nvPr/>
        </p:nvSpPr>
        <p:spPr bwMode="auto">
          <a:xfrm>
            <a:off x="4564007" y="2527792"/>
            <a:ext cx="4156829" cy="6309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c) 14m 7cm = ….. m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136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136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136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20" grpId="0"/>
      <p:bldP spid="13621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8533" y="0"/>
            <a:ext cx="13885333" cy="7810500"/>
          </a:xfrm>
          <a:prstGeom prst="rect">
            <a:avLst/>
          </a:prstGeom>
        </p:spPr>
      </p:pic>
      <p:sp>
        <p:nvSpPr>
          <p:cNvPr id="9" name="任意多边形: 形状 2"/>
          <p:cNvSpPr/>
          <p:nvPr/>
        </p:nvSpPr>
        <p:spPr>
          <a:xfrm>
            <a:off x="540767" y="87086"/>
            <a:ext cx="11185010" cy="5513112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-1" fmla="*/ 267716 w 7816697"/>
              <a:gd name="connsiteY0-2" fmla="*/ 610524 h 4774669"/>
              <a:gd name="connsiteX1-3" fmla="*/ 458216 w 7816697"/>
              <a:gd name="connsiteY1-4" fmla="*/ 248574 h 4774669"/>
              <a:gd name="connsiteX2-5" fmla="*/ 1563116 w 7816697"/>
              <a:gd name="connsiteY2-6" fmla="*/ 58074 h 4774669"/>
              <a:gd name="connsiteX3-7" fmla="*/ 4915916 w 7816697"/>
              <a:gd name="connsiteY3-8" fmla="*/ 19974 h 4774669"/>
              <a:gd name="connsiteX4-9" fmla="*/ 6649466 w 7816697"/>
              <a:gd name="connsiteY4-10" fmla="*/ 343824 h 4774669"/>
              <a:gd name="connsiteX5-11" fmla="*/ 7506716 w 7816697"/>
              <a:gd name="connsiteY5-12" fmla="*/ 743874 h 4774669"/>
              <a:gd name="connsiteX6-13" fmla="*/ 7811516 w 7816697"/>
              <a:gd name="connsiteY6-14" fmla="*/ 2572674 h 4774669"/>
              <a:gd name="connsiteX7-15" fmla="*/ 7297166 w 7816697"/>
              <a:gd name="connsiteY7-16" fmla="*/ 4382424 h 4774669"/>
              <a:gd name="connsiteX8-17" fmla="*/ 6173216 w 7816697"/>
              <a:gd name="connsiteY8-18" fmla="*/ 4763424 h 4774669"/>
              <a:gd name="connsiteX9-19" fmla="*/ 4877816 w 7816697"/>
              <a:gd name="connsiteY9-20" fmla="*/ 4668174 h 4774669"/>
              <a:gd name="connsiteX10-21" fmla="*/ 3430016 w 7816697"/>
              <a:gd name="connsiteY10-22" fmla="*/ 4611024 h 4774669"/>
              <a:gd name="connsiteX11-23" fmla="*/ 2553716 w 7816697"/>
              <a:gd name="connsiteY11-24" fmla="*/ 4630074 h 4774669"/>
              <a:gd name="connsiteX12-25" fmla="*/ 1201166 w 7816697"/>
              <a:gd name="connsiteY12-26" fmla="*/ 4630074 h 4774669"/>
              <a:gd name="connsiteX13-27" fmla="*/ 305816 w 7816697"/>
              <a:gd name="connsiteY13-28" fmla="*/ 4420524 h 4774669"/>
              <a:gd name="connsiteX14-29" fmla="*/ 1016 w 7816697"/>
              <a:gd name="connsiteY14-30" fmla="*/ 3410874 h 4774669"/>
              <a:gd name="connsiteX15-31" fmla="*/ 210566 w 7816697"/>
              <a:gd name="connsiteY15-32" fmla="*/ 2153574 h 4774669"/>
              <a:gd name="connsiteX16-33" fmla="*/ 267716 w 7816697"/>
              <a:gd name="connsiteY16-34" fmla="*/ 610524 h 4774669"/>
              <a:gd name="connsiteX0-35" fmla="*/ 249006 w 7816649"/>
              <a:gd name="connsiteY0-36" fmla="*/ 610524 h 4774669"/>
              <a:gd name="connsiteX1-37" fmla="*/ 458168 w 7816649"/>
              <a:gd name="connsiteY1-38" fmla="*/ 248574 h 4774669"/>
              <a:gd name="connsiteX2-39" fmla="*/ 1563068 w 7816649"/>
              <a:gd name="connsiteY2-40" fmla="*/ 58074 h 4774669"/>
              <a:gd name="connsiteX3-41" fmla="*/ 4915868 w 7816649"/>
              <a:gd name="connsiteY3-42" fmla="*/ 19974 h 4774669"/>
              <a:gd name="connsiteX4-43" fmla="*/ 6649418 w 7816649"/>
              <a:gd name="connsiteY4-44" fmla="*/ 343824 h 4774669"/>
              <a:gd name="connsiteX5-45" fmla="*/ 7506668 w 7816649"/>
              <a:gd name="connsiteY5-46" fmla="*/ 743874 h 4774669"/>
              <a:gd name="connsiteX6-47" fmla="*/ 7811468 w 7816649"/>
              <a:gd name="connsiteY6-48" fmla="*/ 2572674 h 4774669"/>
              <a:gd name="connsiteX7-49" fmla="*/ 7297118 w 7816649"/>
              <a:gd name="connsiteY7-50" fmla="*/ 4382424 h 4774669"/>
              <a:gd name="connsiteX8-51" fmla="*/ 6173168 w 7816649"/>
              <a:gd name="connsiteY8-52" fmla="*/ 4763424 h 4774669"/>
              <a:gd name="connsiteX9-53" fmla="*/ 4877768 w 7816649"/>
              <a:gd name="connsiteY9-54" fmla="*/ 4668174 h 4774669"/>
              <a:gd name="connsiteX10-55" fmla="*/ 3429968 w 7816649"/>
              <a:gd name="connsiteY10-56" fmla="*/ 4611024 h 4774669"/>
              <a:gd name="connsiteX11-57" fmla="*/ 2553668 w 7816649"/>
              <a:gd name="connsiteY11-58" fmla="*/ 4630074 h 4774669"/>
              <a:gd name="connsiteX12-59" fmla="*/ 1201118 w 7816649"/>
              <a:gd name="connsiteY12-60" fmla="*/ 4630074 h 4774669"/>
              <a:gd name="connsiteX13-61" fmla="*/ 305768 w 7816649"/>
              <a:gd name="connsiteY13-62" fmla="*/ 4420524 h 4774669"/>
              <a:gd name="connsiteX14-63" fmla="*/ 968 w 7816649"/>
              <a:gd name="connsiteY14-64" fmla="*/ 3410874 h 4774669"/>
              <a:gd name="connsiteX15-65" fmla="*/ 210518 w 7816649"/>
              <a:gd name="connsiteY15-66" fmla="*/ 2153574 h 4774669"/>
              <a:gd name="connsiteX16-67" fmla="*/ 249006 w 7816649"/>
              <a:gd name="connsiteY16-68" fmla="*/ 610524 h 4774669"/>
              <a:gd name="connsiteX0-69" fmla="*/ 273848 w 7841491"/>
              <a:gd name="connsiteY0-70" fmla="*/ 610524 h 4774669"/>
              <a:gd name="connsiteX1-71" fmla="*/ 483010 w 7841491"/>
              <a:gd name="connsiteY1-72" fmla="*/ 248574 h 4774669"/>
              <a:gd name="connsiteX2-73" fmla="*/ 1587910 w 7841491"/>
              <a:gd name="connsiteY2-74" fmla="*/ 58074 h 4774669"/>
              <a:gd name="connsiteX3-75" fmla="*/ 4940710 w 7841491"/>
              <a:gd name="connsiteY3-76" fmla="*/ 19974 h 4774669"/>
              <a:gd name="connsiteX4-77" fmla="*/ 6674260 w 7841491"/>
              <a:gd name="connsiteY4-78" fmla="*/ 343824 h 4774669"/>
              <a:gd name="connsiteX5-79" fmla="*/ 7531510 w 7841491"/>
              <a:gd name="connsiteY5-80" fmla="*/ 743874 h 4774669"/>
              <a:gd name="connsiteX6-81" fmla="*/ 7836310 w 7841491"/>
              <a:gd name="connsiteY6-82" fmla="*/ 2572674 h 4774669"/>
              <a:gd name="connsiteX7-83" fmla="*/ 7321960 w 7841491"/>
              <a:gd name="connsiteY7-84" fmla="*/ 4382424 h 4774669"/>
              <a:gd name="connsiteX8-85" fmla="*/ 6198010 w 7841491"/>
              <a:gd name="connsiteY8-86" fmla="*/ 4763424 h 4774669"/>
              <a:gd name="connsiteX9-87" fmla="*/ 4902610 w 7841491"/>
              <a:gd name="connsiteY9-88" fmla="*/ 4668174 h 4774669"/>
              <a:gd name="connsiteX10-89" fmla="*/ 3454810 w 7841491"/>
              <a:gd name="connsiteY10-90" fmla="*/ 4611024 h 4774669"/>
              <a:gd name="connsiteX11-91" fmla="*/ 2578510 w 7841491"/>
              <a:gd name="connsiteY11-92" fmla="*/ 4630074 h 4774669"/>
              <a:gd name="connsiteX12-93" fmla="*/ 1225960 w 7841491"/>
              <a:gd name="connsiteY12-94" fmla="*/ 4630074 h 4774669"/>
              <a:gd name="connsiteX13-95" fmla="*/ 330610 w 7841491"/>
              <a:gd name="connsiteY13-96" fmla="*/ 4420524 h 4774669"/>
              <a:gd name="connsiteX14-97" fmla="*/ 25810 w 7841491"/>
              <a:gd name="connsiteY14-98" fmla="*/ 3410874 h 4774669"/>
              <a:gd name="connsiteX15-99" fmla="*/ 20756 w 7841491"/>
              <a:gd name="connsiteY15-100" fmla="*/ 2106921 h 4774669"/>
              <a:gd name="connsiteX16-101" fmla="*/ 273848 w 7841491"/>
              <a:gd name="connsiteY16-102" fmla="*/ 610524 h 4774669"/>
              <a:gd name="connsiteX0-103" fmla="*/ 273848 w 7841491"/>
              <a:gd name="connsiteY0-104" fmla="*/ 607372 h 4771517"/>
              <a:gd name="connsiteX1-105" fmla="*/ 616360 w 7841491"/>
              <a:gd name="connsiteY1-106" fmla="*/ 131122 h 4771517"/>
              <a:gd name="connsiteX2-107" fmla="*/ 1587910 w 7841491"/>
              <a:gd name="connsiteY2-108" fmla="*/ 54922 h 4771517"/>
              <a:gd name="connsiteX3-109" fmla="*/ 4940710 w 7841491"/>
              <a:gd name="connsiteY3-110" fmla="*/ 16822 h 4771517"/>
              <a:gd name="connsiteX4-111" fmla="*/ 6674260 w 7841491"/>
              <a:gd name="connsiteY4-112" fmla="*/ 340672 h 4771517"/>
              <a:gd name="connsiteX5-113" fmla="*/ 7531510 w 7841491"/>
              <a:gd name="connsiteY5-114" fmla="*/ 740722 h 4771517"/>
              <a:gd name="connsiteX6-115" fmla="*/ 7836310 w 7841491"/>
              <a:gd name="connsiteY6-116" fmla="*/ 2569522 h 4771517"/>
              <a:gd name="connsiteX7-117" fmla="*/ 7321960 w 7841491"/>
              <a:gd name="connsiteY7-118" fmla="*/ 4379272 h 4771517"/>
              <a:gd name="connsiteX8-119" fmla="*/ 6198010 w 7841491"/>
              <a:gd name="connsiteY8-120" fmla="*/ 4760272 h 4771517"/>
              <a:gd name="connsiteX9-121" fmla="*/ 4902610 w 7841491"/>
              <a:gd name="connsiteY9-122" fmla="*/ 4665022 h 4771517"/>
              <a:gd name="connsiteX10-123" fmla="*/ 3454810 w 7841491"/>
              <a:gd name="connsiteY10-124" fmla="*/ 4607872 h 4771517"/>
              <a:gd name="connsiteX11-125" fmla="*/ 2578510 w 7841491"/>
              <a:gd name="connsiteY11-126" fmla="*/ 4626922 h 4771517"/>
              <a:gd name="connsiteX12-127" fmla="*/ 1225960 w 7841491"/>
              <a:gd name="connsiteY12-128" fmla="*/ 4626922 h 4771517"/>
              <a:gd name="connsiteX13-129" fmla="*/ 330610 w 7841491"/>
              <a:gd name="connsiteY13-130" fmla="*/ 4417372 h 4771517"/>
              <a:gd name="connsiteX14-131" fmla="*/ 25810 w 7841491"/>
              <a:gd name="connsiteY14-132" fmla="*/ 3407722 h 4771517"/>
              <a:gd name="connsiteX15-133" fmla="*/ 20756 w 7841491"/>
              <a:gd name="connsiteY15-134" fmla="*/ 2103769 h 4771517"/>
              <a:gd name="connsiteX16-135" fmla="*/ 273848 w 7841491"/>
              <a:gd name="connsiteY16-136" fmla="*/ 607372 h 477151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1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13621" name="Text Box 309"/>
          <p:cNvSpPr txBox="1">
            <a:spLocks noChangeArrowheads="1"/>
          </p:cNvSpPr>
          <p:nvPr/>
        </p:nvSpPr>
        <p:spPr bwMode="auto">
          <a:xfrm>
            <a:off x="2771032" y="1732693"/>
            <a:ext cx="5118709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a) 35m 23cm = ….... m</a:t>
            </a:r>
          </a:p>
        </p:txBody>
      </p:sp>
      <p:sp>
        <p:nvSpPr>
          <p:cNvPr id="13647" name="Text Box 335"/>
          <p:cNvSpPr txBox="1">
            <a:spLocks noChangeArrowheads="1"/>
          </p:cNvSpPr>
          <p:nvPr/>
        </p:nvSpPr>
        <p:spPr bwMode="auto">
          <a:xfrm>
            <a:off x="6096000" y="1335953"/>
            <a:ext cx="1563633" cy="12003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35,23</a:t>
            </a:r>
            <a:r>
              <a:rPr lang="en-US" sz="72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1675" y="2536282"/>
            <a:ext cx="3764242" cy="413488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>
            <a:fillRect/>
          </a:stretch>
        </p:blipFill>
        <p:spPr>
          <a:xfrm>
            <a:off x="-855507" y="3765693"/>
            <a:ext cx="3162300" cy="249284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loud Callout 5"/>
              <p:cNvSpPr/>
              <p:nvPr/>
            </p:nvSpPr>
            <p:spPr>
              <a:xfrm>
                <a:off x="1739065" y="2448368"/>
                <a:ext cx="8145599" cy="2249094"/>
              </a:xfrm>
              <a:prstGeom prst="cloudCallout">
                <a:avLst>
                  <a:gd name="adj1" fmla="val 27901"/>
                  <a:gd name="adj2" fmla="val 38520"/>
                </a:avLst>
              </a:prstGeom>
              <a:solidFill>
                <a:srgbClr val="D98B39"/>
              </a:solidFill>
              <a:ln>
                <a:solidFill>
                  <a:srgbClr val="DB984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35m 23cm = </a:t>
                </a:r>
                <a:r>
                  <a:rPr kumimoji="0" lang="en-US" sz="2800" b="0" i="0" u="none" strike="noStrike" kern="1200" cap="none" spc="0" normalizeH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35m +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28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28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23</m:t>
                        </m:r>
                      </m:num>
                      <m:den>
                        <m:r>
                          <a:rPr kumimoji="0" lang="en-US" sz="28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m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=</a:t>
                </a:r>
                <a:r>
                  <a:rPr kumimoji="0" lang="en-US" sz="2800" b="0" i="0" u="none" strike="noStrike" kern="1200" cap="none" spc="0" normalizeH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35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28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28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23</m:t>
                        </m:r>
                      </m:num>
                      <m:den>
                        <m:r>
                          <a:rPr kumimoji="0" lang="en-US" sz="28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m = 35,23m</a:t>
                </a:r>
              </a:p>
            </p:txBody>
          </p:sp>
        </mc:Choice>
        <mc:Fallback xmlns="">
          <p:sp>
            <p:nvSpPr>
              <p:cNvPr id="11" name="Cloud Callout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9065" y="2448368"/>
                <a:ext cx="8145599" cy="2249094"/>
              </a:xfrm>
              <a:prstGeom prst="cloudCallout">
                <a:avLst>
                  <a:gd name="adj1" fmla="val 27901"/>
                  <a:gd name="adj2" fmla="val 38520"/>
                </a:avLst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rgbClr val="DB984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Cloud Callout 5"/>
          <p:cNvSpPr/>
          <p:nvPr/>
        </p:nvSpPr>
        <p:spPr>
          <a:xfrm>
            <a:off x="8314982" y="487905"/>
            <a:ext cx="4513258" cy="1969517"/>
          </a:xfrm>
          <a:prstGeom prst="cloudCallout">
            <a:avLst>
              <a:gd name="adj1" fmla="val 2208"/>
              <a:gd name="adj2" fmla="val 102481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887448" y="936583"/>
            <a:ext cx="345553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308">
            <a:extLst>
              <a:ext uri="{FF2B5EF4-FFF2-40B4-BE49-F238E27FC236}">
                <a16:creationId xmlns:a16="http://schemas.microsoft.com/office/drawing/2014/main" id="{BDEE7BC9-3A5B-43E1-B601-9915812971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9255" y="500748"/>
            <a:ext cx="9525762" cy="630942"/>
          </a:xfrm>
          <a:prstGeom prst="rect">
            <a:avLst/>
          </a:prstGeom>
          <a:noFill/>
          <a:ln w="28575">
            <a:noFill/>
            <a:prstDash val="dash"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n-US" sz="35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5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35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5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5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thập</a:t>
            </a:r>
            <a:r>
              <a:rPr lang="en-US" sz="35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5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5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5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5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35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endParaRPr lang="en-US" sz="35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6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6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6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3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21" grpId="0"/>
      <p:bldP spid="13647" grpId="0"/>
      <p:bldP spid="11" grpId="0" animBg="1"/>
      <p:bldP spid="13" grpId="0" animBg="1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8533" y="0"/>
            <a:ext cx="13885333" cy="7810500"/>
          </a:xfrm>
          <a:prstGeom prst="rect">
            <a:avLst/>
          </a:prstGeom>
        </p:spPr>
      </p:pic>
      <p:sp>
        <p:nvSpPr>
          <p:cNvPr id="15" name="任意多边形: 形状 2"/>
          <p:cNvSpPr/>
          <p:nvPr/>
        </p:nvSpPr>
        <p:spPr>
          <a:xfrm>
            <a:off x="-913212" y="234762"/>
            <a:ext cx="12511465" cy="5513112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-1" fmla="*/ 267716 w 7816697"/>
              <a:gd name="connsiteY0-2" fmla="*/ 610524 h 4774669"/>
              <a:gd name="connsiteX1-3" fmla="*/ 458216 w 7816697"/>
              <a:gd name="connsiteY1-4" fmla="*/ 248574 h 4774669"/>
              <a:gd name="connsiteX2-5" fmla="*/ 1563116 w 7816697"/>
              <a:gd name="connsiteY2-6" fmla="*/ 58074 h 4774669"/>
              <a:gd name="connsiteX3-7" fmla="*/ 4915916 w 7816697"/>
              <a:gd name="connsiteY3-8" fmla="*/ 19974 h 4774669"/>
              <a:gd name="connsiteX4-9" fmla="*/ 6649466 w 7816697"/>
              <a:gd name="connsiteY4-10" fmla="*/ 343824 h 4774669"/>
              <a:gd name="connsiteX5-11" fmla="*/ 7506716 w 7816697"/>
              <a:gd name="connsiteY5-12" fmla="*/ 743874 h 4774669"/>
              <a:gd name="connsiteX6-13" fmla="*/ 7811516 w 7816697"/>
              <a:gd name="connsiteY6-14" fmla="*/ 2572674 h 4774669"/>
              <a:gd name="connsiteX7-15" fmla="*/ 7297166 w 7816697"/>
              <a:gd name="connsiteY7-16" fmla="*/ 4382424 h 4774669"/>
              <a:gd name="connsiteX8-17" fmla="*/ 6173216 w 7816697"/>
              <a:gd name="connsiteY8-18" fmla="*/ 4763424 h 4774669"/>
              <a:gd name="connsiteX9-19" fmla="*/ 4877816 w 7816697"/>
              <a:gd name="connsiteY9-20" fmla="*/ 4668174 h 4774669"/>
              <a:gd name="connsiteX10-21" fmla="*/ 3430016 w 7816697"/>
              <a:gd name="connsiteY10-22" fmla="*/ 4611024 h 4774669"/>
              <a:gd name="connsiteX11-23" fmla="*/ 2553716 w 7816697"/>
              <a:gd name="connsiteY11-24" fmla="*/ 4630074 h 4774669"/>
              <a:gd name="connsiteX12-25" fmla="*/ 1201166 w 7816697"/>
              <a:gd name="connsiteY12-26" fmla="*/ 4630074 h 4774669"/>
              <a:gd name="connsiteX13-27" fmla="*/ 305816 w 7816697"/>
              <a:gd name="connsiteY13-28" fmla="*/ 4420524 h 4774669"/>
              <a:gd name="connsiteX14-29" fmla="*/ 1016 w 7816697"/>
              <a:gd name="connsiteY14-30" fmla="*/ 3410874 h 4774669"/>
              <a:gd name="connsiteX15-31" fmla="*/ 210566 w 7816697"/>
              <a:gd name="connsiteY15-32" fmla="*/ 2153574 h 4774669"/>
              <a:gd name="connsiteX16-33" fmla="*/ 267716 w 7816697"/>
              <a:gd name="connsiteY16-34" fmla="*/ 610524 h 4774669"/>
              <a:gd name="connsiteX0-35" fmla="*/ 249006 w 7816649"/>
              <a:gd name="connsiteY0-36" fmla="*/ 610524 h 4774669"/>
              <a:gd name="connsiteX1-37" fmla="*/ 458168 w 7816649"/>
              <a:gd name="connsiteY1-38" fmla="*/ 248574 h 4774669"/>
              <a:gd name="connsiteX2-39" fmla="*/ 1563068 w 7816649"/>
              <a:gd name="connsiteY2-40" fmla="*/ 58074 h 4774669"/>
              <a:gd name="connsiteX3-41" fmla="*/ 4915868 w 7816649"/>
              <a:gd name="connsiteY3-42" fmla="*/ 19974 h 4774669"/>
              <a:gd name="connsiteX4-43" fmla="*/ 6649418 w 7816649"/>
              <a:gd name="connsiteY4-44" fmla="*/ 343824 h 4774669"/>
              <a:gd name="connsiteX5-45" fmla="*/ 7506668 w 7816649"/>
              <a:gd name="connsiteY5-46" fmla="*/ 743874 h 4774669"/>
              <a:gd name="connsiteX6-47" fmla="*/ 7811468 w 7816649"/>
              <a:gd name="connsiteY6-48" fmla="*/ 2572674 h 4774669"/>
              <a:gd name="connsiteX7-49" fmla="*/ 7297118 w 7816649"/>
              <a:gd name="connsiteY7-50" fmla="*/ 4382424 h 4774669"/>
              <a:gd name="connsiteX8-51" fmla="*/ 6173168 w 7816649"/>
              <a:gd name="connsiteY8-52" fmla="*/ 4763424 h 4774669"/>
              <a:gd name="connsiteX9-53" fmla="*/ 4877768 w 7816649"/>
              <a:gd name="connsiteY9-54" fmla="*/ 4668174 h 4774669"/>
              <a:gd name="connsiteX10-55" fmla="*/ 3429968 w 7816649"/>
              <a:gd name="connsiteY10-56" fmla="*/ 4611024 h 4774669"/>
              <a:gd name="connsiteX11-57" fmla="*/ 2553668 w 7816649"/>
              <a:gd name="connsiteY11-58" fmla="*/ 4630074 h 4774669"/>
              <a:gd name="connsiteX12-59" fmla="*/ 1201118 w 7816649"/>
              <a:gd name="connsiteY12-60" fmla="*/ 4630074 h 4774669"/>
              <a:gd name="connsiteX13-61" fmla="*/ 305768 w 7816649"/>
              <a:gd name="connsiteY13-62" fmla="*/ 4420524 h 4774669"/>
              <a:gd name="connsiteX14-63" fmla="*/ 968 w 7816649"/>
              <a:gd name="connsiteY14-64" fmla="*/ 3410874 h 4774669"/>
              <a:gd name="connsiteX15-65" fmla="*/ 210518 w 7816649"/>
              <a:gd name="connsiteY15-66" fmla="*/ 2153574 h 4774669"/>
              <a:gd name="connsiteX16-67" fmla="*/ 249006 w 7816649"/>
              <a:gd name="connsiteY16-68" fmla="*/ 610524 h 4774669"/>
              <a:gd name="connsiteX0-69" fmla="*/ 273848 w 7841491"/>
              <a:gd name="connsiteY0-70" fmla="*/ 610524 h 4774669"/>
              <a:gd name="connsiteX1-71" fmla="*/ 483010 w 7841491"/>
              <a:gd name="connsiteY1-72" fmla="*/ 248574 h 4774669"/>
              <a:gd name="connsiteX2-73" fmla="*/ 1587910 w 7841491"/>
              <a:gd name="connsiteY2-74" fmla="*/ 58074 h 4774669"/>
              <a:gd name="connsiteX3-75" fmla="*/ 4940710 w 7841491"/>
              <a:gd name="connsiteY3-76" fmla="*/ 19974 h 4774669"/>
              <a:gd name="connsiteX4-77" fmla="*/ 6674260 w 7841491"/>
              <a:gd name="connsiteY4-78" fmla="*/ 343824 h 4774669"/>
              <a:gd name="connsiteX5-79" fmla="*/ 7531510 w 7841491"/>
              <a:gd name="connsiteY5-80" fmla="*/ 743874 h 4774669"/>
              <a:gd name="connsiteX6-81" fmla="*/ 7836310 w 7841491"/>
              <a:gd name="connsiteY6-82" fmla="*/ 2572674 h 4774669"/>
              <a:gd name="connsiteX7-83" fmla="*/ 7321960 w 7841491"/>
              <a:gd name="connsiteY7-84" fmla="*/ 4382424 h 4774669"/>
              <a:gd name="connsiteX8-85" fmla="*/ 6198010 w 7841491"/>
              <a:gd name="connsiteY8-86" fmla="*/ 4763424 h 4774669"/>
              <a:gd name="connsiteX9-87" fmla="*/ 4902610 w 7841491"/>
              <a:gd name="connsiteY9-88" fmla="*/ 4668174 h 4774669"/>
              <a:gd name="connsiteX10-89" fmla="*/ 3454810 w 7841491"/>
              <a:gd name="connsiteY10-90" fmla="*/ 4611024 h 4774669"/>
              <a:gd name="connsiteX11-91" fmla="*/ 2578510 w 7841491"/>
              <a:gd name="connsiteY11-92" fmla="*/ 4630074 h 4774669"/>
              <a:gd name="connsiteX12-93" fmla="*/ 1225960 w 7841491"/>
              <a:gd name="connsiteY12-94" fmla="*/ 4630074 h 4774669"/>
              <a:gd name="connsiteX13-95" fmla="*/ 330610 w 7841491"/>
              <a:gd name="connsiteY13-96" fmla="*/ 4420524 h 4774669"/>
              <a:gd name="connsiteX14-97" fmla="*/ 25810 w 7841491"/>
              <a:gd name="connsiteY14-98" fmla="*/ 3410874 h 4774669"/>
              <a:gd name="connsiteX15-99" fmla="*/ 20756 w 7841491"/>
              <a:gd name="connsiteY15-100" fmla="*/ 2106921 h 4774669"/>
              <a:gd name="connsiteX16-101" fmla="*/ 273848 w 7841491"/>
              <a:gd name="connsiteY16-102" fmla="*/ 610524 h 4774669"/>
              <a:gd name="connsiteX0-103" fmla="*/ 273848 w 7841491"/>
              <a:gd name="connsiteY0-104" fmla="*/ 607372 h 4771517"/>
              <a:gd name="connsiteX1-105" fmla="*/ 616360 w 7841491"/>
              <a:gd name="connsiteY1-106" fmla="*/ 131122 h 4771517"/>
              <a:gd name="connsiteX2-107" fmla="*/ 1587910 w 7841491"/>
              <a:gd name="connsiteY2-108" fmla="*/ 54922 h 4771517"/>
              <a:gd name="connsiteX3-109" fmla="*/ 4940710 w 7841491"/>
              <a:gd name="connsiteY3-110" fmla="*/ 16822 h 4771517"/>
              <a:gd name="connsiteX4-111" fmla="*/ 6674260 w 7841491"/>
              <a:gd name="connsiteY4-112" fmla="*/ 340672 h 4771517"/>
              <a:gd name="connsiteX5-113" fmla="*/ 7531510 w 7841491"/>
              <a:gd name="connsiteY5-114" fmla="*/ 740722 h 4771517"/>
              <a:gd name="connsiteX6-115" fmla="*/ 7836310 w 7841491"/>
              <a:gd name="connsiteY6-116" fmla="*/ 2569522 h 4771517"/>
              <a:gd name="connsiteX7-117" fmla="*/ 7321960 w 7841491"/>
              <a:gd name="connsiteY7-118" fmla="*/ 4379272 h 4771517"/>
              <a:gd name="connsiteX8-119" fmla="*/ 6198010 w 7841491"/>
              <a:gd name="connsiteY8-120" fmla="*/ 4760272 h 4771517"/>
              <a:gd name="connsiteX9-121" fmla="*/ 4902610 w 7841491"/>
              <a:gd name="connsiteY9-122" fmla="*/ 4665022 h 4771517"/>
              <a:gd name="connsiteX10-123" fmla="*/ 3454810 w 7841491"/>
              <a:gd name="connsiteY10-124" fmla="*/ 4607872 h 4771517"/>
              <a:gd name="connsiteX11-125" fmla="*/ 2578510 w 7841491"/>
              <a:gd name="connsiteY11-126" fmla="*/ 4626922 h 4771517"/>
              <a:gd name="connsiteX12-127" fmla="*/ 1225960 w 7841491"/>
              <a:gd name="connsiteY12-128" fmla="*/ 4626922 h 4771517"/>
              <a:gd name="connsiteX13-129" fmla="*/ 330610 w 7841491"/>
              <a:gd name="connsiteY13-130" fmla="*/ 4417372 h 4771517"/>
              <a:gd name="connsiteX14-131" fmla="*/ 25810 w 7841491"/>
              <a:gd name="connsiteY14-132" fmla="*/ 3407722 h 4771517"/>
              <a:gd name="connsiteX15-133" fmla="*/ 20756 w 7841491"/>
              <a:gd name="connsiteY15-134" fmla="*/ 2103769 h 4771517"/>
              <a:gd name="connsiteX16-135" fmla="*/ 273848 w 7841491"/>
              <a:gd name="connsiteY16-136" fmla="*/ 607372 h 477151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1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6" name="Text Box 309"/>
          <p:cNvSpPr txBox="1">
            <a:spLocks noChangeArrowheads="1"/>
          </p:cNvSpPr>
          <p:nvPr/>
        </p:nvSpPr>
        <p:spPr bwMode="auto">
          <a:xfrm>
            <a:off x="233309" y="1254897"/>
            <a:ext cx="5404043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b) 51dm 3cm = …… dm</a:t>
            </a:r>
          </a:p>
        </p:txBody>
      </p:sp>
      <p:sp>
        <p:nvSpPr>
          <p:cNvPr id="7" name="Text Box 335"/>
          <p:cNvSpPr txBox="1">
            <a:spLocks noChangeArrowheads="1"/>
          </p:cNvSpPr>
          <p:nvPr/>
        </p:nvSpPr>
        <p:spPr bwMode="auto">
          <a:xfrm>
            <a:off x="3759099" y="1253075"/>
            <a:ext cx="1371547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51,3</a:t>
            </a:r>
            <a:r>
              <a:rPr lang="en-US" sz="40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916" y="2163214"/>
            <a:ext cx="4914900" cy="49149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>
            <a:fillRect/>
          </a:stretch>
        </p:blipFill>
        <p:spPr>
          <a:xfrm>
            <a:off x="-1585501" y="1960961"/>
            <a:ext cx="3162300" cy="2492844"/>
          </a:xfrm>
          <a:prstGeom prst="rect">
            <a:avLst/>
          </a:prstGeom>
        </p:spPr>
      </p:pic>
      <p:sp>
        <p:nvSpPr>
          <p:cNvPr id="12" name="Cloud Callout 5"/>
          <p:cNvSpPr/>
          <p:nvPr/>
        </p:nvSpPr>
        <p:spPr>
          <a:xfrm>
            <a:off x="7052031" y="786384"/>
            <a:ext cx="4647875" cy="2194038"/>
          </a:xfrm>
          <a:prstGeom prst="cloudCallout">
            <a:avLst>
              <a:gd name="adj1" fmla="val 14009"/>
              <a:gd name="adj2" fmla="val 66384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436503" y="1348169"/>
            <a:ext cx="390205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Box 308">
            <a:extLst>
              <a:ext uri="{FF2B5EF4-FFF2-40B4-BE49-F238E27FC236}">
                <a16:creationId xmlns:a16="http://schemas.microsoft.com/office/drawing/2014/main" id="{C46F45D7-F698-49DB-873B-EB7A03156D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47" y="387371"/>
            <a:ext cx="9525762" cy="630942"/>
          </a:xfrm>
          <a:prstGeom prst="rect">
            <a:avLst/>
          </a:prstGeom>
          <a:noFill/>
          <a:ln w="28575">
            <a:noFill/>
            <a:prstDash val="dash"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n-US" sz="35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5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35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5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5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thập</a:t>
            </a:r>
            <a:r>
              <a:rPr lang="en-US" sz="35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5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5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5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5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35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endParaRPr lang="en-US" sz="35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loud Callout 5">
                <a:extLst>
                  <a:ext uri="{FF2B5EF4-FFF2-40B4-BE49-F238E27FC236}">
                    <a16:creationId xmlns:a16="http://schemas.microsoft.com/office/drawing/2014/main" id="{DC14A818-1450-4055-8E92-986FF08FC351}"/>
                  </a:ext>
                </a:extLst>
              </p:cNvPr>
              <p:cNvSpPr/>
              <p:nvPr/>
            </p:nvSpPr>
            <p:spPr>
              <a:xfrm>
                <a:off x="1057574" y="2824940"/>
                <a:ext cx="8117881" cy="2249094"/>
              </a:xfrm>
              <a:prstGeom prst="cloudCallout">
                <a:avLst>
                  <a:gd name="adj1" fmla="val 27901"/>
                  <a:gd name="adj2" fmla="val 38520"/>
                </a:avLst>
              </a:prstGeom>
              <a:solidFill>
                <a:srgbClr val="D98B39"/>
              </a:solidFill>
              <a:ln>
                <a:solidFill>
                  <a:srgbClr val="DB984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51dm 3cm 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kumimoji="0" lang="en-US" sz="2800" b="0" i="0" u="none" strike="noStrike" kern="1200" cap="none" spc="0" normalizeH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51dm +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28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28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kumimoji="0" lang="en-US" sz="28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dm </a:t>
                </a:r>
              </a:p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=</a:t>
                </a:r>
                <a:r>
                  <a:rPr kumimoji="0" lang="en-US" sz="2800" b="0" i="0" u="none" strike="noStrike" kern="1200" cap="none" spc="0" normalizeH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2800" b="0" i="0" u="none" strike="noStrike" kern="1200" cap="none" spc="0" normalizeH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51</m:t>
                    </m:r>
                    <m:f>
                      <m:fPr>
                        <m:ctrlPr>
                          <a:rPr kumimoji="0" lang="en-US" sz="28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28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kumimoji="0" lang="en-US" sz="28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dm = 51,3dm</a:t>
                </a:r>
              </a:p>
            </p:txBody>
          </p:sp>
        </mc:Choice>
        <mc:Fallback xmlns="">
          <p:sp>
            <p:nvSpPr>
              <p:cNvPr id="17" name="Cloud Callout 5">
                <a:extLst>
                  <a:ext uri="{FF2B5EF4-FFF2-40B4-BE49-F238E27FC236}">
                    <a16:creationId xmlns:a16="http://schemas.microsoft.com/office/drawing/2014/main" id="{DC14A818-1450-4055-8E92-986FF08FC35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7574" y="2824940"/>
                <a:ext cx="8117881" cy="2249094"/>
              </a:xfrm>
              <a:prstGeom prst="cloudCallout">
                <a:avLst>
                  <a:gd name="adj1" fmla="val 27901"/>
                  <a:gd name="adj2" fmla="val 38520"/>
                </a:avLst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rgbClr val="DB984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2" grpId="0" animBg="1"/>
      <p:bldP spid="13" grpId="0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8533" y="0"/>
            <a:ext cx="13885333" cy="7810500"/>
          </a:xfrm>
          <a:prstGeom prst="rect">
            <a:avLst/>
          </a:prstGeom>
        </p:spPr>
      </p:pic>
      <p:sp>
        <p:nvSpPr>
          <p:cNvPr id="15" name="任意多边形: 形状 2"/>
          <p:cNvSpPr/>
          <p:nvPr/>
        </p:nvSpPr>
        <p:spPr>
          <a:xfrm>
            <a:off x="-785029" y="123281"/>
            <a:ext cx="13077038" cy="5513112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-1" fmla="*/ 267716 w 7816697"/>
              <a:gd name="connsiteY0-2" fmla="*/ 610524 h 4774669"/>
              <a:gd name="connsiteX1-3" fmla="*/ 458216 w 7816697"/>
              <a:gd name="connsiteY1-4" fmla="*/ 248574 h 4774669"/>
              <a:gd name="connsiteX2-5" fmla="*/ 1563116 w 7816697"/>
              <a:gd name="connsiteY2-6" fmla="*/ 58074 h 4774669"/>
              <a:gd name="connsiteX3-7" fmla="*/ 4915916 w 7816697"/>
              <a:gd name="connsiteY3-8" fmla="*/ 19974 h 4774669"/>
              <a:gd name="connsiteX4-9" fmla="*/ 6649466 w 7816697"/>
              <a:gd name="connsiteY4-10" fmla="*/ 343824 h 4774669"/>
              <a:gd name="connsiteX5-11" fmla="*/ 7506716 w 7816697"/>
              <a:gd name="connsiteY5-12" fmla="*/ 743874 h 4774669"/>
              <a:gd name="connsiteX6-13" fmla="*/ 7811516 w 7816697"/>
              <a:gd name="connsiteY6-14" fmla="*/ 2572674 h 4774669"/>
              <a:gd name="connsiteX7-15" fmla="*/ 7297166 w 7816697"/>
              <a:gd name="connsiteY7-16" fmla="*/ 4382424 h 4774669"/>
              <a:gd name="connsiteX8-17" fmla="*/ 6173216 w 7816697"/>
              <a:gd name="connsiteY8-18" fmla="*/ 4763424 h 4774669"/>
              <a:gd name="connsiteX9-19" fmla="*/ 4877816 w 7816697"/>
              <a:gd name="connsiteY9-20" fmla="*/ 4668174 h 4774669"/>
              <a:gd name="connsiteX10-21" fmla="*/ 3430016 w 7816697"/>
              <a:gd name="connsiteY10-22" fmla="*/ 4611024 h 4774669"/>
              <a:gd name="connsiteX11-23" fmla="*/ 2553716 w 7816697"/>
              <a:gd name="connsiteY11-24" fmla="*/ 4630074 h 4774669"/>
              <a:gd name="connsiteX12-25" fmla="*/ 1201166 w 7816697"/>
              <a:gd name="connsiteY12-26" fmla="*/ 4630074 h 4774669"/>
              <a:gd name="connsiteX13-27" fmla="*/ 305816 w 7816697"/>
              <a:gd name="connsiteY13-28" fmla="*/ 4420524 h 4774669"/>
              <a:gd name="connsiteX14-29" fmla="*/ 1016 w 7816697"/>
              <a:gd name="connsiteY14-30" fmla="*/ 3410874 h 4774669"/>
              <a:gd name="connsiteX15-31" fmla="*/ 210566 w 7816697"/>
              <a:gd name="connsiteY15-32" fmla="*/ 2153574 h 4774669"/>
              <a:gd name="connsiteX16-33" fmla="*/ 267716 w 7816697"/>
              <a:gd name="connsiteY16-34" fmla="*/ 610524 h 4774669"/>
              <a:gd name="connsiteX0-35" fmla="*/ 249006 w 7816649"/>
              <a:gd name="connsiteY0-36" fmla="*/ 610524 h 4774669"/>
              <a:gd name="connsiteX1-37" fmla="*/ 458168 w 7816649"/>
              <a:gd name="connsiteY1-38" fmla="*/ 248574 h 4774669"/>
              <a:gd name="connsiteX2-39" fmla="*/ 1563068 w 7816649"/>
              <a:gd name="connsiteY2-40" fmla="*/ 58074 h 4774669"/>
              <a:gd name="connsiteX3-41" fmla="*/ 4915868 w 7816649"/>
              <a:gd name="connsiteY3-42" fmla="*/ 19974 h 4774669"/>
              <a:gd name="connsiteX4-43" fmla="*/ 6649418 w 7816649"/>
              <a:gd name="connsiteY4-44" fmla="*/ 343824 h 4774669"/>
              <a:gd name="connsiteX5-45" fmla="*/ 7506668 w 7816649"/>
              <a:gd name="connsiteY5-46" fmla="*/ 743874 h 4774669"/>
              <a:gd name="connsiteX6-47" fmla="*/ 7811468 w 7816649"/>
              <a:gd name="connsiteY6-48" fmla="*/ 2572674 h 4774669"/>
              <a:gd name="connsiteX7-49" fmla="*/ 7297118 w 7816649"/>
              <a:gd name="connsiteY7-50" fmla="*/ 4382424 h 4774669"/>
              <a:gd name="connsiteX8-51" fmla="*/ 6173168 w 7816649"/>
              <a:gd name="connsiteY8-52" fmla="*/ 4763424 h 4774669"/>
              <a:gd name="connsiteX9-53" fmla="*/ 4877768 w 7816649"/>
              <a:gd name="connsiteY9-54" fmla="*/ 4668174 h 4774669"/>
              <a:gd name="connsiteX10-55" fmla="*/ 3429968 w 7816649"/>
              <a:gd name="connsiteY10-56" fmla="*/ 4611024 h 4774669"/>
              <a:gd name="connsiteX11-57" fmla="*/ 2553668 w 7816649"/>
              <a:gd name="connsiteY11-58" fmla="*/ 4630074 h 4774669"/>
              <a:gd name="connsiteX12-59" fmla="*/ 1201118 w 7816649"/>
              <a:gd name="connsiteY12-60" fmla="*/ 4630074 h 4774669"/>
              <a:gd name="connsiteX13-61" fmla="*/ 305768 w 7816649"/>
              <a:gd name="connsiteY13-62" fmla="*/ 4420524 h 4774669"/>
              <a:gd name="connsiteX14-63" fmla="*/ 968 w 7816649"/>
              <a:gd name="connsiteY14-64" fmla="*/ 3410874 h 4774669"/>
              <a:gd name="connsiteX15-65" fmla="*/ 210518 w 7816649"/>
              <a:gd name="connsiteY15-66" fmla="*/ 2153574 h 4774669"/>
              <a:gd name="connsiteX16-67" fmla="*/ 249006 w 7816649"/>
              <a:gd name="connsiteY16-68" fmla="*/ 610524 h 4774669"/>
              <a:gd name="connsiteX0-69" fmla="*/ 273848 w 7841491"/>
              <a:gd name="connsiteY0-70" fmla="*/ 610524 h 4774669"/>
              <a:gd name="connsiteX1-71" fmla="*/ 483010 w 7841491"/>
              <a:gd name="connsiteY1-72" fmla="*/ 248574 h 4774669"/>
              <a:gd name="connsiteX2-73" fmla="*/ 1587910 w 7841491"/>
              <a:gd name="connsiteY2-74" fmla="*/ 58074 h 4774669"/>
              <a:gd name="connsiteX3-75" fmla="*/ 4940710 w 7841491"/>
              <a:gd name="connsiteY3-76" fmla="*/ 19974 h 4774669"/>
              <a:gd name="connsiteX4-77" fmla="*/ 6674260 w 7841491"/>
              <a:gd name="connsiteY4-78" fmla="*/ 343824 h 4774669"/>
              <a:gd name="connsiteX5-79" fmla="*/ 7531510 w 7841491"/>
              <a:gd name="connsiteY5-80" fmla="*/ 743874 h 4774669"/>
              <a:gd name="connsiteX6-81" fmla="*/ 7836310 w 7841491"/>
              <a:gd name="connsiteY6-82" fmla="*/ 2572674 h 4774669"/>
              <a:gd name="connsiteX7-83" fmla="*/ 7321960 w 7841491"/>
              <a:gd name="connsiteY7-84" fmla="*/ 4382424 h 4774669"/>
              <a:gd name="connsiteX8-85" fmla="*/ 6198010 w 7841491"/>
              <a:gd name="connsiteY8-86" fmla="*/ 4763424 h 4774669"/>
              <a:gd name="connsiteX9-87" fmla="*/ 4902610 w 7841491"/>
              <a:gd name="connsiteY9-88" fmla="*/ 4668174 h 4774669"/>
              <a:gd name="connsiteX10-89" fmla="*/ 3454810 w 7841491"/>
              <a:gd name="connsiteY10-90" fmla="*/ 4611024 h 4774669"/>
              <a:gd name="connsiteX11-91" fmla="*/ 2578510 w 7841491"/>
              <a:gd name="connsiteY11-92" fmla="*/ 4630074 h 4774669"/>
              <a:gd name="connsiteX12-93" fmla="*/ 1225960 w 7841491"/>
              <a:gd name="connsiteY12-94" fmla="*/ 4630074 h 4774669"/>
              <a:gd name="connsiteX13-95" fmla="*/ 330610 w 7841491"/>
              <a:gd name="connsiteY13-96" fmla="*/ 4420524 h 4774669"/>
              <a:gd name="connsiteX14-97" fmla="*/ 25810 w 7841491"/>
              <a:gd name="connsiteY14-98" fmla="*/ 3410874 h 4774669"/>
              <a:gd name="connsiteX15-99" fmla="*/ 20756 w 7841491"/>
              <a:gd name="connsiteY15-100" fmla="*/ 2106921 h 4774669"/>
              <a:gd name="connsiteX16-101" fmla="*/ 273848 w 7841491"/>
              <a:gd name="connsiteY16-102" fmla="*/ 610524 h 4774669"/>
              <a:gd name="connsiteX0-103" fmla="*/ 273848 w 7841491"/>
              <a:gd name="connsiteY0-104" fmla="*/ 607372 h 4771517"/>
              <a:gd name="connsiteX1-105" fmla="*/ 616360 w 7841491"/>
              <a:gd name="connsiteY1-106" fmla="*/ 131122 h 4771517"/>
              <a:gd name="connsiteX2-107" fmla="*/ 1587910 w 7841491"/>
              <a:gd name="connsiteY2-108" fmla="*/ 54922 h 4771517"/>
              <a:gd name="connsiteX3-109" fmla="*/ 4940710 w 7841491"/>
              <a:gd name="connsiteY3-110" fmla="*/ 16822 h 4771517"/>
              <a:gd name="connsiteX4-111" fmla="*/ 6674260 w 7841491"/>
              <a:gd name="connsiteY4-112" fmla="*/ 340672 h 4771517"/>
              <a:gd name="connsiteX5-113" fmla="*/ 7531510 w 7841491"/>
              <a:gd name="connsiteY5-114" fmla="*/ 740722 h 4771517"/>
              <a:gd name="connsiteX6-115" fmla="*/ 7836310 w 7841491"/>
              <a:gd name="connsiteY6-116" fmla="*/ 2569522 h 4771517"/>
              <a:gd name="connsiteX7-117" fmla="*/ 7321960 w 7841491"/>
              <a:gd name="connsiteY7-118" fmla="*/ 4379272 h 4771517"/>
              <a:gd name="connsiteX8-119" fmla="*/ 6198010 w 7841491"/>
              <a:gd name="connsiteY8-120" fmla="*/ 4760272 h 4771517"/>
              <a:gd name="connsiteX9-121" fmla="*/ 4902610 w 7841491"/>
              <a:gd name="connsiteY9-122" fmla="*/ 4665022 h 4771517"/>
              <a:gd name="connsiteX10-123" fmla="*/ 3454810 w 7841491"/>
              <a:gd name="connsiteY10-124" fmla="*/ 4607872 h 4771517"/>
              <a:gd name="connsiteX11-125" fmla="*/ 2578510 w 7841491"/>
              <a:gd name="connsiteY11-126" fmla="*/ 4626922 h 4771517"/>
              <a:gd name="connsiteX12-127" fmla="*/ 1225960 w 7841491"/>
              <a:gd name="connsiteY12-128" fmla="*/ 4626922 h 4771517"/>
              <a:gd name="connsiteX13-129" fmla="*/ 330610 w 7841491"/>
              <a:gd name="connsiteY13-130" fmla="*/ 4417372 h 4771517"/>
              <a:gd name="connsiteX14-131" fmla="*/ 25810 w 7841491"/>
              <a:gd name="connsiteY14-132" fmla="*/ 3407722 h 4771517"/>
              <a:gd name="connsiteX15-133" fmla="*/ 20756 w 7841491"/>
              <a:gd name="connsiteY15-134" fmla="*/ 2103769 h 4771517"/>
              <a:gd name="connsiteX16-135" fmla="*/ 273848 w 7841491"/>
              <a:gd name="connsiteY16-136" fmla="*/ 607372 h 477151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1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33CC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8" name="Text Box 309"/>
          <p:cNvSpPr txBox="1">
            <a:spLocks noChangeArrowheads="1"/>
          </p:cNvSpPr>
          <p:nvPr/>
        </p:nvSpPr>
        <p:spPr bwMode="auto">
          <a:xfrm>
            <a:off x="817833" y="1169477"/>
            <a:ext cx="4733988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c) 14m 7cm = …....m</a:t>
            </a:r>
          </a:p>
        </p:txBody>
      </p:sp>
      <p:sp>
        <p:nvSpPr>
          <p:cNvPr id="9" name="Text Box 335"/>
          <p:cNvSpPr txBox="1">
            <a:spLocks noChangeArrowheads="1"/>
          </p:cNvSpPr>
          <p:nvPr/>
        </p:nvSpPr>
        <p:spPr bwMode="auto">
          <a:xfrm>
            <a:off x="3791936" y="1162678"/>
            <a:ext cx="1575591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14,07</a:t>
            </a:r>
            <a:endParaRPr lang="en-US" sz="4000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3985" y="2353308"/>
            <a:ext cx="4186746" cy="418674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>
            <a:fillRect/>
          </a:stretch>
        </p:blipFill>
        <p:spPr>
          <a:xfrm>
            <a:off x="-1628168" y="2621465"/>
            <a:ext cx="3162300" cy="249284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loud Callout 5"/>
              <p:cNvSpPr/>
              <p:nvPr/>
            </p:nvSpPr>
            <p:spPr>
              <a:xfrm>
                <a:off x="1094130" y="2859571"/>
                <a:ext cx="6861150" cy="2776822"/>
              </a:xfrm>
              <a:prstGeom prst="cloudCallout">
                <a:avLst>
                  <a:gd name="adj1" fmla="val -55059"/>
                  <a:gd name="adj2" fmla="val 31945"/>
                </a:avLst>
              </a:prstGeom>
              <a:solidFill>
                <a:srgbClr val="D98B39"/>
              </a:solidFill>
              <a:ln>
                <a:solidFill>
                  <a:srgbClr val="DB984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33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14m 7cm = 14m +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2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33CC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2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33CC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kumimoji="0" lang="en-US" sz="2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33CC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33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m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= 14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33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m = 14,07m </a:t>
                </a:r>
              </a:p>
            </p:txBody>
          </p:sp>
        </mc:Choice>
        <mc:Fallback xmlns="">
          <p:sp>
            <p:nvSpPr>
              <p:cNvPr id="10" name="Cloud Callout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4130" y="2859571"/>
                <a:ext cx="6861150" cy="2776822"/>
              </a:xfrm>
              <a:prstGeom prst="cloudCallout">
                <a:avLst>
                  <a:gd name="adj1" fmla="val -55059"/>
                  <a:gd name="adj2" fmla="val 31945"/>
                </a:avLst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rgbClr val="DB984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loud Callout 5"/>
          <p:cNvSpPr/>
          <p:nvPr/>
        </p:nvSpPr>
        <p:spPr>
          <a:xfrm>
            <a:off x="7160876" y="338976"/>
            <a:ext cx="4877573" cy="2415473"/>
          </a:xfrm>
          <a:prstGeom prst="cloudCallout">
            <a:avLst>
              <a:gd name="adj1" fmla="val 14009"/>
              <a:gd name="adj2" fmla="val 66384"/>
            </a:avLst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thích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giùm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anh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Text Box 308">
            <a:extLst>
              <a:ext uri="{FF2B5EF4-FFF2-40B4-BE49-F238E27FC236}">
                <a16:creationId xmlns:a16="http://schemas.microsoft.com/office/drawing/2014/main" id="{056DE290-F69E-40D6-934D-1FAE417CC8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551" y="317946"/>
            <a:ext cx="9525762" cy="630942"/>
          </a:xfrm>
          <a:prstGeom prst="rect">
            <a:avLst/>
          </a:prstGeom>
          <a:noFill/>
          <a:ln w="28575">
            <a:noFill/>
            <a:prstDash val="dash"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n-US" sz="35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5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35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5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5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thập</a:t>
            </a:r>
            <a:r>
              <a:rPr lang="en-US" sz="35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5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5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5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5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35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endParaRPr lang="en-US" sz="35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2076" y="0"/>
            <a:ext cx="13885333" cy="78105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>
            <a:fillRect/>
          </a:stretch>
        </p:blipFill>
        <p:spPr>
          <a:xfrm>
            <a:off x="-756189" y="4197096"/>
            <a:ext cx="3162300" cy="249284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955" y="2217972"/>
            <a:ext cx="4914900" cy="4914900"/>
          </a:xfrm>
          <a:prstGeom prst="rect">
            <a:avLst/>
          </a:prstGeom>
        </p:spPr>
      </p:pic>
      <p:sp>
        <p:nvSpPr>
          <p:cNvPr id="13" name="Cloud Callout 5"/>
          <p:cNvSpPr/>
          <p:nvPr/>
        </p:nvSpPr>
        <p:spPr>
          <a:xfrm>
            <a:off x="-529910" y="1342187"/>
            <a:ext cx="5524570" cy="2415473"/>
          </a:xfrm>
          <a:prstGeom prst="cloudCallout">
            <a:avLst>
              <a:gd name="adj1" fmla="val -2124"/>
              <a:gd name="adj2" fmla="val 73967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cũng</a:t>
            </a:r>
            <a:r>
              <a:rPr kumimoji="0" lang="en-US" sz="29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9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cảm</a:t>
            </a:r>
            <a:r>
              <a:rPr kumimoji="0" lang="en-US" sz="29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9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ơn</a:t>
            </a:r>
            <a:r>
              <a:rPr kumimoji="0" lang="en-US" sz="29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9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anh</a:t>
            </a:r>
            <a:r>
              <a:rPr kumimoji="0" lang="en-US" sz="29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9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vì</a:t>
            </a:r>
            <a:r>
              <a:rPr kumimoji="0" lang="en-US" sz="29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9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đã</a:t>
            </a:r>
            <a:r>
              <a:rPr kumimoji="0" lang="en-US" sz="29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9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giúp</a:t>
            </a:r>
            <a:r>
              <a:rPr kumimoji="0" lang="en-US" sz="29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9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sz="29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9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anh</a:t>
            </a:r>
            <a:r>
              <a:rPr kumimoji="0" lang="en-US" sz="29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9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hiểu</a:t>
            </a:r>
            <a:r>
              <a:rPr kumimoji="0" lang="en-US" sz="29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9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thêm</a:t>
            </a:r>
            <a:r>
              <a:rPr kumimoji="0" lang="en-US" sz="29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9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những</a:t>
            </a:r>
            <a:r>
              <a:rPr kumimoji="0" lang="en-US" sz="29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9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điều</a:t>
            </a:r>
            <a:r>
              <a:rPr kumimoji="0" lang="en-US" sz="29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9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anh</a:t>
            </a:r>
            <a:r>
              <a:rPr kumimoji="0" lang="en-US" sz="29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9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chưa</a:t>
            </a:r>
            <a:r>
              <a:rPr kumimoji="0" lang="en-US" sz="29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9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rõ</a:t>
            </a:r>
            <a:r>
              <a:rPr kumimoji="0" lang="en-US" sz="29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!</a:t>
            </a: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" name="Cloud Callout 5"/>
          <p:cNvSpPr/>
          <p:nvPr/>
        </p:nvSpPr>
        <p:spPr>
          <a:xfrm>
            <a:off x="5285232" y="464365"/>
            <a:ext cx="6212124" cy="2415473"/>
          </a:xfrm>
          <a:prstGeom prst="cloudCallout">
            <a:avLst>
              <a:gd name="adj1" fmla="val 14009"/>
              <a:gd name="adj2" fmla="val 66384"/>
            </a:avLst>
          </a:prstGeom>
          <a:solidFill>
            <a:srgbClr val="8BEDF2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70591" y="887270"/>
            <a:ext cx="552457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bay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Cú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Mèo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 animBg="1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loud Callout 16"/>
          <p:cNvSpPr/>
          <p:nvPr/>
        </p:nvSpPr>
        <p:spPr>
          <a:xfrm>
            <a:off x="6705599" y="1336604"/>
            <a:ext cx="5450065" cy="2560674"/>
          </a:xfrm>
          <a:prstGeom prst="cloudCallout">
            <a:avLst>
              <a:gd name="adj1" fmla="val -6024"/>
              <a:gd name="adj2" fmla="val 60589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 chào</a:t>
            </a:r>
            <a:r>
              <a:rPr kumimoji="0" lang="en-US" sz="2800" b="0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bác Cú Mèo, bác có thấy mẹ con bay qua đây không ạ?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>
            <a:fillRect/>
          </a:stretch>
        </p:blipFill>
        <p:spPr>
          <a:xfrm flipH="1">
            <a:off x="8033840" y="4038984"/>
            <a:ext cx="3162300" cy="249284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98111" l="6667" r="92778">
                        <a14:foregroundMark x1="57778" y1="8889" x2="49111" y2="3889"/>
                        <a14:foregroundMark x1="49111" y1="3889" x2="35222" y2="2778"/>
                        <a14:foregroundMark x1="35222" y1="2778" x2="30111" y2="9889"/>
                        <a14:foregroundMark x1="30111" y1="9889" x2="29778" y2="12778"/>
                        <a14:foregroundMark x1="25889" y1="5000" x2="33222" y2="2667"/>
                        <a14:foregroundMark x1="33222" y1="2667" x2="55000" y2="8889"/>
                        <a14:foregroundMark x1="7222" y1="83111" x2="6667" y2="89222"/>
                        <a14:foregroundMark x1="28889" y1="91444" x2="45444" y2="95778"/>
                        <a14:foregroundMark x1="45444" y1="95778" x2="52222" y2="92667"/>
                        <a14:foregroundMark x1="52222" y1="92667" x2="55556" y2="88333"/>
                        <a14:foregroundMark x1="35333" y1="95889" x2="42444" y2="98222"/>
                        <a14:foregroundMark x1="42444" y1="98222" x2="46111" y2="95556"/>
                        <a14:foregroundMark x1="91444" y1="65556" x2="92778" y2="65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36" y="1655873"/>
            <a:ext cx="2883845" cy="2883845"/>
          </a:xfrm>
          <a:prstGeom prst="rect">
            <a:avLst/>
          </a:prstGeom>
        </p:spPr>
      </p:pic>
      <p:sp>
        <p:nvSpPr>
          <p:cNvPr id="19" name="Cloud Callout 16"/>
          <p:cNvSpPr/>
          <p:nvPr/>
        </p:nvSpPr>
        <p:spPr>
          <a:xfrm>
            <a:off x="2135723" y="0"/>
            <a:ext cx="4892965" cy="2560674"/>
          </a:xfrm>
          <a:prstGeom prst="cloudCallout">
            <a:avLst>
              <a:gd name="adj1" fmla="val -56920"/>
              <a:gd name="adj2" fmla="val 9905"/>
            </a:avLst>
          </a:prstGeom>
          <a:solidFill>
            <a:schemeClr val="accent4">
              <a:lumMod val="75000"/>
            </a:schemeClr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hãy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làm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tập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này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giúp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ta, ta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sẽ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chỉ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đường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cho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con!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3804" y="4906693"/>
            <a:ext cx="1350100" cy="13501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98111" l="6667" r="92778">
                        <a14:foregroundMark x1="57778" y1="8889" x2="49111" y2="3889"/>
                        <a14:foregroundMark x1="49111" y1="3889" x2="35222" y2="2778"/>
                        <a14:foregroundMark x1="35222" y1="2778" x2="30111" y2="9889"/>
                        <a14:foregroundMark x1="30111" y1="9889" x2="29778" y2="12778"/>
                        <a14:foregroundMark x1="25889" y1="5000" x2="33222" y2="2667"/>
                        <a14:foregroundMark x1="33222" y1="2667" x2="55000" y2="8889"/>
                        <a14:foregroundMark x1="7222" y1="83111" x2="6667" y2="89222"/>
                        <a14:foregroundMark x1="28889" y1="91444" x2="45444" y2="95778"/>
                        <a14:foregroundMark x1="45444" y1="95778" x2="52222" y2="92667"/>
                        <a14:foregroundMark x1="52222" y1="92667" x2="55556" y2="88333"/>
                        <a14:foregroundMark x1="35333" y1="95889" x2="42444" y2="98222"/>
                        <a14:foregroundMark x1="42444" y1="98222" x2="46111" y2="95556"/>
                        <a14:foregroundMark x1="91444" y1="65556" x2="92778" y2="65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9920" y="129203"/>
            <a:ext cx="2403685" cy="240368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5F33D53-43A7-4A9B-8F55-45D6A13555D2}"/>
              </a:ext>
            </a:extLst>
          </p:cNvPr>
          <p:cNvSpPr txBox="1"/>
          <p:nvPr/>
        </p:nvSpPr>
        <p:spPr>
          <a:xfrm>
            <a:off x="1426894" y="630936"/>
            <a:ext cx="10445066" cy="53492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A0EB85-AF9D-47D9-A305-FB4C243B72B4}"/>
              </a:ext>
            </a:extLst>
          </p:cNvPr>
          <p:cNvSpPr txBox="1"/>
          <p:nvPr/>
        </p:nvSpPr>
        <p:spPr>
          <a:xfrm>
            <a:off x="1865376" y="569493"/>
            <a:ext cx="900684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thập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2EE690-4048-4C6C-B91F-6B86F7052629}"/>
              </a:ext>
            </a:extLst>
          </p:cNvPr>
          <p:cNvSpPr txBox="1"/>
          <p:nvPr/>
        </p:nvSpPr>
        <p:spPr>
          <a:xfrm>
            <a:off x="1865375" y="1229128"/>
            <a:ext cx="384009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315cm = …...m             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CEE8E85-6719-4FFE-873D-865C10E50F66}"/>
              </a:ext>
            </a:extLst>
          </p:cNvPr>
          <p:cNvSpPr txBox="1"/>
          <p:nvPr/>
        </p:nvSpPr>
        <p:spPr>
          <a:xfrm>
            <a:off x="6992112" y="1229128"/>
            <a:ext cx="291693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234cm = ……m             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7884B0-393E-4438-AB8D-03954B45925E}"/>
              </a:ext>
            </a:extLst>
          </p:cNvPr>
          <p:cNvSpPr txBox="1"/>
          <p:nvPr/>
        </p:nvSpPr>
        <p:spPr>
          <a:xfrm>
            <a:off x="1865376" y="1888763"/>
            <a:ext cx="291693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506cm = ……m             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C296570-59ED-47B0-978D-F853A76E3612}"/>
              </a:ext>
            </a:extLst>
          </p:cNvPr>
          <p:cNvSpPr txBox="1"/>
          <p:nvPr/>
        </p:nvSpPr>
        <p:spPr>
          <a:xfrm>
            <a:off x="6992112" y="1849621"/>
            <a:ext cx="291693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34dm =  …m              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6525EC7-EC22-4D13-A7FA-207B28E5B41D}"/>
              </a:ext>
            </a:extLst>
          </p:cNvPr>
          <p:cNvSpPr txBox="1"/>
          <p:nvPr/>
        </p:nvSpPr>
        <p:spPr>
          <a:xfrm>
            <a:off x="3034932" y="2957745"/>
            <a:ext cx="154621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315cm              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778CB1C-2420-4D81-A476-975411390DC9}"/>
              </a:ext>
            </a:extLst>
          </p:cNvPr>
          <p:cNvSpPr txBox="1"/>
          <p:nvPr/>
        </p:nvSpPr>
        <p:spPr>
          <a:xfrm>
            <a:off x="3323844" y="2418572"/>
            <a:ext cx="356001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315cm = 3,15m             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3A4DC74-EBF6-4540-A070-5FF77E844647}"/>
                  </a:ext>
                </a:extLst>
              </p:cNvPr>
              <p:cNvSpPr txBox="1"/>
              <p:nvPr/>
            </p:nvSpPr>
            <p:spPr>
              <a:xfrm>
                <a:off x="6601866" y="3365615"/>
                <a:ext cx="2916936" cy="6858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7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3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7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7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15</m:t>
                        </m:r>
                      </m:num>
                      <m:den>
                        <m:r>
                          <a:rPr lang="en-US" sz="27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en-US" sz="27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 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3A4DC74-EBF6-4540-A070-5FF77E8446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1866" y="3365615"/>
                <a:ext cx="2916936" cy="685829"/>
              </a:xfrm>
              <a:prstGeom prst="rect">
                <a:avLst/>
              </a:prstGeom>
              <a:blipFill>
                <a:blip r:embed="rId5"/>
                <a:stretch>
                  <a:fillRect l="-3975" b="-8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70479D2A-2EB9-42F9-9BFF-89BC3BD94D5E}"/>
              </a:ext>
            </a:extLst>
          </p:cNvPr>
          <p:cNvSpPr txBox="1"/>
          <p:nvPr/>
        </p:nvSpPr>
        <p:spPr>
          <a:xfrm>
            <a:off x="7947944" y="3449953"/>
            <a:ext cx="181551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3,15 m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7EF6B9E-7EA9-4824-97CD-6D6C9379221D}"/>
              </a:ext>
            </a:extLst>
          </p:cNvPr>
          <p:cNvSpPr txBox="1"/>
          <p:nvPr/>
        </p:nvSpPr>
        <p:spPr>
          <a:xfrm>
            <a:off x="4096251" y="2967108"/>
            <a:ext cx="285444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300cm + 15cm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F3CE4CC-18CC-4831-AB96-F9A767912187}"/>
              </a:ext>
            </a:extLst>
          </p:cNvPr>
          <p:cNvSpPr txBox="1"/>
          <p:nvPr/>
        </p:nvSpPr>
        <p:spPr>
          <a:xfrm>
            <a:off x="6486149" y="2957745"/>
            <a:ext cx="243295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 3m + 15cm              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094A6CB4-A339-44C5-A5DC-8D3F659A918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>
            <a:fillRect/>
          </a:stretch>
        </p:blipFill>
        <p:spPr>
          <a:xfrm flipH="1">
            <a:off x="9909048" y="3088899"/>
            <a:ext cx="3162300" cy="2492844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FC96FB24-98B1-41EC-BCF1-6D34609B69C2}"/>
              </a:ext>
            </a:extLst>
          </p:cNvPr>
          <p:cNvSpPr txBox="1"/>
          <p:nvPr/>
        </p:nvSpPr>
        <p:spPr>
          <a:xfrm>
            <a:off x="3130182" y="1229128"/>
            <a:ext cx="115616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3,15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7D0C0A1-5299-403E-898F-2687CAD0DF55}"/>
              </a:ext>
            </a:extLst>
          </p:cNvPr>
          <p:cNvSpPr txBox="1"/>
          <p:nvPr/>
        </p:nvSpPr>
        <p:spPr>
          <a:xfrm>
            <a:off x="3185439" y="1860800"/>
            <a:ext cx="115616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5,06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DA6B19C-9836-4331-9530-FADB1F00C394}"/>
              </a:ext>
            </a:extLst>
          </p:cNvPr>
          <p:cNvSpPr txBox="1"/>
          <p:nvPr/>
        </p:nvSpPr>
        <p:spPr>
          <a:xfrm>
            <a:off x="8323804" y="1219134"/>
            <a:ext cx="115616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2,34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479EBCE-F6AC-43B4-9583-CA29DE294648}"/>
              </a:ext>
            </a:extLst>
          </p:cNvPr>
          <p:cNvSpPr txBox="1"/>
          <p:nvPr/>
        </p:nvSpPr>
        <p:spPr>
          <a:xfrm>
            <a:off x="8088909" y="1849621"/>
            <a:ext cx="115616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3,4</a:t>
            </a:r>
          </a:p>
        </p:txBody>
      </p:sp>
    </p:spTree>
    <p:extLst>
      <p:ext uri="{BB962C8B-B14F-4D97-AF65-F5344CB8AC3E}">
        <p14:creationId xmlns:p14="http://schemas.microsoft.com/office/powerpoint/2010/main" val="341028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20" grpId="0"/>
      <p:bldP spid="21" grpId="0"/>
      <p:bldP spid="22" grpId="0"/>
      <p:bldP spid="24" grpId="0"/>
      <p:bldP spid="25" grpId="0"/>
      <p:bldP spid="26" grpId="0"/>
      <p:bldP spid="2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3804" y="4906693"/>
            <a:ext cx="1350100" cy="1350100"/>
          </a:xfrm>
          <a:prstGeom prst="rect">
            <a:avLst/>
          </a:prstGeom>
        </p:spPr>
      </p:pic>
      <p:sp>
        <p:nvSpPr>
          <p:cNvPr id="17" name="Cloud Callout 16"/>
          <p:cNvSpPr/>
          <p:nvPr/>
        </p:nvSpPr>
        <p:spPr>
          <a:xfrm>
            <a:off x="7351028" y="2031139"/>
            <a:ext cx="4645751" cy="1968581"/>
          </a:xfrm>
          <a:prstGeom prst="cloudCallout">
            <a:avLst>
              <a:gd name="adj1" fmla="val -10125"/>
              <a:gd name="adj2" fmla="val 55688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 cảm</a:t>
            </a:r>
            <a:r>
              <a:rPr kumimoji="0" lang="en-US" sz="3600" b="0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ơn bác ạ!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>
            <a:fillRect/>
          </a:stretch>
        </p:blipFill>
        <p:spPr>
          <a:xfrm flipH="1">
            <a:off x="8323804" y="4107426"/>
            <a:ext cx="3162300" cy="249284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667" b="98111" l="6667" r="92778">
                        <a14:foregroundMark x1="57778" y1="8889" x2="49111" y2="3889"/>
                        <a14:foregroundMark x1="49111" y1="3889" x2="35222" y2="2778"/>
                        <a14:foregroundMark x1="35222" y1="2778" x2="30111" y2="9889"/>
                        <a14:foregroundMark x1="30111" y1="9889" x2="29778" y2="12778"/>
                        <a14:foregroundMark x1="25889" y1="5000" x2="33222" y2="2667"/>
                        <a14:foregroundMark x1="33222" y1="2667" x2="55000" y2="8889"/>
                        <a14:foregroundMark x1="7222" y1="83111" x2="6667" y2="89222"/>
                        <a14:foregroundMark x1="28889" y1="91444" x2="45444" y2="95778"/>
                        <a14:foregroundMark x1="45444" y1="95778" x2="52222" y2="92667"/>
                        <a14:foregroundMark x1="52222" y1="92667" x2="55556" y2="88333"/>
                        <a14:foregroundMark x1="35333" y1="95889" x2="42444" y2="98222"/>
                        <a14:foregroundMark x1="42444" y1="98222" x2="46111" y2="95556"/>
                        <a14:foregroundMark x1="91444" y1="65556" x2="92778" y2="65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8739"/>
            <a:ext cx="2883845" cy="2883845"/>
          </a:xfrm>
          <a:prstGeom prst="rect">
            <a:avLst/>
          </a:prstGeom>
        </p:spPr>
      </p:pic>
      <p:sp>
        <p:nvSpPr>
          <p:cNvPr id="19" name="Cloud Callout 16"/>
          <p:cNvSpPr/>
          <p:nvPr/>
        </p:nvSpPr>
        <p:spPr>
          <a:xfrm>
            <a:off x="2378405" y="85426"/>
            <a:ext cx="6620449" cy="2560674"/>
          </a:xfrm>
          <a:prstGeom prst="cloudCallout">
            <a:avLst>
              <a:gd name="adj1" fmla="val -56920"/>
              <a:gd name="adj2" fmla="val -10925"/>
            </a:avLst>
          </a:prstGeom>
          <a:solidFill>
            <a:schemeClr val="accent4">
              <a:lumMod val="75000"/>
            </a:schemeClr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noProof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 mừng con đã làm được bài tập, con hãy bay vào khu rừng Nấm để tìm mẹ nhé!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740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113" y="3237773"/>
            <a:ext cx="2114449" cy="360599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>
            <a:fillRect/>
          </a:stretch>
        </p:blipFill>
        <p:spPr>
          <a:xfrm>
            <a:off x="0" y="4095261"/>
            <a:ext cx="3162300" cy="2492844"/>
          </a:xfrm>
          <a:prstGeom prst="rect">
            <a:avLst/>
          </a:prstGeom>
        </p:spPr>
      </p:pic>
      <p:sp>
        <p:nvSpPr>
          <p:cNvPr id="8" name="Cloud Callout 5"/>
          <p:cNvSpPr/>
          <p:nvPr/>
        </p:nvSpPr>
        <p:spPr>
          <a:xfrm>
            <a:off x="1016170" y="1421879"/>
            <a:ext cx="4484955" cy="2415473"/>
          </a:xfrm>
          <a:prstGeom prst="cloudCallout">
            <a:avLst>
              <a:gd name="adj1" fmla="val -24418"/>
              <a:gd name="adj2" fmla="val 68826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21291" y="1928569"/>
            <a:ext cx="368201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chào anh Sóc, anh có thấy mẹ không ạ?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loud Callout 5"/>
          <p:cNvSpPr/>
          <p:nvPr/>
        </p:nvSpPr>
        <p:spPr>
          <a:xfrm>
            <a:off x="6212259" y="796413"/>
            <a:ext cx="5468463" cy="2632281"/>
          </a:xfrm>
          <a:prstGeom prst="cloudCallout">
            <a:avLst>
              <a:gd name="adj1" fmla="val -10803"/>
              <a:gd name="adj2" fmla="val 57419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97932" y="1189905"/>
            <a:ext cx="4172777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 animBg="1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7405"/>
          </a:xfrm>
          <a:prstGeom prst="rect">
            <a:avLst/>
          </a:prstGeom>
        </p:spPr>
      </p:pic>
      <p:sp>
        <p:nvSpPr>
          <p:cNvPr id="12" name="任意多边形: 形状 2"/>
          <p:cNvSpPr/>
          <p:nvPr/>
        </p:nvSpPr>
        <p:spPr>
          <a:xfrm>
            <a:off x="726540" y="391413"/>
            <a:ext cx="11185010" cy="5513112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-1" fmla="*/ 267716 w 7816697"/>
              <a:gd name="connsiteY0-2" fmla="*/ 610524 h 4774669"/>
              <a:gd name="connsiteX1-3" fmla="*/ 458216 w 7816697"/>
              <a:gd name="connsiteY1-4" fmla="*/ 248574 h 4774669"/>
              <a:gd name="connsiteX2-5" fmla="*/ 1563116 w 7816697"/>
              <a:gd name="connsiteY2-6" fmla="*/ 58074 h 4774669"/>
              <a:gd name="connsiteX3-7" fmla="*/ 4915916 w 7816697"/>
              <a:gd name="connsiteY3-8" fmla="*/ 19974 h 4774669"/>
              <a:gd name="connsiteX4-9" fmla="*/ 6649466 w 7816697"/>
              <a:gd name="connsiteY4-10" fmla="*/ 343824 h 4774669"/>
              <a:gd name="connsiteX5-11" fmla="*/ 7506716 w 7816697"/>
              <a:gd name="connsiteY5-12" fmla="*/ 743874 h 4774669"/>
              <a:gd name="connsiteX6-13" fmla="*/ 7811516 w 7816697"/>
              <a:gd name="connsiteY6-14" fmla="*/ 2572674 h 4774669"/>
              <a:gd name="connsiteX7-15" fmla="*/ 7297166 w 7816697"/>
              <a:gd name="connsiteY7-16" fmla="*/ 4382424 h 4774669"/>
              <a:gd name="connsiteX8-17" fmla="*/ 6173216 w 7816697"/>
              <a:gd name="connsiteY8-18" fmla="*/ 4763424 h 4774669"/>
              <a:gd name="connsiteX9-19" fmla="*/ 4877816 w 7816697"/>
              <a:gd name="connsiteY9-20" fmla="*/ 4668174 h 4774669"/>
              <a:gd name="connsiteX10-21" fmla="*/ 3430016 w 7816697"/>
              <a:gd name="connsiteY10-22" fmla="*/ 4611024 h 4774669"/>
              <a:gd name="connsiteX11-23" fmla="*/ 2553716 w 7816697"/>
              <a:gd name="connsiteY11-24" fmla="*/ 4630074 h 4774669"/>
              <a:gd name="connsiteX12-25" fmla="*/ 1201166 w 7816697"/>
              <a:gd name="connsiteY12-26" fmla="*/ 4630074 h 4774669"/>
              <a:gd name="connsiteX13-27" fmla="*/ 305816 w 7816697"/>
              <a:gd name="connsiteY13-28" fmla="*/ 4420524 h 4774669"/>
              <a:gd name="connsiteX14-29" fmla="*/ 1016 w 7816697"/>
              <a:gd name="connsiteY14-30" fmla="*/ 3410874 h 4774669"/>
              <a:gd name="connsiteX15-31" fmla="*/ 210566 w 7816697"/>
              <a:gd name="connsiteY15-32" fmla="*/ 2153574 h 4774669"/>
              <a:gd name="connsiteX16-33" fmla="*/ 267716 w 7816697"/>
              <a:gd name="connsiteY16-34" fmla="*/ 610524 h 4774669"/>
              <a:gd name="connsiteX0-35" fmla="*/ 249006 w 7816649"/>
              <a:gd name="connsiteY0-36" fmla="*/ 610524 h 4774669"/>
              <a:gd name="connsiteX1-37" fmla="*/ 458168 w 7816649"/>
              <a:gd name="connsiteY1-38" fmla="*/ 248574 h 4774669"/>
              <a:gd name="connsiteX2-39" fmla="*/ 1563068 w 7816649"/>
              <a:gd name="connsiteY2-40" fmla="*/ 58074 h 4774669"/>
              <a:gd name="connsiteX3-41" fmla="*/ 4915868 w 7816649"/>
              <a:gd name="connsiteY3-42" fmla="*/ 19974 h 4774669"/>
              <a:gd name="connsiteX4-43" fmla="*/ 6649418 w 7816649"/>
              <a:gd name="connsiteY4-44" fmla="*/ 343824 h 4774669"/>
              <a:gd name="connsiteX5-45" fmla="*/ 7506668 w 7816649"/>
              <a:gd name="connsiteY5-46" fmla="*/ 743874 h 4774669"/>
              <a:gd name="connsiteX6-47" fmla="*/ 7811468 w 7816649"/>
              <a:gd name="connsiteY6-48" fmla="*/ 2572674 h 4774669"/>
              <a:gd name="connsiteX7-49" fmla="*/ 7297118 w 7816649"/>
              <a:gd name="connsiteY7-50" fmla="*/ 4382424 h 4774669"/>
              <a:gd name="connsiteX8-51" fmla="*/ 6173168 w 7816649"/>
              <a:gd name="connsiteY8-52" fmla="*/ 4763424 h 4774669"/>
              <a:gd name="connsiteX9-53" fmla="*/ 4877768 w 7816649"/>
              <a:gd name="connsiteY9-54" fmla="*/ 4668174 h 4774669"/>
              <a:gd name="connsiteX10-55" fmla="*/ 3429968 w 7816649"/>
              <a:gd name="connsiteY10-56" fmla="*/ 4611024 h 4774669"/>
              <a:gd name="connsiteX11-57" fmla="*/ 2553668 w 7816649"/>
              <a:gd name="connsiteY11-58" fmla="*/ 4630074 h 4774669"/>
              <a:gd name="connsiteX12-59" fmla="*/ 1201118 w 7816649"/>
              <a:gd name="connsiteY12-60" fmla="*/ 4630074 h 4774669"/>
              <a:gd name="connsiteX13-61" fmla="*/ 305768 w 7816649"/>
              <a:gd name="connsiteY13-62" fmla="*/ 4420524 h 4774669"/>
              <a:gd name="connsiteX14-63" fmla="*/ 968 w 7816649"/>
              <a:gd name="connsiteY14-64" fmla="*/ 3410874 h 4774669"/>
              <a:gd name="connsiteX15-65" fmla="*/ 210518 w 7816649"/>
              <a:gd name="connsiteY15-66" fmla="*/ 2153574 h 4774669"/>
              <a:gd name="connsiteX16-67" fmla="*/ 249006 w 7816649"/>
              <a:gd name="connsiteY16-68" fmla="*/ 610524 h 4774669"/>
              <a:gd name="connsiteX0-69" fmla="*/ 273848 w 7841491"/>
              <a:gd name="connsiteY0-70" fmla="*/ 610524 h 4774669"/>
              <a:gd name="connsiteX1-71" fmla="*/ 483010 w 7841491"/>
              <a:gd name="connsiteY1-72" fmla="*/ 248574 h 4774669"/>
              <a:gd name="connsiteX2-73" fmla="*/ 1587910 w 7841491"/>
              <a:gd name="connsiteY2-74" fmla="*/ 58074 h 4774669"/>
              <a:gd name="connsiteX3-75" fmla="*/ 4940710 w 7841491"/>
              <a:gd name="connsiteY3-76" fmla="*/ 19974 h 4774669"/>
              <a:gd name="connsiteX4-77" fmla="*/ 6674260 w 7841491"/>
              <a:gd name="connsiteY4-78" fmla="*/ 343824 h 4774669"/>
              <a:gd name="connsiteX5-79" fmla="*/ 7531510 w 7841491"/>
              <a:gd name="connsiteY5-80" fmla="*/ 743874 h 4774669"/>
              <a:gd name="connsiteX6-81" fmla="*/ 7836310 w 7841491"/>
              <a:gd name="connsiteY6-82" fmla="*/ 2572674 h 4774669"/>
              <a:gd name="connsiteX7-83" fmla="*/ 7321960 w 7841491"/>
              <a:gd name="connsiteY7-84" fmla="*/ 4382424 h 4774669"/>
              <a:gd name="connsiteX8-85" fmla="*/ 6198010 w 7841491"/>
              <a:gd name="connsiteY8-86" fmla="*/ 4763424 h 4774669"/>
              <a:gd name="connsiteX9-87" fmla="*/ 4902610 w 7841491"/>
              <a:gd name="connsiteY9-88" fmla="*/ 4668174 h 4774669"/>
              <a:gd name="connsiteX10-89" fmla="*/ 3454810 w 7841491"/>
              <a:gd name="connsiteY10-90" fmla="*/ 4611024 h 4774669"/>
              <a:gd name="connsiteX11-91" fmla="*/ 2578510 w 7841491"/>
              <a:gd name="connsiteY11-92" fmla="*/ 4630074 h 4774669"/>
              <a:gd name="connsiteX12-93" fmla="*/ 1225960 w 7841491"/>
              <a:gd name="connsiteY12-94" fmla="*/ 4630074 h 4774669"/>
              <a:gd name="connsiteX13-95" fmla="*/ 330610 w 7841491"/>
              <a:gd name="connsiteY13-96" fmla="*/ 4420524 h 4774669"/>
              <a:gd name="connsiteX14-97" fmla="*/ 25810 w 7841491"/>
              <a:gd name="connsiteY14-98" fmla="*/ 3410874 h 4774669"/>
              <a:gd name="connsiteX15-99" fmla="*/ 20756 w 7841491"/>
              <a:gd name="connsiteY15-100" fmla="*/ 2106921 h 4774669"/>
              <a:gd name="connsiteX16-101" fmla="*/ 273848 w 7841491"/>
              <a:gd name="connsiteY16-102" fmla="*/ 610524 h 4774669"/>
              <a:gd name="connsiteX0-103" fmla="*/ 273848 w 7841491"/>
              <a:gd name="connsiteY0-104" fmla="*/ 607372 h 4771517"/>
              <a:gd name="connsiteX1-105" fmla="*/ 616360 w 7841491"/>
              <a:gd name="connsiteY1-106" fmla="*/ 131122 h 4771517"/>
              <a:gd name="connsiteX2-107" fmla="*/ 1587910 w 7841491"/>
              <a:gd name="connsiteY2-108" fmla="*/ 54922 h 4771517"/>
              <a:gd name="connsiteX3-109" fmla="*/ 4940710 w 7841491"/>
              <a:gd name="connsiteY3-110" fmla="*/ 16822 h 4771517"/>
              <a:gd name="connsiteX4-111" fmla="*/ 6674260 w 7841491"/>
              <a:gd name="connsiteY4-112" fmla="*/ 340672 h 4771517"/>
              <a:gd name="connsiteX5-113" fmla="*/ 7531510 w 7841491"/>
              <a:gd name="connsiteY5-114" fmla="*/ 740722 h 4771517"/>
              <a:gd name="connsiteX6-115" fmla="*/ 7836310 w 7841491"/>
              <a:gd name="connsiteY6-116" fmla="*/ 2569522 h 4771517"/>
              <a:gd name="connsiteX7-117" fmla="*/ 7321960 w 7841491"/>
              <a:gd name="connsiteY7-118" fmla="*/ 4379272 h 4771517"/>
              <a:gd name="connsiteX8-119" fmla="*/ 6198010 w 7841491"/>
              <a:gd name="connsiteY8-120" fmla="*/ 4760272 h 4771517"/>
              <a:gd name="connsiteX9-121" fmla="*/ 4902610 w 7841491"/>
              <a:gd name="connsiteY9-122" fmla="*/ 4665022 h 4771517"/>
              <a:gd name="connsiteX10-123" fmla="*/ 3454810 w 7841491"/>
              <a:gd name="connsiteY10-124" fmla="*/ 4607872 h 4771517"/>
              <a:gd name="connsiteX11-125" fmla="*/ 2578510 w 7841491"/>
              <a:gd name="connsiteY11-126" fmla="*/ 4626922 h 4771517"/>
              <a:gd name="connsiteX12-127" fmla="*/ 1225960 w 7841491"/>
              <a:gd name="connsiteY12-128" fmla="*/ 4626922 h 4771517"/>
              <a:gd name="connsiteX13-129" fmla="*/ 330610 w 7841491"/>
              <a:gd name="connsiteY13-130" fmla="*/ 4417372 h 4771517"/>
              <a:gd name="connsiteX14-131" fmla="*/ 25810 w 7841491"/>
              <a:gd name="connsiteY14-132" fmla="*/ 3407722 h 4771517"/>
              <a:gd name="connsiteX15-133" fmla="*/ 20756 w 7841491"/>
              <a:gd name="connsiteY15-134" fmla="*/ 2103769 h 4771517"/>
              <a:gd name="connsiteX16-135" fmla="*/ 273848 w 7841491"/>
              <a:gd name="connsiteY16-136" fmla="*/ 607372 h 477151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1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2" name="Text Box 308"/>
          <p:cNvSpPr txBox="1">
            <a:spLocks noChangeArrowheads="1"/>
          </p:cNvSpPr>
          <p:nvPr/>
        </p:nvSpPr>
        <p:spPr bwMode="auto">
          <a:xfrm>
            <a:off x="1447800" y="858678"/>
            <a:ext cx="9582150" cy="492443"/>
          </a:xfrm>
          <a:prstGeom prst="rect">
            <a:avLst/>
          </a:prstGeom>
          <a:noFill/>
          <a:ln w="28575">
            <a:noFill/>
            <a:prstDash val="dash"/>
            <a:miter lim="800000"/>
          </a:ln>
        </p:spPr>
        <p:txBody>
          <a:bodyPr wrap="square">
            <a:spAutoFit/>
          </a:bodyPr>
          <a:lstStyle/>
          <a:p>
            <a:r>
              <a:rPr lang="en-US" sz="26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3: </a:t>
            </a:r>
            <a:r>
              <a:rPr lang="en-US" sz="2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2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thập</a:t>
            </a:r>
            <a:r>
              <a:rPr lang="en-US" sz="2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2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km? </a:t>
            </a:r>
          </a:p>
        </p:txBody>
      </p:sp>
      <p:sp>
        <p:nvSpPr>
          <p:cNvPr id="3" name="Text Box 309"/>
          <p:cNvSpPr txBox="1">
            <a:spLocks noChangeArrowheads="1"/>
          </p:cNvSpPr>
          <p:nvPr/>
        </p:nvSpPr>
        <p:spPr bwMode="auto">
          <a:xfrm>
            <a:off x="1581150" y="1484813"/>
            <a:ext cx="2690160" cy="6309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a) 3km 245m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4114800" y="2434904"/>
                <a:ext cx="2609850" cy="6309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500" b="1" i="0" dirty="0" smtClean="0">
                          <a:solidFill>
                            <a:srgbClr val="990099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500" b="1" i="0" dirty="0" smtClean="0">
                          <a:solidFill>
                            <a:srgbClr val="990099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𝟑</m:t>
                      </m:r>
                      <m:r>
                        <a:rPr lang="en-US" sz="3500" b="1" i="0" dirty="0" smtClean="0">
                          <a:solidFill>
                            <a:srgbClr val="990099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3500" b="1" i="0" dirty="0" smtClean="0">
                          <a:solidFill>
                            <a:srgbClr val="990099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𝟐𝟒𝟓𝐤𝐦</m:t>
                      </m:r>
                    </m:oMath>
                  </m:oMathPara>
                </a14:m>
                <a:endParaRPr lang="en-US" sz="3500" b="1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800" y="2434904"/>
                <a:ext cx="2609850" cy="63094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 Box 309">
            <a:extLst>
              <a:ext uri="{FF2B5EF4-FFF2-40B4-BE49-F238E27FC236}">
                <a16:creationId xmlns:a16="http://schemas.microsoft.com/office/drawing/2014/main" id="{9C710135-BF05-45AB-ABC5-3D595EFBD3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7972" y="1480511"/>
            <a:ext cx="2491388" cy="6309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b) 5km 34m</a:t>
            </a:r>
          </a:p>
        </p:txBody>
      </p:sp>
      <p:sp>
        <p:nvSpPr>
          <p:cNvPr id="14" name="Text Box 309">
            <a:extLst>
              <a:ext uri="{FF2B5EF4-FFF2-40B4-BE49-F238E27FC236}">
                <a16:creationId xmlns:a16="http://schemas.microsoft.com/office/drawing/2014/main" id="{058B9C1C-57D3-4150-9B58-19270147C8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70973" y="1476209"/>
            <a:ext cx="1779654" cy="6309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c) 307m</a:t>
            </a:r>
          </a:p>
        </p:txBody>
      </p:sp>
      <p:sp>
        <p:nvSpPr>
          <p:cNvPr id="15" name="Text Box 309">
            <a:extLst>
              <a:ext uri="{FF2B5EF4-FFF2-40B4-BE49-F238E27FC236}">
                <a16:creationId xmlns:a16="http://schemas.microsoft.com/office/drawing/2014/main" id="{DCB911D6-C081-4327-90AC-41756B96E6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1150" y="2434904"/>
            <a:ext cx="2690160" cy="6309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a) 3km 245m</a:t>
            </a:r>
          </a:p>
        </p:txBody>
      </p:sp>
      <p:sp>
        <p:nvSpPr>
          <p:cNvPr id="16" name="Text Box 309">
            <a:extLst>
              <a:ext uri="{FF2B5EF4-FFF2-40B4-BE49-F238E27FC236}">
                <a16:creationId xmlns:a16="http://schemas.microsoft.com/office/drawing/2014/main" id="{BB6D2EFD-A1F3-4BC3-B112-E851A33109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3412" y="3268516"/>
            <a:ext cx="2491388" cy="6309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b) 5km 34m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4B35598B-5111-4FA5-A1A9-346FB62BC87C}"/>
                  </a:ext>
                </a:extLst>
              </p:cNvPr>
              <p:cNvSpPr/>
              <p:nvPr/>
            </p:nvSpPr>
            <p:spPr>
              <a:xfrm>
                <a:off x="4014135" y="3268516"/>
                <a:ext cx="2609850" cy="6309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500" b="1" i="0" dirty="0" smtClean="0">
                          <a:solidFill>
                            <a:srgbClr val="990099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500" b="1" i="0" dirty="0" smtClean="0">
                          <a:solidFill>
                            <a:srgbClr val="990099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𝟓</m:t>
                      </m:r>
                      <m:r>
                        <a:rPr lang="en-US" sz="3500" b="1" i="0" dirty="0" smtClean="0">
                          <a:solidFill>
                            <a:srgbClr val="990099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3500" b="1" i="0" dirty="0" smtClean="0">
                          <a:solidFill>
                            <a:srgbClr val="990099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𝟎𝟑𝟒𝐤𝐦</m:t>
                      </m:r>
                    </m:oMath>
                  </m:oMathPara>
                </a14:m>
                <a:endParaRPr lang="en-US" sz="3500" b="1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4B35598B-5111-4FA5-A1A9-346FB62BC8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4135" y="3268516"/>
                <a:ext cx="2609850" cy="63094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7CFDCC84-7C16-4B41-B7B4-209954C213FA}"/>
                  </a:ext>
                </a:extLst>
              </p:cNvPr>
              <p:cNvSpPr/>
              <p:nvPr/>
            </p:nvSpPr>
            <p:spPr>
              <a:xfrm>
                <a:off x="3286125" y="4069944"/>
                <a:ext cx="2609850" cy="6309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500" b="1" i="0" dirty="0" smtClean="0">
                          <a:solidFill>
                            <a:srgbClr val="990099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500" b="1" i="0" dirty="0" smtClean="0">
                          <a:solidFill>
                            <a:srgbClr val="990099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𝟎</m:t>
                      </m:r>
                      <m:r>
                        <a:rPr lang="en-US" sz="3500" b="1" i="0" dirty="0" smtClean="0">
                          <a:solidFill>
                            <a:srgbClr val="990099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3500" b="1" i="0" dirty="0" smtClean="0">
                          <a:solidFill>
                            <a:srgbClr val="990099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𝟑𝟎𝟕𝐤𝐦</m:t>
                      </m:r>
                    </m:oMath>
                  </m:oMathPara>
                </a14:m>
                <a:endParaRPr lang="en-US" sz="3500" b="1" dirty="0"/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7CFDCC84-7C16-4B41-B7B4-209954C213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6125" y="4069944"/>
                <a:ext cx="2609850" cy="63094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 Box 309">
            <a:extLst>
              <a:ext uri="{FF2B5EF4-FFF2-40B4-BE49-F238E27FC236}">
                <a16:creationId xmlns:a16="http://schemas.microsoft.com/office/drawing/2014/main" id="{1CD3EDEC-A24B-45EE-B923-EDAB75E68C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4582" y="4069944"/>
            <a:ext cx="1779654" cy="6309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c) 307m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71B1E93-916F-4658-BFB5-05C86CCB6AB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>
            <a:fillRect/>
          </a:stretch>
        </p:blipFill>
        <p:spPr>
          <a:xfrm flipH="1">
            <a:off x="9584213" y="3710031"/>
            <a:ext cx="3162300" cy="2492844"/>
          </a:xfrm>
          <a:prstGeom prst="rect">
            <a:avLst/>
          </a:prstGeom>
        </p:spPr>
      </p:pic>
      <p:sp>
        <p:nvSpPr>
          <p:cNvPr id="22" name="Thought Bubble: Cloud 21">
            <a:extLst>
              <a:ext uri="{FF2B5EF4-FFF2-40B4-BE49-F238E27FC236}">
                <a16:creationId xmlns:a16="http://schemas.microsoft.com/office/drawing/2014/main" id="{92AB2133-268D-47A9-8FF7-5386B9FF5A7A}"/>
              </a:ext>
            </a:extLst>
          </p:cNvPr>
          <p:cNvSpPr/>
          <p:nvPr/>
        </p:nvSpPr>
        <p:spPr>
          <a:xfrm>
            <a:off x="6685745" y="2024104"/>
            <a:ext cx="5039529" cy="1962793"/>
          </a:xfrm>
          <a:prstGeom prst="cloudCallout">
            <a:avLst>
              <a:gd name="adj1" fmla="val 9993"/>
              <a:gd name="adj2" fmla="val 68323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5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5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2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5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5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5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5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2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5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5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5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5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5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5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b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13" grpId="0"/>
      <p:bldP spid="14" grpId="0"/>
      <p:bldP spid="15" grpId="0"/>
      <p:bldP spid="16" grpId="0"/>
      <p:bldP spid="18" grpId="0"/>
      <p:bldP spid="19" grpId="0"/>
      <p:bldP spid="20" grpId="0"/>
      <p:bldP spid="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图片 10" descr="图片包含 植物&#10;&#10;已生成高可信度的说明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6585548" y="-500658"/>
            <a:ext cx="6117883" cy="7859315"/>
          </a:xfrm>
          <a:prstGeom prst="rect">
            <a:avLst/>
          </a:prstGeom>
        </p:spPr>
      </p:pic>
      <p:pic>
        <p:nvPicPr>
          <p:cNvPr id="31" name="图片 30" descr="图片包含 物体&#10;&#10;已生成高可信度的说明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6451429" y="804497"/>
            <a:ext cx="273050" cy="29210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8" t="62108" r="41096"/>
          <a:stretch>
            <a:fillRect/>
          </a:stretch>
        </p:blipFill>
        <p:spPr>
          <a:xfrm>
            <a:off x="3681543" y="3633296"/>
            <a:ext cx="563301" cy="900264"/>
          </a:xfrm>
          <a:prstGeom prst="rect">
            <a:avLst/>
          </a:prstGeom>
        </p:spPr>
      </p:pic>
      <p:pic>
        <p:nvPicPr>
          <p:cNvPr id="34" name="图片 33" descr="图片包含 物体&#10;&#10;已生成高可信度的说明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7955909" y="3649144"/>
            <a:ext cx="398280" cy="426067"/>
          </a:xfrm>
          <a:prstGeom prst="rect">
            <a:avLst/>
          </a:prstGeom>
        </p:spPr>
      </p:pic>
      <p:pic>
        <p:nvPicPr>
          <p:cNvPr id="35" name="图片 34" descr="图片包含 物体&#10;&#10;已生成高可信度的说明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8940832" y="1816102"/>
            <a:ext cx="398280" cy="426067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8" t="62108" r="41096"/>
          <a:stretch>
            <a:fillRect/>
          </a:stretch>
        </p:blipFill>
        <p:spPr>
          <a:xfrm>
            <a:off x="2951064" y="3044493"/>
            <a:ext cx="949085" cy="1516822"/>
          </a:xfrm>
          <a:prstGeom prst="rect">
            <a:avLst/>
          </a:prstGeom>
        </p:spPr>
      </p:pic>
      <p:pic>
        <p:nvPicPr>
          <p:cNvPr id="39" name="图片 38" descr="图片包含 物体&#10;&#10;已生成高可信度的说明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2927051" y="980319"/>
            <a:ext cx="273050" cy="292100"/>
          </a:xfrm>
          <a:prstGeom prst="rect">
            <a:avLst/>
          </a:prstGeom>
        </p:spPr>
      </p:pic>
      <p:pic>
        <p:nvPicPr>
          <p:cNvPr id="40" name="图片 39" descr="图片包含 物体&#10;&#10;已生成高可信度的说明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2603135" y="2707549"/>
            <a:ext cx="647832" cy="693030"/>
          </a:xfrm>
          <a:prstGeom prst="rect">
            <a:avLst/>
          </a:prstGeom>
        </p:spPr>
      </p:pic>
      <p:sp>
        <p:nvSpPr>
          <p:cNvPr id="30" name="Cloud Callout 7"/>
          <p:cNvSpPr/>
          <p:nvPr/>
        </p:nvSpPr>
        <p:spPr>
          <a:xfrm>
            <a:off x="572447" y="163221"/>
            <a:ext cx="5646305" cy="3429000"/>
          </a:xfrm>
          <a:prstGeom prst="cloudCallout">
            <a:avLst>
              <a:gd name="adj1" fmla="val 37706"/>
              <a:gd name="adj2" fmla="val 65220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 đến mùa đông rồi, mình và mẹ cần tìm thật nhiều hạt kê để dự trữ, các bạn giúp mình nhé!</a:t>
            </a:r>
          </a:p>
        </p:txBody>
      </p:sp>
      <p:pic>
        <p:nvPicPr>
          <p:cNvPr id="32" name="图片 24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111" b="99028" l="625" r="93594">
                        <a14:foregroundMark x1="8775" y1="79513" x2="9205" y2="88320"/>
                        <a14:foregroundMark x1="8707" y1="78110" x2="8747" y2="78936"/>
                        <a14:foregroundMark x1="67584" y1="87106" x2="67887" y2="87065"/>
                        <a14:foregroundMark x1="10668" y1="94846" x2="67482" y2="87120"/>
                        <a14:foregroundMark x1="86132" y1="59640" x2="89408" y2="47761"/>
                        <a14:foregroundMark x1="1563" y1="2083" x2="1670" y2="2938"/>
                        <a14:foregroundMark x1="5763" y1="80059" x2="7540" y2="88007"/>
                        <a14:foregroundMark x1="5560" y1="94990" x2="5636" y2="95407"/>
                        <a14:foregroundMark x1="3361" y1="82987" x2="4388" y2="88596"/>
                        <a14:foregroundMark x1="2739" y1="79594" x2="2863" y2="80271"/>
                        <a14:foregroundMark x1="77969" y1="51751" x2="77969" y2="72381"/>
                        <a14:foregroundMark x1="93240" y1="45572" x2="92514" y2="52822"/>
                        <a14:foregroundMark x1="97188" y1="6111" x2="96896" y2="9027"/>
                        <a14:foregroundMark x1="83563" y1="45565" x2="82578" y2="50000"/>
                        <a14:foregroundMark x1="82578" y1="50000" x2="82578" y2="50417"/>
                        <a14:foregroundMark x1="47838" y1="10854" x2="54297" y2="15417"/>
                        <a14:foregroundMark x1="43984" y1="8131" x2="44486" y2="8485"/>
                        <a14:foregroundMark x1="36016" y1="2500" x2="36574" y2="2894"/>
                        <a14:foregroundMark x1="59299" y1="16662" x2="62197" y2="30224"/>
                        <a14:foregroundMark x1="64796" y1="43904" x2="67344" y2="51944"/>
                        <a14:foregroundMark x1="47891" y1="33194" x2="50781" y2="47639"/>
                        <a14:foregroundMark x1="24688" y1="62917" x2="28438" y2="73194"/>
                        <a14:foregroundMark x1="31797" y1="60556" x2="34219" y2="69583"/>
                        <a14:foregroundMark x1="32031" y1="58194" x2="36641" y2="68056"/>
                        <a14:foregroundMark x1="28906" y1="66111" x2="32031" y2="73194"/>
                        <a14:foregroundMark x1="31328" y1="65278" x2="33516" y2="71944"/>
                        <a14:foregroundMark x1="64717" y1="84014" x2="65391" y2="86111"/>
                        <a14:foregroundMark x1="62266" y1="76389" x2="62962" y2="78553"/>
                        <a14:foregroundMark x1="92439" y1="5663" x2="92422" y2="5833"/>
                        <a14:foregroundMark x1="92891" y1="1111" x2="92830" y2="1720"/>
                        <a14:foregroundMark x1="32109" y1="80833" x2="56328" y2="83750"/>
                        <a14:foregroundMark x1="56328" y1="83750" x2="69609" y2="97500"/>
                        <a14:foregroundMark x1="79141" y1="66944" x2="80547" y2="67500"/>
                        <a14:foregroundMark x1="80781" y1="67917" x2="81563" y2="67639"/>
                        <a14:backgroundMark x1="13906" y1="64583" x2="14375" y2="71250"/>
                        <a14:backgroundMark x1="42578" y1="71944" x2="42578" y2="71944"/>
                        <a14:backgroundMark x1="34219" y1="75556" x2="34219" y2="75556"/>
                        <a14:backgroundMark x1="95703" y1="2917" x2="93438" y2="32361"/>
                        <a14:backgroundMark x1="97578" y1="13194" x2="96250" y2="24028"/>
                        <a14:backgroundMark x1="96406" y1="10556" x2="96953" y2="18056"/>
                        <a14:backgroundMark x1="96953" y1="11250" x2="96875" y2="22222"/>
                        <a14:backgroundMark x1="96875" y1="9028" x2="96953" y2="19861"/>
                        <a14:backgroundMark x1="94531" y1="32917" x2="92422" y2="45139"/>
                        <a14:backgroundMark x1="92266" y1="56806" x2="91016" y2="69306"/>
                        <a14:backgroundMark x1="91719" y1="57639" x2="94531" y2="49583"/>
                        <a14:backgroundMark x1="91719" y1="55833" x2="95391" y2="53472"/>
                        <a14:backgroundMark x1="91406" y1="55833" x2="95234" y2="50139"/>
                        <a14:backgroundMark x1="91016" y1="66528" x2="91250" y2="80278"/>
                        <a14:backgroundMark x1="91250" y1="80278" x2="91094" y2="80833"/>
                        <a14:backgroundMark x1="91563" y1="90694" x2="91094" y2="99861"/>
                        <a14:backgroundMark x1="1953" y1="93333" x2="1953" y2="93333"/>
                        <a14:backgroundMark x1="156" y1="90139" x2="2344" y2="98194"/>
                        <a14:backgroundMark x1="39688" y1="69306" x2="39688" y2="69306"/>
                        <a14:backgroundMark x1="53516" y1="73472" x2="53516" y2="73472"/>
                        <a14:backgroundMark x1="57734" y1="77917" x2="57734" y2="77917"/>
                        <a14:backgroundMark x1="40859" y1="68611" x2="40859" y2="68611"/>
                        <a14:backgroundMark x1="48672" y1="69167" x2="48672" y2="69167"/>
                        <a14:backgroundMark x1="43828" y1="66528" x2="51719" y2="72222"/>
                        <a14:backgroundMark x1="53672" y1="74306" x2="53672" y2="74306"/>
                        <a14:backgroundMark x1="41016" y1="74306" x2="41016" y2="74306"/>
                        <a14:backgroundMark x1="8516" y1="7361" x2="2656" y2="78194"/>
                        <a14:backgroundMark x1="19922" y1="54861" x2="6094" y2="77500"/>
                        <a14:backgroundMark x1="6094" y1="77500" x2="2734" y2="79583"/>
                        <a14:backgroundMark x1="14297" y1="51389" x2="1328" y2="77500"/>
                        <a14:backgroundMark x1="12266" y1="51111" x2="703" y2="61528"/>
                        <a14:backgroundMark x1="4375" y1="1667" x2="2500" y2="31389"/>
                        <a14:backgroundMark x1="6250" y1="7222" x2="6172" y2="31111"/>
                        <a14:backgroundMark x1="2891" y1="2778" x2="4219" y2="34722"/>
                        <a14:backgroundMark x1="2344" y1="2500" x2="15234" y2="7222"/>
                        <a14:backgroundMark x1="5547" y1="1944" x2="22422" y2="2778"/>
                        <a14:backgroundMark x1="35313" y1="4861" x2="47578" y2="5278"/>
                        <a14:backgroundMark x1="55625" y1="2222" x2="66016" y2="18056"/>
                        <a14:backgroundMark x1="82578" y1="17778" x2="89453" y2="31944"/>
                        <a14:backgroundMark x1="76250" y1="17083" x2="92109" y2="43333"/>
                        <a14:backgroundMark x1="89922" y1="27778" x2="97344" y2="42083"/>
                        <a14:backgroundMark x1="89922" y1="22500" x2="82578" y2="41806"/>
                        <a14:backgroundMark x1="82578" y1="41806" x2="82578" y2="41806"/>
                        <a14:backgroundMark x1="93438" y1="6389" x2="89766" y2="13889"/>
                        <a14:backgroundMark x1="74375" y1="85000" x2="80391" y2="98750"/>
                        <a14:backgroundMark x1="81094" y1="79028" x2="85547" y2="87083"/>
                        <a14:backgroundMark x1="313" y1="54583" x2="1563" y2="61806"/>
                        <a14:backgroundMark x1="703" y1="55556" x2="1172" y2="77500"/>
                        <a14:backgroundMark x1="7422" y1="44583" x2="8359" y2="73056"/>
                        <a14:backgroundMark x1="7031" y1="46528" x2="5391" y2="67500"/>
                        <a14:backgroundMark x1="5391" y1="67500" x2="5391" y2="67500"/>
                        <a14:backgroundMark x1="7031" y1="44444" x2="9531" y2="77917"/>
                        <a14:backgroundMark x1="6016" y1="43611" x2="4375" y2="78472"/>
                        <a14:backgroundMark x1="2734" y1="81111" x2="2734" y2="81111"/>
                        <a14:backgroundMark x1="3047" y1="81111" x2="3672" y2="82639"/>
                        <a14:backgroundMark x1="2891" y1="93056" x2="10469" y2="92917"/>
                        <a14:backgroundMark x1="10469" y1="92917" x2="11406" y2="92361"/>
                        <a14:backgroundMark x1="4063" y1="89444" x2="10703" y2="90694"/>
                        <a14:backgroundMark x1="9531" y1="93056" x2="8750" y2="99306"/>
                        <a14:backgroundMark x1="5547" y1="95417" x2="5703" y2="99861"/>
                        <a14:backgroundMark x1="19609" y1="70139" x2="19609" y2="70139"/>
                        <a14:backgroundMark x1="19922" y1="66806" x2="17578" y2="73056"/>
                        <a14:backgroundMark x1="57500" y1="77917" x2="57500" y2="77917"/>
                        <a14:backgroundMark x1="58672" y1="6944" x2="62656" y2="20694"/>
                        <a14:backgroundMark x1="63281" y1="26667" x2="65078" y2="40278"/>
                        <a14:backgroundMark x1="65078" y1="40278" x2="72969" y2="47500"/>
                        <a14:backgroundMark x1="72969" y1="47500" x2="77969" y2="31389"/>
                        <a14:backgroundMark x1="77969" y1="31389" x2="78047" y2="29861"/>
                        <a14:backgroundMark x1="45703" y1="9722" x2="48438" y2="9028"/>
                        <a14:backgroundMark x1="57656" y1="7917" x2="57969" y2="12917"/>
                        <a14:backgroundMark x1="44375" y1="8750" x2="46719" y2="9722"/>
                        <a14:backgroundMark x1="43594" y1="7361" x2="42344" y2="8472"/>
                        <a14:backgroundMark x1="57969" y1="13611" x2="60469" y2="15000"/>
                        <a14:backgroundMark x1="62344" y1="30139" x2="64844" y2="43333"/>
                        <a14:backgroundMark x1="64844" y1="43333" x2="65000" y2="43333"/>
                        <a14:backgroundMark x1="90781" y1="16528" x2="84219" y2="26944"/>
                        <a14:backgroundMark x1="90781" y1="19444" x2="83438" y2="24861"/>
                        <a14:backgroundMark x1="78594" y1="6111" x2="76016" y2="15972"/>
                        <a14:backgroundMark x1="80859" y1="8750" x2="74688" y2="26667"/>
                        <a14:backgroundMark x1="80938" y1="16806" x2="77188" y2="38333"/>
                        <a14:backgroundMark x1="77188" y1="38333" x2="77188" y2="38333"/>
                        <a14:backgroundMark x1="86484" y1="65833" x2="80313" y2="85972"/>
                        <a14:backgroundMark x1="79297" y1="93889" x2="90313" y2="92361"/>
                        <a14:backgroundMark x1="90313" y1="92361" x2="90781" y2="91806"/>
                        <a14:backgroundMark x1="89063" y1="74722" x2="87656" y2="94861"/>
                        <a14:backgroundMark x1="89766" y1="78750" x2="88750" y2="98889"/>
                        <a14:backgroundMark x1="87891" y1="72222" x2="81094" y2="85694"/>
                        <a14:backgroundMark x1="87344" y1="72778" x2="83203" y2="82917"/>
                        <a14:backgroundMark x1="88359" y1="69722" x2="82500" y2="77083"/>
                        <a14:backgroundMark x1="90156" y1="76667" x2="84688" y2="87222"/>
                        <a14:backgroundMark x1="88125" y1="77083" x2="84688" y2="87361"/>
                        <a14:backgroundMark x1="87188" y1="75972" x2="82891" y2="89028"/>
                        <a14:backgroundMark x1="82891" y1="89028" x2="78984" y2="95139"/>
                        <a14:backgroundMark x1="82109" y1="87500" x2="75078" y2="93611"/>
                        <a14:backgroundMark x1="75078" y1="93611" x2="67969" y2="87361"/>
                        <a14:backgroundMark x1="67969" y1="87361" x2="77969" y2="80417"/>
                        <a14:backgroundMark x1="77969" y1="80417" x2="82656" y2="68472"/>
                        <a14:backgroundMark x1="82656" y1="68472" x2="82656" y2="63056"/>
                        <a14:backgroundMark x1="53359" y1="75972" x2="53359" y2="75972"/>
                        <a14:backgroundMark x1="37188" y1="71667" x2="37188" y2="71667"/>
                        <a14:backgroundMark x1="82422" y1="44861" x2="86016" y2="41944"/>
                        <a14:backgroundMark x1="93125" y1="5694" x2="92109" y2="5278"/>
                        <a14:backgroundMark x1="76875" y1="50833" x2="79766" y2="45972"/>
                        <a14:backgroundMark x1="76875" y1="51944" x2="79219" y2="43889"/>
                        <a14:backgroundMark x1="77500" y1="44444" x2="80234" y2="35417"/>
                        <a14:backgroundMark x1="79063" y1="41389" x2="77500" y2="51528"/>
                        <a14:backgroundMark x1="77344" y1="47778" x2="78984" y2="35000"/>
                        <a14:backgroundMark x1="79063" y1="22083" x2="77031" y2="30694"/>
                        <a14:backgroundMark x1="78047" y1="23056" x2="77031" y2="41528"/>
                        <a14:backgroundMark x1="77031" y1="41528" x2="84922" y2="41111"/>
                        <a14:backgroundMark x1="84922" y1="41111" x2="91953" y2="35139"/>
                        <a14:backgroundMark x1="91953" y1="35139" x2="89688" y2="15556"/>
                        <a14:backgroundMark x1="89688" y1="15556" x2="77266" y2="6528"/>
                        <a14:backgroundMark x1="77266" y1="6528" x2="81641" y2="5694"/>
                        <a14:backgroundMark x1="90000" y1="45694" x2="91484" y2="44861"/>
                        <a14:backgroundMark x1="92734" y1="24861" x2="91563" y2="38333"/>
                        <a14:backgroundMark x1="91563" y1="38333" x2="91406" y2="37500"/>
                        <a14:backgroundMark x1="93359" y1="22083" x2="90469" y2="39167"/>
                        <a14:backgroundMark x1="91250" y1="38333" x2="90313" y2="39722"/>
                        <a14:backgroundMark x1="91016" y1="11667" x2="90703" y2="18472"/>
                        <a14:backgroundMark x1="83359" y1="64306" x2="87813" y2="61806"/>
                        <a14:backgroundMark x1="84922" y1="62639" x2="87188" y2="59722"/>
                        <a14:backgroundMark x1="82188" y1="67222" x2="86016" y2="66389"/>
                        <a14:backgroundMark x1="85469" y1="65556" x2="80547" y2="79028"/>
                        <a14:backgroundMark x1="80547" y1="79028" x2="74766" y2="87222"/>
                        <a14:backgroundMark x1="74766" y1="87222" x2="74297" y2="87361"/>
                        <a14:backgroundMark x1="83828" y1="69583" x2="78906" y2="85972"/>
                        <a14:backgroundMark x1="78906" y1="85972" x2="71797" y2="86111"/>
                        <a14:backgroundMark x1="67344" y1="87778" x2="67734" y2="86389"/>
                        <a14:backgroundMark x1="73281" y1="87361" x2="76328" y2="91944"/>
                        <a14:backgroundMark x1="82813" y1="85694" x2="84063" y2="93472"/>
                        <a14:backgroundMark x1="76094" y1="74306" x2="81641" y2="74583"/>
                        <a14:backgroundMark x1="80313" y1="64167" x2="80313" y2="64167"/>
                        <a14:backgroundMark x1="77344" y1="72639" x2="78438" y2="72222"/>
                        <a14:backgroundMark x1="62656" y1="79306" x2="62656" y2="79306"/>
                        <a14:backgroundMark x1="64219" y1="80694" x2="64219" y2="80694"/>
                        <a14:backgroundMark x1="64219" y1="80972" x2="64688" y2="84028"/>
                        <a14:backgroundMark x1="63672" y1="80694" x2="62500" y2="80000"/>
                        <a14:backgroundMark x1="60547" y1="78333" x2="59297" y2="78333"/>
                        <a14:backgroundMark x1="80391" y1="94583" x2="86641" y2="95556"/>
                        <a14:backgroundMark x1="80234" y1="95972" x2="88125" y2="96806"/>
                        <a14:backgroundMark x1="81641" y1="98056" x2="86953" y2="97083"/>
                        <a14:backgroundMark x1="70391" y1="85972" x2="73047" y2="87361"/>
                        <a14:backgroundMark x1="6250" y1="40833" x2="6719" y2="49444"/>
                        <a14:backgroundMark x1="6719" y1="42361" x2="6484" y2="52778"/>
                        <a14:backgroundMark x1="4063" y1="61389" x2="1797" y2="66389"/>
                        <a14:backgroundMark x1="2422" y1="80694" x2="2656" y2="81389"/>
                        <a14:backgroundMark x1="8516" y1="79583" x2="8750" y2="79583"/>
                        <a14:backgroundMark x1="9844" y1="76667" x2="8516" y2="77639"/>
                        <a14:backgroundMark x1="75391" y1="5278" x2="81641" y2="4444"/>
                        <a14:backgroundMark x1="75859" y1="4861" x2="95781" y2="34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269" t="3514" r="4826" b="-624"/>
          <a:stretch>
            <a:fillRect/>
          </a:stretch>
        </p:blipFill>
        <p:spPr>
          <a:xfrm>
            <a:off x="3840134" y="2158668"/>
            <a:ext cx="7188790" cy="4071678"/>
          </a:xfrm>
          <a:prstGeom prst="rect">
            <a:avLst/>
          </a:prstGeom>
        </p:spPr>
      </p:pic>
      <p:pic>
        <p:nvPicPr>
          <p:cNvPr id="43" name="图片 16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983"/>
          <a:stretch>
            <a:fillRect/>
          </a:stretch>
        </p:blipFill>
        <p:spPr>
          <a:xfrm>
            <a:off x="-13829" y="5363446"/>
            <a:ext cx="12192000" cy="1512604"/>
          </a:xfrm>
          <a:prstGeom prst="rect">
            <a:avLst/>
          </a:prstGeom>
        </p:spPr>
      </p:pic>
      <p:pic>
        <p:nvPicPr>
          <p:cNvPr id="44" name="图片 1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43820"/>
            <a:ext cx="12192000" cy="17730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740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113" y="3237773"/>
            <a:ext cx="2114449" cy="360599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>
            <a:fillRect/>
          </a:stretch>
        </p:blipFill>
        <p:spPr>
          <a:xfrm>
            <a:off x="0" y="4095261"/>
            <a:ext cx="3162300" cy="2492844"/>
          </a:xfrm>
          <a:prstGeom prst="rect">
            <a:avLst/>
          </a:prstGeom>
        </p:spPr>
      </p:pic>
      <p:sp>
        <p:nvSpPr>
          <p:cNvPr id="8" name="Cloud Callout 5"/>
          <p:cNvSpPr/>
          <p:nvPr/>
        </p:nvSpPr>
        <p:spPr>
          <a:xfrm>
            <a:off x="1016170" y="1421879"/>
            <a:ext cx="4484955" cy="2415473"/>
          </a:xfrm>
          <a:prstGeom prst="cloudCallout">
            <a:avLst>
              <a:gd name="adj1" fmla="val -24418"/>
              <a:gd name="adj2" fmla="val 68826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21291" y="1928569"/>
            <a:ext cx="368201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cảm ơn anh! Em đi nhé!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loud Callout 5"/>
          <p:cNvSpPr/>
          <p:nvPr/>
        </p:nvSpPr>
        <p:spPr>
          <a:xfrm>
            <a:off x="6212259" y="796413"/>
            <a:ext cx="5468463" cy="2632281"/>
          </a:xfrm>
          <a:prstGeom prst="cloudCallout">
            <a:avLst>
              <a:gd name="adj1" fmla="val -10803"/>
              <a:gd name="adj2" fmla="val 57419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60173" y="986042"/>
            <a:ext cx="4172777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Nhím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 animBg="1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13582"/>
          <a:stretch>
            <a:fillRect/>
          </a:stretch>
        </p:blipFill>
        <p:spPr>
          <a:xfrm>
            <a:off x="2" y="-594"/>
            <a:ext cx="12191999" cy="6858594"/>
          </a:xfrm>
          <a:prstGeom prst="rect">
            <a:avLst/>
          </a:prstGeom>
        </p:spPr>
      </p:pic>
      <p:pic>
        <p:nvPicPr>
          <p:cNvPr id="9" name="图片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07805"/>
            <a:ext cx="12192000" cy="1773053"/>
          </a:xfrm>
          <a:prstGeom prst="rect">
            <a:avLst/>
          </a:prstGeom>
        </p:spPr>
      </p:pic>
      <p:sp>
        <p:nvSpPr>
          <p:cNvPr id="23" name="Cloud Callout 22"/>
          <p:cNvSpPr/>
          <p:nvPr/>
        </p:nvSpPr>
        <p:spPr>
          <a:xfrm>
            <a:off x="1435871" y="546455"/>
            <a:ext cx="4916647" cy="2560674"/>
          </a:xfrm>
          <a:prstGeom prst="cloudCallout">
            <a:avLst>
              <a:gd name="adj1" fmla="val -35242"/>
              <a:gd name="adj2" fmla="val 66384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 kìa, Sẻ con à! Em đang tìm mẹ phải không?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9" name="图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225" y="3527625"/>
            <a:ext cx="4389285" cy="3484553"/>
          </a:xfrm>
          <a:prstGeom prst="rect">
            <a:avLst/>
          </a:prstGeom>
        </p:spPr>
      </p:pic>
      <p:sp>
        <p:nvSpPr>
          <p:cNvPr id="20" name="Cloud Callout 16"/>
          <p:cNvSpPr/>
          <p:nvPr/>
        </p:nvSpPr>
        <p:spPr>
          <a:xfrm>
            <a:off x="7579633" y="714148"/>
            <a:ext cx="4188542" cy="2560674"/>
          </a:xfrm>
          <a:prstGeom prst="cloudCallout">
            <a:avLst>
              <a:gd name="adj1" fmla="val -6024"/>
              <a:gd name="adj2" fmla="val 60589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Dạ!</a:t>
            </a:r>
            <a:r>
              <a:rPr kumimoji="0" lang="en-US" sz="3600" b="0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Anh có thấy mẹ em không ạ?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>
            <a:fillRect/>
          </a:stretch>
        </p:blipFill>
        <p:spPr>
          <a:xfrm flipH="1">
            <a:off x="8092754" y="3429000"/>
            <a:ext cx="3162300" cy="2492844"/>
          </a:xfrm>
          <a:prstGeom prst="rect">
            <a:avLst/>
          </a:prstGeom>
        </p:spPr>
      </p:pic>
      <p:sp>
        <p:nvSpPr>
          <p:cNvPr id="25" name="Cloud Callout 22"/>
          <p:cNvSpPr/>
          <p:nvPr/>
        </p:nvSpPr>
        <p:spPr>
          <a:xfrm>
            <a:off x="1435871" y="277775"/>
            <a:ext cx="5498329" cy="2821184"/>
          </a:xfrm>
          <a:prstGeom prst="cloudCallout">
            <a:avLst>
              <a:gd name="adj1" fmla="val -35242"/>
              <a:gd name="adj2" fmla="val 66384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 em có để lại 1 bài tập, em giải xong sẽ tìm được mẹ em nhé!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20" grpId="0" animBg="1"/>
      <p:bldP spid="2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13582"/>
          <a:stretch>
            <a:fillRect/>
          </a:stretch>
        </p:blipFill>
        <p:spPr>
          <a:xfrm>
            <a:off x="2" y="-594"/>
            <a:ext cx="12191999" cy="6858594"/>
          </a:xfrm>
          <a:prstGeom prst="rect">
            <a:avLst/>
          </a:prstGeom>
        </p:spPr>
      </p:pic>
      <p:sp>
        <p:nvSpPr>
          <p:cNvPr id="11" name="任意多边形: 形状 2"/>
          <p:cNvSpPr/>
          <p:nvPr/>
        </p:nvSpPr>
        <p:spPr>
          <a:xfrm>
            <a:off x="503495" y="672444"/>
            <a:ext cx="11185010" cy="5513112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-1" fmla="*/ 267716 w 7816697"/>
              <a:gd name="connsiteY0-2" fmla="*/ 610524 h 4774669"/>
              <a:gd name="connsiteX1-3" fmla="*/ 458216 w 7816697"/>
              <a:gd name="connsiteY1-4" fmla="*/ 248574 h 4774669"/>
              <a:gd name="connsiteX2-5" fmla="*/ 1563116 w 7816697"/>
              <a:gd name="connsiteY2-6" fmla="*/ 58074 h 4774669"/>
              <a:gd name="connsiteX3-7" fmla="*/ 4915916 w 7816697"/>
              <a:gd name="connsiteY3-8" fmla="*/ 19974 h 4774669"/>
              <a:gd name="connsiteX4-9" fmla="*/ 6649466 w 7816697"/>
              <a:gd name="connsiteY4-10" fmla="*/ 343824 h 4774669"/>
              <a:gd name="connsiteX5-11" fmla="*/ 7506716 w 7816697"/>
              <a:gd name="connsiteY5-12" fmla="*/ 743874 h 4774669"/>
              <a:gd name="connsiteX6-13" fmla="*/ 7811516 w 7816697"/>
              <a:gd name="connsiteY6-14" fmla="*/ 2572674 h 4774669"/>
              <a:gd name="connsiteX7-15" fmla="*/ 7297166 w 7816697"/>
              <a:gd name="connsiteY7-16" fmla="*/ 4382424 h 4774669"/>
              <a:gd name="connsiteX8-17" fmla="*/ 6173216 w 7816697"/>
              <a:gd name="connsiteY8-18" fmla="*/ 4763424 h 4774669"/>
              <a:gd name="connsiteX9-19" fmla="*/ 4877816 w 7816697"/>
              <a:gd name="connsiteY9-20" fmla="*/ 4668174 h 4774669"/>
              <a:gd name="connsiteX10-21" fmla="*/ 3430016 w 7816697"/>
              <a:gd name="connsiteY10-22" fmla="*/ 4611024 h 4774669"/>
              <a:gd name="connsiteX11-23" fmla="*/ 2553716 w 7816697"/>
              <a:gd name="connsiteY11-24" fmla="*/ 4630074 h 4774669"/>
              <a:gd name="connsiteX12-25" fmla="*/ 1201166 w 7816697"/>
              <a:gd name="connsiteY12-26" fmla="*/ 4630074 h 4774669"/>
              <a:gd name="connsiteX13-27" fmla="*/ 305816 w 7816697"/>
              <a:gd name="connsiteY13-28" fmla="*/ 4420524 h 4774669"/>
              <a:gd name="connsiteX14-29" fmla="*/ 1016 w 7816697"/>
              <a:gd name="connsiteY14-30" fmla="*/ 3410874 h 4774669"/>
              <a:gd name="connsiteX15-31" fmla="*/ 210566 w 7816697"/>
              <a:gd name="connsiteY15-32" fmla="*/ 2153574 h 4774669"/>
              <a:gd name="connsiteX16-33" fmla="*/ 267716 w 7816697"/>
              <a:gd name="connsiteY16-34" fmla="*/ 610524 h 4774669"/>
              <a:gd name="connsiteX0-35" fmla="*/ 249006 w 7816649"/>
              <a:gd name="connsiteY0-36" fmla="*/ 610524 h 4774669"/>
              <a:gd name="connsiteX1-37" fmla="*/ 458168 w 7816649"/>
              <a:gd name="connsiteY1-38" fmla="*/ 248574 h 4774669"/>
              <a:gd name="connsiteX2-39" fmla="*/ 1563068 w 7816649"/>
              <a:gd name="connsiteY2-40" fmla="*/ 58074 h 4774669"/>
              <a:gd name="connsiteX3-41" fmla="*/ 4915868 w 7816649"/>
              <a:gd name="connsiteY3-42" fmla="*/ 19974 h 4774669"/>
              <a:gd name="connsiteX4-43" fmla="*/ 6649418 w 7816649"/>
              <a:gd name="connsiteY4-44" fmla="*/ 343824 h 4774669"/>
              <a:gd name="connsiteX5-45" fmla="*/ 7506668 w 7816649"/>
              <a:gd name="connsiteY5-46" fmla="*/ 743874 h 4774669"/>
              <a:gd name="connsiteX6-47" fmla="*/ 7811468 w 7816649"/>
              <a:gd name="connsiteY6-48" fmla="*/ 2572674 h 4774669"/>
              <a:gd name="connsiteX7-49" fmla="*/ 7297118 w 7816649"/>
              <a:gd name="connsiteY7-50" fmla="*/ 4382424 h 4774669"/>
              <a:gd name="connsiteX8-51" fmla="*/ 6173168 w 7816649"/>
              <a:gd name="connsiteY8-52" fmla="*/ 4763424 h 4774669"/>
              <a:gd name="connsiteX9-53" fmla="*/ 4877768 w 7816649"/>
              <a:gd name="connsiteY9-54" fmla="*/ 4668174 h 4774669"/>
              <a:gd name="connsiteX10-55" fmla="*/ 3429968 w 7816649"/>
              <a:gd name="connsiteY10-56" fmla="*/ 4611024 h 4774669"/>
              <a:gd name="connsiteX11-57" fmla="*/ 2553668 w 7816649"/>
              <a:gd name="connsiteY11-58" fmla="*/ 4630074 h 4774669"/>
              <a:gd name="connsiteX12-59" fmla="*/ 1201118 w 7816649"/>
              <a:gd name="connsiteY12-60" fmla="*/ 4630074 h 4774669"/>
              <a:gd name="connsiteX13-61" fmla="*/ 305768 w 7816649"/>
              <a:gd name="connsiteY13-62" fmla="*/ 4420524 h 4774669"/>
              <a:gd name="connsiteX14-63" fmla="*/ 968 w 7816649"/>
              <a:gd name="connsiteY14-64" fmla="*/ 3410874 h 4774669"/>
              <a:gd name="connsiteX15-65" fmla="*/ 210518 w 7816649"/>
              <a:gd name="connsiteY15-66" fmla="*/ 2153574 h 4774669"/>
              <a:gd name="connsiteX16-67" fmla="*/ 249006 w 7816649"/>
              <a:gd name="connsiteY16-68" fmla="*/ 610524 h 4774669"/>
              <a:gd name="connsiteX0-69" fmla="*/ 273848 w 7841491"/>
              <a:gd name="connsiteY0-70" fmla="*/ 610524 h 4774669"/>
              <a:gd name="connsiteX1-71" fmla="*/ 483010 w 7841491"/>
              <a:gd name="connsiteY1-72" fmla="*/ 248574 h 4774669"/>
              <a:gd name="connsiteX2-73" fmla="*/ 1587910 w 7841491"/>
              <a:gd name="connsiteY2-74" fmla="*/ 58074 h 4774669"/>
              <a:gd name="connsiteX3-75" fmla="*/ 4940710 w 7841491"/>
              <a:gd name="connsiteY3-76" fmla="*/ 19974 h 4774669"/>
              <a:gd name="connsiteX4-77" fmla="*/ 6674260 w 7841491"/>
              <a:gd name="connsiteY4-78" fmla="*/ 343824 h 4774669"/>
              <a:gd name="connsiteX5-79" fmla="*/ 7531510 w 7841491"/>
              <a:gd name="connsiteY5-80" fmla="*/ 743874 h 4774669"/>
              <a:gd name="connsiteX6-81" fmla="*/ 7836310 w 7841491"/>
              <a:gd name="connsiteY6-82" fmla="*/ 2572674 h 4774669"/>
              <a:gd name="connsiteX7-83" fmla="*/ 7321960 w 7841491"/>
              <a:gd name="connsiteY7-84" fmla="*/ 4382424 h 4774669"/>
              <a:gd name="connsiteX8-85" fmla="*/ 6198010 w 7841491"/>
              <a:gd name="connsiteY8-86" fmla="*/ 4763424 h 4774669"/>
              <a:gd name="connsiteX9-87" fmla="*/ 4902610 w 7841491"/>
              <a:gd name="connsiteY9-88" fmla="*/ 4668174 h 4774669"/>
              <a:gd name="connsiteX10-89" fmla="*/ 3454810 w 7841491"/>
              <a:gd name="connsiteY10-90" fmla="*/ 4611024 h 4774669"/>
              <a:gd name="connsiteX11-91" fmla="*/ 2578510 w 7841491"/>
              <a:gd name="connsiteY11-92" fmla="*/ 4630074 h 4774669"/>
              <a:gd name="connsiteX12-93" fmla="*/ 1225960 w 7841491"/>
              <a:gd name="connsiteY12-94" fmla="*/ 4630074 h 4774669"/>
              <a:gd name="connsiteX13-95" fmla="*/ 330610 w 7841491"/>
              <a:gd name="connsiteY13-96" fmla="*/ 4420524 h 4774669"/>
              <a:gd name="connsiteX14-97" fmla="*/ 25810 w 7841491"/>
              <a:gd name="connsiteY14-98" fmla="*/ 3410874 h 4774669"/>
              <a:gd name="connsiteX15-99" fmla="*/ 20756 w 7841491"/>
              <a:gd name="connsiteY15-100" fmla="*/ 2106921 h 4774669"/>
              <a:gd name="connsiteX16-101" fmla="*/ 273848 w 7841491"/>
              <a:gd name="connsiteY16-102" fmla="*/ 610524 h 4774669"/>
              <a:gd name="connsiteX0-103" fmla="*/ 273848 w 7841491"/>
              <a:gd name="connsiteY0-104" fmla="*/ 607372 h 4771517"/>
              <a:gd name="connsiteX1-105" fmla="*/ 616360 w 7841491"/>
              <a:gd name="connsiteY1-106" fmla="*/ 131122 h 4771517"/>
              <a:gd name="connsiteX2-107" fmla="*/ 1587910 w 7841491"/>
              <a:gd name="connsiteY2-108" fmla="*/ 54922 h 4771517"/>
              <a:gd name="connsiteX3-109" fmla="*/ 4940710 w 7841491"/>
              <a:gd name="connsiteY3-110" fmla="*/ 16822 h 4771517"/>
              <a:gd name="connsiteX4-111" fmla="*/ 6674260 w 7841491"/>
              <a:gd name="connsiteY4-112" fmla="*/ 340672 h 4771517"/>
              <a:gd name="connsiteX5-113" fmla="*/ 7531510 w 7841491"/>
              <a:gd name="connsiteY5-114" fmla="*/ 740722 h 4771517"/>
              <a:gd name="connsiteX6-115" fmla="*/ 7836310 w 7841491"/>
              <a:gd name="connsiteY6-116" fmla="*/ 2569522 h 4771517"/>
              <a:gd name="connsiteX7-117" fmla="*/ 7321960 w 7841491"/>
              <a:gd name="connsiteY7-118" fmla="*/ 4379272 h 4771517"/>
              <a:gd name="connsiteX8-119" fmla="*/ 6198010 w 7841491"/>
              <a:gd name="connsiteY8-120" fmla="*/ 4760272 h 4771517"/>
              <a:gd name="connsiteX9-121" fmla="*/ 4902610 w 7841491"/>
              <a:gd name="connsiteY9-122" fmla="*/ 4665022 h 4771517"/>
              <a:gd name="connsiteX10-123" fmla="*/ 3454810 w 7841491"/>
              <a:gd name="connsiteY10-124" fmla="*/ 4607872 h 4771517"/>
              <a:gd name="connsiteX11-125" fmla="*/ 2578510 w 7841491"/>
              <a:gd name="connsiteY11-126" fmla="*/ 4626922 h 4771517"/>
              <a:gd name="connsiteX12-127" fmla="*/ 1225960 w 7841491"/>
              <a:gd name="connsiteY12-128" fmla="*/ 4626922 h 4771517"/>
              <a:gd name="connsiteX13-129" fmla="*/ 330610 w 7841491"/>
              <a:gd name="connsiteY13-130" fmla="*/ 4417372 h 4771517"/>
              <a:gd name="connsiteX14-131" fmla="*/ 25810 w 7841491"/>
              <a:gd name="connsiteY14-132" fmla="*/ 3407722 h 4771517"/>
              <a:gd name="connsiteX15-133" fmla="*/ 20756 w 7841491"/>
              <a:gd name="connsiteY15-134" fmla="*/ 2103769 h 4771517"/>
              <a:gd name="connsiteX16-135" fmla="*/ 273848 w 7841491"/>
              <a:gd name="connsiteY16-136" fmla="*/ 607372 h 477151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1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pic>
        <p:nvPicPr>
          <p:cNvPr id="9" name="图片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07805"/>
            <a:ext cx="12192000" cy="1773053"/>
          </a:xfrm>
          <a:prstGeom prst="rect">
            <a:avLst/>
          </a:prstGeom>
        </p:spPr>
      </p:pic>
      <p:pic>
        <p:nvPicPr>
          <p:cNvPr id="19" name="图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225" y="4441410"/>
            <a:ext cx="3238243" cy="257076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>
            <a:fillRect/>
          </a:stretch>
        </p:blipFill>
        <p:spPr>
          <a:xfrm flipH="1">
            <a:off x="8935475" y="4279425"/>
            <a:ext cx="3162300" cy="2492844"/>
          </a:xfrm>
          <a:prstGeom prst="rect">
            <a:avLst/>
          </a:prstGeom>
        </p:spPr>
      </p:pic>
      <p:sp>
        <p:nvSpPr>
          <p:cNvPr id="12" name="Text Box 308"/>
          <p:cNvSpPr txBox="1">
            <a:spLocks noChangeArrowheads="1"/>
          </p:cNvSpPr>
          <p:nvPr/>
        </p:nvSpPr>
        <p:spPr bwMode="auto">
          <a:xfrm>
            <a:off x="1385839" y="954392"/>
            <a:ext cx="8570042" cy="630942"/>
          </a:xfrm>
          <a:prstGeom prst="rect">
            <a:avLst/>
          </a:prstGeom>
          <a:noFill/>
          <a:ln w="28575">
            <a:noFill/>
            <a:prstDash val="dash"/>
            <a:miter lim="800000"/>
          </a:ln>
        </p:spPr>
        <p:txBody>
          <a:bodyPr wrap="square">
            <a:spAutoFit/>
          </a:bodyPr>
          <a:lstStyle/>
          <a:p>
            <a:r>
              <a:rPr lang="en-US" sz="3500" b="1" dirty="0" err="1">
                <a:solidFill>
                  <a:srgbClr val="764A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500" b="1" dirty="0">
                <a:solidFill>
                  <a:srgbClr val="764A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sz="3500" dirty="0" err="1">
                <a:solidFill>
                  <a:srgbClr val="764A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500" dirty="0">
                <a:solidFill>
                  <a:srgbClr val="764A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764A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500" dirty="0">
                <a:solidFill>
                  <a:srgbClr val="764A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764A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500" dirty="0">
                <a:solidFill>
                  <a:srgbClr val="764A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764A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500" dirty="0">
                <a:solidFill>
                  <a:srgbClr val="764A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764A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500" dirty="0">
                <a:solidFill>
                  <a:srgbClr val="764A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764A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3500" dirty="0">
                <a:solidFill>
                  <a:srgbClr val="764A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764A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3500" dirty="0">
                <a:solidFill>
                  <a:srgbClr val="764A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3" name="Text Box 309"/>
          <p:cNvSpPr txBox="1">
            <a:spLocks noChangeArrowheads="1"/>
          </p:cNvSpPr>
          <p:nvPr/>
        </p:nvSpPr>
        <p:spPr bwMode="auto">
          <a:xfrm>
            <a:off x="1385839" y="1649747"/>
            <a:ext cx="4913525" cy="6309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a. 12,44m = …..m …..cm</a:t>
            </a:r>
            <a:endParaRPr lang="en-US" sz="35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309">
            <a:extLst>
              <a:ext uri="{FF2B5EF4-FFF2-40B4-BE49-F238E27FC236}">
                <a16:creationId xmlns:a16="http://schemas.microsoft.com/office/drawing/2014/main" id="{89F67328-201A-430F-90A1-4C3BF3BC33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5839" y="2301286"/>
            <a:ext cx="4939173" cy="6309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b. 7,4dm = …..dm …..cm</a:t>
            </a:r>
            <a:endParaRPr lang="en-US" sz="35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Box 309">
            <a:extLst>
              <a:ext uri="{FF2B5EF4-FFF2-40B4-BE49-F238E27FC236}">
                <a16:creationId xmlns:a16="http://schemas.microsoft.com/office/drawing/2014/main" id="{60A22891-ED1A-409D-BC52-1E4F3E69B7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5839" y="3014661"/>
            <a:ext cx="3804247" cy="6309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c. 3,45km = …....m</a:t>
            </a:r>
            <a:endParaRPr lang="en-US" sz="35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Box 309">
            <a:extLst>
              <a:ext uri="{FF2B5EF4-FFF2-40B4-BE49-F238E27FC236}">
                <a16:creationId xmlns:a16="http://schemas.microsoft.com/office/drawing/2014/main" id="{9291E7DF-B8B7-4D4D-9209-3E40A7CE58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5839" y="3775557"/>
            <a:ext cx="4166525" cy="6309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d. 34,3km = ……..m </a:t>
            </a:r>
            <a:endParaRPr lang="en-US" sz="35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Box 309">
            <a:extLst>
              <a:ext uri="{FF2B5EF4-FFF2-40B4-BE49-F238E27FC236}">
                <a16:creationId xmlns:a16="http://schemas.microsoft.com/office/drawing/2014/main" id="{DCF8A13E-781F-45A7-B69B-F27B9FB8AF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4209" y="1641202"/>
            <a:ext cx="857927" cy="6309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 </a:t>
            </a:r>
          </a:p>
        </p:txBody>
      </p:sp>
      <p:sp>
        <p:nvSpPr>
          <p:cNvPr id="18" name="Text Box 309">
            <a:extLst>
              <a:ext uri="{FF2B5EF4-FFF2-40B4-BE49-F238E27FC236}">
                <a16:creationId xmlns:a16="http://schemas.microsoft.com/office/drawing/2014/main" id="{AE412B3F-D0D9-45DD-94E5-7E66887B6A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2933" y="1670344"/>
            <a:ext cx="857927" cy="6309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44 </a:t>
            </a:r>
          </a:p>
        </p:txBody>
      </p:sp>
      <p:sp>
        <p:nvSpPr>
          <p:cNvPr id="20" name="Text Box 309">
            <a:extLst>
              <a:ext uri="{FF2B5EF4-FFF2-40B4-BE49-F238E27FC236}">
                <a16:creationId xmlns:a16="http://schemas.microsoft.com/office/drawing/2014/main" id="{A6609A52-FEE7-403F-AB6A-919743BBAA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3383" y="2299181"/>
            <a:ext cx="633507" cy="6309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</a:p>
        </p:txBody>
      </p:sp>
      <p:sp>
        <p:nvSpPr>
          <p:cNvPr id="21" name="Text Box 309">
            <a:extLst>
              <a:ext uri="{FF2B5EF4-FFF2-40B4-BE49-F238E27FC236}">
                <a16:creationId xmlns:a16="http://schemas.microsoft.com/office/drawing/2014/main" id="{5D64D963-68EC-4F3B-9336-44BBE931AB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8857" y="2304539"/>
            <a:ext cx="633507" cy="6309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</a:p>
        </p:txBody>
      </p:sp>
      <p:sp>
        <p:nvSpPr>
          <p:cNvPr id="22" name="Text Box 309">
            <a:extLst>
              <a:ext uri="{FF2B5EF4-FFF2-40B4-BE49-F238E27FC236}">
                <a16:creationId xmlns:a16="http://schemas.microsoft.com/office/drawing/2014/main" id="{54977FDB-C66F-4A43-935D-5867BB5EF5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3790" y="3009303"/>
            <a:ext cx="1306768" cy="6309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3450 </a:t>
            </a:r>
          </a:p>
        </p:txBody>
      </p:sp>
      <p:sp>
        <p:nvSpPr>
          <p:cNvPr id="23" name="Text Box 309">
            <a:extLst>
              <a:ext uri="{FF2B5EF4-FFF2-40B4-BE49-F238E27FC236}">
                <a16:creationId xmlns:a16="http://schemas.microsoft.com/office/drawing/2014/main" id="{DAB9B3B1-8D25-4B73-B454-0B88E812BF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8011" y="3775557"/>
            <a:ext cx="1531188" cy="6309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34300 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8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9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0" grpId="0"/>
      <p:bldP spid="14" grpId="0"/>
      <p:bldP spid="16" grpId="0"/>
      <p:bldP spid="17" grpId="0"/>
      <p:bldP spid="18" grpId="0"/>
      <p:bldP spid="20" grpId="0"/>
      <p:bldP spid="21" grpId="0"/>
      <p:bldP spid="22" grpId="0"/>
      <p:bldP spid="2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13582"/>
          <a:stretch>
            <a:fillRect/>
          </a:stretch>
        </p:blipFill>
        <p:spPr>
          <a:xfrm>
            <a:off x="1" y="-5450"/>
            <a:ext cx="12191999" cy="6858594"/>
          </a:xfrm>
          <a:prstGeom prst="rect">
            <a:avLst/>
          </a:prstGeom>
        </p:spPr>
      </p:pic>
      <p:sp>
        <p:nvSpPr>
          <p:cNvPr id="11" name="任意多边形: 形状 2"/>
          <p:cNvSpPr/>
          <p:nvPr/>
        </p:nvSpPr>
        <p:spPr>
          <a:xfrm>
            <a:off x="1006988" y="615006"/>
            <a:ext cx="11185010" cy="5513112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-1" fmla="*/ 267716 w 7816697"/>
              <a:gd name="connsiteY0-2" fmla="*/ 610524 h 4774669"/>
              <a:gd name="connsiteX1-3" fmla="*/ 458216 w 7816697"/>
              <a:gd name="connsiteY1-4" fmla="*/ 248574 h 4774669"/>
              <a:gd name="connsiteX2-5" fmla="*/ 1563116 w 7816697"/>
              <a:gd name="connsiteY2-6" fmla="*/ 58074 h 4774669"/>
              <a:gd name="connsiteX3-7" fmla="*/ 4915916 w 7816697"/>
              <a:gd name="connsiteY3-8" fmla="*/ 19974 h 4774669"/>
              <a:gd name="connsiteX4-9" fmla="*/ 6649466 w 7816697"/>
              <a:gd name="connsiteY4-10" fmla="*/ 343824 h 4774669"/>
              <a:gd name="connsiteX5-11" fmla="*/ 7506716 w 7816697"/>
              <a:gd name="connsiteY5-12" fmla="*/ 743874 h 4774669"/>
              <a:gd name="connsiteX6-13" fmla="*/ 7811516 w 7816697"/>
              <a:gd name="connsiteY6-14" fmla="*/ 2572674 h 4774669"/>
              <a:gd name="connsiteX7-15" fmla="*/ 7297166 w 7816697"/>
              <a:gd name="connsiteY7-16" fmla="*/ 4382424 h 4774669"/>
              <a:gd name="connsiteX8-17" fmla="*/ 6173216 w 7816697"/>
              <a:gd name="connsiteY8-18" fmla="*/ 4763424 h 4774669"/>
              <a:gd name="connsiteX9-19" fmla="*/ 4877816 w 7816697"/>
              <a:gd name="connsiteY9-20" fmla="*/ 4668174 h 4774669"/>
              <a:gd name="connsiteX10-21" fmla="*/ 3430016 w 7816697"/>
              <a:gd name="connsiteY10-22" fmla="*/ 4611024 h 4774669"/>
              <a:gd name="connsiteX11-23" fmla="*/ 2553716 w 7816697"/>
              <a:gd name="connsiteY11-24" fmla="*/ 4630074 h 4774669"/>
              <a:gd name="connsiteX12-25" fmla="*/ 1201166 w 7816697"/>
              <a:gd name="connsiteY12-26" fmla="*/ 4630074 h 4774669"/>
              <a:gd name="connsiteX13-27" fmla="*/ 305816 w 7816697"/>
              <a:gd name="connsiteY13-28" fmla="*/ 4420524 h 4774669"/>
              <a:gd name="connsiteX14-29" fmla="*/ 1016 w 7816697"/>
              <a:gd name="connsiteY14-30" fmla="*/ 3410874 h 4774669"/>
              <a:gd name="connsiteX15-31" fmla="*/ 210566 w 7816697"/>
              <a:gd name="connsiteY15-32" fmla="*/ 2153574 h 4774669"/>
              <a:gd name="connsiteX16-33" fmla="*/ 267716 w 7816697"/>
              <a:gd name="connsiteY16-34" fmla="*/ 610524 h 4774669"/>
              <a:gd name="connsiteX0-35" fmla="*/ 249006 w 7816649"/>
              <a:gd name="connsiteY0-36" fmla="*/ 610524 h 4774669"/>
              <a:gd name="connsiteX1-37" fmla="*/ 458168 w 7816649"/>
              <a:gd name="connsiteY1-38" fmla="*/ 248574 h 4774669"/>
              <a:gd name="connsiteX2-39" fmla="*/ 1563068 w 7816649"/>
              <a:gd name="connsiteY2-40" fmla="*/ 58074 h 4774669"/>
              <a:gd name="connsiteX3-41" fmla="*/ 4915868 w 7816649"/>
              <a:gd name="connsiteY3-42" fmla="*/ 19974 h 4774669"/>
              <a:gd name="connsiteX4-43" fmla="*/ 6649418 w 7816649"/>
              <a:gd name="connsiteY4-44" fmla="*/ 343824 h 4774669"/>
              <a:gd name="connsiteX5-45" fmla="*/ 7506668 w 7816649"/>
              <a:gd name="connsiteY5-46" fmla="*/ 743874 h 4774669"/>
              <a:gd name="connsiteX6-47" fmla="*/ 7811468 w 7816649"/>
              <a:gd name="connsiteY6-48" fmla="*/ 2572674 h 4774669"/>
              <a:gd name="connsiteX7-49" fmla="*/ 7297118 w 7816649"/>
              <a:gd name="connsiteY7-50" fmla="*/ 4382424 h 4774669"/>
              <a:gd name="connsiteX8-51" fmla="*/ 6173168 w 7816649"/>
              <a:gd name="connsiteY8-52" fmla="*/ 4763424 h 4774669"/>
              <a:gd name="connsiteX9-53" fmla="*/ 4877768 w 7816649"/>
              <a:gd name="connsiteY9-54" fmla="*/ 4668174 h 4774669"/>
              <a:gd name="connsiteX10-55" fmla="*/ 3429968 w 7816649"/>
              <a:gd name="connsiteY10-56" fmla="*/ 4611024 h 4774669"/>
              <a:gd name="connsiteX11-57" fmla="*/ 2553668 w 7816649"/>
              <a:gd name="connsiteY11-58" fmla="*/ 4630074 h 4774669"/>
              <a:gd name="connsiteX12-59" fmla="*/ 1201118 w 7816649"/>
              <a:gd name="connsiteY12-60" fmla="*/ 4630074 h 4774669"/>
              <a:gd name="connsiteX13-61" fmla="*/ 305768 w 7816649"/>
              <a:gd name="connsiteY13-62" fmla="*/ 4420524 h 4774669"/>
              <a:gd name="connsiteX14-63" fmla="*/ 968 w 7816649"/>
              <a:gd name="connsiteY14-64" fmla="*/ 3410874 h 4774669"/>
              <a:gd name="connsiteX15-65" fmla="*/ 210518 w 7816649"/>
              <a:gd name="connsiteY15-66" fmla="*/ 2153574 h 4774669"/>
              <a:gd name="connsiteX16-67" fmla="*/ 249006 w 7816649"/>
              <a:gd name="connsiteY16-68" fmla="*/ 610524 h 4774669"/>
              <a:gd name="connsiteX0-69" fmla="*/ 273848 w 7841491"/>
              <a:gd name="connsiteY0-70" fmla="*/ 610524 h 4774669"/>
              <a:gd name="connsiteX1-71" fmla="*/ 483010 w 7841491"/>
              <a:gd name="connsiteY1-72" fmla="*/ 248574 h 4774669"/>
              <a:gd name="connsiteX2-73" fmla="*/ 1587910 w 7841491"/>
              <a:gd name="connsiteY2-74" fmla="*/ 58074 h 4774669"/>
              <a:gd name="connsiteX3-75" fmla="*/ 4940710 w 7841491"/>
              <a:gd name="connsiteY3-76" fmla="*/ 19974 h 4774669"/>
              <a:gd name="connsiteX4-77" fmla="*/ 6674260 w 7841491"/>
              <a:gd name="connsiteY4-78" fmla="*/ 343824 h 4774669"/>
              <a:gd name="connsiteX5-79" fmla="*/ 7531510 w 7841491"/>
              <a:gd name="connsiteY5-80" fmla="*/ 743874 h 4774669"/>
              <a:gd name="connsiteX6-81" fmla="*/ 7836310 w 7841491"/>
              <a:gd name="connsiteY6-82" fmla="*/ 2572674 h 4774669"/>
              <a:gd name="connsiteX7-83" fmla="*/ 7321960 w 7841491"/>
              <a:gd name="connsiteY7-84" fmla="*/ 4382424 h 4774669"/>
              <a:gd name="connsiteX8-85" fmla="*/ 6198010 w 7841491"/>
              <a:gd name="connsiteY8-86" fmla="*/ 4763424 h 4774669"/>
              <a:gd name="connsiteX9-87" fmla="*/ 4902610 w 7841491"/>
              <a:gd name="connsiteY9-88" fmla="*/ 4668174 h 4774669"/>
              <a:gd name="connsiteX10-89" fmla="*/ 3454810 w 7841491"/>
              <a:gd name="connsiteY10-90" fmla="*/ 4611024 h 4774669"/>
              <a:gd name="connsiteX11-91" fmla="*/ 2578510 w 7841491"/>
              <a:gd name="connsiteY11-92" fmla="*/ 4630074 h 4774669"/>
              <a:gd name="connsiteX12-93" fmla="*/ 1225960 w 7841491"/>
              <a:gd name="connsiteY12-94" fmla="*/ 4630074 h 4774669"/>
              <a:gd name="connsiteX13-95" fmla="*/ 330610 w 7841491"/>
              <a:gd name="connsiteY13-96" fmla="*/ 4420524 h 4774669"/>
              <a:gd name="connsiteX14-97" fmla="*/ 25810 w 7841491"/>
              <a:gd name="connsiteY14-98" fmla="*/ 3410874 h 4774669"/>
              <a:gd name="connsiteX15-99" fmla="*/ 20756 w 7841491"/>
              <a:gd name="connsiteY15-100" fmla="*/ 2106921 h 4774669"/>
              <a:gd name="connsiteX16-101" fmla="*/ 273848 w 7841491"/>
              <a:gd name="connsiteY16-102" fmla="*/ 610524 h 4774669"/>
              <a:gd name="connsiteX0-103" fmla="*/ 273848 w 7841491"/>
              <a:gd name="connsiteY0-104" fmla="*/ 607372 h 4771517"/>
              <a:gd name="connsiteX1-105" fmla="*/ 616360 w 7841491"/>
              <a:gd name="connsiteY1-106" fmla="*/ 131122 h 4771517"/>
              <a:gd name="connsiteX2-107" fmla="*/ 1587910 w 7841491"/>
              <a:gd name="connsiteY2-108" fmla="*/ 54922 h 4771517"/>
              <a:gd name="connsiteX3-109" fmla="*/ 4940710 w 7841491"/>
              <a:gd name="connsiteY3-110" fmla="*/ 16822 h 4771517"/>
              <a:gd name="connsiteX4-111" fmla="*/ 6674260 w 7841491"/>
              <a:gd name="connsiteY4-112" fmla="*/ 340672 h 4771517"/>
              <a:gd name="connsiteX5-113" fmla="*/ 7531510 w 7841491"/>
              <a:gd name="connsiteY5-114" fmla="*/ 740722 h 4771517"/>
              <a:gd name="connsiteX6-115" fmla="*/ 7836310 w 7841491"/>
              <a:gd name="connsiteY6-116" fmla="*/ 2569522 h 4771517"/>
              <a:gd name="connsiteX7-117" fmla="*/ 7321960 w 7841491"/>
              <a:gd name="connsiteY7-118" fmla="*/ 4379272 h 4771517"/>
              <a:gd name="connsiteX8-119" fmla="*/ 6198010 w 7841491"/>
              <a:gd name="connsiteY8-120" fmla="*/ 4760272 h 4771517"/>
              <a:gd name="connsiteX9-121" fmla="*/ 4902610 w 7841491"/>
              <a:gd name="connsiteY9-122" fmla="*/ 4665022 h 4771517"/>
              <a:gd name="connsiteX10-123" fmla="*/ 3454810 w 7841491"/>
              <a:gd name="connsiteY10-124" fmla="*/ 4607872 h 4771517"/>
              <a:gd name="connsiteX11-125" fmla="*/ 2578510 w 7841491"/>
              <a:gd name="connsiteY11-126" fmla="*/ 4626922 h 4771517"/>
              <a:gd name="connsiteX12-127" fmla="*/ 1225960 w 7841491"/>
              <a:gd name="connsiteY12-128" fmla="*/ 4626922 h 4771517"/>
              <a:gd name="connsiteX13-129" fmla="*/ 330610 w 7841491"/>
              <a:gd name="connsiteY13-130" fmla="*/ 4417372 h 4771517"/>
              <a:gd name="connsiteX14-131" fmla="*/ 25810 w 7841491"/>
              <a:gd name="connsiteY14-132" fmla="*/ 3407722 h 4771517"/>
              <a:gd name="connsiteX15-133" fmla="*/ 20756 w 7841491"/>
              <a:gd name="connsiteY15-134" fmla="*/ 2103769 h 4771517"/>
              <a:gd name="connsiteX16-135" fmla="*/ 273848 w 7841491"/>
              <a:gd name="connsiteY16-136" fmla="*/ 607372 h 477151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1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pic>
        <p:nvPicPr>
          <p:cNvPr id="9" name="图片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07805"/>
            <a:ext cx="12192000" cy="1773053"/>
          </a:xfrm>
          <a:prstGeom prst="rect">
            <a:avLst/>
          </a:prstGeom>
        </p:spPr>
      </p:pic>
      <p:pic>
        <p:nvPicPr>
          <p:cNvPr id="19" name="图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67585" flipH="1">
            <a:off x="-142332" y="4241520"/>
            <a:ext cx="3695408" cy="29337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>
            <a:fillRect/>
          </a:stretch>
        </p:blipFill>
        <p:spPr>
          <a:xfrm flipH="1">
            <a:off x="8935475" y="4279425"/>
            <a:ext cx="3162300" cy="2492844"/>
          </a:xfrm>
          <a:prstGeom prst="rect">
            <a:avLst/>
          </a:prstGeom>
        </p:spPr>
      </p:pic>
      <p:sp>
        <p:nvSpPr>
          <p:cNvPr id="23" name="Cloud Callout 22"/>
          <p:cNvSpPr/>
          <p:nvPr/>
        </p:nvSpPr>
        <p:spPr>
          <a:xfrm>
            <a:off x="1799597" y="1679429"/>
            <a:ext cx="4058541" cy="2763954"/>
          </a:xfrm>
          <a:prstGeom prst="cloudCallout">
            <a:avLst>
              <a:gd name="adj1" fmla="val -13422"/>
              <a:gd name="adj2" fmla="val 82236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a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loud Callout 16"/>
              <p:cNvSpPr/>
              <p:nvPr/>
            </p:nvSpPr>
            <p:spPr>
              <a:xfrm>
                <a:off x="6188174" y="1525792"/>
                <a:ext cx="5756176" cy="2281537"/>
              </a:xfrm>
              <a:prstGeom prst="cloudCallout">
                <a:avLst>
                  <a:gd name="adj1" fmla="val -6024"/>
                  <a:gd name="adj2" fmla="val 60589"/>
                </a:avLst>
              </a:prstGeom>
              <a:solidFill>
                <a:srgbClr val="D98B39"/>
              </a:solidFill>
              <a:ln>
                <a:solidFill>
                  <a:srgbClr val="DB984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33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12,44m = 12m</a:t>
                </a:r>
                <a:r>
                  <a:rPr kumimoji="0" lang="en-US" sz="3000" b="0" i="0" u="none" strike="noStrike" kern="1200" cap="none" spc="0" normalizeH="0" noProof="0" dirty="0">
                    <a:ln>
                      <a:noFill/>
                    </a:ln>
                    <a:solidFill>
                      <a:srgbClr val="0033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0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rgbClr val="0033CC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30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rgbClr val="0033CC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44</m:t>
                        </m:r>
                      </m:num>
                      <m:den>
                        <m:r>
                          <a:rPr kumimoji="0" lang="en-US" sz="30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rgbClr val="0033CC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kumimoji="0" lang="en-US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33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m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33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= 12m + 44cm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en-US" sz="30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12m 44cm</a:t>
                </a:r>
                <a:r>
                  <a:rPr kumimoji="0" lang="en-US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33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0" name="Cloud Callout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8174" y="1525792"/>
                <a:ext cx="5756176" cy="2281537"/>
              </a:xfrm>
              <a:prstGeom prst="cloudCallout">
                <a:avLst>
                  <a:gd name="adj1" fmla="val -6024"/>
                  <a:gd name="adj2" fmla="val 60589"/>
                </a:avLst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rgbClr val="DB984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 Box 309">
            <a:extLst>
              <a:ext uri="{FF2B5EF4-FFF2-40B4-BE49-F238E27FC236}">
                <a16:creationId xmlns:a16="http://schemas.microsoft.com/office/drawing/2014/main" id="{0E643F89-19D8-4D7A-B1AC-4EE3704C22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2114" y="821072"/>
            <a:ext cx="4913525" cy="6309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sz="35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a. 12,44m = …..m …..cm</a:t>
            </a:r>
          </a:p>
        </p:txBody>
      </p:sp>
      <p:sp>
        <p:nvSpPr>
          <p:cNvPr id="22" name="Text Box 309">
            <a:extLst>
              <a:ext uri="{FF2B5EF4-FFF2-40B4-BE49-F238E27FC236}">
                <a16:creationId xmlns:a16="http://schemas.microsoft.com/office/drawing/2014/main" id="{B6359B62-5AB5-4ADD-A1DE-71C2188AD4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0484" y="812527"/>
            <a:ext cx="857927" cy="6309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 </a:t>
            </a:r>
          </a:p>
        </p:txBody>
      </p:sp>
      <p:sp>
        <p:nvSpPr>
          <p:cNvPr id="25" name="Text Box 309">
            <a:extLst>
              <a:ext uri="{FF2B5EF4-FFF2-40B4-BE49-F238E27FC236}">
                <a16:creationId xmlns:a16="http://schemas.microsoft.com/office/drawing/2014/main" id="{7FBB35AA-AA59-4A4F-B39C-B691673566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9208" y="841669"/>
            <a:ext cx="857927" cy="6309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44 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1" grpId="0"/>
      <p:bldP spid="22" grpId="0"/>
      <p:bldP spid="2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13582"/>
          <a:stretch>
            <a:fillRect/>
          </a:stretch>
        </p:blipFill>
        <p:spPr>
          <a:xfrm>
            <a:off x="2" y="-594"/>
            <a:ext cx="12191999" cy="6858594"/>
          </a:xfrm>
          <a:prstGeom prst="rect">
            <a:avLst/>
          </a:prstGeom>
        </p:spPr>
      </p:pic>
      <p:sp>
        <p:nvSpPr>
          <p:cNvPr id="11" name="任意多边形: 形状 2"/>
          <p:cNvSpPr/>
          <p:nvPr/>
        </p:nvSpPr>
        <p:spPr>
          <a:xfrm>
            <a:off x="503495" y="672444"/>
            <a:ext cx="11185010" cy="5513112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-1" fmla="*/ 267716 w 7816697"/>
              <a:gd name="connsiteY0-2" fmla="*/ 610524 h 4774669"/>
              <a:gd name="connsiteX1-3" fmla="*/ 458216 w 7816697"/>
              <a:gd name="connsiteY1-4" fmla="*/ 248574 h 4774669"/>
              <a:gd name="connsiteX2-5" fmla="*/ 1563116 w 7816697"/>
              <a:gd name="connsiteY2-6" fmla="*/ 58074 h 4774669"/>
              <a:gd name="connsiteX3-7" fmla="*/ 4915916 w 7816697"/>
              <a:gd name="connsiteY3-8" fmla="*/ 19974 h 4774669"/>
              <a:gd name="connsiteX4-9" fmla="*/ 6649466 w 7816697"/>
              <a:gd name="connsiteY4-10" fmla="*/ 343824 h 4774669"/>
              <a:gd name="connsiteX5-11" fmla="*/ 7506716 w 7816697"/>
              <a:gd name="connsiteY5-12" fmla="*/ 743874 h 4774669"/>
              <a:gd name="connsiteX6-13" fmla="*/ 7811516 w 7816697"/>
              <a:gd name="connsiteY6-14" fmla="*/ 2572674 h 4774669"/>
              <a:gd name="connsiteX7-15" fmla="*/ 7297166 w 7816697"/>
              <a:gd name="connsiteY7-16" fmla="*/ 4382424 h 4774669"/>
              <a:gd name="connsiteX8-17" fmla="*/ 6173216 w 7816697"/>
              <a:gd name="connsiteY8-18" fmla="*/ 4763424 h 4774669"/>
              <a:gd name="connsiteX9-19" fmla="*/ 4877816 w 7816697"/>
              <a:gd name="connsiteY9-20" fmla="*/ 4668174 h 4774669"/>
              <a:gd name="connsiteX10-21" fmla="*/ 3430016 w 7816697"/>
              <a:gd name="connsiteY10-22" fmla="*/ 4611024 h 4774669"/>
              <a:gd name="connsiteX11-23" fmla="*/ 2553716 w 7816697"/>
              <a:gd name="connsiteY11-24" fmla="*/ 4630074 h 4774669"/>
              <a:gd name="connsiteX12-25" fmla="*/ 1201166 w 7816697"/>
              <a:gd name="connsiteY12-26" fmla="*/ 4630074 h 4774669"/>
              <a:gd name="connsiteX13-27" fmla="*/ 305816 w 7816697"/>
              <a:gd name="connsiteY13-28" fmla="*/ 4420524 h 4774669"/>
              <a:gd name="connsiteX14-29" fmla="*/ 1016 w 7816697"/>
              <a:gd name="connsiteY14-30" fmla="*/ 3410874 h 4774669"/>
              <a:gd name="connsiteX15-31" fmla="*/ 210566 w 7816697"/>
              <a:gd name="connsiteY15-32" fmla="*/ 2153574 h 4774669"/>
              <a:gd name="connsiteX16-33" fmla="*/ 267716 w 7816697"/>
              <a:gd name="connsiteY16-34" fmla="*/ 610524 h 4774669"/>
              <a:gd name="connsiteX0-35" fmla="*/ 249006 w 7816649"/>
              <a:gd name="connsiteY0-36" fmla="*/ 610524 h 4774669"/>
              <a:gd name="connsiteX1-37" fmla="*/ 458168 w 7816649"/>
              <a:gd name="connsiteY1-38" fmla="*/ 248574 h 4774669"/>
              <a:gd name="connsiteX2-39" fmla="*/ 1563068 w 7816649"/>
              <a:gd name="connsiteY2-40" fmla="*/ 58074 h 4774669"/>
              <a:gd name="connsiteX3-41" fmla="*/ 4915868 w 7816649"/>
              <a:gd name="connsiteY3-42" fmla="*/ 19974 h 4774669"/>
              <a:gd name="connsiteX4-43" fmla="*/ 6649418 w 7816649"/>
              <a:gd name="connsiteY4-44" fmla="*/ 343824 h 4774669"/>
              <a:gd name="connsiteX5-45" fmla="*/ 7506668 w 7816649"/>
              <a:gd name="connsiteY5-46" fmla="*/ 743874 h 4774669"/>
              <a:gd name="connsiteX6-47" fmla="*/ 7811468 w 7816649"/>
              <a:gd name="connsiteY6-48" fmla="*/ 2572674 h 4774669"/>
              <a:gd name="connsiteX7-49" fmla="*/ 7297118 w 7816649"/>
              <a:gd name="connsiteY7-50" fmla="*/ 4382424 h 4774669"/>
              <a:gd name="connsiteX8-51" fmla="*/ 6173168 w 7816649"/>
              <a:gd name="connsiteY8-52" fmla="*/ 4763424 h 4774669"/>
              <a:gd name="connsiteX9-53" fmla="*/ 4877768 w 7816649"/>
              <a:gd name="connsiteY9-54" fmla="*/ 4668174 h 4774669"/>
              <a:gd name="connsiteX10-55" fmla="*/ 3429968 w 7816649"/>
              <a:gd name="connsiteY10-56" fmla="*/ 4611024 h 4774669"/>
              <a:gd name="connsiteX11-57" fmla="*/ 2553668 w 7816649"/>
              <a:gd name="connsiteY11-58" fmla="*/ 4630074 h 4774669"/>
              <a:gd name="connsiteX12-59" fmla="*/ 1201118 w 7816649"/>
              <a:gd name="connsiteY12-60" fmla="*/ 4630074 h 4774669"/>
              <a:gd name="connsiteX13-61" fmla="*/ 305768 w 7816649"/>
              <a:gd name="connsiteY13-62" fmla="*/ 4420524 h 4774669"/>
              <a:gd name="connsiteX14-63" fmla="*/ 968 w 7816649"/>
              <a:gd name="connsiteY14-64" fmla="*/ 3410874 h 4774669"/>
              <a:gd name="connsiteX15-65" fmla="*/ 210518 w 7816649"/>
              <a:gd name="connsiteY15-66" fmla="*/ 2153574 h 4774669"/>
              <a:gd name="connsiteX16-67" fmla="*/ 249006 w 7816649"/>
              <a:gd name="connsiteY16-68" fmla="*/ 610524 h 4774669"/>
              <a:gd name="connsiteX0-69" fmla="*/ 273848 w 7841491"/>
              <a:gd name="connsiteY0-70" fmla="*/ 610524 h 4774669"/>
              <a:gd name="connsiteX1-71" fmla="*/ 483010 w 7841491"/>
              <a:gd name="connsiteY1-72" fmla="*/ 248574 h 4774669"/>
              <a:gd name="connsiteX2-73" fmla="*/ 1587910 w 7841491"/>
              <a:gd name="connsiteY2-74" fmla="*/ 58074 h 4774669"/>
              <a:gd name="connsiteX3-75" fmla="*/ 4940710 w 7841491"/>
              <a:gd name="connsiteY3-76" fmla="*/ 19974 h 4774669"/>
              <a:gd name="connsiteX4-77" fmla="*/ 6674260 w 7841491"/>
              <a:gd name="connsiteY4-78" fmla="*/ 343824 h 4774669"/>
              <a:gd name="connsiteX5-79" fmla="*/ 7531510 w 7841491"/>
              <a:gd name="connsiteY5-80" fmla="*/ 743874 h 4774669"/>
              <a:gd name="connsiteX6-81" fmla="*/ 7836310 w 7841491"/>
              <a:gd name="connsiteY6-82" fmla="*/ 2572674 h 4774669"/>
              <a:gd name="connsiteX7-83" fmla="*/ 7321960 w 7841491"/>
              <a:gd name="connsiteY7-84" fmla="*/ 4382424 h 4774669"/>
              <a:gd name="connsiteX8-85" fmla="*/ 6198010 w 7841491"/>
              <a:gd name="connsiteY8-86" fmla="*/ 4763424 h 4774669"/>
              <a:gd name="connsiteX9-87" fmla="*/ 4902610 w 7841491"/>
              <a:gd name="connsiteY9-88" fmla="*/ 4668174 h 4774669"/>
              <a:gd name="connsiteX10-89" fmla="*/ 3454810 w 7841491"/>
              <a:gd name="connsiteY10-90" fmla="*/ 4611024 h 4774669"/>
              <a:gd name="connsiteX11-91" fmla="*/ 2578510 w 7841491"/>
              <a:gd name="connsiteY11-92" fmla="*/ 4630074 h 4774669"/>
              <a:gd name="connsiteX12-93" fmla="*/ 1225960 w 7841491"/>
              <a:gd name="connsiteY12-94" fmla="*/ 4630074 h 4774669"/>
              <a:gd name="connsiteX13-95" fmla="*/ 330610 w 7841491"/>
              <a:gd name="connsiteY13-96" fmla="*/ 4420524 h 4774669"/>
              <a:gd name="connsiteX14-97" fmla="*/ 25810 w 7841491"/>
              <a:gd name="connsiteY14-98" fmla="*/ 3410874 h 4774669"/>
              <a:gd name="connsiteX15-99" fmla="*/ 20756 w 7841491"/>
              <a:gd name="connsiteY15-100" fmla="*/ 2106921 h 4774669"/>
              <a:gd name="connsiteX16-101" fmla="*/ 273848 w 7841491"/>
              <a:gd name="connsiteY16-102" fmla="*/ 610524 h 4774669"/>
              <a:gd name="connsiteX0-103" fmla="*/ 273848 w 7841491"/>
              <a:gd name="connsiteY0-104" fmla="*/ 607372 h 4771517"/>
              <a:gd name="connsiteX1-105" fmla="*/ 616360 w 7841491"/>
              <a:gd name="connsiteY1-106" fmla="*/ 131122 h 4771517"/>
              <a:gd name="connsiteX2-107" fmla="*/ 1587910 w 7841491"/>
              <a:gd name="connsiteY2-108" fmla="*/ 54922 h 4771517"/>
              <a:gd name="connsiteX3-109" fmla="*/ 4940710 w 7841491"/>
              <a:gd name="connsiteY3-110" fmla="*/ 16822 h 4771517"/>
              <a:gd name="connsiteX4-111" fmla="*/ 6674260 w 7841491"/>
              <a:gd name="connsiteY4-112" fmla="*/ 340672 h 4771517"/>
              <a:gd name="connsiteX5-113" fmla="*/ 7531510 w 7841491"/>
              <a:gd name="connsiteY5-114" fmla="*/ 740722 h 4771517"/>
              <a:gd name="connsiteX6-115" fmla="*/ 7836310 w 7841491"/>
              <a:gd name="connsiteY6-116" fmla="*/ 2569522 h 4771517"/>
              <a:gd name="connsiteX7-117" fmla="*/ 7321960 w 7841491"/>
              <a:gd name="connsiteY7-118" fmla="*/ 4379272 h 4771517"/>
              <a:gd name="connsiteX8-119" fmla="*/ 6198010 w 7841491"/>
              <a:gd name="connsiteY8-120" fmla="*/ 4760272 h 4771517"/>
              <a:gd name="connsiteX9-121" fmla="*/ 4902610 w 7841491"/>
              <a:gd name="connsiteY9-122" fmla="*/ 4665022 h 4771517"/>
              <a:gd name="connsiteX10-123" fmla="*/ 3454810 w 7841491"/>
              <a:gd name="connsiteY10-124" fmla="*/ 4607872 h 4771517"/>
              <a:gd name="connsiteX11-125" fmla="*/ 2578510 w 7841491"/>
              <a:gd name="connsiteY11-126" fmla="*/ 4626922 h 4771517"/>
              <a:gd name="connsiteX12-127" fmla="*/ 1225960 w 7841491"/>
              <a:gd name="connsiteY12-128" fmla="*/ 4626922 h 4771517"/>
              <a:gd name="connsiteX13-129" fmla="*/ 330610 w 7841491"/>
              <a:gd name="connsiteY13-130" fmla="*/ 4417372 h 4771517"/>
              <a:gd name="connsiteX14-131" fmla="*/ 25810 w 7841491"/>
              <a:gd name="connsiteY14-132" fmla="*/ 3407722 h 4771517"/>
              <a:gd name="connsiteX15-133" fmla="*/ 20756 w 7841491"/>
              <a:gd name="connsiteY15-134" fmla="*/ 2103769 h 4771517"/>
              <a:gd name="connsiteX16-135" fmla="*/ 273848 w 7841491"/>
              <a:gd name="connsiteY16-136" fmla="*/ 607372 h 477151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1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pic>
        <p:nvPicPr>
          <p:cNvPr id="9" name="图片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07805"/>
            <a:ext cx="12192000" cy="1773053"/>
          </a:xfrm>
          <a:prstGeom prst="rect">
            <a:avLst/>
          </a:prstGeom>
        </p:spPr>
      </p:pic>
      <p:pic>
        <p:nvPicPr>
          <p:cNvPr id="19" name="图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36063" flipH="1">
            <a:off x="94225" y="4078478"/>
            <a:ext cx="3695408" cy="29337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>
            <a:fillRect/>
          </a:stretch>
        </p:blipFill>
        <p:spPr>
          <a:xfrm flipH="1">
            <a:off x="8935475" y="4279425"/>
            <a:ext cx="3162300" cy="2492844"/>
          </a:xfrm>
          <a:prstGeom prst="rect">
            <a:avLst/>
          </a:prstGeom>
        </p:spPr>
      </p:pic>
      <p:sp>
        <p:nvSpPr>
          <p:cNvPr id="23" name="Cloud Callout 22"/>
          <p:cNvSpPr/>
          <p:nvPr/>
        </p:nvSpPr>
        <p:spPr>
          <a:xfrm>
            <a:off x="2147180" y="2650546"/>
            <a:ext cx="3844920" cy="1685123"/>
          </a:xfrm>
          <a:prstGeom prst="cloudCallout">
            <a:avLst>
              <a:gd name="adj1" fmla="val -27213"/>
              <a:gd name="adj2" fmla="val 68920"/>
            </a:avLst>
          </a:prstGeom>
          <a:solidFill>
            <a:srgbClr val="92D050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000" noProof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000" noProof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noProof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000" noProof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noProof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000" noProof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noProof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3000" noProof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noProof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000" noProof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noProof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000" noProof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noProof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3000" noProof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d </a:t>
            </a:r>
            <a:r>
              <a:rPr lang="en-US" sz="3000" noProof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000" noProof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loud Callout 16"/>
              <p:cNvSpPr/>
              <p:nvPr/>
            </p:nvSpPr>
            <p:spPr>
              <a:xfrm>
                <a:off x="5530838" y="1285314"/>
                <a:ext cx="6639845" cy="2127394"/>
              </a:xfrm>
              <a:prstGeom prst="cloudCallout">
                <a:avLst>
                  <a:gd name="adj1" fmla="val 7891"/>
                  <a:gd name="adj2" fmla="val 92826"/>
                </a:avLst>
              </a:prstGeom>
              <a:ln/>
            </p:spPr>
            <p:style>
              <a:lnRef idx="3">
                <a:schemeClr val="lt1"/>
              </a:lnRef>
              <a:fillRef idx="1">
                <a:schemeClr val="accent4"/>
              </a:fillRef>
              <a:effectRef idx="1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 defTabSz="914400">
                  <a:defRPr/>
                </a:pPr>
                <a:r>
                  <a:rPr kumimoji="0" lang="en-US" sz="300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33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34,3km = 34km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kumimoji="0" lang="en-US" sz="300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33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km</a:t>
                </a:r>
              </a:p>
              <a:p>
                <a:pPr lvl="0" algn="ctr" defTabSz="914400">
                  <a:defRPr/>
                </a:pPr>
                <a:r>
                  <a:rPr lang="en-US" sz="30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34000m + 300m</a:t>
                </a:r>
              </a:p>
              <a:p>
                <a:pPr lvl="0" algn="ctr" defTabSz="914400">
                  <a:defRPr/>
                </a:pPr>
                <a:r>
                  <a:rPr kumimoji="0" lang="en-US" sz="300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33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= 34300m</a:t>
                </a:r>
              </a:p>
            </p:txBody>
          </p:sp>
        </mc:Choice>
        <mc:Fallback xmlns="">
          <p:sp>
            <p:nvSpPr>
              <p:cNvPr id="20" name="Cloud Callout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0838" y="1285314"/>
                <a:ext cx="6639845" cy="2127394"/>
              </a:xfrm>
              <a:prstGeom prst="cloudCallout">
                <a:avLst>
                  <a:gd name="adj1" fmla="val 7891"/>
                  <a:gd name="adj2" fmla="val 92826"/>
                </a:avLst>
              </a:prstGeom>
              <a:blipFill>
                <a:blip r:embed="rId6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 Box 309">
            <a:extLst>
              <a:ext uri="{FF2B5EF4-FFF2-40B4-BE49-F238E27FC236}">
                <a16:creationId xmlns:a16="http://schemas.microsoft.com/office/drawing/2014/main" id="{B4A67FF8-C844-4D87-9272-43BBA1AB46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043" y="1467589"/>
            <a:ext cx="4166525" cy="6309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d. 34,3km = ……..m </a:t>
            </a:r>
            <a:endParaRPr lang="en-US" sz="35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Box 309">
            <a:extLst>
              <a:ext uri="{FF2B5EF4-FFF2-40B4-BE49-F238E27FC236}">
                <a16:creationId xmlns:a16="http://schemas.microsoft.com/office/drawing/2014/main" id="{7CDCFBCA-1374-494D-A59F-2D671223AB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7215" y="1467589"/>
            <a:ext cx="1531188" cy="6309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34300 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2" grpId="0"/>
      <p:bldP spid="2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13582"/>
          <a:stretch>
            <a:fillRect/>
          </a:stretch>
        </p:blipFill>
        <p:spPr>
          <a:xfrm>
            <a:off x="2" y="-594"/>
            <a:ext cx="12191999" cy="6858594"/>
          </a:xfrm>
          <a:prstGeom prst="rect">
            <a:avLst/>
          </a:prstGeom>
        </p:spPr>
      </p:pic>
      <p:pic>
        <p:nvPicPr>
          <p:cNvPr id="9" name="图片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07805"/>
            <a:ext cx="12192000" cy="1773053"/>
          </a:xfrm>
          <a:prstGeom prst="rect">
            <a:avLst/>
          </a:prstGeom>
        </p:spPr>
      </p:pic>
      <p:sp>
        <p:nvSpPr>
          <p:cNvPr id="23" name="Cloud Callout 22"/>
          <p:cNvSpPr/>
          <p:nvPr/>
        </p:nvSpPr>
        <p:spPr>
          <a:xfrm>
            <a:off x="1435871" y="294968"/>
            <a:ext cx="5719936" cy="2812161"/>
          </a:xfrm>
          <a:prstGeom prst="cloudCallout">
            <a:avLst>
              <a:gd name="adj1" fmla="val -35242"/>
              <a:gd name="adj2" fmla="val 66384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 mừng em, em hãy bay về khu rừng mẹ em đang chờ ở đó nhé!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9" name="图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225" y="3527625"/>
            <a:ext cx="4389285" cy="3484553"/>
          </a:xfrm>
          <a:prstGeom prst="rect">
            <a:avLst/>
          </a:prstGeom>
        </p:spPr>
      </p:pic>
      <p:sp>
        <p:nvSpPr>
          <p:cNvPr id="20" name="Cloud Callout 16"/>
          <p:cNvSpPr/>
          <p:nvPr/>
        </p:nvSpPr>
        <p:spPr>
          <a:xfrm>
            <a:off x="7579633" y="714148"/>
            <a:ext cx="4188542" cy="2560674"/>
          </a:xfrm>
          <a:prstGeom prst="cloudCallout">
            <a:avLst>
              <a:gd name="adj1" fmla="val -6024"/>
              <a:gd name="adj2" fmla="val 60589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Dạ!</a:t>
            </a:r>
            <a:r>
              <a:rPr kumimoji="0" lang="en-US" sz="3600" b="0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Em cảm ơn anh!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>
            <a:fillRect/>
          </a:stretch>
        </p:blipFill>
        <p:spPr>
          <a:xfrm flipH="1">
            <a:off x="8092754" y="3429000"/>
            <a:ext cx="3162300" cy="24928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19" r="4327"/>
          <a:stretch>
            <a:fillRect/>
          </a:stretch>
        </p:blipFill>
        <p:spPr>
          <a:xfrm>
            <a:off x="5623047" y="1845780"/>
            <a:ext cx="5110592" cy="5012220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113917" y="1191341"/>
            <a:ext cx="10780825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prstTxWarp prst="textPlain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9600" b="1" i="0" u="none" strike="noStrike" kern="0" cap="none" spc="50" normalizeH="0" baseline="0" noProof="0">
                <a:ln w="28575" cmpd="sng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Chào</a:t>
            </a:r>
            <a:r>
              <a:rPr kumimoji="0" lang="en-US" sz="9600" b="1" i="0" u="none" strike="noStrike" kern="0" cap="none" spc="50" normalizeH="0" noProof="0">
                <a:ln w="28575" cmpd="sng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mừng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9600" b="1" i="0" u="none" strike="noStrike" kern="0" cap="none" spc="50" normalizeH="0" noProof="0">
                <a:ln w="28575" cmpd="sng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con  quay về!</a:t>
            </a:r>
            <a:endParaRPr kumimoji="0" lang="en-US" sz="9600" b="1" i="0" u="none" strike="noStrike" kern="0" cap="none" spc="50" normalizeH="0" baseline="0" noProof="0" dirty="0">
              <a:ln w="28575" cmpd="sng">
                <a:solidFill>
                  <a:prstClr val="black">
                    <a:lumMod val="95000"/>
                    <a:lumOff val="5000"/>
                  </a:prstClr>
                </a:solidFill>
                <a:prstDash val="solid"/>
              </a:ln>
              <a:solidFill>
                <a:srgbClr val="EB701D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uLnTx/>
              <a:uFillTx/>
              <a:latin typeface="iCiel Cadena" panose="0200050300000002000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>
            <a:fillRect/>
          </a:stretch>
        </p:blipFill>
        <p:spPr>
          <a:xfrm>
            <a:off x="1793066" y="3839971"/>
            <a:ext cx="3162300" cy="2492844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 rot="471803">
            <a:off x="6407376" y="5190268"/>
            <a:ext cx="1733378" cy="1632502"/>
            <a:chOff x="-2428404" y="2486482"/>
            <a:chExt cx="2015143" cy="2033819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-2414653" y="2486483"/>
              <a:ext cx="1876794" cy="2033818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8386"/>
            <a:stretch>
              <a:fillRect/>
            </a:stretch>
          </p:blipFill>
          <p:spPr>
            <a:xfrm>
              <a:off x="-2399082" y="2974081"/>
              <a:ext cx="1269269" cy="1353823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34" name="Picture 33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8386"/>
            <a:stretch>
              <a:fillRect/>
            </a:stretch>
          </p:blipFill>
          <p:spPr>
            <a:xfrm>
              <a:off x="-2124640" y="2972387"/>
              <a:ext cx="1269269" cy="1353823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8386"/>
            <a:stretch>
              <a:fillRect/>
            </a:stretch>
          </p:blipFill>
          <p:spPr>
            <a:xfrm>
              <a:off x="-1791402" y="3118775"/>
              <a:ext cx="1269269" cy="1353823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8386"/>
            <a:stretch>
              <a:fillRect/>
            </a:stretch>
          </p:blipFill>
          <p:spPr>
            <a:xfrm flipH="1">
              <a:off x="-1682530" y="2726850"/>
              <a:ext cx="1269269" cy="1353823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235" b="98519" l="4021" r="97587">
                          <a14:foregroundMark x1="41019" y1="3457" x2="18767" y2="17531"/>
                          <a14:foregroundMark x1="18767" y1="17531" x2="4558" y2="46914"/>
                          <a14:foregroundMark x1="7403" y1="58268" x2="9383" y2="66173"/>
                          <a14:foregroundMark x1="4558" y1="46914" x2="4820" y2="47958"/>
                          <a14:foregroundMark x1="46113" y1="1975" x2="83110" y2="28642"/>
                          <a14:foregroundMark x1="83110" y1="28642" x2="91049" y2="48642"/>
                          <a14:foregroundMark x1="86059" y1="20741" x2="61930" y2="1481"/>
                          <a14:foregroundMark x1="61930" y1="1481" x2="67292" y2="9877"/>
                          <a14:foregroundMark x1="88904" y1="68285" x2="85791" y2="80741"/>
                          <a14:foregroundMark x1="85791" y1="80741" x2="58445" y2="91852"/>
                          <a14:foregroundMark x1="58445" y1="91852" x2="18499" y2="84938"/>
                          <a14:foregroundMark x1="18499" y1="84938" x2="7507" y2="87407"/>
                          <a14:foregroundMark x1="4826" y1="61975" x2="22252" y2="91852"/>
                          <a14:foregroundMark x1="22252" y1="91852" x2="50134" y2="98765"/>
                          <a14:foregroundMark x1="50134" y1="98765" x2="80697" y2="89630"/>
                          <a14:foregroundMark x1="80697" y1="89630" x2="83378" y2="86420"/>
                          <a14:foregroundMark x1="94343" y1="65830" x2="94370" y2="69383"/>
                          <a14:foregroundMark x1="94102" y1="33580" x2="94191" y2="45474"/>
                          <a14:foregroundMark x1="94102" y1="32346" x2="95810" y2="46396"/>
                          <a14:foregroundMark x1="6725" y1="57820" x2="12869" y2="69136"/>
                          <a14:foregroundMark x1="4021" y1="52840" x2="4668" y2="54031"/>
                          <a14:backgroundMark x1="10724" y1="45926" x2="71046" y2="48642"/>
                          <a14:backgroundMark x1="71046" y1="48642" x2="88204" y2="54815"/>
                          <a14:backgroundMark x1="91153" y1="50123" x2="86595" y2="64444"/>
                          <a14:backgroundMark x1="89812" y1="48642" x2="41555" y2="42963"/>
                          <a14:backgroundMark x1="86595" y1="48889" x2="49330" y2="61481"/>
                          <a14:backgroundMark x1="49330" y1="61481" x2="28418" y2="56543"/>
                          <a14:backgroundMark x1="9651" y1="45679" x2="34853" y2="70864"/>
                          <a14:backgroundMark x1="34853" y1="70864" x2="72654" y2="62963"/>
                          <a14:backgroundMark x1="13941" y1="47654" x2="8043" y2="57037"/>
                          <a14:backgroundMark x1="8847" y1="51358" x2="8847" y2="51358"/>
                          <a14:backgroundMark x1="9115" y1="47654" x2="9651" y2="54074"/>
                          <a14:backgroundMark x1="97587" y1="47407" x2="87668" y2="60247"/>
                          <a14:backgroundMark x1="98928" y1="59259" x2="85255" y2="65432"/>
                          <a14:backgroundMark x1="98391" y1="55556" x2="90885" y2="57531"/>
                          <a14:backgroundMark x1="7239" y1="53086" x2="25201" y2="6493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-2428404" y="2486482"/>
              <a:ext cx="1876794" cy="2033818"/>
            </a:xfrm>
            <a:prstGeom prst="rect">
              <a:avLst/>
            </a:prstGeom>
          </p:spPr>
        </p:pic>
      </p:grpSp>
      <p:grpSp>
        <p:nvGrpSpPr>
          <p:cNvPr id="37" name="Group 36"/>
          <p:cNvGrpSpPr/>
          <p:nvPr/>
        </p:nvGrpSpPr>
        <p:grpSpPr>
          <a:xfrm rot="825158">
            <a:off x="7844191" y="4991247"/>
            <a:ext cx="1845165" cy="1781322"/>
            <a:chOff x="-2428404" y="2486482"/>
            <a:chExt cx="2015143" cy="2033819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-2414653" y="2486483"/>
              <a:ext cx="1876794" cy="2033818"/>
            </a:xfrm>
            <a:prstGeom prst="rect">
              <a:avLst/>
            </a:prstGeom>
          </p:spPr>
        </p:pic>
        <p:pic>
          <p:nvPicPr>
            <p:cNvPr id="39" name="Picture 38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8386"/>
            <a:stretch>
              <a:fillRect/>
            </a:stretch>
          </p:blipFill>
          <p:spPr>
            <a:xfrm>
              <a:off x="-2399082" y="2974081"/>
              <a:ext cx="1269269" cy="1353823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40" name="Picture 39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8386"/>
            <a:stretch>
              <a:fillRect/>
            </a:stretch>
          </p:blipFill>
          <p:spPr>
            <a:xfrm>
              <a:off x="-2124640" y="2972387"/>
              <a:ext cx="1269269" cy="1353823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41" name="Picture 40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8386"/>
            <a:stretch>
              <a:fillRect/>
            </a:stretch>
          </p:blipFill>
          <p:spPr>
            <a:xfrm>
              <a:off x="-1791402" y="3118775"/>
              <a:ext cx="1269269" cy="1353823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42" name="Picture 41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8386"/>
            <a:stretch>
              <a:fillRect/>
            </a:stretch>
          </p:blipFill>
          <p:spPr>
            <a:xfrm flipH="1">
              <a:off x="-1682530" y="2726850"/>
              <a:ext cx="1269269" cy="1353823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235" b="98519" l="4021" r="97587">
                          <a14:foregroundMark x1="41019" y1="3457" x2="18767" y2="17531"/>
                          <a14:foregroundMark x1="18767" y1="17531" x2="4558" y2="46914"/>
                          <a14:foregroundMark x1="7403" y1="58268" x2="9383" y2="66173"/>
                          <a14:foregroundMark x1="4558" y1="46914" x2="4820" y2="47958"/>
                          <a14:foregroundMark x1="46113" y1="1975" x2="83110" y2="28642"/>
                          <a14:foregroundMark x1="83110" y1="28642" x2="91049" y2="48642"/>
                          <a14:foregroundMark x1="86059" y1="20741" x2="61930" y2="1481"/>
                          <a14:foregroundMark x1="61930" y1="1481" x2="67292" y2="9877"/>
                          <a14:foregroundMark x1="88904" y1="68285" x2="85791" y2="80741"/>
                          <a14:foregroundMark x1="85791" y1="80741" x2="58445" y2="91852"/>
                          <a14:foregroundMark x1="58445" y1="91852" x2="18499" y2="84938"/>
                          <a14:foregroundMark x1="18499" y1="84938" x2="7507" y2="87407"/>
                          <a14:foregroundMark x1="4826" y1="61975" x2="22252" y2="91852"/>
                          <a14:foregroundMark x1="22252" y1="91852" x2="50134" y2="98765"/>
                          <a14:foregroundMark x1="50134" y1="98765" x2="80697" y2="89630"/>
                          <a14:foregroundMark x1="80697" y1="89630" x2="83378" y2="86420"/>
                          <a14:foregroundMark x1="94343" y1="65830" x2="94370" y2="69383"/>
                          <a14:foregroundMark x1="94102" y1="33580" x2="94191" y2="45474"/>
                          <a14:foregroundMark x1="94102" y1="32346" x2="95810" y2="46396"/>
                          <a14:foregroundMark x1="6725" y1="57820" x2="12869" y2="69136"/>
                          <a14:foregroundMark x1="4021" y1="52840" x2="4668" y2="54031"/>
                          <a14:backgroundMark x1="10724" y1="45926" x2="71046" y2="48642"/>
                          <a14:backgroundMark x1="71046" y1="48642" x2="88204" y2="54815"/>
                          <a14:backgroundMark x1="91153" y1="50123" x2="86595" y2="64444"/>
                          <a14:backgroundMark x1="89812" y1="48642" x2="41555" y2="42963"/>
                          <a14:backgroundMark x1="86595" y1="48889" x2="49330" y2="61481"/>
                          <a14:backgroundMark x1="49330" y1="61481" x2="28418" y2="56543"/>
                          <a14:backgroundMark x1="9651" y1="45679" x2="34853" y2="70864"/>
                          <a14:backgroundMark x1="34853" y1="70864" x2="72654" y2="62963"/>
                          <a14:backgroundMark x1="13941" y1="47654" x2="8043" y2="57037"/>
                          <a14:backgroundMark x1="8847" y1="51358" x2="8847" y2="51358"/>
                          <a14:backgroundMark x1="9115" y1="47654" x2="9651" y2="54074"/>
                          <a14:backgroundMark x1="97587" y1="47407" x2="87668" y2="60247"/>
                          <a14:backgroundMark x1="98928" y1="59259" x2="85255" y2="65432"/>
                          <a14:backgroundMark x1="98391" y1="55556" x2="90885" y2="57531"/>
                          <a14:backgroundMark x1="7239" y1="53086" x2="25201" y2="6493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-2428404" y="2486482"/>
              <a:ext cx="1876794" cy="2033818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200"/>
                            </p:stCondLst>
                            <p:childTnLst>
                              <p:par>
                                <p:cTn id="30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31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950"/>
                            </p:stCondLst>
                            <p:childTnLst>
                              <p:par>
                                <p:cTn id="3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4.44444E-6 L -0.16731 -0.0118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72" y="-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3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室内&#10;&#10;已生成高可信度的说明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127" y="-1117600"/>
            <a:ext cx="12503435" cy="794717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892" b="99657" l="478" r="99113">
                        <a14:foregroundMark x1="82552" y1="3186" x2="85987" y2="11961"/>
                        <a14:foregroundMark x1="89900" y1="18039" x2="96451" y2="31176"/>
                        <a14:foregroundMark x1="96451" y1="31176" x2="96451" y2="31176"/>
                        <a14:foregroundMark x1="89900" y1="14314" x2="93949" y2="24755"/>
                        <a14:foregroundMark x1="93949" y1="24755" x2="93949" y2="24755"/>
                        <a14:foregroundMark x1="13330" y1="95833" x2="88808" y2="78627"/>
                        <a14:foregroundMark x1="2548" y1="93137" x2="22407" y2="91078"/>
                        <a14:foregroundMark x1="22407" y1="91078" x2="23339" y2="91078"/>
                        <a14:foregroundMark x1="523" y1="93137" x2="3640" y2="95147"/>
                        <a14:foregroundMark x1="1292" y1="81208" x2="1563" y2="84487"/>
                        <a14:foregroundMark x1="1066" y1="78478" x2="1183" y2="79890"/>
                        <a14:foregroundMark x1="2272" y1="88026" x2="4732" y2="98235"/>
                        <a14:foregroundMark x1="1892" y1="86447" x2="2047" y2="87091"/>
                        <a14:foregroundMark x1="1713" y1="85704" x2="1657" y2="85472"/>
                        <a14:foregroundMark x1="4732" y1="98235" x2="11169" y2="99657"/>
                        <a14:foregroundMark x1="11169" y1="99657" x2="97543" y2="95147"/>
                        <a14:foregroundMark x1="96156" y1="67206" x2="99113" y2="95833"/>
                        <a14:foregroundMark x1="7393" y1="14314" x2="9281" y2="24412"/>
                        <a14:foregroundMark x1="53344" y1="6225" x2="53344" y2="6225"/>
                        <a14:backgroundMark x1="842" y1="80637" x2="20359" y2="76275"/>
                        <a14:backgroundMark x1="20359" y1="76275" x2="28344" y2="77304"/>
                        <a14:backgroundMark x1="1456" y1="83676" x2="3480" y2="81667"/>
                        <a14:backgroundMark x1="1297" y1="76618" x2="364" y2="88088"/>
                        <a14:backgroundMark x1="25364" y1="81667" x2="34577" y2="80000"/>
                        <a14:backgroundMark x1="34577" y1="80000" x2="34577" y2="80000"/>
                        <a14:backgroundMark x1="26001" y1="83333" x2="31984" y2="82206"/>
                        <a14:backgroundMark x1="31984" y1="82206" x2="34418" y2="80000"/>
                        <a14:backgroundMark x1="3640" y1="44608" x2="12716" y2="76961"/>
                        <a14:backgroundMark x1="4595" y1="50000" x2="364" y2="80637"/>
                        <a14:backgroundMark x1="205" y1="85735" x2="5914" y2="83186"/>
                        <a14:backgroundMark x1="5914" y1="83186" x2="5983" y2="83039"/>
                        <a14:backgroundMark x1="1774" y1="86716" x2="1774" y2="77304"/>
                        <a14:backgroundMark x1="842" y1="72892" x2="205" y2="88382"/>
                        <a14:backgroundMark x1="1615" y1="88088" x2="9577" y2="80343"/>
                        <a14:backgroundMark x1="9577" y1="80343" x2="9577" y2="80343"/>
                        <a14:backgroundMark x1="18494" y1="50343" x2="20996" y2="80637"/>
                        <a14:backgroundMark x1="12238" y1="54706" x2="14900" y2="77304"/>
                        <a14:backgroundMark x1="19427" y1="54706" x2="19427" y2="70882"/>
                        <a14:backgroundMark x1="17561" y1="51716" x2="17243" y2="67206"/>
                        <a14:backgroundMark x1="10669" y1="59461" x2="13649" y2="69559"/>
                        <a14:backgroundMark x1="20678" y1="53725" x2="17402" y2="70539"/>
                        <a14:backgroundMark x1="17402" y1="70539" x2="17402" y2="70882"/>
                        <a14:backgroundMark x1="17561" y1="52696" x2="17561" y2="701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1308"/>
            <a:ext cx="12192000" cy="624828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667" b="90000" l="10000" r="90000">
                        <a14:foregroundMark x1="63778" y1="9545" x2="82889" y2="1667"/>
                        <a14:foregroundMark x1="20844" y1="23636" x2="23333" y2="44091"/>
                        <a14:foregroundMark x1="20660" y1="22121" x2="20844" y2="23636"/>
                        <a14:foregroundMark x1="18889" y1="7576" x2="20660" y2="22121"/>
                        <a14:foregroundMark x1="23333" y1="44091" x2="22778" y2="67727"/>
                        <a14:foregroundMark x1="16333" y1="86061" x2="28444" y2="80606"/>
                        <a14:foregroundMark x1="28444" y1="80606" x2="28667" y2="80606"/>
                        <a14:foregroundMark x1="61778" y1="59848" x2="66556" y2="64242"/>
                        <a14:backgroundMark x1="26000" y1="19545" x2="26000" y2="19545"/>
                        <a14:backgroundMark x1="21111" y1="23636" x2="21111" y2="23636"/>
                        <a14:backgroundMark x1="21556" y1="22121" x2="21556" y2="22121"/>
                        <a14:backgroundMark x1="22889" y1="22576" x2="22889" y2="22576"/>
                        <a14:backgroundMark x1="80000" y1="24848" x2="80000" y2="24848"/>
                        <a14:backgroundMark x1="83111" y1="27879" x2="83111" y2="27879"/>
                        <a14:backgroundMark x1="77333" y1="23939" x2="77333" y2="23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187" t="-1657" r="47159"/>
          <a:stretch>
            <a:fillRect/>
          </a:stretch>
        </p:blipFill>
        <p:spPr>
          <a:xfrm>
            <a:off x="-204725" y="228600"/>
            <a:ext cx="3485066" cy="8861730"/>
          </a:xfrm>
          <a:prstGeom prst="rect">
            <a:avLst/>
          </a:prstGeom>
        </p:spPr>
      </p:pic>
      <p:sp>
        <p:nvSpPr>
          <p:cNvPr id="32" name="矩形: 圆角 6"/>
          <p:cNvSpPr/>
          <p:nvPr/>
        </p:nvSpPr>
        <p:spPr>
          <a:xfrm>
            <a:off x="979135" y="64588"/>
            <a:ext cx="8501478" cy="3983840"/>
          </a:xfrm>
          <a:prstGeom prst="roundRect">
            <a:avLst>
              <a:gd name="adj" fmla="val 19216"/>
            </a:avLst>
          </a:prstGeom>
          <a:solidFill>
            <a:schemeClr val="bg1">
              <a:alpha val="9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pic>
        <p:nvPicPr>
          <p:cNvPr id="31" name="图片 30" descr="图片包含 物体&#10;&#10;已生成高可信度的说明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6451429" y="804497"/>
            <a:ext cx="273050" cy="29210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8" t="62108" r="41096"/>
          <a:stretch>
            <a:fillRect/>
          </a:stretch>
        </p:blipFill>
        <p:spPr>
          <a:xfrm>
            <a:off x="3681543" y="3633296"/>
            <a:ext cx="563301" cy="900264"/>
          </a:xfrm>
          <a:prstGeom prst="rect">
            <a:avLst/>
          </a:prstGeom>
        </p:spPr>
      </p:pic>
      <p:pic>
        <p:nvPicPr>
          <p:cNvPr id="34" name="图片 33" descr="图片包含 物体&#10;&#10;已生成高可信度的说明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7955909" y="3649144"/>
            <a:ext cx="398280" cy="426067"/>
          </a:xfrm>
          <a:prstGeom prst="rect">
            <a:avLst/>
          </a:prstGeom>
        </p:spPr>
      </p:pic>
      <p:pic>
        <p:nvPicPr>
          <p:cNvPr id="35" name="图片 34" descr="图片包含 物体&#10;&#10;已生成高可信度的说明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8940832" y="1816102"/>
            <a:ext cx="398280" cy="426067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8" t="62108" r="41096"/>
          <a:stretch>
            <a:fillRect/>
          </a:stretch>
        </p:blipFill>
        <p:spPr>
          <a:xfrm>
            <a:off x="2951064" y="3044493"/>
            <a:ext cx="949085" cy="1516822"/>
          </a:xfrm>
          <a:prstGeom prst="rect">
            <a:avLst/>
          </a:prstGeom>
        </p:spPr>
      </p:pic>
      <p:pic>
        <p:nvPicPr>
          <p:cNvPr id="39" name="图片 38" descr="图片包含 物体&#10;&#10;已生成高可信度的说明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2927051" y="980319"/>
            <a:ext cx="273050" cy="292100"/>
          </a:xfrm>
          <a:prstGeom prst="rect">
            <a:avLst/>
          </a:prstGeom>
        </p:spPr>
      </p:pic>
      <p:pic>
        <p:nvPicPr>
          <p:cNvPr id="40" name="图片 39" descr="图片包含 物体&#10;&#10;已生成高可信度的说明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2603135" y="2707549"/>
            <a:ext cx="647832" cy="69303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1638495" y="572944"/>
            <a:ext cx="750147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>
              <a:defRPr/>
            </a:pPr>
            <a:r>
              <a:rPr lang="en-US" sz="8000" b="1" dirty="0" err="1">
                <a:solidFill>
                  <a:srgbClr val="ED72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Tạm</a:t>
            </a:r>
            <a:r>
              <a:rPr lang="en-US" sz="8000" b="1" dirty="0">
                <a:solidFill>
                  <a:srgbClr val="ED72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solidFill>
                  <a:srgbClr val="ED72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8000" b="1" dirty="0">
                <a:solidFill>
                  <a:srgbClr val="ED72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solidFill>
                  <a:srgbClr val="ED72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8000" b="1" dirty="0">
                <a:solidFill>
                  <a:srgbClr val="ED72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solidFill>
                  <a:srgbClr val="ED72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hẹn</a:t>
            </a:r>
            <a:r>
              <a:rPr lang="en-US" sz="8000" b="1" dirty="0">
                <a:solidFill>
                  <a:srgbClr val="ED72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solidFill>
                  <a:srgbClr val="ED72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8000" b="1" dirty="0">
                <a:solidFill>
                  <a:srgbClr val="ED72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solidFill>
                  <a:srgbClr val="ED72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8000" b="1" dirty="0">
                <a:solidFill>
                  <a:srgbClr val="ED72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667" b="90000" l="10000" r="90000">
                        <a14:foregroundMark x1="63778" y1="9545" x2="82889" y2="1667"/>
                        <a14:foregroundMark x1="20844" y1="23636" x2="23333" y2="44091"/>
                        <a14:foregroundMark x1="20660" y1="22121" x2="20844" y2="23636"/>
                        <a14:foregroundMark x1="18889" y1="7576" x2="20660" y2="22121"/>
                        <a14:foregroundMark x1="23333" y1="44091" x2="22778" y2="67727"/>
                        <a14:foregroundMark x1="16333" y1="86061" x2="28444" y2="80606"/>
                        <a14:foregroundMark x1="28444" y1="80606" x2="28667" y2="80606"/>
                        <a14:foregroundMark x1="61778" y1="59848" x2="66556" y2="64242"/>
                        <a14:backgroundMark x1="26000" y1="19545" x2="26000" y2="19545"/>
                        <a14:backgroundMark x1="21111" y1="23636" x2="21111" y2="23636"/>
                        <a14:backgroundMark x1="21556" y1="22121" x2="21556" y2="22121"/>
                        <a14:backgroundMark x1="22889" y1="22576" x2="22889" y2="22576"/>
                        <a14:backgroundMark x1="80000" y1="24848" x2="80000" y2="24848"/>
                        <a14:backgroundMark x1="83111" y1="27879" x2="83111" y2="27879"/>
                        <a14:backgroundMark x1="77333" y1="23939" x2="77333" y2="23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31" b="12103"/>
          <a:stretch>
            <a:fillRect/>
          </a:stretch>
        </p:blipFill>
        <p:spPr>
          <a:xfrm>
            <a:off x="9328980" y="-268152"/>
            <a:ext cx="4189476" cy="6248282"/>
          </a:xfrm>
          <a:prstGeom prst="rect">
            <a:avLst/>
          </a:prstGeom>
        </p:spPr>
      </p:pic>
      <p:pic>
        <p:nvPicPr>
          <p:cNvPr id="44" name="图片 24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111" b="99028" l="625" r="93594">
                        <a14:foregroundMark x1="8775" y1="79513" x2="9205" y2="88320"/>
                        <a14:foregroundMark x1="8707" y1="78110" x2="8747" y2="78936"/>
                        <a14:foregroundMark x1="65062" y1="87449" x2="65404" y2="87402"/>
                        <a14:foregroundMark x1="58939" y1="88281" x2="60278" y2="88099"/>
                        <a14:foregroundMark x1="58220" y1="88379" x2="58557" y2="88333"/>
                        <a14:foregroundMark x1="57227" y1="88514" x2="57939" y2="88417"/>
                        <a14:foregroundMark x1="38872" y1="91011" x2="39347" y2="90946"/>
                        <a14:foregroundMark x1="10668" y1="94846" x2="38739" y2="91029"/>
                        <a14:foregroundMark x1="86132" y1="59640" x2="89408" y2="47761"/>
                        <a14:foregroundMark x1="1563" y1="2083" x2="1670" y2="2938"/>
                        <a14:foregroundMark x1="5763" y1="80059" x2="7540" y2="88007"/>
                        <a14:foregroundMark x1="5560" y1="94990" x2="5636" y2="95407"/>
                        <a14:foregroundMark x1="3361" y1="82987" x2="4388" y2="88596"/>
                        <a14:foregroundMark x1="2739" y1="79594" x2="2863" y2="80271"/>
                        <a14:foregroundMark x1="77969" y1="51751" x2="77969" y2="72381"/>
                        <a14:foregroundMark x1="93240" y1="45572" x2="92514" y2="52822"/>
                        <a14:foregroundMark x1="97188" y1="6111" x2="96896" y2="9027"/>
                        <a14:foregroundMark x1="83563" y1="45565" x2="82578" y2="50000"/>
                        <a14:foregroundMark x1="82578" y1="50000" x2="82578" y2="50417"/>
                        <a14:foregroundMark x1="47838" y1="10854" x2="54297" y2="15417"/>
                        <a14:foregroundMark x1="36016" y1="2500" x2="36574" y2="2894"/>
                        <a14:foregroundMark x1="59299" y1="16662" x2="62197" y2="30224"/>
                        <a14:foregroundMark x1="64796" y1="43904" x2="67344" y2="51944"/>
                        <a14:foregroundMark x1="47891" y1="33194" x2="50781" y2="47639"/>
                        <a14:foregroundMark x1="24688" y1="62917" x2="28438" y2="73194"/>
                        <a14:foregroundMark x1="31797" y1="60556" x2="34219" y2="69583"/>
                        <a14:foregroundMark x1="32031" y1="58194" x2="36641" y2="68056"/>
                        <a14:foregroundMark x1="28906" y1="66111" x2="32031" y2="73194"/>
                        <a14:foregroundMark x1="31328" y1="65278" x2="33516" y2="71944"/>
                        <a14:foregroundMark x1="64717" y1="84014" x2="65391" y2="86111"/>
                        <a14:foregroundMark x1="92439" y1="5663" x2="92422" y2="5833"/>
                        <a14:foregroundMark x1="92891" y1="1111" x2="92830" y2="1720"/>
                        <a14:foregroundMark x1="32109" y1="80833" x2="38313" y2="81580"/>
                        <a14:foregroundMark x1="64021" y1="91715" x2="67333" y2="95144"/>
                        <a14:foregroundMark x1="62096" y1="89722" x2="62799" y2="90450"/>
                        <a14:foregroundMark x1="61635" y1="89245" x2="62096" y2="89722"/>
                        <a14:foregroundMark x1="79141" y1="66944" x2="80547" y2="67500"/>
                        <a14:foregroundMark x1="80781" y1="67917" x2="81563" y2="67639"/>
                        <a14:backgroundMark x1="13906" y1="64583" x2="14375" y2="71250"/>
                        <a14:backgroundMark x1="42578" y1="71944" x2="42578" y2="71944"/>
                        <a14:backgroundMark x1="34219" y1="75556" x2="34219" y2="75556"/>
                        <a14:backgroundMark x1="95703" y1="2917" x2="93438" y2="32361"/>
                        <a14:backgroundMark x1="97578" y1="13194" x2="96250" y2="24028"/>
                        <a14:backgroundMark x1="96406" y1="10556" x2="96953" y2="18056"/>
                        <a14:backgroundMark x1="96953" y1="11250" x2="96875" y2="22222"/>
                        <a14:backgroundMark x1="96875" y1="9028" x2="96953" y2="19861"/>
                        <a14:backgroundMark x1="94531" y1="32917" x2="92422" y2="45139"/>
                        <a14:backgroundMark x1="92266" y1="56806" x2="91016" y2="69306"/>
                        <a14:backgroundMark x1="91719" y1="57639" x2="94531" y2="49583"/>
                        <a14:backgroundMark x1="91719" y1="55833" x2="95391" y2="53472"/>
                        <a14:backgroundMark x1="91406" y1="55833" x2="95234" y2="50139"/>
                        <a14:backgroundMark x1="91016" y1="66528" x2="91250" y2="80278"/>
                        <a14:backgroundMark x1="91250" y1="80278" x2="91094" y2="80833"/>
                        <a14:backgroundMark x1="91563" y1="90694" x2="91094" y2="99861"/>
                        <a14:backgroundMark x1="1953" y1="93333" x2="1953" y2="93333"/>
                        <a14:backgroundMark x1="156" y1="90139" x2="2344" y2="98194"/>
                        <a14:backgroundMark x1="39688" y1="69306" x2="39688" y2="69306"/>
                        <a14:backgroundMark x1="53516" y1="73472" x2="53516" y2="73472"/>
                        <a14:backgroundMark x1="57734" y1="77917" x2="57734" y2="77917"/>
                        <a14:backgroundMark x1="40859" y1="68611" x2="40859" y2="68611"/>
                        <a14:backgroundMark x1="48672" y1="69167" x2="48672" y2="69167"/>
                        <a14:backgroundMark x1="43828" y1="66528" x2="51719" y2="72222"/>
                        <a14:backgroundMark x1="53672" y1="74306" x2="53672" y2="74306"/>
                        <a14:backgroundMark x1="41016" y1="74306" x2="41016" y2="74306"/>
                        <a14:backgroundMark x1="8516" y1="7361" x2="2656" y2="78194"/>
                        <a14:backgroundMark x1="19922" y1="54861" x2="6094" y2="77500"/>
                        <a14:backgroundMark x1="6094" y1="77500" x2="2734" y2="79583"/>
                        <a14:backgroundMark x1="14297" y1="51389" x2="1328" y2="77500"/>
                        <a14:backgroundMark x1="12266" y1="51111" x2="703" y2="61528"/>
                        <a14:backgroundMark x1="4375" y1="1667" x2="2500" y2="31389"/>
                        <a14:backgroundMark x1="6250" y1="7222" x2="6172" y2="31111"/>
                        <a14:backgroundMark x1="2891" y1="2778" x2="4219" y2="34722"/>
                        <a14:backgroundMark x1="2344" y1="2500" x2="15234" y2="7222"/>
                        <a14:backgroundMark x1="5547" y1="1944" x2="22422" y2="2778"/>
                        <a14:backgroundMark x1="35313" y1="4861" x2="47578" y2="5278"/>
                        <a14:backgroundMark x1="55625" y1="2222" x2="66016" y2="18056"/>
                        <a14:backgroundMark x1="82578" y1="17778" x2="89453" y2="31944"/>
                        <a14:backgroundMark x1="76250" y1="17083" x2="92109" y2="43333"/>
                        <a14:backgroundMark x1="89922" y1="27778" x2="97344" y2="42083"/>
                        <a14:backgroundMark x1="89922" y1="22500" x2="82578" y2="41806"/>
                        <a14:backgroundMark x1="82578" y1="41806" x2="82578" y2="41806"/>
                        <a14:backgroundMark x1="93438" y1="6389" x2="89766" y2="13889"/>
                        <a14:backgroundMark x1="74375" y1="85000" x2="80391" y2="98750"/>
                        <a14:backgroundMark x1="81094" y1="79028" x2="85547" y2="87083"/>
                        <a14:backgroundMark x1="313" y1="54583" x2="1563" y2="61806"/>
                        <a14:backgroundMark x1="703" y1="55556" x2="1172" y2="77500"/>
                        <a14:backgroundMark x1="7422" y1="44583" x2="8359" y2="73056"/>
                        <a14:backgroundMark x1="7031" y1="46528" x2="5391" y2="67500"/>
                        <a14:backgroundMark x1="5391" y1="67500" x2="5391" y2="67500"/>
                        <a14:backgroundMark x1="7031" y1="44444" x2="9531" y2="77917"/>
                        <a14:backgroundMark x1="6016" y1="43611" x2="4375" y2="78472"/>
                        <a14:backgroundMark x1="2734" y1="81111" x2="2734" y2="81111"/>
                        <a14:backgroundMark x1="3047" y1="81111" x2="3672" y2="82639"/>
                        <a14:backgroundMark x1="2891" y1="93056" x2="10469" y2="92917"/>
                        <a14:backgroundMark x1="10469" y1="92917" x2="11406" y2="92361"/>
                        <a14:backgroundMark x1="4063" y1="89444" x2="10703" y2="90694"/>
                        <a14:backgroundMark x1="9531" y1="93056" x2="8750" y2="99306"/>
                        <a14:backgroundMark x1="5547" y1="95417" x2="5703" y2="99861"/>
                        <a14:backgroundMark x1="19609" y1="70139" x2="19609" y2="70139"/>
                        <a14:backgroundMark x1="19922" y1="66806" x2="17578" y2="73056"/>
                        <a14:backgroundMark x1="57500" y1="77917" x2="57500" y2="77917"/>
                        <a14:backgroundMark x1="58672" y1="6944" x2="62656" y2="20694"/>
                        <a14:backgroundMark x1="63281" y1="26667" x2="65078" y2="40278"/>
                        <a14:backgroundMark x1="65078" y1="40278" x2="72969" y2="47500"/>
                        <a14:backgroundMark x1="72969" y1="47500" x2="77969" y2="31389"/>
                        <a14:backgroundMark x1="77969" y1="31389" x2="78047" y2="29861"/>
                        <a14:backgroundMark x1="45703" y1="9722" x2="48438" y2="9028"/>
                        <a14:backgroundMark x1="57656" y1="7917" x2="57969" y2="12917"/>
                        <a14:backgroundMark x1="44375" y1="8750" x2="46719" y2="9722"/>
                        <a14:backgroundMark x1="43594" y1="7361" x2="42344" y2="8472"/>
                        <a14:backgroundMark x1="57969" y1="13611" x2="60469" y2="15000"/>
                        <a14:backgroundMark x1="62344" y1="30139" x2="64844" y2="43333"/>
                        <a14:backgroundMark x1="64844" y1="43333" x2="65000" y2="43333"/>
                        <a14:backgroundMark x1="90781" y1="16528" x2="84219" y2="26944"/>
                        <a14:backgroundMark x1="90781" y1="19444" x2="83438" y2="24861"/>
                        <a14:backgroundMark x1="78594" y1="6111" x2="76016" y2="15972"/>
                        <a14:backgroundMark x1="80859" y1="8750" x2="74688" y2="26667"/>
                        <a14:backgroundMark x1="80938" y1="16806" x2="77188" y2="38333"/>
                        <a14:backgroundMark x1="77188" y1="38333" x2="77188" y2="38333"/>
                        <a14:backgroundMark x1="86484" y1="65833" x2="80313" y2="85972"/>
                        <a14:backgroundMark x1="79297" y1="93889" x2="90313" y2="92361"/>
                        <a14:backgroundMark x1="90313" y1="92361" x2="90781" y2="91806"/>
                        <a14:backgroundMark x1="89063" y1="74722" x2="87656" y2="94861"/>
                        <a14:backgroundMark x1="89766" y1="78750" x2="88750" y2="98889"/>
                        <a14:backgroundMark x1="87891" y1="72222" x2="81094" y2="85694"/>
                        <a14:backgroundMark x1="87344" y1="72778" x2="83203" y2="82917"/>
                        <a14:backgroundMark x1="88359" y1="69722" x2="82500" y2="77083"/>
                        <a14:backgroundMark x1="90156" y1="76667" x2="84688" y2="87222"/>
                        <a14:backgroundMark x1="88125" y1="77083" x2="84688" y2="87361"/>
                        <a14:backgroundMark x1="87188" y1="75972" x2="82891" y2="89028"/>
                        <a14:backgroundMark x1="82891" y1="89028" x2="78984" y2="95139"/>
                        <a14:backgroundMark x1="82109" y1="87500" x2="75078" y2="93611"/>
                        <a14:backgroundMark x1="75078" y1="93611" x2="67969" y2="87361"/>
                        <a14:backgroundMark x1="67969" y1="87361" x2="77969" y2="80417"/>
                        <a14:backgroundMark x1="77969" y1="80417" x2="82656" y2="68472"/>
                        <a14:backgroundMark x1="82656" y1="68472" x2="82656" y2="63056"/>
                        <a14:backgroundMark x1="53359" y1="75972" x2="53359" y2="75972"/>
                        <a14:backgroundMark x1="37188" y1="71667" x2="37188" y2="71667"/>
                        <a14:backgroundMark x1="82422" y1="44861" x2="86016" y2="41944"/>
                        <a14:backgroundMark x1="93125" y1="5694" x2="92109" y2="5278"/>
                        <a14:backgroundMark x1="76875" y1="50833" x2="79766" y2="45972"/>
                        <a14:backgroundMark x1="76875" y1="51944" x2="79219" y2="43889"/>
                        <a14:backgroundMark x1="77500" y1="44444" x2="80234" y2="35417"/>
                        <a14:backgroundMark x1="79063" y1="41389" x2="77500" y2="51528"/>
                        <a14:backgroundMark x1="77344" y1="47778" x2="78984" y2="35000"/>
                        <a14:backgroundMark x1="79063" y1="22083" x2="77031" y2="30694"/>
                        <a14:backgroundMark x1="78047" y1="23056" x2="77031" y2="41528"/>
                        <a14:backgroundMark x1="77031" y1="41528" x2="84922" y2="41111"/>
                        <a14:backgroundMark x1="84922" y1="41111" x2="91953" y2="35139"/>
                        <a14:backgroundMark x1="91953" y1="35139" x2="89688" y2="15556"/>
                        <a14:backgroundMark x1="89688" y1="15556" x2="77266" y2="6528"/>
                        <a14:backgroundMark x1="77266" y1="6528" x2="81641" y2="5694"/>
                        <a14:backgroundMark x1="90000" y1="45694" x2="91484" y2="44861"/>
                        <a14:backgroundMark x1="92734" y1="24861" x2="91563" y2="38333"/>
                        <a14:backgroundMark x1="91563" y1="38333" x2="91406" y2="37500"/>
                        <a14:backgroundMark x1="93359" y1="22083" x2="90469" y2="39167"/>
                        <a14:backgroundMark x1="91250" y1="38333" x2="90313" y2="39722"/>
                        <a14:backgroundMark x1="91016" y1="11667" x2="90703" y2="18472"/>
                        <a14:backgroundMark x1="83359" y1="64306" x2="87813" y2="61806"/>
                        <a14:backgroundMark x1="84922" y1="62639" x2="87188" y2="59722"/>
                        <a14:backgroundMark x1="82188" y1="67222" x2="86016" y2="66389"/>
                        <a14:backgroundMark x1="85469" y1="65556" x2="80547" y2="79028"/>
                        <a14:backgroundMark x1="80547" y1="79028" x2="74766" y2="87222"/>
                        <a14:backgroundMark x1="74766" y1="87222" x2="74297" y2="87361"/>
                        <a14:backgroundMark x1="83828" y1="69583" x2="78906" y2="85972"/>
                        <a14:backgroundMark x1="78906" y1="85972" x2="71797" y2="86111"/>
                        <a14:backgroundMark x1="67344" y1="87778" x2="67734" y2="86389"/>
                        <a14:backgroundMark x1="73281" y1="87361" x2="76328" y2="91944"/>
                        <a14:backgroundMark x1="82813" y1="85694" x2="84063" y2="93472"/>
                        <a14:backgroundMark x1="76094" y1="74306" x2="81641" y2="74583"/>
                        <a14:backgroundMark x1="80313" y1="64167" x2="80313" y2="64167"/>
                        <a14:backgroundMark x1="77344" y1="72639" x2="78438" y2="72222"/>
                        <a14:backgroundMark x1="62656" y1="79306" x2="62656" y2="79306"/>
                        <a14:backgroundMark x1="64219" y1="80694" x2="64219" y2="80694"/>
                        <a14:backgroundMark x1="64219" y1="80972" x2="64688" y2="84028"/>
                        <a14:backgroundMark x1="63672" y1="80694" x2="62500" y2="80000"/>
                        <a14:backgroundMark x1="60547" y1="78333" x2="59297" y2="78333"/>
                        <a14:backgroundMark x1="80391" y1="94583" x2="86641" y2="95556"/>
                        <a14:backgroundMark x1="80234" y1="95972" x2="88125" y2="96806"/>
                        <a14:backgroundMark x1="81641" y1="98056" x2="86953" y2="97083"/>
                        <a14:backgroundMark x1="70391" y1="85972" x2="73047" y2="87361"/>
                        <a14:backgroundMark x1="6250" y1="40833" x2="6719" y2="49444"/>
                        <a14:backgroundMark x1="6719" y1="42361" x2="6484" y2="52778"/>
                        <a14:backgroundMark x1="4063" y1="61389" x2="1797" y2="66389"/>
                        <a14:backgroundMark x1="2422" y1="80694" x2="2656" y2="81389"/>
                        <a14:backgroundMark x1="8516" y1="79583" x2="8750" y2="79583"/>
                        <a14:backgroundMark x1="9844" y1="76667" x2="8516" y2="77639"/>
                        <a14:backgroundMark x1="75391" y1="5278" x2="81641" y2="4444"/>
                        <a14:backgroundMark x1="75859" y1="4861" x2="95781" y2="3472"/>
                        <a14:backgroundMark x1="41641" y1="71944" x2="58047" y2="99444"/>
                        <a14:backgroundMark x1="53203" y1="84028" x2="57656" y2="83333"/>
                        <a14:backgroundMark x1="43516" y1="77778" x2="44297" y2="99722"/>
                        <a14:backgroundMark x1="41016" y1="78472" x2="41797" y2="95972"/>
                        <a14:backgroundMark x1="41797" y1="77778" x2="42578" y2="96389"/>
                        <a14:backgroundMark x1="62891" y1="82917" x2="64375" y2="91528"/>
                        <a14:backgroundMark x1="68047" y1="92917" x2="70234" y2="98056"/>
                        <a14:backgroundMark x1="61719" y1="87778" x2="61484" y2="89167"/>
                        <a14:backgroundMark x1="66797" y1="95278" x2="66797" y2="95278"/>
                        <a14:backgroundMark x1="66719" y1="86667" x2="66797" y2="90556"/>
                        <a14:backgroundMark x1="57422" y1="86528" x2="57578" y2="86806"/>
                        <a14:backgroundMark x1="58438" y1="86806" x2="58750" y2="86667"/>
                        <a14:backgroundMark x1="58984" y1="86667" x2="59531" y2="85972"/>
                        <a14:backgroundMark x1="59453" y1="85139" x2="58516" y2="86250"/>
                        <a14:backgroundMark x1="58828" y1="85417" x2="57188" y2="85833"/>
                        <a14:backgroundMark x1="57422" y1="84722" x2="54844" y2="89583"/>
                        <a14:backgroundMark x1="53359" y1="81528" x2="54688" y2="82639"/>
                        <a14:backgroundMark x1="45781" y1="81111" x2="54766" y2="89444"/>
                        <a14:backgroundMark x1="50781" y1="83750" x2="52891" y2="82639"/>
                        <a14:backgroundMark x1="44844" y1="90556" x2="50938" y2="89444"/>
                        <a14:backgroundMark x1="50234" y1="85972" x2="51563" y2="81667"/>
                        <a14:backgroundMark x1="62109" y1="89722" x2="62109" y2="89722"/>
                        <a14:backgroundMark x1="51953" y1="83194" x2="50469" y2="83333"/>
                        <a14:backgroundMark x1="62813" y1="78889" x2="62734" y2="78333"/>
                        <a14:backgroundMark x1="66641" y1="95000" x2="66641" y2="95000"/>
                        <a14:backgroundMark x1="47188" y1="11389" x2="48125" y2="9583"/>
                        <a14:backgroundMark x1="45703" y1="8750" x2="42422" y2="8889"/>
                        <a14:backgroundMark x1="40469" y1="71528" x2="38906" y2="90833"/>
                        <a14:backgroundMark x1="38906" y1="90833" x2="40703" y2="76944"/>
                        <a14:backgroundMark x1="40703" y1="76944" x2="40781" y2="96111"/>
                        <a14:backgroundMark x1="40781" y1="96111" x2="40469" y2="85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590" t="3514" r="4826" b="-624"/>
          <a:stretch>
            <a:fillRect/>
          </a:stretch>
        </p:blipFill>
        <p:spPr>
          <a:xfrm>
            <a:off x="8925010" y="-4732"/>
            <a:ext cx="3239375" cy="3183484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>
            <a:fillRect/>
          </a:stretch>
        </p:blipFill>
        <p:spPr>
          <a:xfrm>
            <a:off x="635696" y="2905957"/>
            <a:ext cx="3162300" cy="24928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片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-67410"/>
            <a:ext cx="12192000" cy="2494946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935980" y="457200"/>
            <a:ext cx="10265420" cy="1970336"/>
            <a:chOff x="935980" y="457200"/>
            <a:chExt cx="10265420" cy="1970336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35980" y="477331"/>
              <a:ext cx="2816612" cy="1950205"/>
            </a:xfrm>
            <a:prstGeom prst="rect">
              <a:avLst/>
            </a:prstGeom>
          </p:spPr>
        </p:pic>
      </p:grpSp>
      <p:pic>
        <p:nvPicPr>
          <p:cNvPr id="5" name="Picture 4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987" y="3384038"/>
            <a:ext cx="3384258" cy="1422439"/>
          </a:xfrm>
          <a:prstGeom prst="rect">
            <a:avLst/>
          </a:prstGeom>
          <a:ln>
            <a:noFill/>
          </a:ln>
        </p:spPr>
      </p:pic>
      <p:sp>
        <p:nvSpPr>
          <p:cNvPr id="22" name="Rectangle 21"/>
          <p:cNvSpPr/>
          <p:nvPr/>
        </p:nvSpPr>
        <p:spPr>
          <a:xfrm>
            <a:off x="3397738" y="547445"/>
            <a:ext cx="6102878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en-US" sz="3600" kern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6dm5cm = ……dm</a:t>
            </a:r>
          </a:p>
        </p:txBody>
      </p:sp>
      <p:pic>
        <p:nvPicPr>
          <p:cNvPr id="23" name="Picture 22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379" y="3384038"/>
            <a:ext cx="3384258" cy="1422439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1813767" y="3261812"/>
            <a:ext cx="4776456" cy="2021744"/>
            <a:chOff x="830891" y="3965327"/>
            <a:chExt cx="4776456" cy="2021744"/>
          </a:xfrm>
          <a:noFill/>
        </p:grpSpPr>
        <p:pic>
          <p:nvPicPr>
            <p:cNvPr id="15" name="Picture 14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2950667">
              <a:off x="3861222" y="4240945"/>
              <a:ext cx="1455104" cy="2037147"/>
            </a:xfrm>
            <a:prstGeom prst="rect">
              <a:avLst/>
            </a:prstGeom>
            <a:grpFill/>
          </p:spPr>
        </p:pic>
        <p:sp>
          <p:nvSpPr>
            <p:cNvPr id="8" name="TextBox 7">
              <a:hlinkClick r:id="rId9" action="ppaction://hlinksldjump"/>
            </p:cNvPr>
            <p:cNvSpPr txBox="1"/>
            <p:nvPr/>
          </p:nvSpPr>
          <p:spPr>
            <a:xfrm>
              <a:off x="830891" y="3965327"/>
              <a:ext cx="628698" cy="830997"/>
            </a:xfrm>
            <a:prstGeom prst="rect">
              <a:avLst/>
            </a:prstGeom>
            <a:grp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800" b="1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7041449" y="3219965"/>
            <a:ext cx="4482185" cy="1382669"/>
            <a:chOff x="7041449" y="3219965"/>
            <a:chExt cx="4482185" cy="1382669"/>
          </a:xfrm>
        </p:grpSpPr>
        <p:pic>
          <p:nvPicPr>
            <p:cNvPr id="26" name="Picture 25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18649333" flipH="1">
              <a:off x="9864430" y="2943431"/>
              <a:ext cx="1382669" cy="1935738"/>
            </a:xfrm>
            <a:prstGeom prst="rect">
              <a:avLst/>
            </a:prstGeom>
          </p:spPr>
        </p:pic>
        <p:sp>
          <p:nvSpPr>
            <p:cNvPr id="29" name="TextBox 28">
              <a:hlinkClick r:id="rId11" action="ppaction://hlinksldjump"/>
            </p:cNvPr>
            <p:cNvSpPr txBox="1"/>
            <p:nvPr/>
          </p:nvSpPr>
          <p:spPr>
            <a:xfrm>
              <a:off x="7041449" y="3221502"/>
              <a:ext cx="595035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800" b="1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</a:p>
          </p:txBody>
        </p:sp>
      </p:grpSp>
      <p:sp>
        <p:nvSpPr>
          <p:cNvPr id="31" name="TextBox 30">
            <a:hlinkClick r:id="rId9" action="ppaction://hlinksldjump"/>
          </p:cNvPr>
          <p:cNvSpPr txBox="1"/>
          <p:nvPr/>
        </p:nvSpPr>
        <p:spPr>
          <a:xfrm>
            <a:off x="3487414" y="3710536"/>
            <a:ext cx="88998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6,5</a:t>
            </a:r>
          </a:p>
        </p:txBody>
      </p:sp>
      <p:grpSp>
        <p:nvGrpSpPr>
          <p:cNvPr id="39" name="Group 38"/>
          <p:cNvGrpSpPr/>
          <p:nvPr/>
        </p:nvGrpSpPr>
        <p:grpSpPr>
          <a:xfrm>
            <a:off x="1753016" y="5067171"/>
            <a:ext cx="4844767" cy="1894941"/>
            <a:chOff x="270009" y="5067171"/>
            <a:chExt cx="4844767" cy="1894941"/>
          </a:xfrm>
        </p:grpSpPr>
        <p:pic>
          <p:nvPicPr>
            <p:cNvPr id="13" name="Picture 12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5098536"/>
              <a:ext cx="3384258" cy="1422439"/>
            </a:xfrm>
            <a:prstGeom prst="rect">
              <a:avLst/>
            </a:prstGeom>
          </p:spPr>
        </p:pic>
        <p:grpSp>
          <p:nvGrpSpPr>
            <p:cNvPr id="36" name="Group 35"/>
            <p:cNvGrpSpPr/>
            <p:nvPr/>
          </p:nvGrpSpPr>
          <p:grpSpPr>
            <a:xfrm>
              <a:off x="270009" y="5067171"/>
              <a:ext cx="4844767" cy="1894941"/>
              <a:chOff x="270009" y="5067171"/>
              <a:chExt cx="4844767" cy="1894941"/>
            </a:xfrm>
          </p:grpSpPr>
          <p:pic>
            <p:nvPicPr>
              <p:cNvPr id="25" name="Picture 24">
                <a:hlinkClick r:id="rId11" action="ppaction://hlinksldjump"/>
              </p:cNvPr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 rot="2950667">
                <a:off x="3360436" y="5207771"/>
                <a:ext cx="1461950" cy="2046731"/>
              </a:xfrm>
              <a:prstGeom prst="rect">
                <a:avLst/>
              </a:prstGeom>
            </p:spPr>
          </p:pic>
          <p:sp>
            <p:nvSpPr>
              <p:cNvPr id="28" name="TextBox 27">
                <a:hlinkClick r:id="rId11" action="ppaction://hlinksldjump"/>
              </p:cNvPr>
              <p:cNvSpPr txBox="1"/>
              <p:nvPr/>
            </p:nvSpPr>
            <p:spPr>
              <a:xfrm>
                <a:off x="270009" y="5067171"/>
                <a:ext cx="628698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4800" b="1" i="0" u="none" strike="noStrike" kern="1200" cap="none" spc="0" normalizeH="0" baseline="0" noProof="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</a:p>
            </p:txBody>
          </p:sp>
        </p:grpSp>
        <p:sp>
          <p:nvSpPr>
            <p:cNvPr id="32" name="TextBox 31">
              <a:hlinkClick r:id="rId11" action="ppaction://hlinksldjump"/>
            </p:cNvPr>
            <p:cNvSpPr txBox="1"/>
            <p:nvPr/>
          </p:nvSpPr>
          <p:spPr>
            <a:xfrm>
              <a:off x="2145174" y="5414141"/>
              <a:ext cx="748923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65</a:t>
              </a:r>
            </a:p>
          </p:txBody>
        </p:sp>
      </p:grpSp>
      <p:sp>
        <p:nvSpPr>
          <p:cNvPr id="33" name="TextBox 32">
            <a:hlinkClick r:id="rId11" action="ppaction://hlinksldjump"/>
          </p:cNvPr>
          <p:cNvSpPr txBox="1"/>
          <p:nvPr/>
        </p:nvSpPr>
        <p:spPr>
          <a:xfrm>
            <a:off x="8396974" y="3663332"/>
            <a:ext cx="117211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0,65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7595379" y="5098536"/>
            <a:ext cx="3384258" cy="1422439"/>
            <a:chOff x="7595379" y="5098536"/>
            <a:chExt cx="3384258" cy="1422439"/>
          </a:xfrm>
        </p:grpSpPr>
        <p:pic>
          <p:nvPicPr>
            <p:cNvPr id="24" name="Picture 23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379" y="5098536"/>
              <a:ext cx="3384258" cy="1422439"/>
            </a:xfrm>
            <a:prstGeom prst="rect">
              <a:avLst/>
            </a:prstGeom>
          </p:spPr>
        </p:pic>
        <p:sp>
          <p:nvSpPr>
            <p:cNvPr id="34" name="TextBox 33">
              <a:hlinkClick r:id="rId11" action="ppaction://hlinksldjump"/>
            </p:cNvPr>
            <p:cNvSpPr txBox="1"/>
            <p:nvPr/>
          </p:nvSpPr>
          <p:spPr>
            <a:xfrm>
              <a:off x="8560386" y="5311061"/>
              <a:ext cx="1172116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6,05</a:t>
              </a:r>
            </a:p>
          </p:txBody>
        </p:sp>
      </p:grpSp>
      <p:pic>
        <p:nvPicPr>
          <p:cNvPr id="40" name="Am-thanh-lam-phep-bang-cay-dua-than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36600" y="-787986"/>
            <a:ext cx="609600" cy="609600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6950498" y="4818117"/>
            <a:ext cx="4771153" cy="1504338"/>
            <a:chOff x="6950498" y="4818117"/>
            <a:chExt cx="4771153" cy="1504338"/>
          </a:xfrm>
        </p:grpSpPr>
        <p:pic>
          <p:nvPicPr>
            <p:cNvPr id="27" name="Picture 26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18649333" flipH="1">
              <a:off x="9916445" y="4517249"/>
              <a:ext cx="1504338" cy="2106074"/>
            </a:xfrm>
            <a:prstGeom prst="rect">
              <a:avLst/>
            </a:prstGeom>
          </p:spPr>
        </p:pic>
        <p:sp>
          <p:nvSpPr>
            <p:cNvPr id="30" name="TextBox 29">
              <a:hlinkClick r:id="rId11" action="ppaction://hlinksldjump"/>
            </p:cNvPr>
            <p:cNvSpPr txBox="1"/>
            <p:nvPr/>
          </p:nvSpPr>
          <p:spPr>
            <a:xfrm>
              <a:off x="6950498" y="5154788"/>
              <a:ext cx="628698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800" b="1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</a:p>
          </p:txBody>
        </p:sp>
      </p:grpSp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368" r="58046"/>
          <a:stretch>
            <a:fillRect/>
          </a:stretch>
        </p:blipFill>
        <p:spPr>
          <a:xfrm>
            <a:off x="-754060" y="4232895"/>
            <a:ext cx="3057432" cy="2362489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  <p:bldLst>
      <p:bldP spid="31" grpId="0"/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239360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Đúng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26159" y="643574"/>
            <a:ext cx="1929482" cy="2701274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grpSp>
        <p:nvGrpSpPr>
          <p:cNvPr id="23" name="Group 22"/>
          <p:cNvGrpSpPr/>
          <p:nvPr/>
        </p:nvGrpSpPr>
        <p:grpSpPr>
          <a:xfrm>
            <a:off x="8628752" y="1511341"/>
            <a:ext cx="3152893" cy="2739034"/>
            <a:chOff x="458511" y="671416"/>
            <a:chExt cx="3152893" cy="2739034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8800" b="0" i="0" u="none" strike="noStrike" kern="1200" cap="none" spc="0" normalizeH="0" baseline="0" noProof="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681923" y="709175"/>
              <a:ext cx="1929481" cy="2701275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  <p:pic>
        <p:nvPicPr>
          <p:cNvPr id="20" name="图片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9" y="5115756"/>
            <a:ext cx="12192000" cy="1773053"/>
          </a:xfrm>
          <a:prstGeom prst="rect">
            <a:avLst/>
          </a:prstGeom>
        </p:spPr>
      </p:pic>
      <p:pic>
        <p:nvPicPr>
          <p:cNvPr id="11" name="Picture 10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>
            <a:fillRect/>
          </a:stretch>
        </p:blipFill>
        <p:spPr>
          <a:xfrm>
            <a:off x="10776936" y="5292515"/>
            <a:ext cx="1752296" cy="1650331"/>
          </a:xfrm>
          <a:prstGeom prst="rect">
            <a:avLst/>
          </a:prstGeom>
        </p:spPr>
      </p:pic>
      <p:pic>
        <p:nvPicPr>
          <p:cNvPr id="21" name="图片 24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111" b="99028" l="625" r="93594">
                        <a14:foregroundMark x1="8775" y1="79513" x2="9205" y2="88320"/>
                        <a14:foregroundMark x1="8707" y1="78110" x2="8747" y2="78936"/>
                        <a14:foregroundMark x1="65062" y1="87449" x2="65404" y2="87402"/>
                        <a14:foregroundMark x1="58939" y1="88281" x2="60278" y2="88099"/>
                        <a14:foregroundMark x1="58220" y1="88379" x2="58557" y2="88333"/>
                        <a14:foregroundMark x1="57227" y1="88514" x2="57939" y2="88417"/>
                        <a14:foregroundMark x1="38872" y1="91011" x2="39347" y2="90946"/>
                        <a14:foregroundMark x1="10668" y1="94846" x2="38739" y2="91029"/>
                        <a14:foregroundMark x1="86132" y1="59640" x2="89408" y2="47761"/>
                        <a14:foregroundMark x1="1563" y1="2083" x2="1670" y2="2938"/>
                        <a14:foregroundMark x1="5763" y1="80059" x2="7540" y2="88007"/>
                        <a14:foregroundMark x1="5560" y1="94990" x2="5636" y2="95407"/>
                        <a14:foregroundMark x1="3361" y1="82987" x2="4388" y2="88596"/>
                        <a14:foregroundMark x1="2739" y1="79594" x2="2863" y2="80271"/>
                        <a14:foregroundMark x1="77969" y1="51751" x2="77969" y2="72381"/>
                        <a14:foregroundMark x1="93240" y1="45572" x2="92514" y2="52822"/>
                        <a14:foregroundMark x1="97188" y1="6111" x2="96896" y2="9027"/>
                        <a14:foregroundMark x1="83563" y1="45565" x2="82578" y2="50000"/>
                        <a14:foregroundMark x1="82578" y1="50000" x2="82578" y2="50417"/>
                        <a14:foregroundMark x1="47838" y1="10854" x2="54297" y2="15417"/>
                        <a14:foregroundMark x1="36016" y1="2500" x2="36574" y2="2894"/>
                        <a14:foregroundMark x1="59299" y1="16662" x2="62197" y2="30224"/>
                        <a14:foregroundMark x1="64796" y1="43904" x2="67344" y2="51944"/>
                        <a14:foregroundMark x1="47891" y1="33194" x2="50781" y2="47639"/>
                        <a14:foregroundMark x1="24688" y1="62917" x2="28438" y2="73194"/>
                        <a14:foregroundMark x1="31797" y1="60556" x2="34219" y2="69583"/>
                        <a14:foregroundMark x1="32031" y1="58194" x2="36641" y2="68056"/>
                        <a14:foregroundMark x1="28906" y1="66111" x2="32031" y2="73194"/>
                        <a14:foregroundMark x1="31328" y1="65278" x2="33516" y2="71944"/>
                        <a14:foregroundMark x1="64717" y1="84014" x2="65391" y2="86111"/>
                        <a14:foregroundMark x1="92439" y1="5663" x2="92422" y2="5833"/>
                        <a14:foregroundMark x1="92891" y1="1111" x2="92830" y2="1720"/>
                        <a14:foregroundMark x1="32109" y1="80833" x2="38313" y2="81580"/>
                        <a14:foregroundMark x1="64021" y1="91715" x2="67333" y2="95144"/>
                        <a14:foregroundMark x1="62096" y1="89722" x2="62799" y2="90450"/>
                        <a14:foregroundMark x1="61635" y1="89245" x2="62096" y2="89722"/>
                        <a14:foregroundMark x1="79141" y1="66944" x2="80547" y2="67500"/>
                        <a14:foregroundMark x1="80781" y1="67917" x2="81563" y2="67639"/>
                        <a14:backgroundMark x1="13906" y1="64583" x2="14375" y2="71250"/>
                        <a14:backgroundMark x1="42578" y1="71944" x2="42578" y2="71944"/>
                        <a14:backgroundMark x1="34219" y1="75556" x2="34219" y2="75556"/>
                        <a14:backgroundMark x1="95703" y1="2917" x2="93438" y2="32361"/>
                        <a14:backgroundMark x1="97578" y1="13194" x2="96250" y2="24028"/>
                        <a14:backgroundMark x1="96406" y1="10556" x2="96953" y2="18056"/>
                        <a14:backgroundMark x1="96953" y1="11250" x2="96875" y2="22222"/>
                        <a14:backgroundMark x1="96875" y1="9028" x2="96953" y2="19861"/>
                        <a14:backgroundMark x1="94531" y1="32917" x2="92422" y2="45139"/>
                        <a14:backgroundMark x1="92266" y1="56806" x2="91016" y2="69306"/>
                        <a14:backgroundMark x1="91719" y1="57639" x2="94531" y2="49583"/>
                        <a14:backgroundMark x1="91719" y1="55833" x2="95391" y2="53472"/>
                        <a14:backgroundMark x1="91406" y1="55833" x2="95234" y2="50139"/>
                        <a14:backgroundMark x1="91016" y1="66528" x2="91250" y2="80278"/>
                        <a14:backgroundMark x1="91250" y1="80278" x2="91094" y2="80833"/>
                        <a14:backgroundMark x1="91563" y1="90694" x2="91094" y2="99861"/>
                        <a14:backgroundMark x1="1953" y1="93333" x2="1953" y2="93333"/>
                        <a14:backgroundMark x1="156" y1="90139" x2="2344" y2="98194"/>
                        <a14:backgroundMark x1="39688" y1="69306" x2="39688" y2="69306"/>
                        <a14:backgroundMark x1="53516" y1="73472" x2="53516" y2="73472"/>
                        <a14:backgroundMark x1="57734" y1="77917" x2="57734" y2="77917"/>
                        <a14:backgroundMark x1="40859" y1="68611" x2="40859" y2="68611"/>
                        <a14:backgroundMark x1="48672" y1="69167" x2="48672" y2="69167"/>
                        <a14:backgroundMark x1="43828" y1="66528" x2="51719" y2="72222"/>
                        <a14:backgroundMark x1="53672" y1="74306" x2="53672" y2="74306"/>
                        <a14:backgroundMark x1="41016" y1="74306" x2="41016" y2="74306"/>
                        <a14:backgroundMark x1="8516" y1="7361" x2="2656" y2="78194"/>
                        <a14:backgroundMark x1="19922" y1="54861" x2="6094" y2="77500"/>
                        <a14:backgroundMark x1="6094" y1="77500" x2="2734" y2="79583"/>
                        <a14:backgroundMark x1="14297" y1="51389" x2="1328" y2="77500"/>
                        <a14:backgroundMark x1="12266" y1="51111" x2="703" y2="61528"/>
                        <a14:backgroundMark x1="4375" y1="1667" x2="2500" y2="31389"/>
                        <a14:backgroundMark x1="6250" y1="7222" x2="6172" y2="31111"/>
                        <a14:backgroundMark x1="2891" y1="2778" x2="4219" y2="34722"/>
                        <a14:backgroundMark x1="2344" y1="2500" x2="15234" y2="7222"/>
                        <a14:backgroundMark x1="5547" y1="1944" x2="22422" y2="2778"/>
                        <a14:backgroundMark x1="35313" y1="4861" x2="47578" y2="5278"/>
                        <a14:backgroundMark x1="55625" y1="2222" x2="66016" y2="18056"/>
                        <a14:backgroundMark x1="82578" y1="17778" x2="89453" y2="31944"/>
                        <a14:backgroundMark x1="76250" y1="17083" x2="92109" y2="43333"/>
                        <a14:backgroundMark x1="89922" y1="27778" x2="97344" y2="42083"/>
                        <a14:backgroundMark x1="89922" y1="22500" x2="82578" y2="41806"/>
                        <a14:backgroundMark x1="82578" y1="41806" x2="82578" y2="41806"/>
                        <a14:backgroundMark x1="93438" y1="6389" x2="89766" y2="13889"/>
                        <a14:backgroundMark x1="74375" y1="85000" x2="80391" y2="98750"/>
                        <a14:backgroundMark x1="81094" y1="79028" x2="85547" y2="87083"/>
                        <a14:backgroundMark x1="313" y1="54583" x2="1563" y2="61806"/>
                        <a14:backgroundMark x1="703" y1="55556" x2="1172" y2="77500"/>
                        <a14:backgroundMark x1="7422" y1="44583" x2="8359" y2="73056"/>
                        <a14:backgroundMark x1="7031" y1="46528" x2="5391" y2="67500"/>
                        <a14:backgroundMark x1="5391" y1="67500" x2="5391" y2="67500"/>
                        <a14:backgroundMark x1="7031" y1="44444" x2="9531" y2="77917"/>
                        <a14:backgroundMark x1="6016" y1="43611" x2="4375" y2="78472"/>
                        <a14:backgroundMark x1="2734" y1="81111" x2="2734" y2="81111"/>
                        <a14:backgroundMark x1="3047" y1="81111" x2="3672" y2="82639"/>
                        <a14:backgroundMark x1="2891" y1="93056" x2="10469" y2="92917"/>
                        <a14:backgroundMark x1="10469" y1="92917" x2="11406" y2="92361"/>
                        <a14:backgroundMark x1="4063" y1="89444" x2="10703" y2="90694"/>
                        <a14:backgroundMark x1="9531" y1="93056" x2="8750" y2="99306"/>
                        <a14:backgroundMark x1="5547" y1="95417" x2="5703" y2="99861"/>
                        <a14:backgroundMark x1="19609" y1="70139" x2="19609" y2="70139"/>
                        <a14:backgroundMark x1="19922" y1="66806" x2="17578" y2="73056"/>
                        <a14:backgroundMark x1="57500" y1="77917" x2="57500" y2="77917"/>
                        <a14:backgroundMark x1="58672" y1="6944" x2="62656" y2="20694"/>
                        <a14:backgroundMark x1="63281" y1="26667" x2="65078" y2="40278"/>
                        <a14:backgroundMark x1="65078" y1="40278" x2="72969" y2="47500"/>
                        <a14:backgroundMark x1="72969" y1="47500" x2="77969" y2="31389"/>
                        <a14:backgroundMark x1="77969" y1="31389" x2="78047" y2="29861"/>
                        <a14:backgroundMark x1="45703" y1="9722" x2="48438" y2="9028"/>
                        <a14:backgroundMark x1="57656" y1="7917" x2="57969" y2="12917"/>
                        <a14:backgroundMark x1="44375" y1="8750" x2="46719" y2="9722"/>
                        <a14:backgroundMark x1="43594" y1="7361" x2="42344" y2="8472"/>
                        <a14:backgroundMark x1="57969" y1="13611" x2="60469" y2="15000"/>
                        <a14:backgroundMark x1="62344" y1="30139" x2="64844" y2="43333"/>
                        <a14:backgroundMark x1="64844" y1="43333" x2="65000" y2="43333"/>
                        <a14:backgroundMark x1="90781" y1="16528" x2="84219" y2="26944"/>
                        <a14:backgroundMark x1="90781" y1="19444" x2="83438" y2="24861"/>
                        <a14:backgroundMark x1="78594" y1="6111" x2="76016" y2="15972"/>
                        <a14:backgroundMark x1="80859" y1="8750" x2="74688" y2="26667"/>
                        <a14:backgroundMark x1="80938" y1="16806" x2="77188" y2="38333"/>
                        <a14:backgroundMark x1="77188" y1="38333" x2="77188" y2="38333"/>
                        <a14:backgroundMark x1="86484" y1="65833" x2="80313" y2="85972"/>
                        <a14:backgroundMark x1="79297" y1="93889" x2="90313" y2="92361"/>
                        <a14:backgroundMark x1="90313" y1="92361" x2="90781" y2="91806"/>
                        <a14:backgroundMark x1="89063" y1="74722" x2="87656" y2="94861"/>
                        <a14:backgroundMark x1="89766" y1="78750" x2="88750" y2="98889"/>
                        <a14:backgroundMark x1="87891" y1="72222" x2="81094" y2="85694"/>
                        <a14:backgroundMark x1="87344" y1="72778" x2="83203" y2="82917"/>
                        <a14:backgroundMark x1="88359" y1="69722" x2="82500" y2="77083"/>
                        <a14:backgroundMark x1="90156" y1="76667" x2="84688" y2="87222"/>
                        <a14:backgroundMark x1="88125" y1="77083" x2="84688" y2="87361"/>
                        <a14:backgroundMark x1="87188" y1="75972" x2="82891" y2="89028"/>
                        <a14:backgroundMark x1="82891" y1="89028" x2="78984" y2="95139"/>
                        <a14:backgroundMark x1="82109" y1="87500" x2="75078" y2="93611"/>
                        <a14:backgroundMark x1="75078" y1="93611" x2="67969" y2="87361"/>
                        <a14:backgroundMark x1="67969" y1="87361" x2="77969" y2="80417"/>
                        <a14:backgroundMark x1="77969" y1="80417" x2="82656" y2="68472"/>
                        <a14:backgroundMark x1="82656" y1="68472" x2="82656" y2="63056"/>
                        <a14:backgroundMark x1="53359" y1="75972" x2="53359" y2="75972"/>
                        <a14:backgroundMark x1="37188" y1="71667" x2="37188" y2="71667"/>
                        <a14:backgroundMark x1="82422" y1="44861" x2="86016" y2="41944"/>
                        <a14:backgroundMark x1="93125" y1="5694" x2="92109" y2="5278"/>
                        <a14:backgroundMark x1="76875" y1="50833" x2="79766" y2="45972"/>
                        <a14:backgroundMark x1="76875" y1="51944" x2="79219" y2="43889"/>
                        <a14:backgroundMark x1="77500" y1="44444" x2="80234" y2="35417"/>
                        <a14:backgroundMark x1="79063" y1="41389" x2="77500" y2="51528"/>
                        <a14:backgroundMark x1="77344" y1="47778" x2="78984" y2="35000"/>
                        <a14:backgroundMark x1="79063" y1="22083" x2="77031" y2="30694"/>
                        <a14:backgroundMark x1="78047" y1="23056" x2="77031" y2="41528"/>
                        <a14:backgroundMark x1="77031" y1="41528" x2="84922" y2="41111"/>
                        <a14:backgroundMark x1="84922" y1="41111" x2="91953" y2="35139"/>
                        <a14:backgroundMark x1="91953" y1="35139" x2="89688" y2="15556"/>
                        <a14:backgroundMark x1="89688" y1="15556" x2="77266" y2="6528"/>
                        <a14:backgroundMark x1="77266" y1="6528" x2="81641" y2="5694"/>
                        <a14:backgroundMark x1="90000" y1="45694" x2="91484" y2="44861"/>
                        <a14:backgroundMark x1="92734" y1="24861" x2="91563" y2="38333"/>
                        <a14:backgroundMark x1="91563" y1="38333" x2="91406" y2="37500"/>
                        <a14:backgroundMark x1="93359" y1="22083" x2="90469" y2="39167"/>
                        <a14:backgroundMark x1="91250" y1="38333" x2="90313" y2="39722"/>
                        <a14:backgroundMark x1="91016" y1="11667" x2="90703" y2="18472"/>
                        <a14:backgroundMark x1="83359" y1="64306" x2="87813" y2="61806"/>
                        <a14:backgroundMark x1="84922" y1="62639" x2="87188" y2="59722"/>
                        <a14:backgroundMark x1="82188" y1="67222" x2="86016" y2="66389"/>
                        <a14:backgroundMark x1="85469" y1="65556" x2="80547" y2="79028"/>
                        <a14:backgroundMark x1="80547" y1="79028" x2="74766" y2="87222"/>
                        <a14:backgroundMark x1="74766" y1="87222" x2="74297" y2="87361"/>
                        <a14:backgroundMark x1="83828" y1="69583" x2="78906" y2="85972"/>
                        <a14:backgroundMark x1="78906" y1="85972" x2="71797" y2="86111"/>
                        <a14:backgroundMark x1="67344" y1="87778" x2="67734" y2="86389"/>
                        <a14:backgroundMark x1="73281" y1="87361" x2="76328" y2="91944"/>
                        <a14:backgroundMark x1="82813" y1="85694" x2="84063" y2="93472"/>
                        <a14:backgroundMark x1="76094" y1="74306" x2="81641" y2="74583"/>
                        <a14:backgroundMark x1="80313" y1="64167" x2="80313" y2="64167"/>
                        <a14:backgroundMark x1="77344" y1="72639" x2="78438" y2="72222"/>
                        <a14:backgroundMark x1="62656" y1="79306" x2="62656" y2="79306"/>
                        <a14:backgroundMark x1="64219" y1="80694" x2="64219" y2="80694"/>
                        <a14:backgroundMark x1="64219" y1="80972" x2="64688" y2="84028"/>
                        <a14:backgroundMark x1="63672" y1="80694" x2="62500" y2="80000"/>
                        <a14:backgroundMark x1="60547" y1="78333" x2="59297" y2="78333"/>
                        <a14:backgroundMark x1="80391" y1="94583" x2="86641" y2="95556"/>
                        <a14:backgroundMark x1="80234" y1="95972" x2="88125" y2="96806"/>
                        <a14:backgroundMark x1="81641" y1="98056" x2="86953" y2="97083"/>
                        <a14:backgroundMark x1="70391" y1="85972" x2="73047" y2="87361"/>
                        <a14:backgroundMark x1="6250" y1="40833" x2="6719" y2="49444"/>
                        <a14:backgroundMark x1="6719" y1="42361" x2="6484" y2="52778"/>
                        <a14:backgroundMark x1="4063" y1="61389" x2="1797" y2="66389"/>
                        <a14:backgroundMark x1="2422" y1="80694" x2="2656" y2="81389"/>
                        <a14:backgroundMark x1="8516" y1="79583" x2="8750" y2="79583"/>
                        <a14:backgroundMark x1="9844" y1="76667" x2="8516" y2="77639"/>
                        <a14:backgroundMark x1="75391" y1="5278" x2="81641" y2="4444"/>
                        <a14:backgroundMark x1="75859" y1="4861" x2="95781" y2="3472"/>
                        <a14:backgroundMark x1="41641" y1="71944" x2="58047" y2="99444"/>
                        <a14:backgroundMark x1="53203" y1="84028" x2="57656" y2="83333"/>
                        <a14:backgroundMark x1="43516" y1="77778" x2="44297" y2="99722"/>
                        <a14:backgroundMark x1="41016" y1="78472" x2="41797" y2="95972"/>
                        <a14:backgroundMark x1="41797" y1="77778" x2="42578" y2="96389"/>
                        <a14:backgroundMark x1="62891" y1="82917" x2="64375" y2="91528"/>
                        <a14:backgroundMark x1="68047" y1="92917" x2="70234" y2="98056"/>
                        <a14:backgroundMark x1="61719" y1="87778" x2="61484" y2="89167"/>
                        <a14:backgroundMark x1="66797" y1="95278" x2="66797" y2="95278"/>
                        <a14:backgroundMark x1="66719" y1="86667" x2="66797" y2="90556"/>
                        <a14:backgroundMark x1="57422" y1="86528" x2="57578" y2="86806"/>
                        <a14:backgroundMark x1="58438" y1="86806" x2="58750" y2="86667"/>
                        <a14:backgroundMark x1="58984" y1="86667" x2="59531" y2="85972"/>
                        <a14:backgroundMark x1="59453" y1="85139" x2="58516" y2="86250"/>
                        <a14:backgroundMark x1="58828" y1="85417" x2="57188" y2="85833"/>
                        <a14:backgroundMark x1="57422" y1="84722" x2="54844" y2="89583"/>
                        <a14:backgroundMark x1="53359" y1="81528" x2="54688" y2="82639"/>
                        <a14:backgroundMark x1="45781" y1="81111" x2="54766" y2="89444"/>
                        <a14:backgroundMark x1="50781" y1="83750" x2="52891" y2="82639"/>
                        <a14:backgroundMark x1="44844" y1="90556" x2="50938" y2="89444"/>
                        <a14:backgroundMark x1="50234" y1="85972" x2="51563" y2="81667"/>
                        <a14:backgroundMark x1="62109" y1="89722" x2="62109" y2="89722"/>
                        <a14:backgroundMark x1="51953" y1="83194" x2="50469" y2="83333"/>
                        <a14:backgroundMark x1="62813" y1="78889" x2="62734" y2="78333"/>
                        <a14:backgroundMark x1="66641" y1="95000" x2="66641" y2="95000"/>
                        <a14:backgroundMark x1="47188" y1="11389" x2="48125" y2="9583"/>
                        <a14:backgroundMark x1="45703" y1="8750" x2="42422" y2="8889"/>
                        <a14:backgroundMark x1="40469" y1="71528" x2="38906" y2="90833"/>
                        <a14:backgroundMark x1="38906" y1="90833" x2="40703" y2="76944"/>
                        <a14:backgroundMark x1="40703" y1="76944" x2="40781" y2="96111"/>
                        <a14:backgroundMark x1="40781" y1="96111" x2="40469" y2="85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590" t="3514" r="4826" b="-624"/>
          <a:stretch>
            <a:fillRect/>
          </a:stretch>
        </p:blipFill>
        <p:spPr>
          <a:xfrm>
            <a:off x="5153403" y="1559412"/>
            <a:ext cx="4485502" cy="4408110"/>
          </a:xfrm>
          <a:prstGeom prst="rect">
            <a:avLst/>
          </a:prstGeom>
        </p:spPr>
      </p:pic>
      <p:pic>
        <p:nvPicPr>
          <p:cNvPr id="24" name="图片 24"/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33" b="99861" l="625" r="93594">
                        <a14:foregroundMark x1="8803" y1="80078" x2="9205" y2="88320"/>
                        <a14:foregroundMark x1="67584" y1="87106" x2="67887" y2="87065"/>
                        <a14:foregroundMark x1="38311" y1="91086" x2="67482" y2="87120"/>
                        <a14:foregroundMark x1="17911" y1="93861" x2="29140" y2="92334"/>
                        <a14:foregroundMark x1="86132" y1="59640" x2="89408" y2="47761"/>
                        <a14:foregroundMark x1="1563" y1="2083" x2="1670" y2="2938"/>
                        <a14:foregroundMark x1="5763" y1="80059" x2="7540" y2="88007"/>
                        <a14:foregroundMark x1="3361" y1="82987" x2="4388" y2="88596"/>
                        <a14:foregroundMark x1="77969" y1="51751" x2="77969" y2="72381"/>
                        <a14:foregroundMark x1="93240" y1="45572" x2="92514" y2="52822"/>
                        <a14:foregroundMark x1="97188" y1="6111" x2="96896" y2="9027"/>
                        <a14:foregroundMark x1="83563" y1="45565" x2="82578" y2="50000"/>
                        <a14:foregroundMark x1="82578" y1="50000" x2="82578" y2="50417"/>
                        <a14:foregroundMark x1="47838" y1="10854" x2="54297" y2="15417"/>
                        <a14:foregroundMark x1="43984" y1="8131" x2="44486" y2="8485"/>
                        <a14:foregroundMark x1="36016" y1="2500" x2="36574" y2="2894"/>
                        <a14:foregroundMark x1="59299" y1="16662" x2="62197" y2="30224"/>
                        <a14:foregroundMark x1="64796" y1="43904" x2="67344" y2="51944"/>
                        <a14:foregroundMark x1="47891" y1="33194" x2="50781" y2="47639"/>
                        <a14:foregroundMark x1="24688" y1="62917" x2="28438" y2="73194"/>
                        <a14:foregroundMark x1="31797" y1="60556" x2="34219" y2="69583"/>
                        <a14:foregroundMark x1="32031" y1="58194" x2="36641" y2="68056"/>
                        <a14:foregroundMark x1="28906" y1="66111" x2="32031" y2="73194"/>
                        <a14:foregroundMark x1="31328" y1="65278" x2="33516" y2="71944"/>
                        <a14:foregroundMark x1="64717" y1="84014" x2="65391" y2="86111"/>
                        <a14:foregroundMark x1="62266" y1="76389" x2="62962" y2="78553"/>
                        <a14:foregroundMark x1="92439" y1="5663" x2="92422" y2="5833"/>
                        <a14:foregroundMark x1="92891" y1="1111" x2="92830" y2="1720"/>
                        <a14:foregroundMark x1="38461" y1="81598" x2="56328" y2="83750"/>
                        <a14:foregroundMark x1="56328" y1="83750" x2="69609" y2="97500"/>
                        <a14:foregroundMark x1="79141" y1="66944" x2="80547" y2="67500"/>
                        <a14:foregroundMark x1="80781" y1="67917" x2="81563" y2="67639"/>
                        <a14:foregroundMark x1="20625" y1="98333" x2="20781" y2="99583"/>
                        <a14:foregroundMark x1="25938" y1="99861" x2="26953" y2="99444"/>
                        <a14:foregroundMark x1="24557" y1="98750" x2="24922" y2="99583"/>
                        <a14:foregroundMark x1="23828" y1="97083" x2="24557" y2="98750"/>
                        <a14:backgroundMark x1="13906" y1="64583" x2="14375" y2="71250"/>
                        <a14:backgroundMark x1="42578" y1="71944" x2="42578" y2="71944"/>
                        <a14:backgroundMark x1="34219" y1="75556" x2="34219" y2="75556"/>
                        <a14:backgroundMark x1="95703" y1="2917" x2="93438" y2="32361"/>
                        <a14:backgroundMark x1="97578" y1="13194" x2="96250" y2="24028"/>
                        <a14:backgroundMark x1="96406" y1="10556" x2="96953" y2="18056"/>
                        <a14:backgroundMark x1="96953" y1="11250" x2="96875" y2="22222"/>
                        <a14:backgroundMark x1="96875" y1="9028" x2="96953" y2="19861"/>
                        <a14:backgroundMark x1="94531" y1="32917" x2="92422" y2="45139"/>
                        <a14:backgroundMark x1="92266" y1="56806" x2="91016" y2="69306"/>
                        <a14:backgroundMark x1="91719" y1="57639" x2="94531" y2="49583"/>
                        <a14:backgroundMark x1="91719" y1="55833" x2="95391" y2="53472"/>
                        <a14:backgroundMark x1="91406" y1="55833" x2="95234" y2="50139"/>
                        <a14:backgroundMark x1="91016" y1="66528" x2="91250" y2="80278"/>
                        <a14:backgroundMark x1="91250" y1="80278" x2="91094" y2="80833"/>
                        <a14:backgroundMark x1="91563" y1="90694" x2="91094" y2="99861"/>
                        <a14:backgroundMark x1="1953" y1="93333" x2="1953" y2="93333"/>
                        <a14:backgroundMark x1="156" y1="90139" x2="2344" y2="98194"/>
                        <a14:backgroundMark x1="39688" y1="69306" x2="39688" y2="69306"/>
                        <a14:backgroundMark x1="53516" y1="73472" x2="53516" y2="73472"/>
                        <a14:backgroundMark x1="57734" y1="77917" x2="57734" y2="77917"/>
                        <a14:backgroundMark x1="40859" y1="68611" x2="40859" y2="68611"/>
                        <a14:backgroundMark x1="48672" y1="69167" x2="48672" y2="69167"/>
                        <a14:backgroundMark x1="43828" y1="66528" x2="51719" y2="72222"/>
                        <a14:backgroundMark x1="53672" y1="74306" x2="53672" y2="74306"/>
                        <a14:backgroundMark x1="41016" y1="74306" x2="41016" y2="74306"/>
                        <a14:backgroundMark x1="8516" y1="7361" x2="2656" y2="78194"/>
                        <a14:backgroundMark x1="19922" y1="54861" x2="6094" y2="77500"/>
                        <a14:backgroundMark x1="6094" y1="77500" x2="2734" y2="79583"/>
                        <a14:backgroundMark x1="14297" y1="51389" x2="1328" y2="77500"/>
                        <a14:backgroundMark x1="12266" y1="51111" x2="703" y2="61528"/>
                        <a14:backgroundMark x1="4375" y1="1667" x2="2500" y2="31389"/>
                        <a14:backgroundMark x1="6250" y1="7222" x2="6172" y2="31111"/>
                        <a14:backgroundMark x1="2891" y1="2778" x2="4219" y2="34722"/>
                        <a14:backgroundMark x1="2344" y1="2500" x2="15234" y2="7222"/>
                        <a14:backgroundMark x1="5547" y1="1944" x2="22422" y2="2778"/>
                        <a14:backgroundMark x1="35313" y1="4861" x2="47578" y2="5278"/>
                        <a14:backgroundMark x1="55625" y1="2222" x2="66016" y2="18056"/>
                        <a14:backgroundMark x1="82578" y1="17778" x2="89453" y2="31944"/>
                        <a14:backgroundMark x1="76250" y1="17083" x2="92109" y2="43333"/>
                        <a14:backgroundMark x1="89922" y1="27778" x2="97344" y2="42083"/>
                        <a14:backgroundMark x1="89922" y1="22500" x2="82578" y2="41806"/>
                        <a14:backgroundMark x1="82578" y1="41806" x2="82578" y2="41806"/>
                        <a14:backgroundMark x1="93438" y1="6389" x2="89766" y2="13889"/>
                        <a14:backgroundMark x1="74375" y1="85000" x2="80391" y2="98750"/>
                        <a14:backgroundMark x1="81094" y1="79028" x2="85547" y2="87083"/>
                        <a14:backgroundMark x1="313" y1="54583" x2="1563" y2="61806"/>
                        <a14:backgroundMark x1="703" y1="55556" x2="1172" y2="77500"/>
                        <a14:backgroundMark x1="7422" y1="44583" x2="8359" y2="73056"/>
                        <a14:backgroundMark x1="7031" y1="46528" x2="5391" y2="67500"/>
                        <a14:backgroundMark x1="5391" y1="67500" x2="5391" y2="67500"/>
                        <a14:backgroundMark x1="7031" y1="44444" x2="9531" y2="77917"/>
                        <a14:backgroundMark x1="6016" y1="43611" x2="4375" y2="78472"/>
                        <a14:backgroundMark x1="2734" y1="81111" x2="2734" y2="81111"/>
                        <a14:backgroundMark x1="3047" y1="81111" x2="3672" y2="82639"/>
                        <a14:backgroundMark x1="2891" y1="93056" x2="10469" y2="92917"/>
                        <a14:backgroundMark x1="10469" y1="92917" x2="11406" y2="92361"/>
                        <a14:backgroundMark x1="4063" y1="89444" x2="10703" y2="90694"/>
                        <a14:backgroundMark x1="9531" y1="93056" x2="8750" y2="99306"/>
                        <a14:backgroundMark x1="5547" y1="95417" x2="5703" y2="99861"/>
                        <a14:backgroundMark x1="19609" y1="70139" x2="19609" y2="70139"/>
                        <a14:backgroundMark x1="19922" y1="66806" x2="17578" y2="73056"/>
                        <a14:backgroundMark x1="57500" y1="77917" x2="57500" y2="77917"/>
                        <a14:backgroundMark x1="58672" y1="6944" x2="62656" y2="20694"/>
                        <a14:backgroundMark x1="63281" y1="26667" x2="65078" y2="40278"/>
                        <a14:backgroundMark x1="65078" y1="40278" x2="72969" y2="47500"/>
                        <a14:backgroundMark x1="72969" y1="47500" x2="77969" y2="31389"/>
                        <a14:backgroundMark x1="77969" y1="31389" x2="78047" y2="29861"/>
                        <a14:backgroundMark x1="45703" y1="9722" x2="48438" y2="9028"/>
                        <a14:backgroundMark x1="57656" y1="7917" x2="57969" y2="12917"/>
                        <a14:backgroundMark x1="44375" y1="8750" x2="46719" y2="9722"/>
                        <a14:backgroundMark x1="43594" y1="7361" x2="42344" y2="8472"/>
                        <a14:backgroundMark x1="57969" y1="13611" x2="60469" y2="15000"/>
                        <a14:backgroundMark x1="62344" y1="30139" x2="64844" y2="43333"/>
                        <a14:backgroundMark x1="64844" y1="43333" x2="65000" y2="43333"/>
                        <a14:backgroundMark x1="90781" y1="16528" x2="84219" y2="26944"/>
                        <a14:backgroundMark x1="90781" y1="19444" x2="83438" y2="24861"/>
                        <a14:backgroundMark x1="78594" y1="6111" x2="76016" y2="15972"/>
                        <a14:backgroundMark x1="80859" y1="8750" x2="74688" y2="26667"/>
                        <a14:backgroundMark x1="80938" y1="16806" x2="77188" y2="38333"/>
                        <a14:backgroundMark x1="77188" y1="38333" x2="77188" y2="38333"/>
                        <a14:backgroundMark x1="86484" y1="65833" x2="80313" y2="85972"/>
                        <a14:backgroundMark x1="79297" y1="93889" x2="90313" y2="92361"/>
                        <a14:backgroundMark x1="90313" y1="92361" x2="90781" y2="91806"/>
                        <a14:backgroundMark x1="89063" y1="74722" x2="87656" y2="94861"/>
                        <a14:backgroundMark x1="89766" y1="78750" x2="88750" y2="98889"/>
                        <a14:backgroundMark x1="87891" y1="72222" x2="81094" y2="85694"/>
                        <a14:backgroundMark x1="87344" y1="72778" x2="83203" y2="82917"/>
                        <a14:backgroundMark x1="88359" y1="69722" x2="82500" y2="77083"/>
                        <a14:backgroundMark x1="90156" y1="76667" x2="84688" y2="87222"/>
                        <a14:backgroundMark x1="88125" y1="77083" x2="84688" y2="87361"/>
                        <a14:backgroundMark x1="87188" y1="75972" x2="82891" y2="89028"/>
                        <a14:backgroundMark x1="82891" y1="89028" x2="78984" y2="95139"/>
                        <a14:backgroundMark x1="82109" y1="87500" x2="75078" y2="93611"/>
                        <a14:backgroundMark x1="75078" y1="93611" x2="67969" y2="87361"/>
                        <a14:backgroundMark x1="67969" y1="87361" x2="77969" y2="80417"/>
                        <a14:backgroundMark x1="77969" y1="80417" x2="82656" y2="68472"/>
                        <a14:backgroundMark x1="82656" y1="68472" x2="82656" y2="63056"/>
                        <a14:backgroundMark x1="53359" y1="75972" x2="53359" y2="75972"/>
                        <a14:backgroundMark x1="37188" y1="71667" x2="37188" y2="71667"/>
                        <a14:backgroundMark x1="82422" y1="44861" x2="86016" y2="41944"/>
                        <a14:backgroundMark x1="93125" y1="5694" x2="92109" y2="5278"/>
                        <a14:backgroundMark x1="76875" y1="50833" x2="79766" y2="45972"/>
                        <a14:backgroundMark x1="76875" y1="51944" x2="79219" y2="43889"/>
                        <a14:backgroundMark x1="77500" y1="44444" x2="80234" y2="35417"/>
                        <a14:backgroundMark x1="79063" y1="41389" x2="77500" y2="51528"/>
                        <a14:backgroundMark x1="77344" y1="47778" x2="78984" y2="35000"/>
                        <a14:backgroundMark x1="79063" y1="22083" x2="77031" y2="30694"/>
                        <a14:backgroundMark x1="78047" y1="23056" x2="77031" y2="41528"/>
                        <a14:backgroundMark x1="77031" y1="41528" x2="84922" y2="41111"/>
                        <a14:backgroundMark x1="84922" y1="41111" x2="91953" y2="35139"/>
                        <a14:backgroundMark x1="91953" y1="35139" x2="89688" y2="15556"/>
                        <a14:backgroundMark x1="89688" y1="15556" x2="77266" y2="6528"/>
                        <a14:backgroundMark x1="77266" y1="6528" x2="81641" y2="5694"/>
                        <a14:backgroundMark x1="90000" y1="45694" x2="91484" y2="44861"/>
                        <a14:backgroundMark x1="92734" y1="24861" x2="91563" y2="38333"/>
                        <a14:backgroundMark x1="91563" y1="38333" x2="91406" y2="37500"/>
                        <a14:backgroundMark x1="93359" y1="22083" x2="90469" y2="39167"/>
                        <a14:backgroundMark x1="91250" y1="38333" x2="90313" y2="39722"/>
                        <a14:backgroundMark x1="91016" y1="11667" x2="90703" y2="18472"/>
                        <a14:backgroundMark x1="83359" y1="64306" x2="87813" y2="61806"/>
                        <a14:backgroundMark x1="84922" y1="62639" x2="87188" y2="59722"/>
                        <a14:backgroundMark x1="82188" y1="67222" x2="86016" y2="66389"/>
                        <a14:backgroundMark x1="85469" y1="65556" x2="80547" y2="79028"/>
                        <a14:backgroundMark x1="80547" y1="79028" x2="74766" y2="87222"/>
                        <a14:backgroundMark x1="74766" y1="87222" x2="74297" y2="87361"/>
                        <a14:backgroundMark x1="83828" y1="69583" x2="78906" y2="85972"/>
                        <a14:backgroundMark x1="78906" y1="85972" x2="71797" y2="86111"/>
                        <a14:backgroundMark x1="67344" y1="87778" x2="67734" y2="86389"/>
                        <a14:backgroundMark x1="73281" y1="87361" x2="76328" y2="91944"/>
                        <a14:backgroundMark x1="82813" y1="85694" x2="84063" y2="93472"/>
                        <a14:backgroundMark x1="76094" y1="74306" x2="81641" y2="74583"/>
                        <a14:backgroundMark x1="80313" y1="64167" x2="80313" y2="64167"/>
                        <a14:backgroundMark x1="77344" y1="72639" x2="78438" y2="72222"/>
                        <a14:backgroundMark x1="62656" y1="79306" x2="62656" y2="79306"/>
                        <a14:backgroundMark x1="64219" y1="80694" x2="64219" y2="80694"/>
                        <a14:backgroundMark x1="64219" y1="80972" x2="64688" y2="84028"/>
                        <a14:backgroundMark x1="63672" y1="80694" x2="62500" y2="80000"/>
                        <a14:backgroundMark x1="60547" y1="78333" x2="59297" y2="78333"/>
                        <a14:backgroundMark x1="80391" y1="94583" x2="86641" y2="95556"/>
                        <a14:backgroundMark x1="80234" y1="95972" x2="88125" y2="96806"/>
                        <a14:backgroundMark x1="81641" y1="98056" x2="86953" y2="97083"/>
                        <a14:backgroundMark x1="70391" y1="85972" x2="73047" y2="87361"/>
                        <a14:backgroundMark x1="6250" y1="40833" x2="6719" y2="49444"/>
                        <a14:backgroundMark x1="6719" y1="42361" x2="6484" y2="52778"/>
                        <a14:backgroundMark x1="4063" y1="61389" x2="1797" y2="66389"/>
                        <a14:backgroundMark x1="2422" y1="80694" x2="2656" y2="81389"/>
                        <a14:backgroundMark x1="8516" y1="79583" x2="8750" y2="79583"/>
                        <a14:backgroundMark x1="9844" y1="76667" x2="8516" y2="77639"/>
                        <a14:backgroundMark x1="75391" y1="5278" x2="81641" y2="4444"/>
                        <a14:backgroundMark x1="75859" y1="4861" x2="95781" y2="3472"/>
                        <a14:backgroundMark x1="34375" y1="81389" x2="35469" y2="95972"/>
                        <a14:backgroundMark x1="36094" y1="74861" x2="36094" y2="99028"/>
                        <a14:backgroundMark x1="35781" y1="77917" x2="30781" y2="94167"/>
                        <a14:backgroundMark x1="32813" y1="81250" x2="32813" y2="81250"/>
                        <a14:backgroundMark x1="32891" y1="80417" x2="33359" y2="82778"/>
                        <a14:backgroundMark x1="37188" y1="78056" x2="36953" y2="92917"/>
                        <a14:backgroundMark x1="36250" y1="80972" x2="29453" y2="92778"/>
                        <a14:backgroundMark x1="29453" y1="92778" x2="31172" y2="92083"/>
                        <a14:backgroundMark x1="33203" y1="91667" x2="33516" y2="92639"/>
                        <a14:backgroundMark x1="15156" y1="98333" x2="15156" y2="98333"/>
                        <a14:backgroundMark x1="13125" y1="92917" x2="16406" y2="99861"/>
                        <a14:backgroundMark x1="14531" y1="92361" x2="17969" y2="96806"/>
                        <a14:backgroundMark x1="13672" y1="93333" x2="10000" y2="96111"/>
                        <a14:backgroundMark x1="9844" y1="94028" x2="4531" y2="94444"/>
                        <a14:backgroundMark x1="13750" y1="91111" x2="14688" y2="92778"/>
                        <a14:backgroundMark x1="8125" y1="78889" x2="9688" y2="77778"/>
                        <a14:backgroundMark x1="2891" y1="79028" x2="2891" y2="80556"/>
                        <a14:backgroundMark x1="27109" y1="96944" x2="27109" y2="96944"/>
                        <a14:backgroundMark x1="26875" y1="96944" x2="26875" y2="96944"/>
                        <a14:backgroundMark x1="26328" y1="97917" x2="26328" y2="97917"/>
                        <a14:backgroundMark x1="22891" y1="98750" x2="22891" y2="98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3" t="46902" r="62640"/>
          <a:stretch>
            <a:fillRect/>
          </a:stretch>
        </p:blipFill>
        <p:spPr>
          <a:xfrm>
            <a:off x="2590357" y="3510502"/>
            <a:ext cx="3052422" cy="245363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" y="-145903"/>
            <a:ext cx="4986114" cy="4986114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7606932" y="4225953"/>
            <a:ext cx="1674275" cy="1936767"/>
            <a:chOff x="10152960" y="4182584"/>
            <a:chExt cx="1674275" cy="1936767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10152960" y="4182584"/>
              <a:ext cx="1674275" cy="1936767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0760261" y="4878504"/>
              <a:ext cx="470235" cy="658330"/>
            </a:xfrm>
            <a:prstGeom prst="rect">
              <a:avLst/>
            </a:prstGeom>
          </p:spPr>
        </p:pic>
      </p:grpSp>
      <p:pic>
        <p:nvPicPr>
          <p:cNvPr id="30" name="Picture 2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60046">
            <a:off x="7586124" y="4225955"/>
            <a:ext cx="1674275" cy="1936767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9 -0.21968 -0.33503 -0.23958 -0.33086 -0.23958 C -0.30521 -0.23958 -0.27878 0.08426 -0.27878 0.4081 C -0.27878 0.24468 -0.26563 0.08426 -0.25326 0.08426 C -0.2401 0.08426 -0.22774 0.24722 -0.22774 0.4081 C -0.22774 0.32755 -0.22122 0.24468 -0.21445 0.24468 C -0.20794 0.24468 -0.2013 0.32523 -0.2013 0.4081 C -0.2013 0.36667 -0.19792 0.32755 -0.19479 0.32755 C -0.19141 0.32755 -0.18815 0.36898 -0.18815 0.4081 C -0.18815 0.38681 -0.18659 0.36667 -0.1849 0.36667 C -0.18399 0.36667 -0.18151 0.3875 -0.18151 0.4081 C -0.18151 0.39769 -0.18073 0.38681 -0.17995 0.38681 C -0.17995 0.38935 -0.17826 0.39676 -0.17826 0.4081 C -0.17826 0.40255 -0.17826 0.39769 -0.17747 0.39769 C -0.17747 0.4 -0.17656 0.40301 -0.17656 0.4081 C -0.17656 0.40556 -0.17656 0.40255 -0.17656 0.4 C -0.17578 0.4 -0.17578 0.40255 -0.17578 0.40556 C -0.17487 0.40556 -0.17487 0.40301 -0.17487 0.4 C -0.17396 0.4 -0.17396 0.40255 -0.17396 0.40556 " pathEditMode="relative" rAng="0" ptsTypes="AAAAAAAAAAAAAAAAAAA">
                                      <p:cBhvr>
                                        <p:cTn id="3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3448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-67410"/>
            <a:ext cx="12192000" cy="2494946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1084159" y="396024"/>
            <a:ext cx="10160000" cy="1942815"/>
            <a:chOff x="1041400" y="393985"/>
            <a:chExt cx="10160000" cy="1942815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8979" y="393985"/>
              <a:ext cx="2486884" cy="1864511"/>
            </a:xfrm>
            <a:prstGeom prst="rect">
              <a:avLst/>
            </a:prstGeom>
          </p:spPr>
        </p:pic>
      </p:grpSp>
      <p:sp>
        <p:nvSpPr>
          <p:cNvPr id="22" name="Rectangle 21"/>
          <p:cNvSpPr/>
          <p:nvPr/>
        </p:nvSpPr>
        <p:spPr>
          <a:xfrm>
            <a:off x="3441699" y="487113"/>
            <a:ext cx="7537937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 algn="ctr" defTabSz="914400">
              <a:defRPr/>
            </a:pPr>
            <a:r>
              <a:rPr lang="en-US" sz="4400" kern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45cm = …..m.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6981783" y="4657477"/>
            <a:ext cx="5171323" cy="1863498"/>
            <a:chOff x="6981783" y="4657477"/>
            <a:chExt cx="5171323" cy="1863498"/>
          </a:xfrm>
        </p:grpSpPr>
        <p:pic>
          <p:nvPicPr>
            <p:cNvPr id="24" name="Picture 23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379" y="5098536"/>
              <a:ext cx="3384258" cy="1422439"/>
            </a:xfrm>
            <a:prstGeom prst="rect">
              <a:avLst/>
            </a:prstGeom>
          </p:spPr>
        </p:pic>
        <p:grpSp>
          <p:nvGrpSpPr>
            <p:cNvPr id="38" name="Group 37"/>
            <p:cNvGrpSpPr/>
            <p:nvPr/>
          </p:nvGrpSpPr>
          <p:grpSpPr>
            <a:xfrm>
              <a:off x="6981783" y="4657477"/>
              <a:ext cx="5171323" cy="1815119"/>
              <a:chOff x="6981783" y="4657477"/>
              <a:chExt cx="5171323" cy="1815119"/>
            </a:xfrm>
          </p:grpSpPr>
          <p:pic>
            <p:nvPicPr>
              <p:cNvPr id="27" name="Picture 26">
                <a:hlinkClick r:id="rId7" action="ppaction://hlinksldjump"/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 rot="18649333" flipH="1">
                <a:off x="9974962" y="4294453"/>
                <a:ext cx="1815119" cy="2541168"/>
              </a:xfrm>
              <a:prstGeom prst="rect">
                <a:avLst/>
              </a:prstGeom>
            </p:spPr>
          </p:pic>
          <p:sp>
            <p:nvSpPr>
              <p:cNvPr id="30" name="TextBox 29">
                <a:hlinkClick r:id="rId10" action="ppaction://hlinksldjump"/>
              </p:cNvPr>
              <p:cNvSpPr txBox="1"/>
              <p:nvPr/>
            </p:nvSpPr>
            <p:spPr>
              <a:xfrm>
                <a:off x="6981783" y="5153809"/>
                <a:ext cx="628698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4800" b="1" i="0" u="none" strike="noStrike" kern="1200" cap="none" spc="0" normalizeH="0" baseline="0" noProof="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</a:p>
            </p:txBody>
          </p:sp>
        </p:grpSp>
        <p:sp>
          <p:nvSpPr>
            <p:cNvPr id="31" name="TextBox 30">
              <a:hlinkClick r:id="rId10" action="ppaction://hlinksldjump"/>
            </p:cNvPr>
            <p:cNvSpPr txBox="1"/>
            <p:nvPr/>
          </p:nvSpPr>
          <p:spPr>
            <a:xfrm>
              <a:off x="8771147" y="5425033"/>
              <a:ext cx="1031051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450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239338" y="5153809"/>
            <a:ext cx="4946810" cy="1849484"/>
            <a:chOff x="191421" y="5098536"/>
            <a:chExt cx="4946810" cy="1849484"/>
          </a:xfrm>
        </p:grpSpPr>
        <p:pic>
          <p:nvPicPr>
            <p:cNvPr id="13" name="Picture 12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5098536"/>
              <a:ext cx="3384258" cy="1422439"/>
            </a:xfrm>
            <a:prstGeom prst="rect">
              <a:avLst/>
            </a:prstGeom>
          </p:spPr>
        </p:pic>
        <p:grpSp>
          <p:nvGrpSpPr>
            <p:cNvPr id="36" name="Group 35"/>
            <p:cNvGrpSpPr/>
            <p:nvPr/>
          </p:nvGrpSpPr>
          <p:grpSpPr>
            <a:xfrm>
              <a:off x="191421" y="5261362"/>
              <a:ext cx="4946810" cy="1686658"/>
              <a:chOff x="191421" y="5261362"/>
              <a:chExt cx="4946810" cy="1686658"/>
            </a:xfrm>
          </p:grpSpPr>
          <p:pic>
            <p:nvPicPr>
              <p:cNvPr id="25" name="Picture 24">
                <a:hlinkClick r:id="rId11" action="ppaction://hlinksldjump"/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 rot="2950667">
                <a:off x="3173104" y="4982894"/>
                <a:ext cx="1637605" cy="2292648"/>
              </a:xfrm>
              <a:prstGeom prst="rect">
                <a:avLst/>
              </a:prstGeom>
            </p:spPr>
          </p:pic>
          <p:sp>
            <p:nvSpPr>
              <p:cNvPr id="28" name="TextBox 27">
                <a:hlinkClick r:id="rId7" action="ppaction://hlinksldjump"/>
              </p:cNvPr>
              <p:cNvSpPr txBox="1"/>
              <p:nvPr/>
            </p:nvSpPr>
            <p:spPr>
              <a:xfrm>
                <a:off x="191421" y="5261362"/>
                <a:ext cx="628698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4800" b="1" i="0" u="none" strike="noStrike" kern="1200" cap="none" spc="0" normalizeH="0" baseline="0" noProof="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</a:p>
            </p:txBody>
          </p:sp>
        </p:grpSp>
        <p:sp>
          <p:nvSpPr>
            <p:cNvPr id="32" name="TextBox 31">
              <a:hlinkClick r:id="rId7" action="ppaction://hlinksldjump"/>
            </p:cNvPr>
            <p:cNvSpPr txBox="1"/>
            <p:nvPr/>
          </p:nvSpPr>
          <p:spPr>
            <a:xfrm>
              <a:off x="2048125" y="5383179"/>
              <a:ext cx="1454244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sz="4400" b="1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0,405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6974114" y="2911975"/>
            <a:ext cx="4902949" cy="1795531"/>
            <a:chOff x="6986240" y="3010946"/>
            <a:chExt cx="4902949" cy="1795531"/>
          </a:xfrm>
        </p:grpSpPr>
        <p:pic>
          <p:nvPicPr>
            <p:cNvPr id="23" name="Picture 22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379" y="3384038"/>
              <a:ext cx="3384258" cy="1422439"/>
            </a:xfrm>
            <a:prstGeom prst="rect">
              <a:avLst/>
            </a:prstGeom>
          </p:spPr>
        </p:pic>
        <p:grpSp>
          <p:nvGrpSpPr>
            <p:cNvPr id="37" name="Group 36"/>
            <p:cNvGrpSpPr/>
            <p:nvPr/>
          </p:nvGrpSpPr>
          <p:grpSpPr>
            <a:xfrm>
              <a:off x="6986240" y="3010946"/>
              <a:ext cx="4902949" cy="1517755"/>
              <a:chOff x="6986240" y="3010946"/>
              <a:chExt cx="4902949" cy="1517755"/>
            </a:xfrm>
          </p:grpSpPr>
          <p:pic>
            <p:nvPicPr>
              <p:cNvPr id="26" name="Picture 25">
                <a:hlinkClick r:id="rId11" action="ppaction://hlinksldjump"/>
              </p:cNvPr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 rot="18649333" flipH="1">
                <a:off x="10067882" y="2707395"/>
                <a:ext cx="1517755" cy="2124858"/>
              </a:xfrm>
              <a:prstGeom prst="rect">
                <a:avLst/>
              </a:prstGeom>
            </p:spPr>
          </p:pic>
          <p:sp>
            <p:nvSpPr>
              <p:cNvPr id="29" name="TextBox 28">
                <a:hlinkClick r:id="rId7" action="ppaction://hlinksldjump"/>
              </p:cNvPr>
              <p:cNvSpPr txBox="1"/>
              <p:nvPr/>
            </p:nvSpPr>
            <p:spPr>
              <a:xfrm>
                <a:off x="6986240" y="3649031"/>
                <a:ext cx="595035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4800" b="1" i="0" u="none" strike="noStrike" kern="1200" cap="none" spc="0" normalizeH="0" baseline="0" noProof="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</a:p>
            </p:txBody>
          </p:sp>
        </p:grpSp>
        <p:sp>
          <p:nvSpPr>
            <p:cNvPr id="33" name="TextBox 32">
              <a:hlinkClick r:id="rId7" action="ppaction://hlinksldjump"/>
            </p:cNvPr>
            <p:cNvSpPr txBox="1"/>
            <p:nvPr/>
          </p:nvSpPr>
          <p:spPr>
            <a:xfrm>
              <a:off x="8672333" y="3654759"/>
              <a:ext cx="1172116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0,45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391916" y="3284900"/>
            <a:ext cx="4891140" cy="1731181"/>
            <a:chOff x="307282" y="3384038"/>
            <a:chExt cx="4891140" cy="1731181"/>
          </a:xfrm>
        </p:grpSpPr>
        <p:pic>
          <p:nvPicPr>
            <p:cNvPr id="5" name="Picture 4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3384038"/>
              <a:ext cx="3384258" cy="1422439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35" name="Group 34"/>
            <p:cNvGrpSpPr/>
            <p:nvPr/>
          </p:nvGrpSpPr>
          <p:grpSpPr>
            <a:xfrm>
              <a:off x="307282" y="3589628"/>
              <a:ext cx="4891140" cy="1525591"/>
              <a:chOff x="307282" y="3589628"/>
              <a:chExt cx="4891140" cy="1525591"/>
            </a:xfrm>
          </p:grpSpPr>
          <p:pic>
            <p:nvPicPr>
              <p:cNvPr id="15" name="Picture 14">
                <a:hlinkClick r:id="rId11" action="ppaction://hlinksldjump"/>
              </p:cNvPr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 rot="2950667">
                <a:off x="3367712" y="3284510"/>
                <a:ext cx="1525591" cy="2135828"/>
              </a:xfrm>
              <a:prstGeom prst="rect">
                <a:avLst/>
              </a:prstGeom>
            </p:spPr>
          </p:pic>
          <p:sp>
            <p:nvSpPr>
              <p:cNvPr id="8" name="TextBox 7">
                <a:hlinkClick r:id="rId7" action="ppaction://hlinksldjump"/>
              </p:cNvPr>
              <p:cNvSpPr txBox="1"/>
              <p:nvPr/>
            </p:nvSpPr>
            <p:spPr>
              <a:xfrm>
                <a:off x="307282" y="3649054"/>
                <a:ext cx="628698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4800" b="1" i="0" u="none" strike="noStrike" kern="1200" cap="none" spc="0" normalizeH="0" baseline="0" noProof="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</a:p>
            </p:txBody>
          </p:sp>
        </p:grpSp>
        <p:sp>
          <p:nvSpPr>
            <p:cNvPr id="34" name="TextBox 33">
              <a:hlinkClick r:id="rId7" action="ppaction://hlinksldjump"/>
            </p:cNvPr>
            <p:cNvSpPr txBox="1"/>
            <p:nvPr/>
          </p:nvSpPr>
          <p:spPr>
            <a:xfrm>
              <a:off x="2145173" y="3710536"/>
              <a:ext cx="889987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4,5</a:t>
              </a:r>
            </a:p>
          </p:txBody>
        </p:sp>
      </p:grpSp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368" r="58046"/>
          <a:stretch>
            <a:fillRect/>
          </a:stretch>
        </p:blipFill>
        <p:spPr>
          <a:xfrm>
            <a:off x="-668963" y="3953612"/>
            <a:ext cx="2750005" cy="21249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239360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Đúng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26159" y="643574"/>
            <a:ext cx="1929482" cy="2701274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grpSp>
        <p:nvGrpSpPr>
          <p:cNvPr id="23" name="Group 22"/>
          <p:cNvGrpSpPr/>
          <p:nvPr/>
        </p:nvGrpSpPr>
        <p:grpSpPr>
          <a:xfrm>
            <a:off x="8628752" y="1511341"/>
            <a:ext cx="3152893" cy="2739034"/>
            <a:chOff x="458511" y="671416"/>
            <a:chExt cx="3152893" cy="2739034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8800" b="0" i="0" u="none" strike="noStrike" kern="1200" cap="none" spc="0" normalizeH="0" baseline="0" noProof="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681923" y="709175"/>
              <a:ext cx="1929481" cy="2701275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  <p:pic>
        <p:nvPicPr>
          <p:cNvPr id="20" name="图片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9" y="5115756"/>
            <a:ext cx="12192000" cy="1773053"/>
          </a:xfrm>
          <a:prstGeom prst="rect">
            <a:avLst/>
          </a:prstGeom>
        </p:spPr>
      </p:pic>
      <p:pic>
        <p:nvPicPr>
          <p:cNvPr id="11" name="Picture 10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>
            <a:fillRect/>
          </a:stretch>
        </p:blipFill>
        <p:spPr>
          <a:xfrm>
            <a:off x="10776936" y="5292515"/>
            <a:ext cx="1752296" cy="1650331"/>
          </a:xfrm>
          <a:prstGeom prst="rect">
            <a:avLst/>
          </a:prstGeom>
        </p:spPr>
      </p:pic>
      <p:pic>
        <p:nvPicPr>
          <p:cNvPr id="21" name="图片 24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111" b="99028" l="625" r="93594">
                        <a14:foregroundMark x1="8775" y1="79513" x2="9205" y2="88320"/>
                        <a14:foregroundMark x1="8707" y1="78110" x2="8747" y2="78936"/>
                        <a14:foregroundMark x1="65062" y1="87449" x2="65404" y2="87402"/>
                        <a14:foregroundMark x1="58939" y1="88281" x2="60278" y2="88099"/>
                        <a14:foregroundMark x1="58220" y1="88379" x2="58557" y2="88333"/>
                        <a14:foregroundMark x1="57227" y1="88514" x2="57939" y2="88417"/>
                        <a14:foregroundMark x1="38872" y1="91011" x2="39347" y2="90946"/>
                        <a14:foregroundMark x1="10668" y1="94846" x2="38739" y2="91029"/>
                        <a14:foregroundMark x1="86132" y1="59640" x2="89408" y2="47761"/>
                        <a14:foregroundMark x1="1563" y1="2083" x2="1670" y2="2938"/>
                        <a14:foregroundMark x1="5763" y1="80059" x2="7540" y2="88007"/>
                        <a14:foregroundMark x1="5560" y1="94990" x2="5636" y2="95407"/>
                        <a14:foregroundMark x1="3361" y1="82987" x2="4388" y2="88596"/>
                        <a14:foregroundMark x1="2739" y1="79594" x2="2863" y2="80271"/>
                        <a14:foregroundMark x1="77969" y1="51751" x2="77969" y2="72381"/>
                        <a14:foregroundMark x1="93240" y1="45572" x2="92514" y2="52822"/>
                        <a14:foregroundMark x1="97188" y1="6111" x2="96896" y2="9027"/>
                        <a14:foregroundMark x1="83563" y1="45565" x2="82578" y2="50000"/>
                        <a14:foregroundMark x1="82578" y1="50000" x2="82578" y2="50417"/>
                        <a14:foregroundMark x1="47838" y1="10854" x2="54297" y2="15417"/>
                        <a14:foregroundMark x1="36016" y1="2500" x2="36574" y2="2894"/>
                        <a14:foregroundMark x1="59299" y1="16662" x2="62197" y2="30224"/>
                        <a14:foregroundMark x1="64796" y1="43904" x2="67344" y2="51944"/>
                        <a14:foregroundMark x1="47891" y1="33194" x2="50781" y2="47639"/>
                        <a14:foregroundMark x1="24688" y1="62917" x2="28438" y2="73194"/>
                        <a14:foregroundMark x1="31797" y1="60556" x2="34219" y2="69583"/>
                        <a14:foregroundMark x1="32031" y1="58194" x2="36641" y2="68056"/>
                        <a14:foregroundMark x1="28906" y1="66111" x2="32031" y2="73194"/>
                        <a14:foregroundMark x1="31328" y1="65278" x2="33516" y2="71944"/>
                        <a14:foregroundMark x1="64717" y1="84014" x2="65391" y2="86111"/>
                        <a14:foregroundMark x1="92439" y1="5663" x2="92422" y2="5833"/>
                        <a14:foregroundMark x1="92891" y1="1111" x2="92830" y2="1720"/>
                        <a14:foregroundMark x1="32109" y1="80833" x2="38313" y2="81580"/>
                        <a14:foregroundMark x1="64021" y1="91715" x2="67333" y2="95144"/>
                        <a14:foregroundMark x1="62096" y1="89722" x2="62799" y2="90450"/>
                        <a14:foregroundMark x1="61635" y1="89245" x2="62096" y2="89722"/>
                        <a14:foregroundMark x1="79141" y1="66944" x2="80547" y2="67500"/>
                        <a14:foregroundMark x1="80781" y1="67917" x2="81563" y2="67639"/>
                        <a14:backgroundMark x1="13906" y1="64583" x2="14375" y2="71250"/>
                        <a14:backgroundMark x1="42578" y1="71944" x2="42578" y2="71944"/>
                        <a14:backgroundMark x1="34219" y1="75556" x2="34219" y2="75556"/>
                        <a14:backgroundMark x1="95703" y1="2917" x2="93438" y2="32361"/>
                        <a14:backgroundMark x1="97578" y1="13194" x2="96250" y2="24028"/>
                        <a14:backgroundMark x1="96406" y1="10556" x2="96953" y2="18056"/>
                        <a14:backgroundMark x1="96953" y1="11250" x2="96875" y2="22222"/>
                        <a14:backgroundMark x1="96875" y1="9028" x2="96953" y2="19861"/>
                        <a14:backgroundMark x1="94531" y1="32917" x2="92422" y2="45139"/>
                        <a14:backgroundMark x1="92266" y1="56806" x2="91016" y2="69306"/>
                        <a14:backgroundMark x1="91719" y1="57639" x2="94531" y2="49583"/>
                        <a14:backgroundMark x1="91719" y1="55833" x2="95391" y2="53472"/>
                        <a14:backgroundMark x1="91406" y1="55833" x2="95234" y2="50139"/>
                        <a14:backgroundMark x1="91016" y1="66528" x2="91250" y2="80278"/>
                        <a14:backgroundMark x1="91250" y1="80278" x2="91094" y2="80833"/>
                        <a14:backgroundMark x1="91563" y1="90694" x2="91094" y2="99861"/>
                        <a14:backgroundMark x1="1953" y1="93333" x2="1953" y2="93333"/>
                        <a14:backgroundMark x1="156" y1="90139" x2="2344" y2="98194"/>
                        <a14:backgroundMark x1="39688" y1="69306" x2="39688" y2="69306"/>
                        <a14:backgroundMark x1="53516" y1="73472" x2="53516" y2="73472"/>
                        <a14:backgroundMark x1="57734" y1="77917" x2="57734" y2="77917"/>
                        <a14:backgroundMark x1="40859" y1="68611" x2="40859" y2="68611"/>
                        <a14:backgroundMark x1="48672" y1="69167" x2="48672" y2="69167"/>
                        <a14:backgroundMark x1="43828" y1="66528" x2="51719" y2="72222"/>
                        <a14:backgroundMark x1="53672" y1="74306" x2="53672" y2="74306"/>
                        <a14:backgroundMark x1="41016" y1="74306" x2="41016" y2="74306"/>
                        <a14:backgroundMark x1="8516" y1="7361" x2="2656" y2="78194"/>
                        <a14:backgroundMark x1="19922" y1="54861" x2="6094" y2="77500"/>
                        <a14:backgroundMark x1="6094" y1="77500" x2="2734" y2="79583"/>
                        <a14:backgroundMark x1="14297" y1="51389" x2="1328" y2="77500"/>
                        <a14:backgroundMark x1="12266" y1="51111" x2="703" y2="61528"/>
                        <a14:backgroundMark x1="4375" y1="1667" x2="2500" y2="31389"/>
                        <a14:backgroundMark x1="6250" y1="7222" x2="6172" y2="31111"/>
                        <a14:backgroundMark x1="2891" y1="2778" x2="4219" y2="34722"/>
                        <a14:backgroundMark x1="2344" y1="2500" x2="15234" y2="7222"/>
                        <a14:backgroundMark x1="5547" y1="1944" x2="22422" y2="2778"/>
                        <a14:backgroundMark x1="35313" y1="4861" x2="47578" y2="5278"/>
                        <a14:backgroundMark x1="55625" y1="2222" x2="66016" y2="18056"/>
                        <a14:backgroundMark x1="82578" y1="17778" x2="89453" y2="31944"/>
                        <a14:backgroundMark x1="76250" y1="17083" x2="92109" y2="43333"/>
                        <a14:backgroundMark x1="89922" y1="27778" x2="97344" y2="42083"/>
                        <a14:backgroundMark x1="89922" y1="22500" x2="82578" y2="41806"/>
                        <a14:backgroundMark x1="82578" y1="41806" x2="82578" y2="41806"/>
                        <a14:backgroundMark x1="93438" y1="6389" x2="89766" y2="13889"/>
                        <a14:backgroundMark x1="74375" y1="85000" x2="80391" y2="98750"/>
                        <a14:backgroundMark x1="81094" y1="79028" x2="85547" y2="87083"/>
                        <a14:backgroundMark x1="313" y1="54583" x2="1563" y2="61806"/>
                        <a14:backgroundMark x1="703" y1="55556" x2="1172" y2="77500"/>
                        <a14:backgroundMark x1="7422" y1="44583" x2="8359" y2="73056"/>
                        <a14:backgroundMark x1="7031" y1="46528" x2="5391" y2="67500"/>
                        <a14:backgroundMark x1="5391" y1="67500" x2="5391" y2="67500"/>
                        <a14:backgroundMark x1="7031" y1="44444" x2="9531" y2="77917"/>
                        <a14:backgroundMark x1="6016" y1="43611" x2="4375" y2="78472"/>
                        <a14:backgroundMark x1="2734" y1="81111" x2="2734" y2="81111"/>
                        <a14:backgroundMark x1="3047" y1="81111" x2="3672" y2="82639"/>
                        <a14:backgroundMark x1="2891" y1="93056" x2="10469" y2="92917"/>
                        <a14:backgroundMark x1="10469" y1="92917" x2="11406" y2="92361"/>
                        <a14:backgroundMark x1="4063" y1="89444" x2="10703" y2="90694"/>
                        <a14:backgroundMark x1="9531" y1="93056" x2="8750" y2="99306"/>
                        <a14:backgroundMark x1="5547" y1="95417" x2="5703" y2="99861"/>
                        <a14:backgroundMark x1="19609" y1="70139" x2="19609" y2="70139"/>
                        <a14:backgroundMark x1="19922" y1="66806" x2="17578" y2="73056"/>
                        <a14:backgroundMark x1="57500" y1="77917" x2="57500" y2="77917"/>
                        <a14:backgroundMark x1="58672" y1="6944" x2="62656" y2="20694"/>
                        <a14:backgroundMark x1="63281" y1="26667" x2="65078" y2="40278"/>
                        <a14:backgroundMark x1="65078" y1="40278" x2="72969" y2="47500"/>
                        <a14:backgroundMark x1="72969" y1="47500" x2="77969" y2="31389"/>
                        <a14:backgroundMark x1="77969" y1="31389" x2="78047" y2="29861"/>
                        <a14:backgroundMark x1="45703" y1="9722" x2="48438" y2="9028"/>
                        <a14:backgroundMark x1="57656" y1="7917" x2="57969" y2="12917"/>
                        <a14:backgroundMark x1="44375" y1="8750" x2="46719" y2="9722"/>
                        <a14:backgroundMark x1="43594" y1="7361" x2="42344" y2="8472"/>
                        <a14:backgroundMark x1="57969" y1="13611" x2="60469" y2="15000"/>
                        <a14:backgroundMark x1="62344" y1="30139" x2="64844" y2="43333"/>
                        <a14:backgroundMark x1="64844" y1="43333" x2="65000" y2="43333"/>
                        <a14:backgroundMark x1="90781" y1="16528" x2="84219" y2="26944"/>
                        <a14:backgroundMark x1="90781" y1="19444" x2="83438" y2="24861"/>
                        <a14:backgroundMark x1="78594" y1="6111" x2="76016" y2="15972"/>
                        <a14:backgroundMark x1="80859" y1="8750" x2="74688" y2="26667"/>
                        <a14:backgroundMark x1="80938" y1="16806" x2="77188" y2="38333"/>
                        <a14:backgroundMark x1="77188" y1="38333" x2="77188" y2="38333"/>
                        <a14:backgroundMark x1="86484" y1="65833" x2="80313" y2="85972"/>
                        <a14:backgroundMark x1="79297" y1="93889" x2="90313" y2="92361"/>
                        <a14:backgroundMark x1="90313" y1="92361" x2="90781" y2="91806"/>
                        <a14:backgroundMark x1="89063" y1="74722" x2="87656" y2="94861"/>
                        <a14:backgroundMark x1="89766" y1="78750" x2="88750" y2="98889"/>
                        <a14:backgroundMark x1="87891" y1="72222" x2="81094" y2="85694"/>
                        <a14:backgroundMark x1="87344" y1="72778" x2="83203" y2="82917"/>
                        <a14:backgroundMark x1="88359" y1="69722" x2="82500" y2="77083"/>
                        <a14:backgroundMark x1="90156" y1="76667" x2="84688" y2="87222"/>
                        <a14:backgroundMark x1="88125" y1="77083" x2="84688" y2="87361"/>
                        <a14:backgroundMark x1="87188" y1="75972" x2="82891" y2="89028"/>
                        <a14:backgroundMark x1="82891" y1="89028" x2="78984" y2="95139"/>
                        <a14:backgroundMark x1="82109" y1="87500" x2="75078" y2="93611"/>
                        <a14:backgroundMark x1="75078" y1="93611" x2="67969" y2="87361"/>
                        <a14:backgroundMark x1="67969" y1="87361" x2="77969" y2="80417"/>
                        <a14:backgroundMark x1="77969" y1="80417" x2="82656" y2="68472"/>
                        <a14:backgroundMark x1="82656" y1="68472" x2="82656" y2="63056"/>
                        <a14:backgroundMark x1="53359" y1="75972" x2="53359" y2="75972"/>
                        <a14:backgroundMark x1="37188" y1="71667" x2="37188" y2="71667"/>
                        <a14:backgroundMark x1="82422" y1="44861" x2="86016" y2="41944"/>
                        <a14:backgroundMark x1="93125" y1="5694" x2="92109" y2="5278"/>
                        <a14:backgroundMark x1="76875" y1="50833" x2="79766" y2="45972"/>
                        <a14:backgroundMark x1="76875" y1="51944" x2="79219" y2="43889"/>
                        <a14:backgroundMark x1="77500" y1="44444" x2="80234" y2="35417"/>
                        <a14:backgroundMark x1="79063" y1="41389" x2="77500" y2="51528"/>
                        <a14:backgroundMark x1="77344" y1="47778" x2="78984" y2="35000"/>
                        <a14:backgroundMark x1="79063" y1="22083" x2="77031" y2="30694"/>
                        <a14:backgroundMark x1="78047" y1="23056" x2="77031" y2="41528"/>
                        <a14:backgroundMark x1="77031" y1="41528" x2="84922" y2="41111"/>
                        <a14:backgroundMark x1="84922" y1="41111" x2="91953" y2="35139"/>
                        <a14:backgroundMark x1="91953" y1="35139" x2="89688" y2="15556"/>
                        <a14:backgroundMark x1="89688" y1="15556" x2="77266" y2="6528"/>
                        <a14:backgroundMark x1="77266" y1="6528" x2="81641" y2="5694"/>
                        <a14:backgroundMark x1="90000" y1="45694" x2="91484" y2="44861"/>
                        <a14:backgroundMark x1="92734" y1="24861" x2="91563" y2="38333"/>
                        <a14:backgroundMark x1="91563" y1="38333" x2="91406" y2="37500"/>
                        <a14:backgroundMark x1="93359" y1="22083" x2="90469" y2="39167"/>
                        <a14:backgroundMark x1="91250" y1="38333" x2="90313" y2="39722"/>
                        <a14:backgroundMark x1="91016" y1="11667" x2="90703" y2="18472"/>
                        <a14:backgroundMark x1="83359" y1="64306" x2="87813" y2="61806"/>
                        <a14:backgroundMark x1="84922" y1="62639" x2="87188" y2="59722"/>
                        <a14:backgroundMark x1="82188" y1="67222" x2="86016" y2="66389"/>
                        <a14:backgroundMark x1="85469" y1="65556" x2="80547" y2="79028"/>
                        <a14:backgroundMark x1="80547" y1="79028" x2="74766" y2="87222"/>
                        <a14:backgroundMark x1="74766" y1="87222" x2="74297" y2="87361"/>
                        <a14:backgroundMark x1="83828" y1="69583" x2="78906" y2="85972"/>
                        <a14:backgroundMark x1="78906" y1="85972" x2="71797" y2="86111"/>
                        <a14:backgroundMark x1="67344" y1="87778" x2="67734" y2="86389"/>
                        <a14:backgroundMark x1="73281" y1="87361" x2="76328" y2="91944"/>
                        <a14:backgroundMark x1="82813" y1="85694" x2="84063" y2="93472"/>
                        <a14:backgroundMark x1="76094" y1="74306" x2="81641" y2="74583"/>
                        <a14:backgroundMark x1="80313" y1="64167" x2="80313" y2="64167"/>
                        <a14:backgroundMark x1="77344" y1="72639" x2="78438" y2="72222"/>
                        <a14:backgroundMark x1="62656" y1="79306" x2="62656" y2="79306"/>
                        <a14:backgroundMark x1="64219" y1="80694" x2="64219" y2="80694"/>
                        <a14:backgroundMark x1="64219" y1="80972" x2="64688" y2="84028"/>
                        <a14:backgroundMark x1="63672" y1="80694" x2="62500" y2="80000"/>
                        <a14:backgroundMark x1="60547" y1="78333" x2="59297" y2="78333"/>
                        <a14:backgroundMark x1="80391" y1="94583" x2="86641" y2="95556"/>
                        <a14:backgroundMark x1="80234" y1="95972" x2="88125" y2="96806"/>
                        <a14:backgroundMark x1="81641" y1="98056" x2="86953" y2="97083"/>
                        <a14:backgroundMark x1="70391" y1="85972" x2="73047" y2="87361"/>
                        <a14:backgroundMark x1="6250" y1="40833" x2="6719" y2="49444"/>
                        <a14:backgroundMark x1="6719" y1="42361" x2="6484" y2="52778"/>
                        <a14:backgroundMark x1="4063" y1="61389" x2="1797" y2="66389"/>
                        <a14:backgroundMark x1="2422" y1="80694" x2="2656" y2="81389"/>
                        <a14:backgroundMark x1="8516" y1="79583" x2="8750" y2="79583"/>
                        <a14:backgroundMark x1="9844" y1="76667" x2="8516" y2="77639"/>
                        <a14:backgroundMark x1="75391" y1="5278" x2="81641" y2="4444"/>
                        <a14:backgroundMark x1="75859" y1="4861" x2="95781" y2="3472"/>
                        <a14:backgroundMark x1="41641" y1="71944" x2="58047" y2="99444"/>
                        <a14:backgroundMark x1="53203" y1="84028" x2="57656" y2="83333"/>
                        <a14:backgroundMark x1="43516" y1="77778" x2="44297" y2="99722"/>
                        <a14:backgroundMark x1="41016" y1="78472" x2="41797" y2="95972"/>
                        <a14:backgroundMark x1="41797" y1="77778" x2="42578" y2="96389"/>
                        <a14:backgroundMark x1="62891" y1="82917" x2="64375" y2="91528"/>
                        <a14:backgroundMark x1="68047" y1="92917" x2="70234" y2="98056"/>
                        <a14:backgroundMark x1="61719" y1="87778" x2="61484" y2="89167"/>
                        <a14:backgroundMark x1="66797" y1="95278" x2="66797" y2="95278"/>
                        <a14:backgroundMark x1="66719" y1="86667" x2="66797" y2="90556"/>
                        <a14:backgroundMark x1="57422" y1="86528" x2="57578" y2="86806"/>
                        <a14:backgroundMark x1="58438" y1="86806" x2="58750" y2="86667"/>
                        <a14:backgroundMark x1="58984" y1="86667" x2="59531" y2="85972"/>
                        <a14:backgroundMark x1="59453" y1="85139" x2="58516" y2="86250"/>
                        <a14:backgroundMark x1="58828" y1="85417" x2="57188" y2="85833"/>
                        <a14:backgroundMark x1="57422" y1="84722" x2="54844" y2="89583"/>
                        <a14:backgroundMark x1="53359" y1="81528" x2="54688" y2="82639"/>
                        <a14:backgroundMark x1="45781" y1="81111" x2="54766" y2="89444"/>
                        <a14:backgroundMark x1="50781" y1="83750" x2="52891" y2="82639"/>
                        <a14:backgroundMark x1="44844" y1="90556" x2="50938" y2="89444"/>
                        <a14:backgroundMark x1="50234" y1="85972" x2="51563" y2="81667"/>
                        <a14:backgroundMark x1="62109" y1="89722" x2="62109" y2="89722"/>
                        <a14:backgroundMark x1="51953" y1="83194" x2="50469" y2="83333"/>
                        <a14:backgroundMark x1="62813" y1="78889" x2="62734" y2="78333"/>
                        <a14:backgroundMark x1="66641" y1="95000" x2="66641" y2="95000"/>
                        <a14:backgroundMark x1="47188" y1="11389" x2="48125" y2="9583"/>
                        <a14:backgroundMark x1="45703" y1="8750" x2="42422" y2="8889"/>
                        <a14:backgroundMark x1="40469" y1="71528" x2="38906" y2="90833"/>
                        <a14:backgroundMark x1="38906" y1="90833" x2="40703" y2="76944"/>
                        <a14:backgroundMark x1="40703" y1="76944" x2="40781" y2="96111"/>
                        <a14:backgroundMark x1="40781" y1="96111" x2="40469" y2="85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590" t="3514" r="4826" b="-624"/>
          <a:stretch>
            <a:fillRect/>
          </a:stretch>
        </p:blipFill>
        <p:spPr>
          <a:xfrm>
            <a:off x="5153403" y="1559412"/>
            <a:ext cx="4485502" cy="4408110"/>
          </a:xfrm>
          <a:prstGeom prst="rect">
            <a:avLst/>
          </a:prstGeom>
        </p:spPr>
      </p:pic>
      <p:pic>
        <p:nvPicPr>
          <p:cNvPr id="24" name="图片 24"/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33" b="99861" l="625" r="93594">
                        <a14:foregroundMark x1="8803" y1="80078" x2="9205" y2="88320"/>
                        <a14:foregroundMark x1="67584" y1="87106" x2="67887" y2="87065"/>
                        <a14:foregroundMark x1="38311" y1="91086" x2="67482" y2="87120"/>
                        <a14:foregroundMark x1="17911" y1="93861" x2="29140" y2="92334"/>
                        <a14:foregroundMark x1="86132" y1="59640" x2="89408" y2="47761"/>
                        <a14:foregroundMark x1="1563" y1="2083" x2="1670" y2="2938"/>
                        <a14:foregroundMark x1="5763" y1="80059" x2="7540" y2="88007"/>
                        <a14:foregroundMark x1="3361" y1="82987" x2="4388" y2="88596"/>
                        <a14:foregroundMark x1="77969" y1="51751" x2="77969" y2="72381"/>
                        <a14:foregroundMark x1="93240" y1="45572" x2="92514" y2="52822"/>
                        <a14:foregroundMark x1="97188" y1="6111" x2="96896" y2="9027"/>
                        <a14:foregroundMark x1="83563" y1="45565" x2="82578" y2="50000"/>
                        <a14:foregroundMark x1="82578" y1="50000" x2="82578" y2="50417"/>
                        <a14:foregroundMark x1="47838" y1="10854" x2="54297" y2="15417"/>
                        <a14:foregroundMark x1="43984" y1="8131" x2="44486" y2="8485"/>
                        <a14:foregroundMark x1="36016" y1="2500" x2="36574" y2="2894"/>
                        <a14:foregroundMark x1="59299" y1="16662" x2="62197" y2="30224"/>
                        <a14:foregroundMark x1="64796" y1="43904" x2="67344" y2="51944"/>
                        <a14:foregroundMark x1="47891" y1="33194" x2="50781" y2="47639"/>
                        <a14:foregroundMark x1="24688" y1="62917" x2="28438" y2="73194"/>
                        <a14:foregroundMark x1="31797" y1="60556" x2="34219" y2="69583"/>
                        <a14:foregroundMark x1="32031" y1="58194" x2="36641" y2="68056"/>
                        <a14:foregroundMark x1="28906" y1="66111" x2="32031" y2="73194"/>
                        <a14:foregroundMark x1="31328" y1="65278" x2="33516" y2="71944"/>
                        <a14:foregroundMark x1="64717" y1="84014" x2="65391" y2="86111"/>
                        <a14:foregroundMark x1="62266" y1="76389" x2="62962" y2="78553"/>
                        <a14:foregroundMark x1="92439" y1="5663" x2="92422" y2="5833"/>
                        <a14:foregroundMark x1="92891" y1="1111" x2="92830" y2="1720"/>
                        <a14:foregroundMark x1="38461" y1="81598" x2="56328" y2="83750"/>
                        <a14:foregroundMark x1="56328" y1="83750" x2="69609" y2="97500"/>
                        <a14:foregroundMark x1="79141" y1="66944" x2="80547" y2="67500"/>
                        <a14:foregroundMark x1="80781" y1="67917" x2="81563" y2="67639"/>
                        <a14:foregroundMark x1="20625" y1="98333" x2="20781" y2="99583"/>
                        <a14:foregroundMark x1="25938" y1="99861" x2="26953" y2="99444"/>
                        <a14:foregroundMark x1="24557" y1="98750" x2="24922" y2="99583"/>
                        <a14:foregroundMark x1="23828" y1="97083" x2="24557" y2="98750"/>
                        <a14:backgroundMark x1="13906" y1="64583" x2="14375" y2="71250"/>
                        <a14:backgroundMark x1="42578" y1="71944" x2="42578" y2="71944"/>
                        <a14:backgroundMark x1="34219" y1="75556" x2="34219" y2="75556"/>
                        <a14:backgroundMark x1="95703" y1="2917" x2="93438" y2="32361"/>
                        <a14:backgroundMark x1="97578" y1="13194" x2="96250" y2="24028"/>
                        <a14:backgroundMark x1="96406" y1="10556" x2="96953" y2="18056"/>
                        <a14:backgroundMark x1="96953" y1="11250" x2="96875" y2="22222"/>
                        <a14:backgroundMark x1="96875" y1="9028" x2="96953" y2="19861"/>
                        <a14:backgroundMark x1="94531" y1="32917" x2="92422" y2="45139"/>
                        <a14:backgroundMark x1="92266" y1="56806" x2="91016" y2="69306"/>
                        <a14:backgroundMark x1="91719" y1="57639" x2="94531" y2="49583"/>
                        <a14:backgroundMark x1="91719" y1="55833" x2="95391" y2="53472"/>
                        <a14:backgroundMark x1="91406" y1="55833" x2="95234" y2="50139"/>
                        <a14:backgroundMark x1="91016" y1="66528" x2="91250" y2="80278"/>
                        <a14:backgroundMark x1="91250" y1="80278" x2="91094" y2="80833"/>
                        <a14:backgroundMark x1="91563" y1="90694" x2="91094" y2="99861"/>
                        <a14:backgroundMark x1="1953" y1="93333" x2="1953" y2="93333"/>
                        <a14:backgroundMark x1="156" y1="90139" x2="2344" y2="98194"/>
                        <a14:backgroundMark x1="39688" y1="69306" x2="39688" y2="69306"/>
                        <a14:backgroundMark x1="53516" y1="73472" x2="53516" y2="73472"/>
                        <a14:backgroundMark x1="57734" y1="77917" x2="57734" y2="77917"/>
                        <a14:backgroundMark x1="40859" y1="68611" x2="40859" y2="68611"/>
                        <a14:backgroundMark x1="48672" y1="69167" x2="48672" y2="69167"/>
                        <a14:backgroundMark x1="43828" y1="66528" x2="51719" y2="72222"/>
                        <a14:backgroundMark x1="53672" y1="74306" x2="53672" y2="74306"/>
                        <a14:backgroundMark x1="41016" y1="74306" x2="41016" y2="74306"/>
                        <a14:backgroundMark x1="8516" y1="7361" x2="2656" y2="78194"/>
                        <a14:backgroundMark x1="19922" y1="54861" x2="6094" y2="77500"/>
                        <a14:backgroundMark x1="6094" y1="77500" x2="2734" y2="79583"/>
                        <a14:backgroundMark x1="14297" y1="51389" x2="1328" y2="77500"/>
                        <a14:backgroundMark x1="12266" y1="51111" x2="703" y2="61528"/>
                        <a14:backgroundMark x1="4375" y1="1667" x2="2500" y2="31389"/>
                        <a14:backgroundMark x1="6250" y1="7222" x2="6172" y2="31111"/>
                        <a14:backgroundMark x1="2891" y1="2778" x2="4219" y2="34722"/>
                        <a14:backgroundMark x1="2344" y1="2500" x2="15234" y2="7222"/>
                        <a14:backgroundMark x1="5547" y1="1944" x2="22422" y2="2778"/>
                        <a14:backgroundMark x1="35313" y1="4861" x2="47578" y2="5278"/>
                        <a14:backgroundMark x1="55625" y1="2222" x2="66016" y2="18056"/>
                        <a14:backgroundMark x1="82578" y1="17778" x2="89453" y2="31944"/>
                        <a14:backgroundMark x1="76250" y1="17083" x2="92109" y2="43333"/>
                        <a14:backgroundMark x1="89922" y1="27778" x2="97344" y2="42083"/>
                        <a14:backgroundMark x1="89922" y1="22500" x2="82578" y2="41806"/>
                        <a14:backgroundMark x1="82578" y1="41806" x2="82578" y2="41806"/>
                        <a14:backgroundMark x1="93438" y1="6389" x2="89766" y2="13889"/>
                        <a14:backgroundMark x1="74375" y1="85000" x2="80391" y2="98750"/>
                        <a14:backgroundMark x1="81094" y1="79028" x2="85547" y2="87083"/>
                        <a14:backgroundMark x1="313" y1="54583" x2="1563" y2="61806"/>
                        <a14:backgroundMark x1="703" y1="55556" x2="1172" y2="77500"/>
                        <a14:backgroundMark x1="7422" y1="44583" x2="8359" y2="73056"/>
                        <a14:backgroundMark x1="7031" y1="46528" x2="5391" y2="67500"/>
                        <a14:backgroundMark x1="5391" y1="67500" x2="5391" y2="67500"/>
                        <a14:backgroundMark x1="7031" y1="44444" x2="9531" y2="77917"/>
                        <a14:backgroundMark x1="6016" y1="43611" x2="4375" y2="78472"/>
                        <a14:backgroundMark x1="2734" y1="81111" x2="2734" y2="81111"/>
                        <a14:backgroundMark x1="3047" y1="81111" x2="3672" y2="82639"/>
                        <a14:backgroundMark x1="2891" y1="93056" x2="10469" y2="92917"/>
                        <a14:backgroundMark x1="10469" y1="92917" x2="11406" y2="92361"/>
                        <a14:backgroundMark x1="4063" y1="89444" x2="10703" y2="90694"/>
                        <a14:backgroundMark x1="9531" y1="93056" x2="8750" y2="99306"/>
                        <a14:backgroundMark x1="5547" y1="95417" x2="5703" y2="99861"/>
                        <a14:backgroundMark x1="19609" y1="70139" x2="19609" y2="70139"/>
                        <a14:backgroundMark x1="19922" y1="66806" x2="17578" y2="73056"/>
                        <a14:backgroundMark x1="57500" y1="77917" x2="57500" y2="77917"/>
                        <a14:backgroundMark x1="58672" y1="6944" x2="62656" y2="20694"/>
                        <a14:backgroundMark x1="63281" y1="26667" x2="65078" y2="40278"/>
                        <a14:backgroundMark x1="65078" y1="40278" x2="72969" y2="47500"/>
                        <a14:backgroundMark x1="72969" y1="47500" x2="77969" y2="31389"/>
                        <a14:backgroundMark x1="77969" y1="31389" x2="78047" y2="29861"/>
                        <a14:backgroundMark x1="45703" y1="9722" x2="48438" y2="9028"/>
                        <a14:backgroundMark x1="57656" y1="7917" x2="57969" y2="12917"/>
                        <a14:backgroundMark x1="44375" y1="8750" x2="46719" y2="9722"/>
                        <a14:backgroundMark x1="43594" y1="7361" x2="42344" y2="8472"/>
                        <a14:backgroundMark x1="57969" y1="13611" x2="60469" y2="15000"/>
                        <a14:backgroundMark x1="62344" y1="30139" x2="64844" y2="43333"/>
                        <a14:backgroundMark x1="64844" y1="43333" x2="65000" y2="43333"/>
                        <a14:backgroundMark x1="90781" y1="16528" x2="84219" y2="26944"/>
                        <a14:backgroundMark x1="90781" y1="19444" x2="83438" y2="24861"/>
                        <a14:backgroundMark x1="78594" y1="6111" x2="76016" y2="15972"/>
                        <a14:backgroundMark x1="80859" y1="8750" x2="74688" y2="26667"/>
                        <a14:backgroundMark x1="80938" y1="16806" x2="77188" y2="38333"/>
                        <a14:backgroundMark x1="77188" y1="38333" x2="77188" y2="38333"/>
                        <a14:backgroundMark x1="86484" y1="65833" x2="80313" y2="85972"/>
                        <a14:backgroundMark x1="79297" y1="93889" x2="90313" y2="92361"/>
                        <a14:backgroundMark x1="90313" y1="92361" x2="90781" y2="91806"/>
                        <a14:backgroundMark x1="89063" y1="74722" x2="87656" y2="94861"/>
                        <a14:backgroundMark x1="89766" y1="78750" x2="88750" y2="98889"/>
                        <a14:backgroundMark x1="87891" y1="72222" x2="81094" y2="85694"/>
                        <a14:backgroundMark x1="87344" y1="72778" x2="83203" y2="82917"/>
                        <a14:backgroundMark x1="88359" y1="69722" x2="82500" y2="77083"/>
                        <a14:backgroundMark x1="90156" y1="76667" x2="84688" y2="87222"/>
                        <a14:backgroundMark x1="88125" y1="77083" x2="84688" y2="87361"/>
                        <a14:backgroundMark x1="87188" y1="75972" x2="82891" y2="89028"/>
                        <a14:backgroundMark x1="82891" y1="89028" x2="78984" y2="95139"/>
                        <a14:backgroundMark x1="82109" y1="87500" x2="75078" y2="93611"/>
                        <a14:backgroundMark x1="75078" y1="93611" x2="67969" y2="87361"/>
                        <a14:backgroundMark x1="67969" y1="87361" x2="77969" y2="80417"/>
                        <a14:backgroundMark x1="77969" y1="80417" x2="82656" y2="68472"/>
                        <a14:backgroundMark x1="82656" y1="68472" x2="82656" y2="63056"/>
                        <a14:backgroundMark x1="53359" y1="75972" x2="53359" y2="75972"/>
                        <a14:backgroundMark x1="37188" y1="71667" x2="37188" y2="71667"/>
                        <a14:backgroundMark x1="82422" y1="44861" x2="86016" y2="41944"/>
                        <a14:backgroundMark x1="93125" y1="5694" x2="92109" y2="5278"/>
                        <a14:backgroundMark x1="76875" y1="50833" x2="79766" y2="45972"/>
                        <a14:backgroundMark x1="76875" y1="51944" x2="79219" y2="43889"/>
                        <a14:backgroundMark x1="77500" y1="44444" x2="80234" y2="35417"/>
                        <a14:backgroundMark x1="79063" y1="41389" x2="77500" y2="51528"/>
                        <a14:backgroundMark x1="77344" y1="47778" x2="78984" y2="35000"/>
                        <a14:backgroundMark x1="79063" y1="22083" x2="77031" y2="30694"/>
                        <a14:backgroundMark x1="78047" y1="23056" x2="77031" y2="41528"/>
                        <a14:backgroundMark x1="77031" y1="41528" x2="84922" y2="41111"/>
                        <a14:backgroundMark x1="84922" y1="41111" x2="91953" y2="35139"/>
                        <a14:backgroundMark x1="91953" y1="35139" x2="89688" y2="15556"/>
                        <a14:backgroundMark x1="89688" y1="15556" x2="77266" y2="6528"/>
                        <a14:backgroundMark x1="77266" y1="6528" x2="81641" y2="5694"/>
                        <a14:backgroundMark x1="90000" y1="45694" x2="91484" y2="44861"/>
                        <a14:backgroundMark x1="92734" y1="24861" x2="91563" y2="38333"/>
                        <a14:backgroundMark x1="91563" y1="38333" x2="91406" y2="37500"/>
                        <a14:backgroundMark x1="93359" y1="22083" x2="90469" y2="39167"/>
                        <a14:backgroundMark x1="91250" y1="38333" x2="90313" y2="39722"/>
                        <a14:backgroundMark x1="91016" y1="11667" x2="90703" y2="18472"/>
                        <a14:backgroundMark x1="83359" y1="64306" x2="87813" y2="61806"/>
                        <a14:backgroundMark x1="84922" y1="62639" x2="87188" y2="59722"/>
                        <a14:backgroundMark x1="82188" y1="67222" x2="86016" y2="66389"/>
                        <a14:backgroundMark x1="85469" y1="65556" x2="80547" y2="79028"/>
                        <a14:backgroundMark x1="80547" y1="79028" x2="74766" y2="87222"/>
                        <a14:backgroundMark x1="74766" y1="87222" x2="74297" y2="87361"/>
                        <a14:backgroundMark x1="83828" y1="69583" x2="78906" y2="85972"/>
                        <a14:backgroundMark x1="78906" y1="85972" x2="71797" y2="86111"/>
                        <a14:backgroundMark x1="67344" y1="87778" x2="67734" y2="86389"/>
                        <a14:backgroundMark x1="73281" y1="87361" x2="76328" y2="91944"/>
                        <a14:backgroundMark x1="82813" y1="85694" x2="84063" y2="93472"/>
                        <a14:backgroundMark x1="76094" y1="74306" x2="81641" y2="74583"/>
                        <a14:backgroundMark x1="80313" y1="64167" x2="80313" y2="64167"/>
                        <a14:backgroundMark x1="77344" y1="72639" x2="78438" y2="72222"/>
                        <a14:backgroundMark x1="62656" y1="79306" x2="62656" y2="79306"/>
                        <a14:backgroundMark x1="64219" y1="80694" x2="64219" y2="80694"/>
                        <a14:backgroundMark x1="64219" y1="80972" x2="64688" y2="84028"/>
                        <a14:backgroundMark x1="63672" y1="80694" x2="62500" y2="80000"/>
                        <a14:backgroundMark x1="60547" y1="78333" x2="59297" y2="78333"/>
                        <a14:backgroundMark x1="80391" y1="94583" x2="86641" y2="95556"/>
                        <a14:backgroundMark x1="80234" y1="95972" x2="88125" y2="96806"/>
                        <a14:backgroundMark x1="81641" y1="98056" x2="86953" y2="97083"/>
                        <a14:backgroundMark x1="70391" y1="85972" x2="73047" y2="87361"/>
                        <a14:backgroundMark x1="6250" y1="40833" x2="6719" y2="49444"/>
                        <a14:backgroundMark x1="6719" y1="42361" x2="6484" y2="52778"/>
                        <a14:backgroundMark x1="4063" y1="61389" x2="1797" y2="66389"/>
                        <a14:backgroundMark x1="2422" y1="80694" x2="2656" y2="81389"/>
                        <a14:backgroundMark x1="8516" y1="79583" x2="8750" y2="79583"/>
                        <a14:backgroundMark x1="9844" y1="76667" x2="8516" y2="77639"/>
                        <a14:backgroundMark x1="75391" y1="5278" x2="81641" y2="4444"/>
                        <a14:backgroundMark x1="75859" y1="4861" x2="95781" y2="3472"/>
                        <a14:backgroundMark x1="34375" y1="81389" x2="35469" y2="95972"/>
                        <a14:backgroundMark x1="36094" y1="74861" x2="36094" y2="99028"/>
                        <a14:backgroundMark x1="35781" y1="77917" x2="30781" y2="94167"/>
                        <a14:backgroundMark x1="32813" y1="81250" x2="32813" y2="81250"/>
                        <a14:backgroundMark x1="32891" y1="80417" x2="33359" y2="82778"/>
                        <a14:backgroundMark x1="37188" y1="78056" x2="36953" y2="92917"/>
                        <a14:backgroundMark x1="36250" y1="80972" x2="29453" y2="92778"/>
                        <a14:backgroundMark x1="29453" y1="92778" x2="31172" y2="92083"/>
                        <a14:backgroundMark x1="33203" y1="91667" x2="33516" y2="92639"/>
                        <a14:backgroundMark x1="15156" y1="98333" x2="15156" y2="98333"/>
                        <a14:backgroundMark x1="13125" y1="92917" x2="16406" y2="99861"/>
                        <a14:backgroundMark x1="14531" y1="92361" x2="17969" y2="96806"/>
                        <a14:backgroundMark x1="13672" y1="93333" x2="10000" y2="96111"/>
                        <a14:backgroundMark x1="9844" y1="94028" x2="4531" y2="94444"/>
                        <a14:backgroundMark x1="13750" y1="91111" x2="14688" y2="92778"/>
                        <a14:backgroundMark x1="8125" y1="78889" x2="9688" y2="77778"/>
                        <a14:backgroundMark x1="2891" y1="79028" x2="2891" y2="80556"/>
                        <a14:backgroundMark x1="27109" y1="96944" x2="27109" y2="96944"/>
                        <a14:backgroundMark x1="26875" y1="96944" x2="26875" y2="96944"/>
                        <a14:backgroundMark x1="26328" y1="97917" x2="26328" y2="97917"/>
                        <a14:backgroundMark x1="22891" y1="98750" x2="22891" y2="98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3" t="46902" r="62640"/>
          <a:stretch>
            <a:fillRect/>
          </a:stretch>
        </p:blipFill>
        <p:spPr>
          <a:xfrm>
            <a:off x="2590357" y="3510502"/>
            <a:ext cx="3052422" cy="245363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" y="-145903"/>
            <a:ext cx="4986114" cy="4986114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7606932" y="4225953"/>
            <a:ext cx="1674275" cy="1936767"/>
            <a:chOff x="10152960" y="4182584"/>
            <a:chExt cx="1674275" cy="1936767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10152960" y="4182584"/>
              <a:ext cx="1674275" cy="1936767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0760261" y="4878504"/>
              <a:ext cx="470235" cy="658330"/>
            </a:xfrm>
            <a:prstGeom prst="rect">
              <a:avLst/>
            </a:prstGeom>
          </p:spPr>
        </p:pic>
      </p:grpSp>
      <p:pic>
        <p:nvPicPr>
          <p:cNvPr id="30" name="Picture 2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60046">
            <a:off x="7586124" y="4225955"/>
            <a:ext cx="1674275" cy="1936767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9 -0.21968 -0.33503 -0.23958 -0.33086 -0.23958 C -0.30521 -0.23958 -0.27878 0.08426 -0.27878 0.4081 C -0.27878 0.24468 -0.26563 0.08426 -0.25326 0.08426 C -0.2401 0.08426 -0.22774 0.24722 -0.22774 0.4081 C -0.22774 0.32755 -0.22122 0.24468 -0.21445 0.24468 C -0.20794 0.24468 -0.2013 0.32523 -0.2013 0.4081 C -0.2013 0.36667 -0.19792 0.32755 -0.19479 0.32755 C -0.19141 0.32755 -0.18815 0.36898 -0.18815 0.4081 C -0.18815 0.38681 -0.18659 0.36667 -0.1849 0.36667 C -0.18399 0.36667 -0.18151 0.3875 -0.18151 0.4081 C -0.18151 0.39769 -0.18073 0.38681 -0.17995 0.38681 C -0.17995 0.38935 -0.17826 0.39676 -0.17826 0.4081 C -0.17826 0.40255 -0.17826 0.39769 -0.17747 0.39769 C -0.17747 0.4 -0.17656 0.40301 -0.17656 0.4081 C -0.17656 0.40556 -0.17656 0.40255 -0.17656 0.4 C -0.17578 0.4 -0.17578 0.40255 -0.17578 0.40556 C -0.17487 0.40556 -0.17487 0.40301 -0.17487 0.4 C -0.17396 0.4 -0.17396 0.40255 -0.17396 0.40556 " pathEditMode="relative" rAng="0" ptsTypes="AAAAAAAAAAAAAAAAAAA">
                                      <p:cBhvr>
                                        <p:cTn id="3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3448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Am-thanh-lam-phep-bang-cay-dua-than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6600" y="-787986"/>
            <a:ext cx="609600" cy="609600"/>
          </a:xfrm>
          <a:prstGeom prst="rect">
            <a:avLst/>
          </a:prstGeom>
        </p:spPr>
      </p:pic>
      <p:pic>
        <p:nvPicPr>
          <p:cNvPr id="49" name="图片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36" y="5316795"/>
            <a:ext cx="12192000" cy="1773053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5372633" y="485849"/>
            <a:ext cx="5450039" cy="2415473"/>
          </a:xfrm>
          <a:prstGeom prst="cloudCallout">
            <a:avLst>
              <a:gd name="adj1" fmla="val -35242"/>
              <a:gd name="adj2" fmla="val 66384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999118" y="907006"/>
            <a:ext cx="419430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Mình </a:t>
            </a:r>
            <a:r>
              <a:rPr lang="en-US" sz="36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 lạc mẹ rồi! Các bạn hãy giúp mình đi tìm mẹ nhé!</a:t>
            </a:r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91" r="61975"/>
          <a:stretch>
            <a:fillRect/>
          </a:stretch>
        </p:blipFill>
        <p:spPr>
          <a:xfrm>
            <a:off x="1756924" y="2901322"/>
            <a:ext cx="3814586" cy="307019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0642" y="-4216986"/>
            <a:ext cx="12192000" cy="68580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5037362" y="1370420"/>
            <a:ext cx="61205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A! Mẹ của mình đâu rồi?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  <p:bldLst>
      <p:bldP spid="6" grpId="0" animBg="1"/>
      <p:bldP spid="19" grpId="0"/>
      <p:bldP spid="24" grpId="0"/>
      <p:bldP spid="24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8533" y="0"/>
            <a:ext cx="13885333" cy="78105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>
            <a:fillRect/>
          </a:stretch>
        </p:blipFill>
        <p:spPr>
          <a:xfrm>
            <a:off x="-143892" y="3429000"/>
            <a:ext cx="3162300" cy="249284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017" y="2114314"/>
            <a:ext cx="4914900" cy="4914900"/>
          </a:xfrm>
          <a:prstGeom prst="rect">
            <a:avLst/>
          </a:prstGeom>
        </p:spPr>
      </p:pic>
      <p:sp>
        <p:nvSpPr>
          <p:cNvPr id="13" name="Cloud Callout 5"/>
          <p:cNvSpPr/>
          <p:nvPr/>
        </p:nvSpPr>
        <p:spPr>
          <a:xfrm>
            <a:off x="466223" y="464365"/>
            <a:ext cx="5450039" cy="2415473"/>
          </a:xfrm>
          <a:prstGeom prst="cloudCallout">
            <a:avLst>
              <a:gd name="adj1" fmla="val -24418"/>
              <a:gd name="adj2" fmla="val 68826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7202" y="856889"/>
            <a:ext cx="482241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bay qua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ạ?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loud Callout 5"/>
          <p:cNvSpPr/>
          <p:nvPr/>
        </p:nvSpPr>
        <p:spPr>
          <a:xfrm>
            <a:off x="6047317" y="464365"/>
            <a:ext cx="5450039" cy="2415473"/>
          </a:xfrm>
          <a:prstGeom prst="cloudCallout">
            <a:avLst>
              <a:gd name="adj1" fmla="val -147"/>
              <a:gd name="adj2" fmla="val 82157"/>
            </a:avLst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1131" y="856889"/>
            <a:ext cx="513622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qua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/>
      <p:bldP spid="16" grpId="0" animBg="1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Line 14">
            <a:extLst>
              <a:ext uri="{FF2B5EF4-FFF2-40B4-BE49-F238E27FC236}">
                <a16:creationId xmlns:a16="http://schemas.microsoft.com/office/drawing/2014/main" id="{372981A8-D6C8-4DA6-8343-CEC2317EC31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70350" y="6743700"/>
            <a:ext cx="4229100" cy="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008000"/>
            </a:extrusionClr>
          </a:sp3d>
        </p:spPr>
        <p:txBody>
          <a:bodyPr>
            <a:spAutoFit/>
            <a:flatTx/>
          </a:bodyPr>
          <a:lstStyle/>
          <a:p>
            <a:pPr defTabSz="685800">
              <a:defRPr/>
            </a:pPr>
            <a:endParaRPr lang="en-US" sz="135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15715" name="Picture 19" descr="HinhDongLoGo7">
            <a:extLst>
              <a:ext uri="{FF2B5EF4-FFF2-40B4-BE49-F238E27FC236}">
                <a16:creationId xmlns:a16="http://schemas.microsoft.com/office/drawing/2014/main" id="{162FDD38-87FC-4A7F-BCE6-139E94E567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3824" y="5964174"/>
            <a:ext cx="127635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16" name="Picture 24" descr="HinhDongLoGo7">
            <a:extLst>
              <a:ext uri="{FF2B5EF4-FFF2-40B4-BE49-F238E27FC236}">
                <a16:creationId xmlns:a16="http://schemas.microsoft.com/office/drawing/2014/main" id="{9FBC5F1F-86E5-42C9-A23D-57863747F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808" y="0"/>
            <a:ext cx="1276351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5717" name="Text Box 31">
            <a:extLst>
              <a:ext uri="{FF2B5EF4-FFF2-40B4-BE49-F238E27FC236}">
                <a16:creationId xmlns:a16="http://schemas.microsoft.com/office/drawing/2014/main" id="{6D42006D-4061-4574-8139-78AFCF36DF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6050" y="4329114"/>
            <a:ext cx="42291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5800">
              <a:lnSpc>
                <a:spcPct val="90000"/>
              </a:lnSpc>
              <a:spcBef>
                <a:spcPts val="2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lnSpc>
                <a:spcPct val="90000"/>
              </a:lnSpc>
              <a:spcBef>
                <a:spcPts val="275"/>
              </a:spcBef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lnSpc>
                <a:spcPct val="90000"/>
              </a:lnSpc>
              <a:spcBef>
                <a:spcPts val="275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lnSpc>
                <a:spcPct val="90000"/>
              </a:lnSpc>
              <a:spcBef>
                <a:spcPts val="275"/>
              </a:spcBef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2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2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2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2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800" b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endParaRPr lang="en-US" altLang="en-US" sz="18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4">
            <a:extLst>
              <a:ext uri="{FF2B5EF4-FFF2-40B4-BE49-F238E27FC236}">
                <a16:creationId xmlns:a16="http://schemas.microsoft.com/office/drawing/2014/main" id="{F961E6B2-B3AA-4CAF-B580-D8CE8409BC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3775" y="1945545"/>
            <a:ext cx="5302250" cy="684795"/>
          </a:xfrm>
          <a:prstGeom prst="rect">
            <a:avLst/>
          </a:prstGeom>
          <a:noFill/>
          <a:ln>
            <a:noFill/>
          </a:ln>
        </p:spPr>
        <p:txBody>
          <a:bodyPr lIns="68570" tIns="34286" rIns="68570" bIns="34286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>
              <a:defRPr/>
            </a:pPr>
            <a:r>
              <a:rPr lang="en-US" altLang="zh-CN" sz="4000" b="1" dirty="0" err="1">
                <a:solidFill>
                  <a:prstClr val="black">
                    <a:lumMod val="95000"/>
                    <a:lumOff val="5000"/>
                  </a:prstClr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Luyện</a:t>
            </a:r>
            <a:r>
              <a:rPr lang="en-US" altLang="zh-CN" sz="4000" b="1" dirty="0">
                <a:solidFill>
                  <a:prstClr val="black">
                    <a:lumMod val="95000"/>
                    <a:lumOff val="5000"/>
                  </a:prstClr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prstClr val="black">
                    <a:lumMod val="95000"/>
                    <a:lumOff val="5000"/>
                  </a:prstClr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tập</a:t>
            </a:r>
            <a:r>
              <a:rPr lang="en-US" altLang="zh-CN" sz="4000" b="1" dirty="0">
                <a:solidFill>
                  <a:prstClr val="black">
                    <a:lumMod val="95000"/>
                    <a:lumOff val="5000"/>
                  </a:prstClr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( Tr. 45)</a:t>
            </a:r>
          </a:p>
        </p:txBody>
      </p:sp>
    </p:spTree>
    <p:custDataLst>
      <p:tags r:id="rId1"/>
    </p:custDataLst>
  </p:cSld>
  <p:clrMapOvr>
    <a:masterClrMapping/>
  </p:clrMapOvr>
  <p:transition spd="slow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PROPS" val="E:\Nhac bai day\nhac beat.mp3"/>
  <p:tag name="PPSNARRATION" val="31,573138435,C:\Users\Admin\Desktop\Giao an-e - learning(15-16)\LS lop 5\Đường Trường Sơn\Media.ppcx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3ab5ahrs">
      <a:majorFont>
        <a:latin typeface="Arial"/>
        <a:ea typeface="HappyZcool"/>
        <a:cs typeface=""/>
      </a:majorFont>
      <a:minorFont>
        <a:latin typeface="Arial"/>
        <a:ea typeface="HappyZcool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178</TotalTime>
  <Words>813</Words>
  <Application>Microsoft Office PowerPoint</Application>
  <PresentationFormat>Widescreen</PresentationFormat>
  <Paragraphs>126</Paragraphs>
  <Slides>27</Slides>
  <Notes>4</Notes>
  <HiddenSlides>0</HiddenSlides>
  <MMClips>6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Arial</vt:lpstr>
      <vt:lpstr>Calibri</vt:lpstr>
      <vt:lpstr>Calibri Light</vt:lpstr>
      <vt:lpstr>Cambria Math</vt:lpstr>
      <vt:lpstr>iCiel Cadena</vt:lpstr>
      <vt:lpstr>Times New Roman</vt:lpstr>
      <vt:lpstr>字魂59号-创粗黑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>9Slide.vn</dc:subject>
  <dc:creator>HP</dc:creator>
  <dc:description>9Slide.vn</dc:description>
  <cp:lastModifiedBy>Nguyễn Lương</cp:lastModifiedBy>
  <cp:revision>134</cp:revision>
  <dcterms:created xsi:type="dcterms:W3CDTF">2017-08-18T03:02:00Z</dcterms:created>
  <dcterms:modified xsi:type="dcterms:W3CDTF">2023-10-30T07:35:15Z</dcterms:modified>
  <cp:category>9Slide.vn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1033-11.2.0.11380</vt:lpwstr>
  </property>
  <property fmtid="{D5CDD505-2E9C-101B-9397-08002B2CF9AE}" pid="3" name="ICV">
    <vt:lpwstr>D356C8CDA9854B6CA3B52605213009C5</vt:lpwstr>
  </property>
</Properties>
</file>