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4F1F9-1879-4730-8029-963FBB4A1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ADC3D-BAEB-4E58-B1DA-ABB7C3581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08039-3369-4DF9-9E47-9F69EF8D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4ADD0-E0D9-4125-9720-4C8FC152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3A23E-01F9-4B54-A6DD-CBE96B2FF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23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D3FB-6A0B-4441-A212-DC367C08D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EAB6B-2479-4B71-8927-1F1DE1AC6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FD183-8AF7-4EC4-86CF-86DE2FF2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FC863-A001-441F-B22E-DC69507B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875DA-56CB-449B-9932-67A6B0F9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7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92EC04-D01C-412C-8499-30CE5E70E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9EA8F-9A91-4A0A-BF7D-E0B1E4496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5AE03-9721-4C0E-912D-AFB3F3401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A3E88-4E78-465F-8048-9EC4603E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BB712-79D6-49E0-A06A-EA07B951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61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1C30-BBBF-4503-BBB0-F1023918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735F9-F491-49FE-9985-532D04AD2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FDC0E-6D19-4C39-AAF0-3D53D73C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ACF7B-3E1A-42D9-AD43-0883E6321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C2C4F-3413-4F7F-BB47-1D3A11E1E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0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E22A-82C6-4497-83B5-55E47009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4D28E-F2E3-430E-8743-F690EA8DA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12A05-74D9-454E-A713-6E4B2B1E6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102CB-D082-47BD-BC84-11EA6ED17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B6DB7-E6B3-4D8C-9125-B966FD2F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38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B6D6-B90C-4747-B612-25BEF5BD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07702-7D2F-488E-B342-5C1C3317CB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73057-03AB-4F5C-B761-057A16428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33C34-C252-4D01-87E8-3880B4DAA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9D7BE-5908-4CD0-BDAC-42B2D521E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399C10-D6CD-4AB0-8D83-1F4EBE45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5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82279-06A8-4A2D-B1DC-73147E23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03BEB-6E1B-40E9-855F-8FD9C5991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39D-8CCD-4ACE-90C9-84BD47644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4A505D-A8C7-4D3C-846D-3FE66F0BAB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2FC95-8F38-4855-B8FF-9D4124B53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9F54C2-2E17-4F72-BEA9-D6163A7C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1DB480-C5AB-48E2-BAD1-28774BC5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568BDE-8517-49A8-9C33-5C5659D7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0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30EBD-BE9A-40EE-9A64-9B19FA9E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480C4A-C1B0-4325-B83C-15BAE6638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ED522-4380-4841-9572-9FAC0812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D9DD9-A6CD-43C1-8599-634C41687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8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271C75-5AB4-46B1-BAB6-89853B469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B33C9-FBD7-425A-89C3-1B0F9A60A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27F08-E114-447A-ABFA-6CAE22DE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3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D45A-BF89-4CCB-B150-AAD5BE82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7DD5C-6299-4BD2-8FD6-B9D13956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538A0-01CF-4B21-9010-B8F8C2067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C826C-038B-4B05-B2EF-732E5C088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CA0CB-1F42-4D74-80BB-37B366C9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FA594-A9A6-43A7-A6BA-9FA83109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8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4189D-9615-410C-A5D2-757C86221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AB1002-C0FE-422E-B48A-946AFF885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4048B-6CB7-4D94-8A7D-1B4C8278B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CAEAB-B152-42CE-8220-BC294F195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17FE2-B8C2-4FD4-8B94-A8EE974B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1ED27-A82C-4B4A-83BF-C7648A9D4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1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61DEBB-69B9-42EF-A31A-42DBD53FE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2AB3D-3E06-47A6-9F26-BAEA5C7B2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51447-6C69-436C-85D9-08FC9A5B2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63313-A7A4-4011-B9C3-5CD579823FB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E42C7-5300-43C1-B64A-84D2301A9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10110-6DED-49CD-8B6D-567AF20318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0E7D0-1854-4CDA-8C05-CBD16151C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4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️⃣】 Hình nền Powerpoint 3D, background PP đơn giản, đẹp, cute - Trường  Thịnh ™">
            <a:extLst>
              <a:ext uri="{FF2B5EF4-FFF2-40B4-BE49-F238E27FC236}">
                <a16:creationId xmlns:a16="http://schemas.microsoft.com/office/drawing/2014/main" id="{197CC82C-78DC-4851-9811-86E6D710E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24" y="4465"/>
            <a:ext cx="12430124" cy="682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7B718-7165-4D63-8474-4B0A5BEEBD17}"/>
              </a:ext>
            </a:extLst>
          </p:cNvPr>
          <p:cNvSpPr txBox="1"/>
          <p:nvPr/>
        </p:nvSpPr>
        <p:spPr>
          <a:xfrm>
            <a:off x="2280692" y="372938"/>
            <a:ext cx="7630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TIỂU HỌC 5 SÔNG ĐỐC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27624C-48BE-4E61-A6C1-4EF81DDCDC8B}"/>
              </a:ext>
            </a:extLst>
          </p:cNvPr>
          <p:cNvSpPr txBox="1"/>
          <p:nvPr/>
        </p:nvSpPr>
        <p:spPr>
          <a:xfrm>
            <a:off x="5042387" y="1575414"/>
            <a:ext cx="186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A9190-4C34-494F-9B0D-2373E78321D5}"/>
              </a:ext>
            </a:extLst>
          </p:cNvPr>
          <p:cNvSpPr txBox="1"/>
          <p:nvPr/>
        </p:nvSpPr>
        <p:spPr>
          <a:xfrm>
            <a:off x="2908552" y="2656927"/>
            <a:ext cx="5597430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957EB-41C4-4F6B-9062-348BA6EAFA30}"/>
              </a:ext>
            </a:extLst>
          </p:cNvPr>
          <p:cNvSpPr txBox="1"/>
          <p:nvPr/>
        </p:nvSpPr>
        <p:spPr>
          <a:xfrm>
            <a:off x="7240556" y="4485793"/>
            <a:ext cx="3514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GV: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946F14-76FC-46E2-83AC-919B4D9F55F0}"/>
              </a:ext>
            </a:extLst>
          </p:cNvPr>
          <p:cNvSpPr txBox="1"/>
          <p:nvPr/>
        </p:nvSpPr>
        <p:spPr>
          <a:xfrm>
            <a:off x="4872912" y="3565048"/>
            <a:ext cx="2936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Trang 47)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121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69423-BE6A-43EE-B679-A6C830618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6A6C602-F1E4-4092-A47E-24A15FF76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51" y="37322"/>
            <a:ext cx="12008498" cy="67833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C7EEDE-7313-41E7-BC5D-C14C2FFD311C}"/>
              </a:ext>
            </a:extLst>
          </p:cNvPr>
          <p:cNvSpPr txBox="1"/>
          <p:nvPr/>
        </p:nvSpPr>
        <p:spPr>
          <a:xfrm>
            <a:off x="2967135" y="234496"/>
            <a:ext cx="60067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 ( Trang 47)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7638A-D6A3-4FB5-95B3-715A37741AE4}"/>
              </a:ext>
            </a:extLst>
          </p:cNvPr>
          <p:cNvSpPr txBox="1"/>
          <p:nvPr/>
        </p:nvSpPr>
        <p:spPr>
          <a:xfrm>
            <a:off x="942392" y="1981168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38FAC-BE3D-48D4-9BAE-A81AADCD4DB6}"/>
              </a:ext>
            </a:extLst>
          </p:cNvPr>
          <p:cNvSpPr txBox="1"/>
          <p:nvPr/>
        </p:nvSpPr>
        <p:spPr>
          <a:xfrm>
            <a:off x="1590182" y="2872041"/>
            <a:ext cx="9414588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F75C4-C692-44BF-BD9D-E7F27158C07D}"/>
              </a:ext>
            </a:extLst>
          </p:cNvPr>
          <p:cNvSpPr txBox="1"/>
          <p:nvPr/>
        </p:nvSpPr>
        <p:spPr>
          <a:xfrm>
            <a:off x="1590182" y="3914563"/>
            <a:ext cx="9763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 </a:t>
            </a:r>
            <a:r>
              <a:rPr lang="en-US" sz="2800" dirty="0" err="1"/>
              <a:t>Năng</a:t>
            </a:r>
            <a:r>
              <a:rPr lang="en-US" sz="2800" dirty="0"/>
              <a:t> </a:t>
            </a:r>
            <a:r>
              <a:rPr lang="en-US" sz="2800" dirty="0" err="1"/>
              <a:t>lực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chủ</a:t>
            </a:r>
            <a:r>
              <a:rPr lang="en-US" sz="2800" dirty="0"/>
              <a:t>: 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8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99C1AF-35A2-4EC8-B998-050E3E4C198B}"/>
              </a:ext>
            </a:extLst>
          </p:cNvPr>
          <p:cNvSpPr txBox="1"/>
          <p:nvPr/>
        </p:nvSpPr>
        <p:spPr>
          <a:xfrm>
            <a:off x="1492897" y="5169121"/>
            <a:ext cx="8210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: </a:t>
            </a:r>
            <a:r>
              <a:rPr lang="en-US" sz="2800" dirty="0" err="1"/>
              <a:t>Rèn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chăm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,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toán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020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DC45-86CA-475C-99C4-5636C7E5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E8666-CB18-423D-A27C-EDACDA290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95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E64FA9-618B-469A-A767-21BE9B204D60}"/>
              </a:ext>
            </a:extLst>
          </p:cNvPr>
          <p:cNvSpPr txBox="1"/>
          <p:nvPr/>
        </p:nvSpPr>
        <p:spPr>
          <a:xfrm>
            <a:off x="2967135" y="234496"/>
            <a:ext cx="6006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E29589-A82E-4ED8-ADD6-AC70A2D33363}"/>
              </a:ext>
            </a:extLst>
          </p:cNvPr>
          <p:cNvSpPr txBox="1"/>
          <p:nvPr/>
        </p:nvSpPr>
        <p:spPr>
          <a:xfrm>
            <a:off x="838200" y="1423099"/>
            <a:ext cx="2667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Action Button: Help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29BE212-2140-4B68-9EA9-7ED8C1AD23D7}"/>
              </a:ext>
            </a:extLst>
          </p:cNvPr>
          <p:cNvSpPr/>
          <p:nvPr/>
        </p:nvSpPr>
        <p:spPr>
          <a:xfrm>
            <a:off x="615820" y="2153477"/>
            <a:ext cx="933062" cy="1466800"/>
          </a:xfrm>
          <a:prstGeom prst="actionButtonHelp">
            <a:avLst/>
          </a:prstGeom>
          <a:noFill/>
          <a:ln w="76200">
            <a:solidFill>
              <a:srgbClr val="FF0000"/>
            </a:solidFill>
          </a:ln>
          <a:scene3d>
            <a:camera prst="isometricOffAxis1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6E195C-3CF1-45D6-AF4F-8F9332E43AAD}"/>
              </a:ext>
            </a:extLst>
          </p:cNvPr>
          <p:cNvSpPr txBox="1"/>
          <p:nvPr/>
        </p:nvSpPr>
        <p:spPr>
          <a:xfrm>
            <a:off x="2332653" y="2384360"/>
            <a:ext cx="8443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4E0AA-B683-4241-A66B-5E80570F9A7C}"/>
              </a:ext>
            </a:extLst>
          </p:cNvPr>
          <p:cNvSpPr txBox="1"/>
          <p:nvPr/>
        </p:nvSpPr>
        <p:spPr>
          <a:xfrm>
            <a:off x="1382580" y="3704324"/>
            <a:ext cx="4366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 kg = …………….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F560D-7537-432B-B58A-AE3D3C412C2E}"/>
              </a:ext>
            </a:extLst>
          </p:cNvPr>
          <p:cNvSpPr txBox="1"/>
          <p:nvPr/>
        </p:nvSpPr>
        <p:spPr>
          <a:xfrm>
            <a:off x="1262355" y="4959536"/>
            <a:ext cx="4487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450 kg = …………………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78EB94-5451-4607-9C34-2C5D2BA33813}"/>
              </a:ext>
            </a:extLst>
          </p:cNvPr>
          <p:cNvSpPr txBox="1"/>
          <p:nvPr/>
        </p:nvSpPr>
        <p:spPr>
          <a:xfrm>
            <a:off x="7132061" y="3620277"/>
            <a:ext cx="5135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2cm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5mm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=……………cm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C06BBC-8E6E-4578-9AF4-4509F3117482}"/>
              </a:ext>
            </a:extLst>
          </p:cNvPr>
          <p:cNvSpPr txBox="1"/>
          <p:nvPr/>
        </p:nvSpPr>
        <p:spPr>
          <a:xfrm>
            <a:off x="7011836" y="4935359"/>
            <a:ext cx="4719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15ha = …………………..km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C2DC93-2BE3-4099-9C82-D576D4E8787C}"/>
              </a:ext>
            </a:extLst>
          </p:cNvPr>
          <p:cNvSpPr txBox="1"/>
          <p:nvPr/>
        </p:nvSpPr>
        <p:spPr>
          <a:xfrm>
            <a:off x="3797560" y="3656675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E7EDCE-1474-4D16-BA06-83A4070C218C}"/>
              </a:ext>
            </a:extLst>
          </p:cNvPr>
          <p:cNvSpPr txBox="1"/>
          <p:nvPr/>
        </p:nvSpPr>
        <p:spPr>
          <a:xfrm>
            <a:off x="3797560" y="4908243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675865-1FA5-409B-9E4C-60A0639C9E4F}"/>
              </a:ext>
            </a:extLst>
          </p:cNvPr>
          <p:cNvSpPr txBox="1"/>
          <p:nvPr/>
        </p:nvSpPr>
        <p:spPr>
          <a:xfrm>
            <a:off x="9700044" y="3566837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2,05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0A1987-CA2B-4D77-AB96-62D996948B59}"/>
              </a:ext>
            </a:extLst>
          </p:cNvPr>
          <p:cNvSpPr txBox="1"/>
          <p:nvPr/>
        </p:nvSpPr>
        <p:spPr>
          <a:xfrm>
            <a:off x="8973908" y="4881919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0,15</a:t>
            </a:r>
          </a:p>
        </p:txBody>
      </p:sp>
    </p:spTree>
    <p:extLst>
      <p:ext uri="{BB962C8B-B14F-4D97-AF65-F5344CB8AC3E}">
        <p14:creationId xmlns:p14="http://schemas.microsoft.com/office/powerpoint/2010/main" val="47787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DC45-86CA-475C-99C4-5636C7E5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E8666-CB18-423D-A27C-EDACDA290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5FF970-F990-4F84-9A9E-D8F9BB7EDEF2}"/>
              </a:ext>
            </a:extLst>
          </p:cNvPr>
          <p:cNvSpPr txBox="1"/>
          <p:nvPr/>
        </p:nvSpPr>
        <p:spPr>
          <a:xfrm>
            <a:off x="2967135" y="234496"/>
            <a:ext cx="60067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 ( Trang 47)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F7BDE-CE6F-48B7-BF62-05289649889B}"/>
              </a:ext>
            </a:extLst>
          </p:cNvPr>
          <p:cNvSpPr txBox="1"/>
          <p:nvPr/>
        </p:nvSpPr>
        <p:spPr>
          <a:xfrm>
            <a:off x="205272" y="1799741"/>
            <a:ext cx="7324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803A0-F653-4E27-AD42-FB2A8D2B6D57}"/>
              </a:ext>
            </a:extLst>
          </p:cNvPr>
          <p:cNvSpPr txBox="1"/>
          <p:nvPr/>
        </p:nvSpPr>
        <p:spPr>
          <a:xfrm>
            <a:off x="718850" y="2466543"/>
            <a:ext cx="421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a) 42m 34cm = …………….m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3A180-0A14-4356-9873-79B18D1975E3}"/>
              </a:ext>
            </a:extLst>
          </p:cNvPr>
          <p:cNvSpPr txBox="1"/>
          <p:nvPr/>
        </p:nvSpPr>
        <p:spPr>
          <a:xfrm>
            <a:off x="6366623" y="2492239"/>
            <a:ext cx="4998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b) 56m 29 cm = …………………dm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2F7BCF-2C6F-40CB-88A5-C6DFB82CC701}"/>
              </a:ext>
            </a:extLst>
          </p:cNvPr>
          <p:cNvSpPr txBox="1"/>
          <p:nvPr/>
        </p:nvSpPr>
        <p:spPr>
          <a:xfrm>
            <a:off x="718850" y="3294410"/>
            <a:ext cx="4020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c)  6 m 2cm  = ……………m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686947-C2F9-4DD8-8F2B-0980ACA2A9E3}"/>
              </a:ext>
            </a:extLst>
          </p:cNvPr>
          <p:cNvSpPr txBox="1"/>
          <p:nvPr/>
        </p:nvSpPr>
        <p:spPr>
          <a:xfrm>
            <a:off x="6407503" y="3349376"/>
            <a:ext cx="4485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d) 4352m = ………………….km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91F596-19CC-498A-831B-D8822C842D2E}"/>
              </a:ext>
            </a:extLst>
          </p:cNvPr>
          <p:cNvSpPr txBox="1"/>
          <p:nvPr/>
        </p:nvSpPr>
        <p:spPr>
          <a:xfrm>
            <a:off x="3171082" y="3285861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25A1A-DDD3-4810-9A43-D4E21B59B9ED}"/>
              </a:ext>
            </a:extLst>
          </p:cNvPr>
          <p:cNvSpPr txBox="1"/>
          <p:nvPr/>
        </p:nvSpPr>
        <p:spPr>
          <a:xfrm>
            <a:off x="8966607" y="335915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4,352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2768F9-8111-4B75-8008-88BB18D6FE17}"/>
              </a:ext>
            </a:extLst>
          </p:cNvPr>
          <p:cNvSpPr txBox="1"/>
          <p:nvPr/>
        </p:nvSpPr>
        <p:spPr>
          <a:xfrm>
            <a:off x="9228011" y="250202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562,9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7A3DC2-B69B-495D-96C5-E4886D91BD0A}"/>
              </a:ext>
            </a:extLst>
          </p:cNvPr>
          <p:cNvSpPr txBox="1"/>
          <p:nvPr/>
        </p:nvSpPr>
        <p:spPr>
          <a:xfrm>
            <a:off x="3171082" y="2427933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42,34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1C7D3F-ED70-4528-B5DC-0E8E6358150A}"/>
              </a:ext>
            </a:extLst>
          </p:cNvPr>
          <p:cNvSpPr txBox="1"/>
          <p:nvPr/>
        </p:nvSpPr>
        <p:spPr>
          <a:xfrm>
            <a:off x="205272" y="3977698"/>
            <a:ext cx="9550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-gam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3050D9-595C-44E3-BF77-5A0DC2133C0D}"/>
              </a:ext>
            </a:extLst>
          </p:cNvPr>
          <p:cNvSpPr txBox="1"/>
          <p:nvPr/>
        </p:nvSpPr>
        <p:spPr>
          <a:xfrm>
            <a:off x="961887" y="459191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a) 500g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24F36A-678C-4AFF-8E86-191FEB5579ED}"/>
              </a:ext>
            </a:extLst>
          </p:cNvPr>
          <p:cNvSpPr txBox="1"/>
          <p:nvPr/>
        </p:nvSpPr>
        <p:spPr>
          <a:xfrm>
            <a:off x="4516018" y="4614190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b) 347g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66CEB5-F8CB-4AC2-A369-849045E6C2A6}"/>
              </a:ext>
            </a:extLst>
          </p:cNvPr>
          <p:cNvSpPr txBox="1"/>
          <p:nvPr/>
        </p:nvSpPr>
        <p:spPr>
          <a:xfrm>
            <a:off x="7675983" y="4572254"/>
            <a:ext cx="155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c) 1,5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94D7A-2250-4562-827F-1D95E490FF91}"/>
              </a:ext>
            </a:extLst>
          </p:cNvPr>
          <p:cNvSpPr txBox="1"/>
          <p:nvPr/>
        </p:nvSpPr>
        <p:spPr>
          <a:xfrm>
            <a:off x="2729176" y="5232985"/>
            <a:ext cx="1406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0,5 kg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07F933-04B2-4EE2-9FE9-CF1E8C0D9F00}"/>
              </a:ext>
            </a:extLst>
          </p:cNvPr>
          <p:cNvSpPr txBox="1"/>
          <p:nvPr/>
        </p:nvSpPr>
        <p:spPr>
          <a:xfrm>
            <a:off x="2729176" y="5924822"/>
            <a:ext cx="1664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0,347 kg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D9A0EB-9341-425E-A8D4-379CAFBF593C}"/>
              </a:ext>
            </a:extLst>
          </p:cNvPr>
          <p:cNvSpPr txBox="1"/>
          <p:nvPr/>
        </p:nvSpPr>
        <p:spPr>
          <a:xfrm>
            <a:off x="9309123" y="5258020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1500 kg</a:t>
            </a:r>
          </a:p>
        </p:txBody>
      </p:sp>
    </p:spTree>
    <p:extLst>
      <p:ext uri="{BB962C8B-B14F-4D97-AF65-F5344CB8AC3E}">
        <p14:creationId xmlns:p14="http://schemas.microsoft.com/office/powerpoint/2010/main" val="248122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00117 0.0932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28802 0.1912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01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00521 0.1057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DC45-86CA-475C-99C4-5636C7E5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E8666-CB18-423D-A27C-EDACDA290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93" y="0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80A3F-4663-4DCF-8D68-CD61FB9A9C23}"/>
              </a:ext>
            </a:extLst>
          </p:cNvPr>
          <p:cNvSpPr txBox="1"/>
          <p:nvPr/>
        </p:nvSpPr>
        <p:spPr>
          <a:xfrm>
            <a:off x="319572" y="365125"/>
            <a:ext cx="9737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C2870-086F-48E7-B46C-FD5D615E055A}"/>
              </a:ext>
            </a:extLst>
          </p:cNvPr>
          <p:cNvSpPr txBox="1"/>
          <p:nvPr/>
        </p:nvSpPr>
        <p:spPr>
          <a:xfrm>
            <a:off x="697347" y="1061787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a) 7 km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88B42D-D91C-4E6F-8BB4-8FA49BEBF1B9}"/>
              </a:ext>
            </a:extLst>
          </p:cNvPr>
          <p:cNvSpPr txBox="1"/>
          <p:nvPr/>
        </p:nvSpPr>
        <p:spPr>
          <a:xfrm>
            <a:off x="4703302" y="1055240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ha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87904F-3576-4A00-8273-87D6BAF0ED51}"/>
              </a:ext>
            </a:extLst>
          </p:cNvPr>
          <p:cNvSpPr txBox="1"/>
          <p:nvPr/>
        </p:nvSpPr>
        <p:spPr>
          <a:xfrm>
            <a:off x="8617062" y="1061787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8,5 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7459C4-E9CA-4009-BA87-A389A8DF7E3F}"/>
              </a:ext>
            </a:extLst>
          </p:cNvPr>
          <p:cNvSpPr txBox="1"/>
          <p:nvPr/>
        </p:nvSpPr>
        <p:spPr>
          <a:xfrm>
            <a:off x="920548" y="3812678"/>
            <a:ext cx="151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b) 30 dm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4048DC-A7ED-461F-8C4E-39673AA8C5CC}"/>
              </a:ext>
            </a:extLst>
          </p:cNvPr>
          <p:cNvSpPr txBox="1"/>
          <p:nvPr/>
        </p:nvSpPr>
        <p:spPr>
          <a:xfrm>
            <a:off x="4824489" y="3724275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300 dm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E8A0D-2243-463D-BCCC-2B52F2992851}"/>
              </a:ext>
            </a:extLst>
          </p:cNvPr>
          <p:cNvSpPr txBox="1"/>
          <p:nvPr/>
        </p:nvSpPr>
        <p:spPr>
          <a:xfrm>
            <a:off x="8731362" y="3724274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515 dm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7ED75E-C02A-4CB3-9A35-CBD209EF5632}"/>
              </a:ext>
            </a:extLst>
          </p:cNvPr>
          <p:cNvSpPr txBox="1"/>
          <p:nvPr/>
        </p:nvSpPr>
        <p:spPr>
          <a:xfrm>
            <a:off x="2106707" y="1891950"/>
            <a:ext cx="2292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7000 000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93B6D9-F67B-4039-B50A-E0FA5440011F}"/>
              </a:ext>
            </a:extLst>
          </p:cNvPr>
          <p:cNvSpPr txBox="1"/>
          <p:nvPr/>
        </p:nvSpPr>
        <p:spPr>
          <a:xfrm>
            <a:off x="2211482" y="2652884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40 000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ED1F71-1FB9-4C39-B58F-15562DCA55C2}"/>
              </a:ext>
            </a:extLst>
          </p:cNvPr>
          <p:cNvSpPr txBox="1"/>
          <p:nvPr/>
        </p:nvSpPr>
        <p:spPr>
          <a:xfrm>
            <a:off x="8897986" y="1835225"/>
            <a:ext cx="1864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85000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5BA77A-388E-4733-9E36-44DB07731183}"/>
              </a:ext>
            </a:extLst>
          </p:cNvPr>
          <p:cNvSpPr txBox="1"/>
          <p:nvPr/>
        </p:nvSpPr>
        <p:spPr>
          <a:xfrm>
            <a:off x="8617062" y="4561110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5,15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5534A7-1371-4B10-8EF4-FA246CD8E3F4}"/>
              </a:ext>
            </a:extLst>
          </p:cNvPr>
          <p:cNvSpPr txBox="1"/>
          <p:nvPr/>
        </p:nvSpPr>
        <p:spPr>
          <a:xfrm>
            <a:off x="2636759" y="5552877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64E5A7-625C-4102-BD38-E4B7779A2FDA}"/>
              </a:ext>
            </a:extLst>
          </p:cNvPr>
          <p:cNvSpPr txBox="1"/>
          <p:nvPr/>
        </p:nvSpPr>
        <p:spPr>
          <a:xfrm>
            <a:off x="2636759" y="4561110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0,3 m</a:t>
            </a:r>
            <a:r>
              <a: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298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0.00222 0.1113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77556E-17 L -0.27734 0.2296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7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06432 0.1127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1797 0.100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" y="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0.27721 0.2594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7" y="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-0.11771 0.1247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E8666-CB18-423D-A27C-EDACDA290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" y="-20807"/>
            <a:ext cx="12191998" cy="68579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636B73-D358-47CB-A12B-A9ACB8B6AFE7}"/>
                  </a:ext>
                </a:extLst>
              </p:cNvPr>
              <p:cNvSpPr txBox="1"/>
              <p:nvPr/>
            </p:nvSpPr>
            <p:spPr>
              <a:xfrm>
                <a:off x="438149" y="365125"/>
                <a:ext cx="11753850" cy="1084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4: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sân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chữ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nửa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chu vi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0,15 km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rộng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chi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ề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tích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sân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mét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héc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ta.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636B73-D358-47CB-A12B-A9ACB8B6A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49" y="365125"/>
                <a:ext cx="11753850" cy="1084015"/>
              </a:xfrm>
              <a:prstGeom prst="rect">
                <a:avLst/>
              </a:prstGeom>
              <a:blipFill>
                <a:blip r:embed="rId3"/>
                <a:stretch>
                  <a:fillRect l="-830" t="-3933" b="-16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8A74EC7-FF51-4B15-82E5-803D48788E84}"/>
              </a:ext>
            </a:extLst>
          </p:cNvPr>
          <p:cNvSpPr txBox="1"/>
          <p:nvPr/>
        </p:nvSpPr>
        <p:spPr>
          <a:xfrm>
            <a:off x="2389247" y="1590595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36376CB-3511-4723-B828-74F9EAF1B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3715"/>
            <a:ext cx="5822185" cy="275563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030A06F-B6D6-45CD-B3B4-0B144854AD9A}"/>
              </a:ext>
            </a:extLst>
          </p:cNvPr>
          <p:cNvSpPr txBox="1"/>
          <p:nvPr/>
        </p:nvSpPr>
        <p:spPr>
          <a:xfrm>
            <a:off x="8155997" y="1600395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A10F3F-7879-47D3-8BA1-DF87D5F75919}"/>
              </a:ext>
            </a:extLst>
          </p:cNvPr>
          <p:cNvSpPr txBox="1"/>
          <p:nvPr/>
        </p:nvSpPr>
        <p:spPr>
          <a:xfrm>
            <a:off x="6947452" y="2063157"/>
            <a:ext cx="443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0,15 km = ……….m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2CF3DA-91E1-4963-94E0-3E154F8B2136}"/>
              </a:ext>
            </a:extLst>
          </p:cNvPr>
          <p:cNvSpPr txBox="1"/>
          <p:nvPr/>
        </p:nvSpPr>
        <p:spPr>
          <a:xfrm>
            <a:off x="9084296" y="2052260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F3BFBD2-1C76-4B92-A6D7-AA1EAE8D4934}"/>
              </a:ext>
            </a:extLst>
          </p:cNvPr>
          <p:cNvSpPr txBox="1"/>
          <p:nvPr/>
        </p:nvSpPr>
        <p:spPr>
          <a:xfrm>
            <a:off x="6709286" y="3355935"/>
            <a:ext cx="4171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D5E493-CCE2-47B8-B3E9-175A1F578BCA}"/>
              </a:ext>
            </a:extLst>
          </p:cNvPr>
          <p:cNvSpPr txBox="1"/>
          <p:nvPr/>
        </p:nvSpPr>
        <p:spPr>
          <a:xfrm flipH="1">
            <a:off x="6852595" y="2503745"/>
            <a:ext cx="4527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F67C93-CEA7-4FA1-BE3A-3E01D496BAB1}"/>
              </a:ext>
            </a:extLst>
          </p:cNvPr>
          <p:cNvSpPr txBox="1"/>
          <p:nvPr/>
        </p:nvSpPr>
        <p:spPr>
          <a:xfrm>
            <a:off x="7488838" y="2946528"/>
            <a:ext cx="2459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+ 2 = 5 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FB9EA2-0AE8-4B22-88EA-11A8736839F8}"/>
              </a:ext>
            </a:extLst>
          </p:cNvPr>
          <p:cNvSpPr txBox="1"/>
          <p:nvPr/>
        </p:nvSpPr>
        <p:spPr>
          <a:xfrm>
            <a:off x="7430477" y="3810101"/>
            <a:ext cx="2945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150 : 5 x 3 = 90 ( m)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CCC9704-BDBE-4964-805C-B3BE5323A53A}"/>
              </a:ext>
            </a:extLst>
          </p:cNvPr>
          <p:cNvSpPr txBox="1"/>
          <p:nvPr/>
        </p:nvSpPr>
        <p:spPr>
          <a:xfrm>
            <a:off x="6748507" y="4195038"/>
            <a:ext cx="4376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14D82B8-B71D-4287-B6F3-11B029F92CFC}"/>
              </a:ext>
            </a:extLst>
          </p:cNvPr>
          <p:cNvSpPr txBox="1"/>
          <p:nvPr/>
        </p:nvSpPr>
        <p:spPr>
          <a:xfrm>
            <a:off x="7312508" y="4628915"/>
            <a:ext cx="2707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150 – 90 = 60 ( m)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84B004-B4E5-4FFF-B7D2-E75D2B541BB7}"/>
              </a:ext>
            </a:extLst>
          </p:cNvPr>
          <p:cNvSpPr txBox="1"/>
          <p:nvPr/>
        </p:nvSpPr>
        <p:spPr>
          <a:xfrm>
            <a:off x="6699379" y="5017322"/>
            <a:ext cx="4083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9C49436-77D0-4F03-9111-BC3B645E3682}"/>
              </a:ext>
            </a:extLst>
          </p:cNvPr>
          <p:cNvSpPr txBox="1"/>
          <p:nvPr/>
        </p:nvSpPr>
        <p:spPr>
          <a:xfrm>
            <a:off x="7171365" y="5554280"/>
            <a:ext cx="3060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90 x 60 = 5 400 ( 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3FBFBE6-D3A5-4357-B635-778B730FEFD4}"/>
              </a:ext>
            </a:extLst>
          </p:cNvPr>
          <p:cNvSpPr txBox="1"/>
          <p:nvPr/>
        </p:nvSpPr>
        <p:spPr>
          <a:xfrm>
            <a:off x="10034716" y="5545149"/>
            <a:ext cx="1851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0,54  ( ha)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C2EF03-C142-4CF3-B009-9B3BD5801921}"/>
              </a:ext>
            </a:extLst>
          </p:cNvPr>
          <p:cNvSpPr txBox="1"/>
          <p:nvPr/>
        </p:nvSpPr>
        <p:spPr>
          <a:xfrm>
            <a:off x="8269582" y="6082107"/>
            <a:ext cx="3924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 5400 m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; 0,54 ha </a:t>
            </a:r>
          </a:p>
        </p:txBody>
      </p:sp>
    </p:spTree>
    <p:extLst>
      <p:ext uri="{BB962C8B-B14F-4D97-AF65-F5344CB8AC3E}">
        <p14:creationId xmlns:p14="http://schemas.microsoft.com/office/powerpoint/2010/main" val="143147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DC45-86CA-475C-99C4-5636C7E5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BE8666-CB18-423D-A27C-EDACDA290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3B647-DAA9-401E-9505-53F5D636570E}"/>
              </a:ext>
            </a:extLst>
          </p:cNvPr>
          <p:cNvSpPr txBox="1"/>
          <p:nvPr/>
        </p:nvSpPr>
        <p:spPr>
          <a:xfrm>
            <a:off x="2967141" y="234496"/>
            <a:ext cx="60067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GIỮA HKI (30 PHÚT)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2586AD-4F5C-4789-9D21-077733E4DF78}"/>
              </a:ext>
            </a:extLst>
          </p:cNvPr>
          <p:cNvSpPr txBox="1"/>
          <p:nvPr/>
        </p:nvSpPr>
        <p:spPr>
          <a:xfrm>
            <a:off x="4149355" y="2379306"/>
            <a:ext cx="3642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BB617E-2946-4221-9202-16905870A13A}"/>
              </a:ext>
            </a:extLst>
          </p:cNvPr>
          <p:cNvSpPr txBox="1"/>
          <p:nvPr/>
        </p:nvSpPr>
        <p:spPr>
          <a:xfrm>
            <a:off x="3086200" y="4012733"/>
            <a:ext cx="6019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39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B7492-6BAD-4590-856E-E1B5E96A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0EBDB0-A1C0-4559-AA25-880C3D331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76" y="74646"/>
            <a:ext cx="11915191" cy="67833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475B75-4D20-4A94-803F-92DC4CA91241}"/>
              </a:ext>
            </a:extLst>
          </p:cNvPr>
          <p:cNvSpPr/>
          <p:nvPr/>
        </p:nvSpPr>
        <p:spPr>
          <a:xfrm>
            <a:off x="309800" y="2771392"/>
            <a:ext cx="11572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ngoan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425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468</Words>
  <Application>Microsoft Office PowerPoint</Application>
  <PresentationFormat>Widescreen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 NTSD</dc:creator>
  <cp:lastModifiedBy>Th NTSD</cp:lastModifiedBy>
  <cp:revision>2</cp:revision>
  <dcterms:created xsi:type="dcterms:W3CDTF">2022-01-11T07:53:24Z</dcterms:created>
  <dcterms:modified xsi:type="dcterms:W3CDTF">2022-01-11T09:29:06Z</dcterms:modified>
</cp:coreProperties>
</file>