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5" r:id="rId9"/>
    <p:sldId id="266" r:id="rId10"/>
  </p:sldIdLst>
  <p:sldSz cx="9144000" cy="6858000" type="screen4x3"/>
  <p:notesSz cx="6858000" cy="9144000"/>
  <p:custDataLst>
    <p:tags r:id="rId12"/>
  </p:custDataLst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72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262628-2EF9-46CC-BB64-51F1E610256F}" type="datetimeFigureOut">
              <a:rPr lang="vi-VN" smtClean="0"/>
              <a:t>31/08/2020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623044-2A00-418D-B6CD-56E19815F243}" type="slidenum">
              <a:rPr lang="vi-VN" smtClean="0"/>
              <a:t>‹#›</a:t>
            </a:fld>
            <a:endParaRPr lang="vi-V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2857500" y="514350"/>
            <a:ext cx="3429000" cy="257175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备注占位符 2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17412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D1E6F8EB-7397-47FC-ABE6-88C90BEC2806}" type="slidenum">
              <a:rPr lang="zh-CN" altLang="en-US" smtClean="0"/>
              <a:pPr/>
              <a:t>9</a:t>
            </a:fld>
            <a:endParaRPr lang="zh-CN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317E6-6E7A-41E2-BFF9-5B1AD72E20C0}" type="datetimeFigureOut">
              <a:rPr lang="vi-VN" smtClean="0"/>
              <a:t>31/08/2020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0D941-7552-48DC-9B57-FA61CF60CE66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317E6-6E7A-41E2-BFF9-5B1AD72E20C0}" type="datetimeFigureOut">
              <a:rPr lang="vi-VN" smtClean="0"/>
              <a:t>31/08/2020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0D941-7552-48DC-9B57-FA61CF60CE66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317E6-6E7A-41E2-BFF9-5B1AD72E20C0}" type="datetimeFigureOut">
              <a:rPr lang="vi-VN" smtClean="0"/>
              <a:t>31/08/2020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0D941-7552-48DC-9B57-FA61CF60CE66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317E6-6E7A-41E2-BFF9-5B1AD72E20C0}" type="datetimeFigureOut">
              <a:rPr lang="vi-VN" smtClean="0"/>
              <a:t>31/08/2020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0D941-7552-48DC-9B57-FA61CF60CE66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317E6-6E7A-41E2-BFF9-5B1AD72E20C0}" type="datetimeFigureOut">
              <a:rPr lang="vi-VN" smtClean="0"/>
              <a:t>31/08/2020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0D941-7552-48DC-9B57-FA61CF60CE66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317E6-6E7A-41E2-BFF9-5B1AD72E20C0}" type="datetimeFigureOut">
              <a:rPr lang="vi-VN" smtClean="0"/>
              <a:t>31/08/2020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0D941-7552-48DC-9B57-FA61CF60CE66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317E6-6E7A-41E2-BFF9-5B1AD72E20C0}" type="datetimeFigureOut">
              <a:rPr lang="vi-VN" smtClean="0"/>
              <a:t>31/08/2020</a:t>
            </a:fld>
            <a:endParaRPr lang="vi-V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0D941-7552-48DC-9B57-FA61CF60CE66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317E6-6E7A-41E2-BFF9-5B1AD72E20C0}" type="datetimeFigureOut">
              <a:rPr lang="vi-VN" smtClean="0"/>
              <a:t>31/08/2020</a:t>
            </a:fld>
            <a:endParaRPr lang="vi-V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0D941-7552-48DC-9B57-FA61CF60CE66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317E6-6E7A-41E2-BFF9-5B1AD72E20C0}" type="datetimeFigureOut">
              <a:rPr lang="vi-VN" smtClean="0"/>
              <a:t>31/08/2020</a:t>
            </a:fld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0D941-7552-48DC-9B57-FA61CF60CE66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317E6-6E7A-41E2-BFF9-5B1AD72E20C0}" type="datetimeFigureOut">
              <a:rPr lang="vi-VN" smtClean="0"/>
              <a:t>31/08/2020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0D941-7552-48DC-9B57-FA61CF60CE66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317E6-6E7A-41E2-BFF9-5B1AD72E20C0}" type="datetimeFigureOut">
              <a:rPr lang="vi-VN" smtClean="0"/>
              <a:t>31/08/2020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0D941-7552-48DC-9B57-FA61CF60CE66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7317E6-6E7A-41E2-BFF9-5B1AD72E20C0}" type="datetimeFigureOut">
              <a:rPr lang="vi-VN" smtClean="0"/>
              <a:t>31/08/2020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90D941-7552-48DC-9B57-FA61CF60CE66}" type="slidenum">
              <a:rPr lang="vi-VN" smtClean="0"/>
              <a:t>‹#›</a:t>
            </a:fld>
            <a:endParaRPr lang="vi-V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SGTV082020_HOANGHUONG (73)">
            <a:hlinkClick r:id="" action="ppaction://media"/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-11906" y="0"/>
            <a:ext cx="9155906" cy="6858000"/>
          </a:xfrm>
        </p:spPr>
      </p:pic>
      <p:sp>
        <p:nvSpPr>
          <p:cNvPr id="7" name="Rectangle: Rounded Corners 6"/>
          <p:cNvSpPr/>
          <p:nvPr/>
        </p:nvSpPr>
        <p:spPr>
          <a:xfrm>
            <a:off x="1013223" y="1555750"/>
            <a:ext cx="6912769" cy="2090738"/>
          </a:xfrm>
          <a:prstGeom prst="roundRect">
            <a:avLst/>
          </a:prstGeom>
          <a:solidFill>
            <a:srgbClr val="D2F4FD">
              <a:alpha val="6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SG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1008460" y="1754188"/>
            <a:ext cx="7115175" cy="1371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 cap="all" spc="3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r>
              <a:rPr lang="en-SG" b="1" dirty="0" err="1">
                <a:solidFill>
                  <a:srgbClr val="B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SG" b="1" dirty="0">
                <a:solidFill>
                  <a:srgbClr val="B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b="1" dirty="0" smtClean="0">
                <a:solidFill>
                  <a:srgbClr val="B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6: Nơi em sống</a:t>
            </a:r>
            <a:r>
              <a:rPr lang="en-SG" b="1" dirty="0" smtClean="0">
                <a:solidFill>
                  <a:srgbClr val="B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b="1" dirty="0" smtClean="0">
                <a:solidFill>
                  <a:srgbClr val="B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vi-VN" b="1" dirty="0" smtClean="0">
                <a:solidFill>
                  <a:srgbClr val="B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t3</a:t>
            </a:r>
            <a:r>
              <a:rPr lang="en-SG" b="1" dirty="0" smtClean="0">
                <a:solidFill>
                  <a:srgbClr val="B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SG" b="1" dirty="0">
              <a:solidFill>
                <a:srgbClr val="BC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itle 1"/>
          <p:cNvSpPr txBox="1">
            <a:spLocks/>
          </p:cNvSpPr>
          <p:nvPr/>
        </p:nvSpPr>
        <p:spPr>
          <a:xfrm>
            <a:off x="194072" y="4141788"/>
            <a:ext cx="7115175" cy="1371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 cap="all" spc="3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SG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SG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SG" b="1" dirty="0">
                <a:solidFill>
                  <a:srgbClr val="B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/>
          <p:cNvSpPr/>
          <p:nvPr/>
        </p:nvSpPr>
        <p:spPr>
          <a:xfrm>
            <a:off x="84535" y="117476"/>
            <a:ext cx="7636669" cy="684213"/>
          </a:xfrm>
          <a:prstGeom prst="roundRect">
            <a:avLst/>
          </a:prstGeom>
          <a:solidFill>
            <a:schemeClr val="accent6">
              <a:lumMod val="40000"/>
              <a:lumOff val="60000"/>
              <a:alpha val="42000"/>
            </a:schemeClr>
          </a:solidFill>
          <a:ln>
            <a:solidFill>
              <a:srgbClr val="D2F4F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SG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4: </a:t>
            </a:r>
            <a:r>
              <a:rPr lang="en-SG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 </a:t>
            </a:r>
            <a:r>
              <a:rPr lang="en-SG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 VẬN DỤNG</a:t>
            </a:r>
            <a:endParaRPr lang="en-SG" sz="3200" dirty="0">
              <a:solidFill>
                <a:srgbClr val="002060"/>
              </a:solidFill>
            </a:endParaRPr>
          </a:p>
        </p:txBody>
      </p:sp>
      <p:pic>
        <p:nvPicPr>
          <p:cNvPr id="5" name="Picture 4" descr="7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6453" y="2332038"/>
            <a:ext cx="8947547" cy="436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/>
          <p:nvPr/>
        </p:nvSpPr>
        <p:spPr>
          <a:xfrm>
            <a:off x="252413" y="969963"/>
            <a:ext cx="8509397" cy="12319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dưới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đang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góp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cộng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  </a:t>
            </a:r>
            <a:endParaRPr lang="vi-VN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vi-VN"/>
          </a:p>
        </p:txBody>
      </p:sp>
      <p:pic>
        <p:nvPicPr>
          <p:cNvPr id="9219" name="Content Placeholder 3" descr="8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8943975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vi-VN" dirty="0"/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vi-VN" smtClean="0"/>
          </a:p>
        </p:txBody>
      </p:sp>
      <p:pic>
        <p:nvPicPr>
          <p:cNvPr id="1024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vi-VN" dirty="0"/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vi-VN" smtClean="0"/>
          </a:p>
        </p:txBody>
      </p:sp>
      <p:pic>
        <p:nvPicPr>
          <p:cNvPr id="1126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vi-VN" dirty="0"/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vi-VN" smtClean="0"/>
          </a:p>
        </p:txBody>
      </p:sp>
      <p:pic>
        <p:nvPicPr>
          <p:cNvPr id="1229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vi-VN" smtClean="0"/>
          </a:p>
        </p:txBody>
      </p:sp>
      <p:sp>
        <p:nvSpPr>
          <p:cNvPr id="4" name="Flowchart: Alternate Process 3"/>
          <p:cNvSpPr/>
          <p:nvPr/>
        </p:nvSpPr>
        <p:spPr>
          <a:xfrm>
            <a:off x="223838" y="2201863"/>
            <a:ext cx="8565356" cy="2430462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kể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đóng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góp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cộng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nơi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vi-VN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3"/>
          <p:cNvPicPr>
            <a:picLocks noChangeAspect="1" noChangeArrowheads="1"/>
          </p:cNvPicPr>
          <p:nvPr/>
        </p:nvPicPr>
        <p:blipFill>
          <a:blip r:embed="rId2" cstate="print"/>
          <a:srcRect b="10181"/>
          <a:stretch>
            <a:fillRect/>
          </a:stretch>
        </p:blipFill>
        <p:spPr bwMode="auto">
          <a:xfrm>
            <a:off x="0" y="228600"/>
            <a:ext cx="9144000" cy="640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510904" y="1651000"/>
            <a:ext cx="5562600" cy="18986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73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Dặn</a:t>
            </a:r>
            <a:r>
              <a:rPr lang="en-US" sz="1173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73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dò</a:t>
            </a:r>
            <a:endParaRPr lang="en-US" sz="11733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图片 3" descr="资源 73430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41482" y="3478213"/>
            <a:ext cx="783431" cy="63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3" name="图片 4" descr="资源 13430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3906" y="276226"/>
            <a:ext cx="2552700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图片 5" descr="资源 23430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3147" y="2657476"/>
            <a:ext cx="1985963" cy="193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图片 6" descr="资源 33430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80648" y="569914"/>
            <a:ext cx="1559719" cy="187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6" name="图片 8" descr="资源 53430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209675" y="3940176"/>
            <a:ext cx="7025879" cy="2684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7" name="图片 9" descr="资源 63430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-19050" y="6208713"/>
            <a:ext cx="9182100" cy="709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TextBox 29"/>
          <p:cNvSpPr txBox="1">
            <a:spLocks noChangeArrowheads="1"/>
          </p:cNvSpPr>
          <p:nvPr/>
        </p:nvSpPr>
        <p:spPr bwMode="auto">
          <a:xfrm>
            <a:off x="2156222" y="909639"/>
            <a:ext cx="5132784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n-US" altLang="zh-CN" sz="8000" b="1">
                <a:solidFill>
                  <a:srgbClr val="92A028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  <a:sym typeface="+mn-lt"/>
              </a:rPr>
              <a:t>Tạm biệt và </a:t>
            </a:r>
          </a:p>
          <a:p>
            <a:pPr algn="ctr" eaLnBrk="1" hangingPunct="1"/>
            <a:r>
              <a:rPr lang="en-US" altLang="zh-CN" sz="8000" b="1">
                <a:solidFill>
                  <a:srgbClr val="92A028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  <a:sym typeface="+mn-lt"/>
              </a:rPr>
              <a:t>hẹn gặp lại!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10.0&quot;&gt;&lt;object type=&quot;1&quot; unique_id=&quot;10001&quot;&gt;&lt;object type=&quot;2&quot; unique_id=&quot;11599&quot;&gt;&lt;object type=&quot;3&quot; unique_id=&quot;11600&quot;&gt;&lt;property id=&quot;20148&quot; value=&quot;5&quot;/&gt;&lt;property id=&quot;20300&quot; value=&quot;Slide 1&quot;/&gt;&lt;property id=&quot;20307&quot; value=&quot;257&quot;/&gt;&lt;/object&gt;&lt;object type=&quot;3&quot; unique_id=&quot;11601&quot;&gt;&lt;property id=&quot;20148&quot; value=&quot;5&quot;/&gt;&lt;property id=&quot;20300&quot; value=&quot;Slide 2&quot;/&gt;&lt;property id=&quot;20307&quot; value=&quot;258&quot;/&gt;&lt;/object&gt;&lt;object type=&quot;3&quot; unique_id=&quot;11602&quot;&gt;&lt;property id=&quot;20148&quot; value=&quot;5&quot;/&gt;&lt;property id=&quot;20300&quot; value=&quot;Slide 3&quot;/&gt;&lt;property id=&quot;20307&quot; value=&quot;259&quot;/&gt;&lt;/object&gt;&lt;object type=&quot;3&quot; unique_id=&quot;11603&quot;&gt;&lt;property id=&quot;20148&quot; value=&quot;5&quot;/&gt;&lt;property id=&quot;20300&quot; value=&quot;Slide 4&quot;/&gt;&lt;property id=&quot;20307&quot; value=&quot;260&quot;/&gt;&lt;/object&gt;&lt;object type=&quot;3&quot; unique_id=&quot;11604&quot;&gt;&lt;property id=&quot;20148&quot; value=&quot;5&quot;/&gt;&lt;property id=&quot;20300&quot; value=&quot;Slide 5&quot;/&gt;&lt;property id=&quot;20307&quot; value=&quot;261&quot;/&gt;&lt;/object&gt;&lt;object type=&quot;3&quot; unique_id=&quot;11605&quot;&gt;&lt;property id=&quot;20148&quot; value=&quot;5&quot;/&gt;&lt;property id=&quot;20300&quot; value=&quot;Slide 6&quot;/&gt;&lt;property id=&quot;20307&quot; value=&quot;262&quot;/&gt;&lt;/object&gt;&lt;object type=&quot;3&quot; unique_id=&quot;11606&quot;&gt;&lt;property id=&quot;20148&quot; value=&quot;5&quot;/&gt;&lt;property id=&quot;20300&quot; value=&quot;Slide 7&quot;/&gt;&lt;property id=&quot;20307&quot; value=&quot;263&quot;/&gt;&lt;/object&gt;&lt;object type=&quot;3&quot; unique_id=&quot;11607&quot;&gt;&lt;property id=&quot;20148&quot; value=&quot;5&quot;/&gt;&lt;property id=&quot;20300&quot; value=&quot;Slide 8&quot;/&gt;&lt;property id=&quot;20307&quot; value=&quot;265&quot;/&gt;&lt;/object&gt;&lt;object type=&quot;3&quot; unique_id=&quot;11608&quot;&gt;&lt;property id=&quot;20148&quot; value=&quot;5&quot;/&gt;&lt;property id=&quot;20300&quot; value=&quot;Slide 9&quot;/&gt;&lt;property id=&quot;20307&quot; value=&quot;266&quot;/&gt;&lt;/object&gt;&lt;/object&gt;&lt;object type=&quot;8&quot; unique_id=&quot;11619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68</Words>
  <Application>Microsoft Office PowerPoint</Application>
  <PresentationFormat>On-screen Show (4:3)</PresentationFormat>
  <Paragraphs>9</Paragraphs>
  <Slides>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HP</dc:creator>
  <cp:lastModifiedBy>HP</cp:lastModifiedBy>
  <cp:revision>2</cp:revision>
  <dcterms:created xsi:type="dcterms:W3CDTF">2020-08-31T13:15:41Z</dcterms:created>
  <dcterms:modified xsi:type="dcterms:W3CDTF">2020-08-31T13:20:44Z</dcterms:modified>
</cp:coreProperties>
</file>