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5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6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7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8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9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0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1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7.xml" ContentType="application/vnd.openxmlformats-officedocument.presentationml.notesSlide+xml"/>
  <Override PartName="/ppt/tags/tag15.xml" ContentType="application/vnd.openxmlformats-officedocument.presentationml.tags+xml"/>
  <Override PartName="/ppt/notesSlides/notesSlide8.xml" ContentType="application/vnd.openxmlformats-officedocument.presentationml.notesSlide+xml"/>
  <Override PartName="/ppt/tags/tag16.xml" ContentType="application/vnd.openxmlformats-officedocument.presentationml.tags+xml"/>
  <Override PartName="/ppt/notesSlides/notesSlide9.xml" ContentType="application/vnd.openxmlformats-officedocument.presentationml.notesSlide+xml"/>
  <Override PartName="/ppt/tags/tag17.xml" ContentType="application/vnd.openxmlformats-officedocument.presentationml.tags+xml"/>
  <Override PartName="/ppt/notesSlides/notesSlide10.xml" ContentType="application/vnd.openxmlformats-officedocument.presentationml.notesSlide+xml"/>
  <Override PartName="/ppt/tags/tag18.xml" ContentType="application/vnd.openxmlformats-officedocument.presentationml.tags+xml"/>
  <Override PartName="/ppt/theme/themeOverride1.xml" ContentType="application/vnd.openxmlformats-officedocument.themeOverr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11.xml" ContentType="application/vnd.openxmlformats-officedocument.presentationml.notesSlide+xml"/>
  <Override PartName="/ppt/tags/tag22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6" r:id="rId3"/>
    <p:sldMasterId id="2147483692" r:id="rId4"/>
    <p:sldMasterId id="2147483708" r:id="rId5"/>
    <p:sldMasterId id="2147483724" r:id="rId6"/>
    <p:sldMasterId id="2147483740" r:id="rId7"/>
    <p:sldMasterId id="2147483752" r:id="rId8"/>
    <p:sldMasterId id="2147483764" r:id="rId9"/>
    <p:sldMasterId id="2147483776" r:id="rId10"/>
    <p:sldMasterId id="2147483788" r:id="rId11"/>
    <p:sldMasterId id="2147483804" r:id="rId12"/>
  </p:sldMasterIdLst>
  <p:notesMasterIdLst>
    <p:notesMasterId r:id="rId32"/>
  </p:notesMasterIdLst>
  <p:sldIdLst>
    <p:sldId id="259" r:id="rId13"/>
    <p:sldId id="256" r:id="rId14"/>
    <p:sldId id="260" r:id="rId15"/>
    <p:sldId id="261" r:id="rId16"/>
    <p:sldId id="264" r:id="rId17"/>
    <p:sldId id="262" r:id="rId18"/>
    <p:sldId id="263" r:id="rId19"/>
    <p:sldId id="265" r:id="rId20"/>
    <p:sldId id="266" r:id="rId21"/>
    <p:sldId id="267" r:id="rId22"/>
    <p:sldId id="268" r:id="rId23"/>
    <p:sldId id="269" r:id="rId24"/>
    <p:sldId id="270" r:id="rId25"/>
    <p:sldId id="273" r:id="rId26"/>
    <p:sldId id="274" r:id="rId27"/>
    <p:sldId id="275" r:id="rId28"/>
    <p:sldId id="276" r:id="rId29"/>
    <p:sldId id="272" r:id="rId30"/>
    <p:sldId id="271" r:id="rId31"/>
  </p:sldIdLst>
  <p:sldSz cx="12192000" cy="6858000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3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D7E0C6-F876-44CE-84FD-159B7DD7DBF5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083A49-AFD1-41E4-A2E1-C53435EA7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565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EE08DF-DA78-46F4-852F-0D5173D95A4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73555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EE08DF-DA78-46F4-852F-0D5173D95A4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60047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EE783E-DB93-40F8-AE88-FD98082BABB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548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8FD3AD-076E-49B0-8585-5DBCA3F19B7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76734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EE08DF-DA78-46F4-852F-0D5173D95A4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30985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EE08DF-DA78-46F4-852F-0D5173D95A4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735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EE08DF-DA78-46F4-852F-0D5173D95A4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47582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EE08DF-DA78-46F4-852F-0D5173D95A4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99304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EE08DF-DA78-46F4-852F-0D5173D95A4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87883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3422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EE08DF-DA78-46F4-852F-0D5173D95A4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79631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EE08DF-DA78-46F4-852F-0D5173D95A4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9898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0.png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5.png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5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5.pn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9386-7F85-4460-AF61-65A2F2F48180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108F0-DF6F-4249-B104-1A92F3DD8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44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9386-7F85-4460-AF61-65A2F2F48180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108F0-DF6F-4249-B104-1A92F3DD8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48697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5015170"/>
      </p:ext>
    </p:extLst>
  </p:cSld>
  <p:clrMapOvr>
    <a:masterClrMapping/>
  </p:clrMapOvr>
  <p:transition spd="slow">
    <p:push dir="u"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9997883"/>
      </p:ext>
    </p:extLst>
  </p:cSld>
  <p:clrMapOvr>
    <a:masterClrMapping/>
  </p:clrMapOvr>
  <p:transition spd="slow">
    <p:push dir="u"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1938649"/>
      </p:ext>
    </p:extLst>
  </p:cSld>
  <p:clrMapOvr>
    <a:masterClrMapping/>
  </p:clrMapOvr>
  <p:transition spd="slow">
    <p:push dir="u"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0395498"/>
      </p:ext>
    </p:extLst>
  </p:cSld>
  <p:clrMapOvr>
    <a:masterClrMapping/>
  </p:clrMapOvr>
  <p:transition spd="slow">
    <p:push dir="u"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1550853"/>
      </p:ext>
    </p:extLst>
  </p:cSld>
  <p:clrMapOvr>
    <a:masterClrMapping/>
  </p:clrMapOvr>
  <p:transition spd="slow">
    <p:push dir="u"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2973317"/>
      </p:ext>
    </p:extLst>
  </p:cSld>
  <p:clrMapOvr>
    <a:masterClrMapping/>
  </p:clrMapOvr>
  <p:transition spd="slow">
    <p:push dir="u"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7080058"/>
      </p:ext>
    </p:extLst>
  </p:cSld>
  <p:clrMapOvr>
    <a:masterClrMapping/>
  </p:clrMapOvr>
  <p:transition spd="slow">
    <p:push dir="u"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7151046"/>
      </p:ext>
    </p:extLst>
  </p:cSld>
  <p:clrMapOvr>
    <a:masterClrMapping/>
  </p:clrMapOvr>
  <p:transition spd="slow">
    <p:push dir="u"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4693875"/>
      </p:ext>
    </p:extLst>
  </p:cSld>
  <p:clrMapOvr>
    <a:masterClrMapping/>
  </p:clrMapOvr>
  <p:transition spd="slow">
    <p:push dir="u"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54186" y="-2679814"/>
            <a:ext cx="6883629" cy="1219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10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3000">
        <p:circle/>
      </p:transition>
    </mc:Choice>
    <mc:Fallback xmlns="">
      <p:transition spd="slow" advTm="3000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9386-7F85-4460-AF61-65A2F2F48180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108F0-DF6F-4249-B104-1A92F3DD8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88097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54186" y="-2679814"/>
            <a:ext cx="6883629" cy="1219200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08589" y="-2861114"/>
            <a:ext cx="6768654" cy="1278583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35645" y="-1879593"/>
            <a:ext cx="6967703" cy="10452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73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3000">
        <p:circle/>
      </p:transition>
    </mc:Choice>
    <mc:Fallback xmlns="">
      <p:transition spd="slow" advTm="3000">
        <p:circl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950" y="-2664051"/>
            <a:ext cx="6852100" cy="1219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02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3000">
        <p:circle/>
      </p:transition>
    </mc:Choice>
    <mc:Fallback xmlns="">
      <p:transition spd="slow" advTm="3000">
        <p:circl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BF5DE2-3D32-4EBB-BC87-35CA6B443AE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75B2BE-07B9-48AC-9CCA-C569240978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5475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3000">
        <p:circle/>
      </p:transition>
    </mc:Choice>
    <mc:Fallback xmlns="">
      <p:transition spd="slow" advTm="3000">
        <p:circl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BF5DE2-3D32-4EBB-BC87-35CA6B443AE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75B2BE-07B9-48AC-9CCA-C569240978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764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3000">
        <p:circle/>
      </p:transition>
    </mc:Choice>
    <mc:Fallback xmlns="">
      <p:transition spd="slow" advTm="3000">
        <p:circl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BF5DE2-3D32-4EBB-BC87-35CA6B443AE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75B2BE-07B9-48AC-9CCA-C569240978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2184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3000">
        <p:circle/>
      </p:transition>
    </mc:Choice>
    <mc:Fallback xmlns="">
      <p:transition spd="slow" advTm="3000">
        <p:circl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BF5DE2-3D32-4EBB-BC87-35CA6B443AE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75B2BE-07B9-48AC-9CCA-C569240978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2370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3000">
        <p:circle/>
      </p:transition>
    </mc:Choice>
    <mc:Fallback xmlns="">
      <p:transition spd="slow" advTm="3000">
        <p:circl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BF5DE2-3D32-4EBB-BC87-35CA6B443AE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75B2BE-07B9-48AC-9CCA-C569240978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792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3000">
        <p:circle/>
      </p:transition>
    </mc:Choice>
    <mc:Fallback xmlns="">
      <p:transition spd="slow" advTm="3000">
        <p:circl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BF5DE2-3D32-4EBB-BC87-35CA6B443AE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75B2BE-07B9-48AC-9CCA-C569240978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620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3000">
        <p:circle/>
      </p:transition>
    </mc:Choice>
    <mc:Fallback xmlns="">
      <p:transition spd="slow" advTm="3000">
        <p:circl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BF5DE2-3D32-4EBB-BC87-35CA6B443AE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75B2BE-07B9-48AC-9CCA-C569240978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4651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3000">
        <p:circle/>
      </p:transition>
    </mc:Choice>
    <mc:Fallback xmlns="">
      <p:transition spd="slow" advTm="3000">
        <p:circl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BF5DE2-3D32-4EBB-BC87-35CA6B443AE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75B2BE-07B9-48AC-9CCA-C569240978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708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3000">
        <p:circle/>
      </p:transition>
    </mc:Choice>
    <mc:Fallback xmlns="">
      <p:transition spd="slow" advTm="3000">
        <p:circl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928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2024/7/27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80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2024/7/27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370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2024/7/27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595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2024/7/27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84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2024/7/27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47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2024/7/27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565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2024/7/27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52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2024/7/27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374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2024/7/27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076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2024/7/27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022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274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2024/7/27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28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002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9941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gradFill flip="none" rotWithShape="1">
          <a:gsLst>
            <a:gs pos="71000">
              <a:schemeClr val="bg1"/>
            </a:gs>
            <a:gs pos="21000">
              <a:schemeClr val="bg1"/>
            </a:gs>
            <a:gs pos="0">
              <a:schemeClr val="accent4">
                <a:alpha val="12000"/>
              </a:schemeClr>
            </a:gs>
            <a:gs pos="100000">
              <a:schemeClr val="accent1">
                <a:lumMod val="20000"/>
                <a:lumOff val="80000"/>
                <a:alpha val="58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22736" y="-835856"/>
            <a:ext cx="13314567" cy="157655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664" y="6021288"/>
            <a:ext cx="2400337" cy="95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65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容">
    <p:bg>
      <p:bgPr>
        <a:gradFill flip="none" rotWithShape="1">
          <a:gsLst>
            <a:gs pos="71000">
              <a:schemeClr val="bg1"/>
            </a:gs>
            <a:gs pos="21000">
              <a:schemeClr val="bg1"/>
            </a:gs>
            <a:gs pos="0">
              <a:schemeClr val="accent4">
                <a:alpha val="12000"/>
              </a:schemeClr>
            </a:gs>
            <a:gs pos="100000">
              <a:schemeClr val="accent1">
                <a:lumMod val="20000"/>
                <a:lumOff val="80000"/>
                <a:alpha val="58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664" y="6021288"/>
            <a:ext cx="2400337" cy="95946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22736" y="-835856"/>
            <a:ext cx="13314567" cy="157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737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8787"/>
            <a:ext cx="12192000" cy="34925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4" y="5001287"/>
            <a:ext cx="2856619" cy="2856619"/>
          </a:xfrm>
          <a:prstGeom prst="rect">
            <a:avLst/>
          </a:prstGeom>
        </p:spPr>
      </p:pic>
      <p:grpSp>
        <p:nvGrpSpPr>
          <p:cNvPr id="11" name="组合 10"/>
          <p:cNvGrpSpPr/>
          <p:nvPr userDrawn="1"/>
        </p:nvGrpSpPr>
        <p:grpSpPr>
          <a:xfrm>
            <a:off x="-1901483" y="-74389"/>
            <a:ext cx="15299227" cy="2077769"/>
            <a:chOff x="-900605" y="-49427"/>
            <a:chExt cx="5490815" cy="745701"/>
          </a:xfrm>
        </p:grpSpPr>
        <p:pic>
          <p:nvPicPr>
            <p:cNvPr id="12" name="图片 11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727"/>
            <a:stretch>
              <a:fillRect/>
            </a:stretch>
          </p:blipFill>
          <p:spPr>
            <a:xfrm rot="5400000">
              <a:off x="3006573" y="-914061"/>
              <a:ext cx="719003" cy="244827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图片 1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24070" y="-1247404"/>
              <a:ext cx="719003" cy="316835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66531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6873"/>
            <a:ext cx="12192000" cy="3492500"/>
          </a:xfrm>
          <a:prstGeom prst="rect">
            <a:avLst/>
          </a:prstGeom>
        </p:spPr>
      </p:pic>
      <p:grpSp>
        <p:nvGrpSpPr>
          <p:cNvPr id="4" name="组合 3"/>
          <p:cNvGrpSpPr/>
          <p:nvPr userDrawn="1"/>
        </p:nvGrpSpPr>
        <p:grpSpPr>
          <a:xfrm>
            <a:off x="-1901483" y="-74389"/>
            <a:ext cx="15299227" cy="2077769"/>
            <a:chOff x="-900605" y="-49427"/>
            <a:chExt cx="5490815" cy="745701"/>
          </a:xfrm>
        </p:grpSpPr>
        <p:pic>
          <p:nvPicPr>
            <p:cNvPr id="5" name="图片 4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727"/>
            <a:stretch>
              <a:fillRect/>
            </a:stretch>
          </p:blipFill>
          <p:spPr>
            <a:xfrm rot="5400000">
              <a:off x="3006573" y="-914061"/>
              <a:ext cx="719003" cy="244827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图片 5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24070" y="-1247404"/>
              <a:ext cx="719003" cy="316835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664280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82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345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414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gradFill flip="none" rotWithShape="1">
          <a:gsLst>
            <a:gs pos="71000">
              <a:schemeClr val="bg1"/>
            </a:gs>
            <a:gs pos="21000">
              <a:schemeClr val="bg1"/>
            </a:gs>
            <a:gs pos="0">
              <a:schemeClr val="accent4">
                <a:alpha val="12000"/>
              </a:schemeClr>
            </a:gs>
            <a:gs pos="100000">
              <a:schemeClr val="accent1">
                <a:lumMod val="20000"/>
                <a:lumOff val="80000"/>
                <a:alpha val="58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22736" y="-835856"/>
            <a:ext cx="13314567" cy="157655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664" y="6021288"/>
            <a:ext cx="2400337" cy="95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23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63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86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204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918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72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2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9E3E6F-DAE1-4F34-A6AF-636EA22045B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00D485-99CD-4423-90E1-03335F6FFA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414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9E3E6F-DAE1-4F34-A6AF-636EA22045B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00D485-99CD-4423-90E1-03335F6FFA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1901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9E3E6F-DAE1-4F34-A6AF-636EA22045B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00D485-99CD-4423-90E1-03335F6FFA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2545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9E3E6F-DAE1-4F34-A6AF-636EA22045B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00D485-99CD-4423-90E1-03335F6FFA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007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容">
    <p:bg>
      <p:bgPr>
        <a:gradFill flip="none" rotWithShape="1">
          <a:gsLst>
            <a:gs pos="71000">
              <a:schemeClr val="bg1"/>
            </a:gs>
            <a:gs pos="21000">
              <a:schemeClr val="bg1"/>
            </a:gs>
            <a:gs pos="0">
              <a:schemeClr val="accent4">
                <a:alpha val="12000"/>
              </a:schemeClr>
            </a:gs>
            <a:gs pos="100000">
              <a:schemeClr val="accent1">
                <a:lumMod val="20000"/>
                <a:lumOff val="80000"/>
                <a:alpha val="58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664" y="6021288"/>
            <a:ext cx="2400337" cy="95946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22736" y="-835856"/>
            <a:ext cx="13314567" cy="157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91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9E3E6F-DAE1-4F34-A6AF-636EA22045B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00D485-99CD-4423-90E1-03335F6FFA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67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9E3E6F-DAE1-4F34-A6AF-636EA22045B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00D485-99CD-4423-90E1-03335F6FFA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097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9E3E6F-DAE1-4F34-A6AF-636EA22045B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00D485-99CD-4423-90E1-03335F6FFA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7402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9E3E6F-DAE1-4F34-A6AF-636EA22045B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00D485-99CD-4423-90E1-03335F6FFA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043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9E3E6F-DAE1-4F34-A6AF-636EA22045B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00D485-99CD-4423-90E1-03335F6FFA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425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9E3E6F-DAE1-4F34-A6AF-636EA22045B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00D485-99CD-4423-90E1-03335F6FFA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59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9E3E6F-DAE1-4F34-A6AF-636EA22045B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00D485-99CD-4423-90E1-03335F6FFA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522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63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049388" y="2231537"/>
            <a:ext cx="1681112" cy="1671026"/>
          </a:xfrm>
          <a:custGeom>
            <a:avLst/>
            <a:gdLst>
              <a:gd name="connsiteX0" fmla="*/ 810346 w 1681112"/>
              <a:gd name="connsiteY0" fmla="*/ 0 h 1671026"/>
              <a:gd name="connsiteX1" fmla="*/ 1243099 w 1681112"/>
              <a:gd name="connsiteY1" fmla="*/ 129826 h 1671026"/>
              <a:gd name="connsiteX2" fmla="*/ 1546026 w 1681112"/>
              <a:gd name="connsiteY2" fmla="*/ 424098 h 1671026"/>
              <a:gd name="connsiteX3" fmla="*/ 1675852 w 1681112"/>
              <a:gd name="connsiteY3" fmla="*/ 1047262 h 1671026"/>
              <a:gd name="connsiteX4" fmla="*/ 1381580 w 1681112"/>
              <a:gd name="connsiteY4" fmla="*/ 1462705 h 1671026"/>
              <a:gd name="connsiteX5" fmla="*/ 844966 w 1681112"/>
              <a:gd name="connsiteY5" fmla="*/ 1670426 h 1671026"/>
              <a:gd name="connsiteX6" fmla="*/ 299697 w 1681112"/>
              <a:gd name="connsiteY6" fmla="*/ 1514635 h 1671026"/>
              <a:gd name="connsiteX7" fmla="*/ 31391 w 1681112"/>
              <a:gd name="connsiteY7" fmla="*/ 1203053 h 1671026"/>
              <a:gd name="connsiteX8" fmla="*/ 5426 w 1681112"/>
              <a:gd name="connsiteY8" fmla="*/ 822231 h 1671026"/>
              <a:gd name="connsiteX9" fmla="*/ 31391 w 1681112"/>
              <a:gd name="connsiteY9" fmla="*/ 631819 h 1671026"/>
              <a:gd name="connsiteX10" fmla="*/ 48701 w 1681112"/>
              <a:gd name="connsiteY10" fmla="*/ 571234 h 1671026"/>
              <a:gd name="connsiteX11" fmla="*/ 342973 w 1681112"/>
              <a:gd name="connsiteY11" fmla="*/ 129826 h 1671026"/>
              <a:gd name="connsiteX12" fmla="*/ 810346 w 1681112"/>
              <a:gd name="connsiteY12" fmla="*/ 0 h 167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81112" h="1671026">
                <a:moveTo>
                  <a:pt x="810346" y="0"/>
                </a:moveTo>
                <a:cubicBezTo>
                  <a:pt x="960367" y="0"/>
                  <a:pt x="1120485" y="59143"/>
                  <a:pt x="1243099" y="129826"/>
                </a:cubicBezTo>
                <a:cubicBezTo>
                  <a:pt x="1365712" y="200509"/>
                  <a:pt x="1473901" y="271192"/>
                  <a:pt x="1546026" y="424098"/>
                </a:cubicBezTo>
                <a:cubicBezTo>
                  <a:pt x="1618151" y="577004"/>
                  <a:pt x="1703260" y="874161"/>
                  <a:pt x="1675852" y="1047262"/>
                </a:cubicBezTo>
                <a:cubicBezTo>
                  <a:pt x="1648444" y="1220363"/>
                  <a:pt x="1520061" y="1358844"/>
                  <a:pt x="1381580" y="1462705"/>
                </a:cubicBezTo>
                <a:cubicBezTo>
                  <a:pt x="1243099" y="1566566"/>
                  <a:pt x="1025280" y="1661771"/>
                  <a:pt x="844966" y="1670426"/>
                </a:cubicBezTo>
                <a:cubicBezTo>
                  <a:pt x="664653" y="1679082"/>
                  <a:pt x="435294" y="1592531"/>
                  <a:pt x="299697" y="1514635"/>
                </a:cubicBezTo>
                <a:cubicBezTo>
                  <a:pt x="164101" y="1436740"/>
                  <a:pt x="80436" y="1318454"/>
                  <a:pt x="31391" y="1203053"/>
                </a:cubicBezTo>
                <a:cubicBezTo>
                  <a:pt x="-17655" y="1087653"/>
                  <a:pt x="5426" y="917436"/>
                  <a:pt x="5426" y="822231"/>
                </a:cubicBezTo>
                <a:cubicBezTo>
                  <a:pt x="5426" y="727025"/>
                  <a:pt x="18408" y="679422"/>
                  <a:pt x="31391" y="631819"/>
                </a:cubicBezTo>
                <a:lnTo>
                  <a:pt x="48701" y="571234"/>
                </a:lnTo>
                <a:cubicBezTo>
                  <a:pt x="132366" y="398133"/>
                  <a:pt x="216032" y="225032"/>
                  <a:pt x="342973" y="129826"/>
                </a:cubicBezTo>
                <a:cubicBezTo>
                  <a:pt x="469914" y="34620"/>
                  <a:pt x="660325" y="0"/>
                  <a:pt x="81034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1"/>
          </p:nvPr>
        </p:nvSpPr>
        <p:spPr>
          <a:xfrm>
            <a:off x="3739239" y="2231537"/>
            <a:ext cx="1681112" cy="1671026"/>
          </a:xfrm>
          <a:custGeom>
            <a:avLst/>
            <a:gdLst>
              <a:gd name="connsiteX0" fmla="*/ 810346 w 1681112"/>
              <a:gd name="connsiteY0" fmla="*/ 0 h 1671026"/>
              <a:gd name="connsiteX1" fmla="*/ 1243099 w 1681112"/>
              <a:gd name="connsiteY1" fmla="*/ 129826 h 1671026"/>
              <a:gd name="connsiteX2" fmla="*/ 1546026 w 1681112"/>
              <a:gd name="connsiteY2" fmla="*/ 424098 h 1671026"/>
              <a:gd name="connsiteX3" fmla="*/ 1675852 w 1681112"/>
              <a:gd name="connsiteY3" fmla="*/ 1047262 h 1671026"/>
              <a:gd name="connsiteX4" fmla="*/ 1381580 w 1681112"/>
              <a:gd name="connsiteY4" fmla="*/ 1462705 h 1671026"/>
              <a:gd name="connsiteX5" fmla="*/ 844966 w 1681112"/>
              <a:gd name="connsiteY5" fmla="*/ 1670426 h 1671026"/>
              <a:gd name="connsiteX6" fmla="*/ 299698 w 1681112"/>
              <a:gd name="connsiteY6" fmla="*/ 1514635 h 1671026"/>
              <a:gd name="connsiteX7" fmla="*/ 31391 w 1681112"/>
              <a:gd name="connsiteY7" fmla="*/ 1203053 h 1671026"/>
              <a:gd name="connsiteX8" fmla="*/ 5426 w 1681112"/>
              <a:gd name="connsiteY8" fmla="*/ 822231 h 1671026"/>
              <a:gd name="connsiteX9" fmla="*/ 31391 w 1681112"/>
              <a:gd name="connsiteY9" fmla="*/ 631819 h 1671026"/>
              <a:gd name="connsiteX10" fmla="*/ 48701 w 1681112"/>
              <a:gd name="connsiteY10" fmla="*/ 571234 h 1671026"/>
              <a:gd name="connsiteX11" fmla="*/ 342973 w 1681112"/>
              <a:gd name="connsiteY11" fmla="*/ 129826 h 1671026"/>
              <a:gd name="connsiteX12" fmla="*/ 810346 w 1681112"/>
              <a:gd name="connsiteY12" fmla="*/ 0 h 167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81112" h="1671026">
                <a:moveTo>
                  <a:pt x="810346" y="0"/>
                </a:moveTo>
                <a:cubicBezTo>
                  <a:pt x="960367" y="0"/>
                  <a:pt x="1120485" y="59143"/>
                  <a:pt x="1243099" y="129826"/>
                </a:cubicBezTo>
                <a:cubicBezTo>
                  <a:pt x="1365712" y="200509"/>
                  <a:pt x="1473901" y="271192"/>
                  <a:pt x="1546026" y="424098"/>
                </a:cubicBezTo>
                <a:cubicBezTo>
                  <a:pt x="1618151" y="577004"/>
                  <a:pt x="1703260" y="874161"/>
                  <a:pt x="1675852" y="1047262"/>
                </a:cubicBezTo>
                <a:cubicBezTo>
                  <a:pt x="1648444" y="1220363"/>
                  <a:pt x="1520061" y="1358844"/>
                  <a:pt x="1381580" y="1462705"/>
                </a:cubicBezTo>
                <a:cubicBezTo>
                  <a:pt x="1243099" y="1566566"/>
                  <a:pt x="1025280" y="1661771"/>
                  <a:pt x="844966" y="1670426"/>
                </a:cubicBezTo>
                <a:cubicBezTo>
                  <a:pt x="664653" y="1679082"/>
                  <a:pt x="435294" y="1592531"/>
                  <a:pt x="299698" y="1514635"/>
                </a:cubicBezTo>
                <a:cubicBezTo>
                  <a:pt x="164101" y="1436740"/>
                  <a:pt x="80436" y="1318454"/>
                  <a:pt x="31391" y="1203053"/>
                </a:cubicBezTo>
                <a:cubicBezTo>
                  <a:pt x="-17655" y="1087653"/>
                  <a:pt x="5426" y="917436"/>
                  <a:pt x="5426" y="822231"/>
                </a:cubicBezTo>
                <a:cubicBezTo>
                  <a:pt x="5426" y="727025"/>
                  <a:pt x="18408" y="679422"/>
                  <a:pt x="31391" y="631819"/>
                </a:cubicBezTo>
                <a:lnTo>
                  <a:pt x="48701" y="571234"/>
                </a:lnTo>
                <a:cubicBezTo>
                  <a:pt x="132366" y="398133"/>
                  <a:pt x="216032" y="225032"/>
                  <a:pt x="342973" y="129826"/>
                </a:cubicBezTo>
                <a:cubicBezTo>
                  <a:pt x="469914" y="34620"/>
                  <a:pt x="660325" y="0"/>
                  <a:pt x="81034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7" name="图片占位符 16"/>
          <p:cNvSpPr>
            <a:spLocks noGrp="1"/>
          </p:cNvSpPr>
          <p:nvPr>
            <p:ph type="pic" sz="quarter" idx="12"/>
          </p:nvPr>
        </p:nvSpPr>
        <p:spPr>
          <a:xfrm>
            <a:off x="6429090" y="2231537"/>
            <a:ext cx="1681112" cy="1671026"/>
          </a:xfrm>
          <a:custGeom>
            <a:avLst/>
            <a:gdLst>
              <a:gd name="connsiteX0" fmla="*/ 810346 w 1681112"/>
              <a:gd name="connsiteY0" fmla="*/ 0 h 1671026"/>
              <a:gd name="connsiteX1" fmla="*/ 1243099 w 1681112"/>
              <a:gd name="connsiteY1" fmla="*/ 129826 h 1671026"/>
              <a:gd name="connsiteX2" fmla="*/ 1546026 w 1681112"/>
              <a:gd name="connsiteY2" fmla="*/ 424098 h 1671026"/>
              <a:gd name="connsiteX3" fmla="*/ 1675852 w 1681112"/>
              <a:gd name="connsiteY3" fmla="*/ 1047262 h 1671026"/>
              <a:gd name="connsiteX4" fmla="*/ 1381580 w 1681112"/>
              <a:gd name="connsiteY4" fmla="*/ 1462705 h 1671026"/>
              <a:gd name="connsiteX5" fmla="*/ 844966 w 1681112"/>
              <a:gd name="connsiteY5" fmla="*/ 1670426 h 1671026"/>
              <a:gd name="connsiteX6" fmla="*/ 299698 w 1681112"/>
              <a:gd name="connsiteY6" fmla="*/ 1514635 h 1671026"/>
              <a:gd name="connsiteX7" fmla="*/ 31391 w 1681112"/>
              <a:gd name="connsiteY7" fmla="*/ 1203053 h 1671026"/>
              <a:gd name="connsiteX8" fmla="*/ 5426 w 1681112"/>
              <a:gd name="connsiteY8" fmla="*/ 822231 h 1671026"/>
              <a:gd name="connsiteX9" fmla="*/ 31391 w 1681112"/>
              <a:gd name="connsiteY9" fmla="*/ 631819 h 1671026"/>
              <a:gd name="connsiteX10" fmla="*/ 48701 w 1681112"/>
              <a:gd name="connsiteY10" fmla="*/ 571234 h 1671026"/>
              <a:gd name="connsiteX11" fmla="*/ 342973 w 1681112"/>
              <a:gd name="connsiteY11" fmla="*/ 129826 h 1671026"/>
              <a:gd name="connsiteX12" fmla="*/ 810346 w 1681112"/>
              <a:gd name="connsiteY12" fmla="*/ 0 h 167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81112" h="1671026">
                <a:moveTo>
                  <a:pt x="810346" y="0"/>
                </a:moveTo>
                <a:cubicBezTo>
                  <a:pt x="960367" y="0"/>
                  <a:pt x="1120485" y="59143"/>
                  <a:pt x="1243099" y="129826"/>
                </a:cubicBezTo>
                <a:cubicBezTo>
                  <a:pt x="1365712" y="200509"/>
                  <a:pt x="1473901" y="271192"/>
                  <a:pt x="1546026" y="424098"/>
                </a:cubicBezTo>
                <a:cubicBezTo>
                  <a:pt x="1618151" y="577004"/>
                  <a:pt x="1703260" y="874161"/>
                  <a:pt x="1675852" y="1047262"/>
                </a:cubicBezTo>
                <a:cubicBezTo>
                  <a:pt x="1648444" y="1220363"/>
                  <a:pt x="1520061" y="1358844"/>
                  <a:pt x="1381580" y="1462705"/>
                </a:cubicBezTo>
                <a:cubicBezTo>
                  <a:pt x="1243099" y="1566566"/>
                  <a:pt x="1025280" y="1661771"/>
                  <a:pt x="844966" y="1670426"/>
                </a:cubicBezTo>
                <a:cubicBezTo>
                  <a:pt x="664653" y="1679082"/>
                  <a:pt x="435294" y="1592531"/>
                  <a:pt x="299698" y="1514635"/>
                </a:cubicBezTo>
                <a:cubicBezTo>
                  <a:pt x="164101" y="1436740"/>
                  <a:pt x="80436" y="1318454"/>
                  <a:pt x="31391" y="1203053"/>
                </a:cubicBezTo>
                <a:cubicBezTo>
                  <a:pt x="-17655" y="1087653"/>
                  <a:pt x="5426" y="917436"/>
                  <a:pt x="5426" y="822231"/>
                </a:cubicBezTo>
                <a:cubicBezTo>
                  <a:pt x="5426" y="727025"/>
                  <a:pt x="18408" y="679422"/>
                  <a:pt x="31391" y="631819"/>
                </a:cubicBezTo>
                <a:lnTo>
                  <a:pt x="48701" y="571234"/>
                </a:lnTo>
                <a:cubicBezTo>
                  <a:pt x="132366" y="398133"/>
                  <a:pt x="216032" y="225032"/>
                  <a:pt x="342973" y="129826"/>
                </a:cubicBezTo>
                <a:cubicBezTo>
                  <a:pt x="469914" y="34620"/>
                  <a:pt x="660325" y="0"/>
                  <a:pt x="81034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8" name="图片占位符 17"/>
          <p:cNvSpPr>
            <a:spLocks noGrp="1"/>
          </p:cNvSpPr>
          <p:nvPr>
            <p:ph type="pic" sz="quarter" idx="13"/>
          </p:nvPr>
        </p:nvSpPr>
        <p:spPr>
          <a:xfrm>
            <a:off x="9118940" y="2231537"/>
            <a:ext cx="1681113" cy="1671026"/>
          </a:xfrm>
          <a:custGeom>
            <a:avLst/>
            <a:gdLst>
              <a:gd name="connsiteX0" fmla="*/ 810347 w 1681113"/>
              <a:gd name="connsiteY0" fmla="*/ 0 h 1671026"/>
              <a:gd name="connsiteX1" fmla="*/ 1243100 w 1681113"/>
              <a:gd name="connsiteY1" fmla="*/ 129826 h 1671026"/>
              <a:gd name="connsiteX2" fmla="*/ 1546027 w 1681113"/>
              <a:gd name="connsiteY2" fmla="*/ 424098 h 1671026"/>
              <a:gd name="connsiteX3" fmla="*/ 1675853 w 1681113"/>
              <a:gd name="connsiteY3" fmla="*/ 1047262 h 1671026"/>
              <a:gd name="connsiteX4" fmla="*/ 1381581 w 1681113"/>
              <a:gd name="connsiteY4" fmla="*/ 1462705 h 1671026"/>
              <a:gd name="connsiteX5" fmla="*/ 844967 w 1681113"/>
              <a:gd name="connsiteY5" fmla="*/ 1670426 h 1671026"/>
              <a:gd name="connsiteX6" fmla="*/ 299698 w 1681113"/>
              <a:gd name="connsiteY6" fmla="*/ 1514635 h 1671026"/>
              <a:gd name="connsiteX7" fmla="*/ 31392 w 1681113"/>
              <a:gd name="connsiteY7" fmla="*/ 1203053 h 1671026"/>
              <a:gd name="connsiteX8" fmla="*/ 5426 w 1681113"/>
              <a:gd name="connsiteY8" fmla="*/ 822231 h 1671026"/>
              <a:gd name="connsiteX9" fmla="*/ 31392 w 1681113"/>
              <a:gd name="connsiteY9" fmla="*/ 631819 h 1671026"/>
              <a:gd name="connsiteX10" fmla="*/ 48702 w 1681113"/>
              <a:gd name="connsiteY10" fmla="*/ 571234 h 1671026"/>
              <a:gd name="connsiteX11" fmla="*/ 342974 w 1681113"/>
              <a:gd name="connsiteY11" fmla="*/ 129826 h 1671026"/>
              <a:gd name="connsiteX12" fmla="*/ 810347 w 1681113"/>
              <a:gd name="connsiteY12" fmla="*/ 0 h 167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81113" h="1671026">
                <a:moveTo>
                  <a:pt x="810347" y="0"/>
                </a:moveTo>
                <a:cubicBezTo>
                  <a:pt x="960367" y="0"/>
                  <a:pt x="1120486" y="59143"/>
                  <a:pt x="1243100" y="129826"/>
                </a:cubicBezTo>
                <a:cubicBezTo>
                  <a:pt x="1365713" y="200509"/>
                  <a:pt x="1473901" y="271192"/>
                  <a:pt x="1546027" y="424098"/>
                </a:cubicBezTo>
                <a:cubicBezTo>
                  <a:pt x="1618152" y="577004"/>
                  <a:pt x="1703260" y="874161"/>
                  <a:pt x="1675853" y="1047262"/>
                </a:cubicBezTo>
                <a:cubicBezTo>
                  <a:pt x="1648445" y="1220363"/>
                  <a:pt x="1520061" y="1358844"/>
                  <a:pt x="1381581" y="1462705"/>
                </a:cubicBezTo>
                <a:cubicBezTo>
                  <a:pt x="1243100" y="1566566"/>
                  <a:pt x="1025280" y="1661771"/>
                  <a:pt x="844967" y="1670426"/>
                </a:cubicBezTo>
                <a:cubicBezTo>
                  <a:pt x="664653" y="1679082"/>
                  <a:pt x="435295" y="1592531"/>
                  <a:pt x="299698" y="1514635"/>
                </a:cubicBezTo>
                <a:cubicBezTo>
                  <a:pt x="164102" y="1436740"/>
                  <a:pt x="80437" y="1318454"/>
                  <a:pt x="31392" y="1203053"/>
                </a:cubicBezTo>
                <a:cubicBezTo>
                  <a:pt x="-17654" y="1087653"/>
                  <a:pt x="5426" y="917436"/>
                  <a:pt x="5426" y="822231"/>
                </a:cubicBezTo>
                <a:cubicBezTo>
                  <a:pt x="5426" y="727025"/>
                  <a:pt x="18409" y="679422"/>
                  <a:pt x="31392" y="631819"/>
                </a:cubicBezTo>
                <a:lnTo>
                  <a:pt x="48702" y="571234"/>
                </a:lnTo>
                <a:cubicBezTo>
                  <a:pt x="132367" y="398133"/>
                  <a:pt x="216033" y="225032"/>
                  <a:pt x="342974" y="129826"/>
                </a:cubicBezTo>
                <a:cubicBezTo>
                  <a:pt x="469915" y="34620"/>
                  <a:pt x="660326" y="0"/>
                  <a:pt x="81034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8996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8787"/>
            <a:ext cx="12192000" cy="34925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4" y="5001287"/>
            <a:ext cx="2856619" cy="2856619"/>
          </a:xfrm>
          <a:prstGeom prst="rect">
            <a:avLst/>
          </a:prstGeom>
        </p:spPr>
      </p:pic>
      <p:grpSp>
        <p:nvGrpSpPr>
          <p:cNvPr id="11" name="组合 10"/>
          <p:cNvGrpSpPr/>
          <p:nvPr userDrawn="1"/>
        </p:nvGrpSpPr>
        <p:grpSpPr>
          <a:xfrm>
            <a:off x="-1901483" y="-74389"/>
            <a:ext cx="15299227" cy="2077769"/>
            <a:chOff x="-900605" y="-49427"/>
            <a:chExt cx="5490815" cy="745701"/>
          </a:xfrm>
        </p:grpSpPr>
        <p:pic>
          <p:nvPicPr>
            <p:cNvPr id="12" name="图片 11"/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727"/>
            <a:stretch>
              <a:fillRect/>
            </a:stretch>
          </p:blipFill>
          <p:spPr>
            <a:xfrm rot="5400000">
              <a:off x="3006573" y="-914061"/>
              <a:ext cx="719003" cy="244827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图片 12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24070" y="-1247404"/>
              <a:ext cx="719003" cy="316835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72212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6873"/>
            <a:ext cx="12192000" cy="3492500"/>
          </a:xfrm>
          <a:prstGeom prst="rect">
            <a:avLst/>
          </a:prstGeom>
        </p:spPr>
      </p:pic>
      <p:grpSp>
        <p:nvGrpSpPr>
          <p:cNvPr id="4" name="组合 3"/>
          <p:cNvGrpSpPr/>
          <p:nvPr userDrawn="1"/>
        </p:nvGrpSpPr>
        <p:grpSpPr>
          <a:xfrm>
            <a:off x="-1901483" y="-74389"/>
            <a:ext cx="15299227" cy="2077769"/>
            <a:chOff x="-900605" y="-49427"/>
            <a:chExt cx="5490815" cy="745701"/>
          </a:xfrm>
        </p:grpSpPr>
        <p:pic>
          <p:nvPicPr>
            <p:cNvPr id="5" name="图片 4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727"/>
            <a:stretch>
              <a:fillRect/>
            </a:stretch>
          </p:blipFill>
          <p:spPr>
            <a:xfrm rot="5400000">
              <a:off x="3006573" y="-914061"/>
              <a:ext cx="719003" cy="244827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图片 5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24070" y="-1247404"/>
              <a:ext cx="719003" cy="316835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116257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611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95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9386-7F85-4460-AF61-65A2F2F48180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108F0-DF6F-4249-B104-1A92F3DD8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4984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8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407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464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27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17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422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00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736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6347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gradFill flip="none" rotWithShape="1">
          <a:gsLst>
            <a:gs pos="71000">
              <a:schemeClr val="bg1"/>
            </a:gs>
            <a:gs pos="21000">
              <a:schemeClr val="bg1"/>
            </a:gs>
            <a:gs pos="0">
              <a:schemeClr val="accent4">
                <a:alpha val="12000"/>
              </a:schemeClr>
            </a:gs>
            <a:gs pos="100000">
              <a:schemeClr val="accent1">
                <a:lumMod val="20000"/>
                <a:lumOff val="80000"/>
                <a:alpha val="58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22736" y="-835856"/>
            <a:ext cx="13314567" cy="157655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664" y="6021288"/>
            <a:ext cx="2400337" cy="95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73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9386-7F85-4460-AF61-65A2F2F48180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108F0-DF6F-4249-B104-1A92F3DD8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1658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容">
    <p:bg>
      <p:bgPr>
        <a:gradFill flip="none" rotWithShape="1">
          <a:gsLst>
            <a:gs pos="71000">
              <a:schemeClr val="bg1"/>
            </a:gs>
            <a:gs pos="21000">
              <a:schemeClr val="bg1"/>
            </a:gs>
            <a:gs pos="0">
              <a:schemeClr val="accent4">
                <a:alpha val="12000"/>
              </a:schemeClr>
            </a:gs>
            <a:gs pos="100000">
              <a:schemeClr val="accent1">
                <a:lumMod val="20000"/>
                <a:lumOff val="80000"/>
                <a:alpha val="58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664" y="6021288"/>
            <a:ext cx="2400337" cy="95946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22736" y="-835856"/>
            <a:ext cx="13314567" cy="157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81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8787"/>
            <a:ext cx="12192000" cy="34925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4" y="5001287"/>
            <a:ext cx="2856619" cy="2856619"/>
          </a:xfrm>
          <a:prstGeom prst="rect">
            <a:avLst/>
          </a:prstGeom>
        </p:spPr>
      </p:pic>
      <p:grpSp>
        <p:nvGrpSpPr>
          <p:cNvPr id="11" name="组合 10"/>
          <p:cNvGrpSpPr/>
          <p:nvPr userDrawn="1"/>
        </p:nvGrpSpPr>
        <p:grpSpPr>
          <a:xfrm>
            <a:off x="-1901483" y="-74389"/>
            <a:ext cx="15299227" cy="2077769"/>
            <a:chOff x="-900605" y="-49427"/>
            <a:chExt cx="5490815" cy="745701"/>
          </a:xfrm>
        </p:grpSpPr>
        <p:pic>
          <p:nvPicPr>
            <p:cNvPr id="12" name="图片 11"/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727"/>
            <a:stretch>
              <a:fillRect/>
            </a:stretch>
          </p:blipFill>
          <p:spPr>
            <a:xfrm rot="5400000">
              <a:off x="3006573" y="-914061"/>
              <a:ext cx="719003" cy="244827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图片 12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24070" y="-1247404"/>
              <a:ext cx="719003" cy="316835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467290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6873"/>
            <a:ext cx="12192000" cy="3492500"/>
          </a:xfrm>
          <a:prstGeom prst="rect">
            <a:avLst/>
          </a:prstGeom>
        </p:spPr>
      </p:pic>
      <p:grpSp>
        <p:nvGrpSpPr>
          <p:cNvPr id="4" name="组合 3"/>
          <p:cNvGrpSpPr/>
          <p:nvPr userDrawn="1"/>
        </p:nvGrpSpPr>
        <p:grpSpPr>
          <a:xfrm>
            <a:off x="-1901483" y="-74389"/>
            <a:ext cx="15299227" cy="2077769"/>
            <a:chOff x="-900605" y="-49427"/>
            <a:chExt cx="5490815" cy="745701"/>
          </a:xfrm>
        </p:grpSpPr>
        <p:pic>
          <p:nvPicPr>
            <p:cNvPr id="5" name="图片 4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727"/>
            <a:stretch>
              <a:fillRect/>
            </a:stretch>
          </p:blipFill>
          <p:spPr>
            <a:xfrm rot="5400000">
              <a:off x="3006573" y="-914061"/>
              <a:ext cx="719003" cy="244827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图片 5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24070" y="-1247404"/>
              <a:ext cx="719003" cy="316835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10716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765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836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550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914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04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898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677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9386-7F85-4460-AF61-65A2F2F48180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108F0-DF6F-4249-B104-1A92F3DD8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7773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540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677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94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77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gradFill flip="none" rotWithShape="1">
          <a:gsLst>
            <a:gs pos="71000">
              <a:schemeClr val="bg1"/>
            </a:gs>
            <a:gs pos="21000">
              <a:schemeClr val="bg1"/>
            </a:gs>
            <a:gs pos="0">
              <a:schemeClr val="accent4">
                <a:alpha val="12000"/>
              </a:schemeClr>
            </a:gs>
            <a:gs pos="100000">
              <a:schemeClr val="accent1">
                <a:lumMod val="20000"/>
                <a:lumOff val="80000"/>
                <a:alpha val="58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22736" y="-835856"/>
            <a:ext cx="13314567" cy="157655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664" y="6021288"/>
            <a:ext cx="2400337" cy="95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736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容">
    <p:bg>
      <p:bgPr>
        <a:gradFill flip="none" rotWithShape="1">
          <a:gsLst>
            <a:gs pos="71000">
              <a:schemeClr val="bg1"/>
            </a:gs>
            <a:gs pos="21000">
              <a:schemeClr val="bg1"/>
            </a:gs>
            <a:gs pos="0">
              <a:schemeClr val="accent4">
                <a:alpha val="12000"/>
              </a:schemeClr>
            </a:gs>
            <a:gs pos="100000">
              <a:schemeClr val="accent1">
                <a:lumMod val="20000"/>
                <a:lumOff val="80000"/>
                <a:alpha val="58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664" y="6021288"/>
            <a:ext cx="2400337" cy="95946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22736" y="-835856"/>
            <a:ext cx="13314567" cy="157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74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8787"/>
            <a:ext cx="12192000" cy="34925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4" y="5001287"/>
            <a:ext cx="2856619" cy="2856619"/>
          </a:xfrm>
          <a:prstGeom prst="rect">
            <a:avLst/>
          </a:prstGeom>
        </p:spPr>
      </p:pic>
      <p:grpSp>
        <p:nvGrpSpPr>
          <p:cNvPr id="11" name="组合 10"/>
          <p:cNvGrpSpPr/>
          <p:nvPr userDrawn="1"/>
        </p:nvGrpSpPr>
        <p:grpSpPr>
          <a:xfrm>
            <a:off x="-1901483" y="-74389"/>
            <a:ext cx="15299227" cy="2077769"/>
            <a:chOff x="-900605" y="-49427"/>
            <a:chExt cx="5490815" cy="745701"/>
          </a:xfrm>
        </p:grpSpPr>
        <p:pic>
          <p:nvPicPr>
            <p:cNvPr id="12" name="图片 11"/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727"/>
            <a:stretch>
              <a:fillRect/>
            </a:stretch>
          </p:blipFill>
          <p:spPr>
            <a:xfrm rot="5400000">
              <a:off x="3006573" y="-914061"/>
              <a:ext cx="719003" cy="244827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图片 12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24070" y="-1247404"/>
              <a:ext cx="719003" cy="316835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404367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6873"/>
            <a:ext cx="12192000" cy="3492500"/>
          </a:xfrm>
          <a:prstGeom prst="rect">
            <a:avLst/>
          </a:prstGeom>
        </p:spPr>
      </p:pic>
      <p:grpSp>
        <p:nvGrpSpPr>
          <p:cNvPr id="4" name="组合 3"/>
          <p:cNvGrpSpPr/>
          <p:nvPr userDrawn="1"/>
        </p:nvGrpSpPr>
        <p:grpSpPr>
          <a:xfrm>
            <a:off x="-1901483" y="-74389"/>
            <a:ext cx="15299227" cy="2077769"/>
            <a:chOff x="-900605" y="-49427"/>
            <a:chExt cx="5490815" cy="745701"/>
          </a:xfrm>
        </p:grpSpPr>
        <p:pic>
          <p:nvPicPr>
            <p:cNvPr id="5" name="图片 4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727"/>
            <a:stretch>
              <a:fillRect/>
            </a:stretch>
          </p:blipFill>
          <p:spPr>
            <a:xfrm rot="5400000">
              <a:off x="3006573" y="-914061"/>
              <a:ext cx="719003" cy="244827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图片 5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24070" y="-1247404"/>
              <a:ext cx="719003" cy="316835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64673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02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14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9386-7F85-4460-AF61-65A2F2F48180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108F0-DF6F-4249-B104-1A92F3DD8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35030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23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09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559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0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195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953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93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205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49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gradFill flip="none" rotWithShape="1">
          <a:gsLst>
            <a:gs pos="71000">
              <a:schemeClr val="bg1"/>
            </a:gs>
            <a:gs pos="21000">
              <a:schemeClr val="bg1"/>
            </a:gs>
            <a:gs pos="0">
              <a:schemeClr val="accent4">
                <a:alpha val="12000"/>
              </a:schemeClr>
            </a:gs>
            <a:gs pos="100000">
              <a:schemeClr val="accent1">
                <a:lumMod val="20000"/>
                <a:lumOff val="80000"/>
                <a:alpha val="58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22736" y="-835856"/>
            <a:ext cx="13314567" cy="157655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664" y="6021288"/>
            <a:ext cx="2400337" cy="95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425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9386-7F85-4460-AF61-65A2F2F48180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108F0-DF6F-4249-B104-1A92F3DD8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68694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容">
    <p:bg>
      <p:bgPr>
        <a:gradFill flip="none" rotWithShape="1">
          <a:gsLst>
            <a:gs pos="71000">
              <a:schemeClr val="bg1"/>
            </a:gs>
            <a:gs pos="21000">
              <a:schemeClr val="bg1"/>
            </a:gs>
            <a:gs pos="0">
              <a:schemeClr val="accent4">
                <a:alpha val="12000"/>
              </a:schemeClr>
            </a:gs>
            <a:gs pos="100000">
              <a:schemeClr val="accent1">
                <a:lumMod val="20000"/>
                <a:lumOff val="80000"/>
                <a:alpha val="58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664" y="6021288"/>
            <a:ext cx="2400337" cy="95946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22736" y="-835856"/>
            <a:ext cx="13314567" cy="157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45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8787"/>
            <a:ext cx="12192000" cy="34925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4" y="5001287"/>
            <a:ext cx="2856619" cy="2856619"/>
          </a:xfrm>
          <a:prstGeom prst="rect">
            <a:avLst/>
          </a:prstGeom>
        </p:spPr>
      </p:pic>
      <p:grpSp>
        <p:nvGrpSpPr>
          <p:cNvPr id="11" name="组合 10"/>
          <p:cNvGrpSpPr/>
          <p:nvPr userDrawn="1"/>
        </p:nvGrpSpPr>
        <p:grpSpPr>
          <a:xfrm>
            <a:off x="-1901483" y="-74389"/>
            <a:ext cx="15299227" cy="2077769"/>
            <a:chOff x="-900605" y="-49427"/>
            <a:chExt cx="5490815" cy="745701"/>
          </a:xfrm>
        </p:grpSpPr>
        <p:pic>
          <p:nvPicPr>
            <p:cNvPr id="12" name="图片 11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727"/>
            <a:stretch>
              <a:fillRect/>
            </a:stretch>
          </p:blipFill>
          <p:spPr>
            <a:xfrm rot="5400000">
              <a:off x="3006573" y="-914061"/>
              <a:ext cx="719003" cy="244827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图片 1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24070" y="-1247404"/>
              <a:ext cx="719003" cy="316835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606105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6873"/>
            <a:ext cx="12192000" cy="3492500"/>
          </a:xfrm>
          <a:prstGeom prst="rect">
            <a:avLst/>
          </a:prstGeom>
        </p:spPr>
      </p:pic>
      <p:grpSp>
        <p:nvGrpSpPr>
          <p:cNvPr id="4" name="组合 3"/>
          <p:cNvGrpSpPr/>
          <p:nvPr userDrawn="1"/>
        </p:nvGrpSpPr>
        <p:grpSpPr>
          <a:xfrm>
            <a:off x="-1901483" y="-74389"/>
            <a:ext cx="15299227" cy="2077769"/>
            <a:chOff x="-900605" y="-49427"/>
            <a:chExt cx="5490815" cy="745701"/>
          </a:xfrm>
        </p:grpSpPr>
        <p:pic>
          <p:nvPicPr>
            <p:cNvPr id="5" name="图片 4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727"/>
            <a:stretch>
              <a:fillRect/>
            </a:stretch>
          </p:blipFill>
          <p:spPr>
            <a:xfrm rot="5400000">
              <a:off x="3006573" y="-914061"/>
              <a:ext cx="719003" cy="244827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图片 5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24070" y="-1247404"/>
              <a:ext cx="719003" cy="316835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827046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88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115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212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45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30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724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186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9386-7F85-4460-AF61-65A2F2F48180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108F0-DF6F-4249-B104-1A92F3DD8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47601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323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09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584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779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gradFill flip="none" rotWithShape="1">
          <a:gsLst>
            <a:gs pos="71000">
              <a:schemeClr val="bg1"/>
            </a:gs>
            <a:gs pos="21000">
              <a:schemeClr val="bg1"/>
            </a:gs>
            <a:gs pos="0">
              <a:schemeClr val="accent4">
                <a:alpha val="12000"/>
              </a:schemeClr>
            </a:gs>
            <a:gs pos="100000">
              <a:schemeClr val="accent1">
                <a:lumMod val="20000"/>
                <a:lumOff val="80000"/>
                <a:alpha val="58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22736" y="-835856"/>
            <a:ext cx="13314567" cy="157655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664" y="6021288"/>
            <a:ext cx="2400337" cy="95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866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容">
    <p:bg>
      <p:bgPr>
        <a:gradFill flip="none" rotWithShape="1">
          <a:gsLst>
            <a:gs pos="71000">
              <a:schemeClr val="bg1"/>
            </a:gs>
            <a:gs pos="21000">
              <a:schemeClr val="bg1"/>
            </a:gs>
            <a:gs pos="0">
              <a:schemeClr val="accent4">
                <a:alpha val="12000"/>
              </a:schemeClr>
            </a:gs>
            <a:gs pos="100000">
              <a:schemeClr val="accent1">
                <a:lumMod val="20000"/>
                <a:lumOff val="80000"/>
                <a:alpha val="58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664" y="6021288"/>
            <a:ext cx="2400337" cy="95946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22736" y="-835856"/>
            <a:ext cx="13314567" cy="157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48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8787"/>
            <a:ext cx="12192000" cy="34925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4" y="5001287"/>
            <a:ext cx="2856619" cy="2856619"/>
          </a:xfrm>
          <a:prstGeom prst="rect">
            <a:avLst/>
          </a:prstGeom>
        </p:spPr>
      </p:pic>
      <p:grpSp>
        <p:nvGrpSpPr>
          <p:cNvPr id="11" name="组合 10"/>
          <p:cNvGrpSpPr/>
          <p:nvPr userDrawn="1"/>
        </p:nvGrpSpPr>
        <p:grpSpPr>
          <a:xfrm>
            <a:off x="-1901483" y="-74389"/>
            <a:ext cx="15299227" cy="2077769"/>
            <a:chOff x="-900605" y="-49427"/>
            <a:chExt cx="5490815" cy="745701"/>
          </a:xfrm>
        </p:grpSpPr>
        <p:pic>
          <p:nvPicPr>
            <p:cNvPr id="12" name="图片 11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727"/>
            <a:stretch>
              <a:fillRect/>
            </a:stretch>
          </p:blipFill>
          <p:spPr>
            <a:xfrm rot="5400000">
              <a:off x="3006573" y="-914061"/>
              <a:ext cx="719003" cy="244827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图片 1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24070" y="-1247404"/>
              <a:ext cx="719003" cy="316835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88683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6873"/>
            <a:ext cx="12192000" cy="3492500"/>
          </a:xfrm>
          <a:prstGeom prst="rect">
            <a:avLst/>
          </a:prstGeom>
        </p:spPr>
      </p:pic>
      <p:grpSp>
        <p:nvGrpSpPr>
          <p:cNvPr id="4" name="组合 3"/>
          <p:cNvGrpSpPr/>
          <p:nvPr userDrawn="1"/>
        </p:nvGrpSpPr>
        <p:grpSpPr>
          <a:xfrm>
            <a:off x="-1901483" y="-74389"/>
            <a:ext cx="15299227" cy="2077769"/>
            <a:chOff x="-900605" y="-49427"/>
            <a:chExt cx="5490815" cy="745701"/>
          </a:xfrm>
        </p:grpSpPr>
        <p:pic>
          <p:nvPicPr>
            <p:cNvPr id="5" name="图片 4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727"/>
            <a:stretch>
              <a:fillRect/>
            </a:stretch>
          </p:blipFill>
          <p:spPr>
            <a:xfrm rot="5400000">
              <a:off x="3006573" y="-914061"/>
              <a:ext cx="719003" cy="244827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图片 5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24070" y="-1247404"/>
              <a:ext cx="719003" cy="316835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77291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111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30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9386-7F85-4460-AF61-65A2F2F48180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108F0-DF6F-4249-B104-1A92F3DD8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96533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758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833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79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248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584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719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585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73589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0609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7914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9386-7F85-4460-AF61-65A2F2F48180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108F0-DF6F-4249-B104-1A92F3DD8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03963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5265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7442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76626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3185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6268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2831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05874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7900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4476065"/>
      </p:ext>
    </p:extLst>
  </p:cSld>
  <p:clrMapOvr>
    <a:masterClrMapping/>
  </p:clrMapOvr>
  <p:transition spd="slow">
    <p:push dir="u"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0085759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13" Type="http://schemas.openxmlformats.org/officeDocument/2006/relationships/slideLayout" Target="../slideLayouts/slideLayout143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slideLayout" Target="../slideLayouts/slideLayout142.xml"/><Relationship Id="rId2" Type="http://schemas.openxmlformats.org/officeDocument/2006/relationships/slideLayout" Target="../slideLayouts/slideLayout132.xml"/><Relationship Id="rId16" Type="http://schemas.openxmlformats.org/officeDocument/2006/relationships/theme" Target="../theme/theme11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5" Type="http://schemas.openxmlformats.org/officeDocument/2006/relationships/slideLayout" Target="../slideLayouts/slideLayout14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Relationship Id="rId14" Type="http://schemas.openxmlformats.org/officeDocument/2006/relationships/slideLayout" Target="../slideLayouts/slideLayout144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13" Type="http://schemas.openxmlformats.org/officeDocument/2006/relationships/slideLayout" Target="../slideLayouts/slideLayout158.xml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slideLayout" Target="../slideLayouts/slideLayout157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5" Type="http://schemas.openxmlformats.org/officeDocument/2006/relationships/image" Target="../media/image12.jpeg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Relationship Id="rId14" Type="http://schemas.openxmlformats.org/officeDocument/2006/relationships/theme" Target="../theme/theme1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slideLayout" Target="../slideLayouts/slideLayout8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4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88.xml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B9386-7F85-4460-AF61-65A2F2F48180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D108F0-DF6F-4249-B104-1A92F3DD8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56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BB9E6C50-F2B0-4117-AF69-C839F5CC2C8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2024/7/27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2B6AB1BC-A075-4A18-8F82-2A7D645F56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151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435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  <p:sldLayoutId id="2147483801" r:id="rId13"/>
    <p:sldLayoutId id="2147483802" r:id="rId14"/>
    <p:sldLayoutId id="2147483803" r:id="rId15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9E3E6F-DAE1-4F34-A6AF-636EA22045B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00D485-99CD-4423-90E1-03335F6FFA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2322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inpin heiti" charset="-122"/>
          <a:ea typeface="inpin heiti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686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086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517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747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2024/7/27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454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pic>
        <p:nvPicPr>
          <p:cNvPr id="8" name="图片 7" descr="44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8255" y="3810"/>
            <a:ext cx="12208510" cy="685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669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8628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BF5DE2-3D32-4EBB-BC87-35CA6B443AE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75B2BE-07B9-48AC-9CCA-C569240978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796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mc:AlternateContent xmlns:mc="http://schemas.openxmlformats.org/markup-compatibility/2006" xmlns:p14="http://schemas.microsoft.com/office/powerpoint/2010/main">
    <mc:Choice Requires="p14">
      <p:transition spd="slow" p14:dur="800" advTm="3000">
        <p:circle/>
      </p:transition>
    </mc:Choice>
    <mc:Fallback xmlns="">
      <p:transition spd="slow" advTm="3000">
        <p:circl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.xml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76.xml"/><Relationship Id="rId1" Type="http://schemas.openxmlformats.org/officeDocument/2006/relationships/tags" Target="../tags/tag11.xml"/><Relationship Id="rId4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76.xml"/><Relationship Id="rId1" Type="http://schemas.openxmlformats.org/officeDocument/2006/relationships/tags" Target="../tags/tag12.xml"/><Relationship Id="rId4" Type="http://schemas.microsoft.com/office/2007/relationships/hdphoto" Target="../media/hdphoto7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6.xml"/><Relationship Id="rId1" Type="http://schemas.openxmlformats.org/officeDocument/2006/relationships/tags" Target="../tags/tag13.xml"/><Relationship Id="rId4" Type="http://schemas.microsoft.com/office/2007/relationships/hdphoto" Target="../media/hdphoto8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7.jpeg"/><Relationship Id="rId2" Type="http://schemas.openxmlformats.org/officeDocument/2006/relationships/slideLayout" Target="../slideLayouts/slideLayout88.xml"/><Relationship Id="rId1" Type="http://schemas.openxmlformats.org/officeDocument/2006/relationships/tags" Target="../tags/tag14.xml"/><Relationship Id="rId6" Type="http://schemas.openxmlformats.org/officeDocument/2006/relationships/image" Target="../media/image36.jpeg"/><Relationship Id="rId11" Type="http://schemas.openxmlformats.org/officeDocument/2006/relationships/image" Target="../media/image40.jpeg"/><Relationship Id="rId5" Type="http://schemas.openxmlformats.org/officeDocument/2006/relationships/image" Target="../media/image35.jpeg"/><Relationship Id="rId10" Type="http://schemas.microsoft.com/office/2007/relationships/hdphoto" Target="../media/hdphoto9.wdp"/><Relationship Id="rId4" Type="http://schemas.openxmlformats.org/officeDocument/2006/relationships/audio" Target="../media/audio1.wav"/><Relationship Id="rId9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120.xml"/><Relationship Id="rId1" Type="http://schemas.openxmlformats.org/officeDocument/2006/relationships/tags" Target="../tags/tag15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120.xml"/><Relationship Id="rId1" Type="http://schemas.openxmlformats.org/officeDocument/2006/relationships/tags" Target="../tags/tag16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7.png"/><Relationship Id="rId4" Type="http://schemas.openxmlformats.org/officeDocument/2006/relationships/audio" Target="../media/audio2.wav"/><Relationship Id="rId9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135.xml"/><Relationship Id="rId1" Type="http://schemas.openxmlformats.org/officeDocument/2006/relationships/tags" Target="../tags/tag17.xml"/><Relationship Id="rId6" Type="http://schemas.openxmlformats.org/officeDocument/2006/relationships/image" Target="../media/image24.png"/><Relationship Id="rId5" Type="http://schemas.openxmlformats.org/officeDocument/2006/relationships/image" Target="../media/image29.png"/><Relationship Id="rId10" Type="http://schemas.openxmlformats.org/officeDocument/2006/relationships/image" Target="../media/image50.png"/><Relationship Id="rId4" Type="http://schemas.openxmlformats.org/officeDocument/2006/relationships/audio" Target="../media/audio3.wav"/><Relationship Id="rId9" Type="http://schemas.openxmlformats.org/officeDocument/2006/relationships/image" Target="../media/image4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Layout" Target="../slideLayouts/slideLayout147.xml"/><Relationship Id="rId1" Type="http://schemas.openxmlformats.org/officeDocument/2006/relationships/tags" Target="../tags/tag18.xml"/><Relationship Id="rId6" Type="http://schemas.openxmlformats.org/officeDocument/2006/relationships/image" Target="../media/image29.png"/><Relationship Id="rId5" Type="http://schemas.openxmlformats.org/officeDocument/2006/relationships/image" Target="../media/image43.png"/><Relationship Id="rId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tags" Target="../tags/tag20.xml"/><Relationship Id="rId7" Type="http://schemas.openxmlformats.org/officeDocument/2006/relationships/image" Target="../media/image53.png"/><Relationship Id="rId2" Type="http://schemas.openxmlformats.org/officeDocument/2006/relationships/tags" Target="../tags/tag19.xml"/><Relationship Id="rId1" Type="http://schemas.openxmlformats.org/officeDocument/2006/relationships/themeOverride" Target="../theme/themeOverride1.xml"/><Relationship Id="rId6" Type="http://schemas.openxmlformats.org/officeDocument/2006/relationships/notesSlide" Target="../notesSlides/notesSlide11.xml"/><Relationship Id="rId11" Type="http://schemas.openxmlformats.org/officeDocument/2006/relationships/image" Target="../media/image57.png"/><Relationship Id="rId5" Type="http://schemas.openxmlformats.org/officeDocument/2006/relationships/slideLayout" Target="../slideLayouts/slideLayout111.xml"/><Relationship Id="rId10" Type="http://schemas.openxmlformats.org/officeDocument/2006/relationships/image" Target="../media/image56.png"/><Relationship Id="rId4" Type="http://schemas.openxmlformats.org/officeDocument/2006/relationships/tags" Target="../tags/tag21.xml"/><Relationship Id="rId9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61.png"/><Relationship Id="rId2" Type="http://schemas.openxmlformats.org/officeDocument/2006/relationships/slideLayout" Target="../slideLayouts/slideLayout104.xml"/><Relationship Id="rId1" Type="http://schemas.openxmlformats.org/officeDocument/2006/relationships/tags" Target="../tags/tag2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microsoft.com/office/2007/relationships/hdphoto" Target="../media/hdphoto2.wdp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4.xml"/><Relationship Id="rId1" Type="http://schemas.openxmlformats.org/officeDocument/2006/relationships/tags" Target="../tags/tag5.xml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3.xml"/><Relationship Id="rId1" Type="http://schemas.openxmlformats.org/officeDocument/2006/relationships/tags" Target="../tags/tag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61.xml"/><Relationship Id="rId1" Type="http://schemas.openxmlformats.org/officeDocument/2006/relationships/tags" Target="../tags/tag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6.xml"/><Relationship Id="rId1" Type="http://schemas.openxmlformats.org/officeDocument/2006/relationships/tags" Target="../tags/tag8.xml"/><Relationship Id="rId5" Type="http://schemas.openxmlformats.org/officeDocument/2006/relationships/image" Target="../media/image25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76.xml"/><Relationship Id="rId1" Type="http://schemas.openxmlformats.org/officeDocument/2006/relationships/tags" Target="../tags/tag9.xml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6.xml"/><Relationship Id="rId1" Type="http://schemas.openxmlformats.org/officeDocument/2006/relationships/tags" Target="../tags/tag10.xml"/><Relationship Id="rId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741" y="3332989"/>
            <a:ext cx="8328519" cy="3708771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3493828" y="-52446"/>
            <a:ext cx="5308979" cy="3041305"/>
            <a:chOff x="2620370" y="-39334"/>
            <a:chExt cx="3981734" cy="1978741"/>
          </a:xfrm>
        </p:grpSpPr>
        <p:sp>
          <p:nvSpPr>
            <p:cNvPr id="7" name="任意多边形 6"/>
            <p:cNvSpPr/>
            <p:nvPr/>
          </p:nvSpPr>
          <p:spPr>
            <a:xfrm>
              <a:off x="3513909" y="-39334"/>
              <a:ext cx="2338251" cy="1254180"/>
            </a:xfrm>
            <a:custGeom>
              <a:avLst/>
              <a:gdLst>
                <a:gd name="connsiteX0" fmla="*/ 0 w 2338251"/>
                <a:gd name="connsiteY0" fmla="*/ 1254180 h 1254180"/>
                <a:gd name="connsiteX1" fmla="*/ 1188720 w 2338251"/>
                <a:gd name="connsiteY1" fmla="*/ 145 h 1254180"/>
                <a:gd name="connsiteX2" fmla="*/ 2338251 w 2338251"/>
                <a:gd name="connsiteY2" fmla="*/ 1188865 h 1254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8251" h="1254180">
                  <a:moveTo>
                    <a:pt x="0" y="1254180"/>
                  </a:moveTo>
                  <a:cubicBezTo>
                    <a:pt x="399506" y="632605"/>
                    <a:pt x="799012" y="11031"/>
                    <a:pt x="1188720" y="145"/>
                  </a:cubicBezTo>
                  <a:cubicBezTo>
                    <a:pt x="1578428" y="-10741"/>
                    <a:pt x="1958339" y="589062"/>
                    <a:pt x="2338251" y="1188865"/>
                  </a:cubicBezTo>
                </a:path>
              </a:pathLst>
            </a:custGeom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219170"/>
              <a:endParaRPr lang="zh-CN" altLang="en-US" sz="2400">
                <a:solidFill>
                  <a:srgbClr val="000000"/>
                </a:solidFill>
                <a:latin typeface="华康方圆体W7"/>
                <a:cs typeface="+mn-ea"/>
                <a:sym typeface="+mn-lt"/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2620370" y="1229164"/>
              <a:ext cx="3981734" cy="710243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 defTabSz="1219170">
                <a:lnSpc>
                  <a:spcPct val="130000"/>
                </a:lnSpc>
                <a:defRPr/>
              </a:pPr>
              <a:r>
                <a:rPr lang="en-AU" altLang="zh-CN" sz="4800" kern="0" dirty="0" err="1">
                  <a:solidFill>
                    <a:srgbClr val="FFFFFF"/>
                  </a:solidFill>
                  <a:latin typeface=".黑体-日本语" panose="02000500000000000000" pitchFamily="2" charset="-122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rPr>
                <a:t>Khởi</a:t>
              </a:r>
              <a:r>
                <a:rPr lang="en-AU" altLang="zh-CN" sz="4800" kern="0" dirty="0">
                  <a:solidFill>
                    <a:srgbClr val="FFFFFF"/>
                  </a:solidFill>
                  <a:latin typeface=".黑体-日本语" panose="02000500000000000000" pitchFamily="2" charset="-122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rPr>
                <a:t> </a:t>
              </a:r>
              <a:r>
                <a:rPr lang="en-AU" altLang="zh-CN" sz="4800" kern="0" dirty="0" err="1">
                  <a:solidFill>
                    <a:srgbClr val="FFFFFF"/>
                  </a:solidFill>
                  <a:latin typeface=".黑体-日本语" panose="02000500000000000000" pitchFamily="2" charset="-122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rPr>
                <a:t>động</a:t>
              </a:r>
              <a:endParaRPr lang="zh-CN" altLang="en-US" sz="4800" kern="0" dirty="0">
                <a:solidFill>
                  <a:srgbClr val="FFFFFF"/>
                </a:solidFill>
                <a:latin typeface=".黑体-日本语" panose="02000500000000000000" pitchFamily="2" charset="-122"/>
                <a:ea typeface=".黑体-日本语" panose="02000500000000000000" pitchFamily="2" charset="-122"/>
                <a:cs typeface=".黑体-日本语" panose="02000500000000000000" pitchFamily="2" charset="-122"/>
                <a:sym typeface="+mn-lt"/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3419872" y="1112854"/>
              <a:ext cx="216000" cy="216000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zh-CN" altLang="en-US" sz="2400">
                <a:solidFill>
                  <a:srgbClr val="FFFFFF"/>
                </a:solidFill>
                <a:latin typeface="华康方圆体W7"/>
                <a:cs typeface="+mn-ea"/>
                <a:sym typeface="+mn-lt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5783349" y="1106846"/>
              <a:ext cx="216000" cy="216000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zh-CN" altLang="en-US" sz="2400">
                <a:solidFill>
                  <a:srgbClr val="FFFFFF"/>
                </a:solidFill>
                <a:latin typeface="华康方圆体W7"/>
                <a:cs typeface="+mn-ea"/>
                <a:sym typeface="+mn-lt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400873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934269" y="655094"/>
            <a:ext cx="6400800" cy="94169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I. ĐỌC THÀNH TIẾNG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sp>
        <p:nvSpPr>
          <p:cNvPr id="3" name="Oval 2"/>
          <p:cNvSpPr/>
          <p:nvPr/>
        </p:nvSpPr>
        <p:spPr>
          <a:xfrm>
            <a:off x="26904" y="1596787"/>
            <a:ext cx="723331" cy="60050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3200" b="1" dirty="0">
                <a:solidFill>
                  <a:srgbClr val="000000"/>
                </a:solidFill>
                <a:latin typeface="UTM Avo"/>
              </a:rPr>
              <a:t>3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0235" y="1626161"/>
            <a:ext cx="318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3200" b="1" dirty="0" err="1">
                <a:solidFill>
                  <a:srgbClr val="000000"/>
                </a:solidFill>
                <a:latin typeface="UTM Avo"/>
              </a:rPr>
              <a:t>Trí</a:t>
            </a:r>
            <a:r>
              <a:rPr lang="en-AU" sz="32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3200" b="1" dirty="0" err="1">
                <a:solidFill>
                  <a:srgbClr val="000000"/>
                </a:solidFill>
                <a:latin typeface="UTM Avo"/>
              </a:rPr>
              <a:t>khôn</a:t>
            </a:r>
            <a:r>
              <a:rPr lang="en-AU" sz="32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3200" b="1" dirty="0" err="1">
                <a:solidFill>
                  <a:srgbClr val="000000"/>
                </a:solidFill>
                <a:latin typeface="UTM Avo"/>
              </a:rPr>
              <a:t>của</a:t>
            </a:r>
            <a:r>
              <a:rPr lang="en-AU" sz="32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3200" b="1" dirty="0" err="1">
                <a:solidFill>
                  <a:srgbClr val="000000"/>
                </a:solidFill>
                <a:latin typeface="UTM Avo"/>
              </a:rPr>
              <a:t>gà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8569" y="2866031"/>
            <a:ext cx="659186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	</a:t>
            </a:r>
            <a:r>
              <a:rPr kumimoji="0" lang="en-A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Chồn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và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gà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nghe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thấy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thế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thì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ớn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quá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.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Gà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giục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chồn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: “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Bạn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nghĩ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kế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gì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đi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!”.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Chồn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chả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nghĩ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ra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kế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gì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.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Nó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nhờ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gà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nghĩ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giúp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.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Gà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thầm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thì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: “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Bạn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cứ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yên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trí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làm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thế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,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làm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thế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…”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pic>
        <p:nvPicPr>
          <p:cNvPr id="9" name="Picture 8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1309" b="78125" l="0" r="98958"/>
                    </a14:imgEffect>
                  </a14:imgLayer>
                </a14:imgProps>
              </a:ext>
            </a:extLst>
          </a:blip>
          <a:srcRect t="41783" b="20138"/>
          <a:stretch/>
        </p:blipFill>
        <p:spPr bwMode="auto">
          <a:xfrm>
            <a:off x="7535555" y="2019867"/>
            <a:ext cx="4269759" cy="35620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25876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934269" y="655094"/>
            <a:ext cx="6400800" cy="94169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I. ĐỌC THÀNH TIẾNG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sp>
        <p:nvSpPr>
          <p:cNvPr id="3" name="Oval 2"/>
          <p:cNvSpPr/>
          <p:nvPr/>
        </p:nvSpPr>
        <p:spPr>
          <a:xfrm>
            <a:off x="26904" y="1596787"/>
            <a:ext cx="723331" cy="60050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3200" b="1" dirty="0">
                <a:solidFill>
                  <a:srgbClr val="000000"/>
                </a:solidFill>
                <a:latin typeface="UTM Avo"/>
              </a:rPr>
              <a:t>4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0235" y="1626161"/>
            <a:ext cx="318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3200" b="1" dirty="0" err="1">
                <a:solidFill>
                  <a:srgbClr val="000000"/>
                </a:solidFill>
                <a:latin typeface="UTM Avo"/>
              </a:rPr>
              <a:t>Mắc</a:t>
            </a:r>
            <a:r>
              <a:rPr lang="en-AU" sz="32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3200" b="1" dirty="0" err="1">
                <a:solidFill>
                  <a:srgbClr val="000000"/>
                </a:solidFill>
                <a:latin typeface="UTM Avo"/>
              </a:rPr>
              <a:t>lừa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8569" y="2866031"/>
            <a:ext cx="659186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	</a:t>
            </a:r>
            <a:r>
              <a:rPr kumimoji="0" lang="en-A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Bác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nông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dân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tóm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được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gà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nằm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trong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đám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cỏ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.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Gà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giả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vờ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ủ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rũ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.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Bác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ta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bỏ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gà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trên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cỏ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để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vồ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chồn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.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Gà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vù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lên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đống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rơm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,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vươn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cổ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kêu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: Ò ó o o….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Bác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liền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bỏ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chồn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để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vồ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gà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.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Chỉ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chờ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thế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chồn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co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giò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biến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mất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70948" y="1918548"/>
            <a:ext cx="4598138" cy="38759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63729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934269" y="655094"/>
            <a:ext cx="6400800" cy="94169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I. ĐỌC THÀNH TIẾNG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sp>
        <p:nvSpPr>
          <p:cNvPr id="3" name="Oval 2"/>
          <p:cNvSpPr/>
          <p:nvPr/>
        </p:nvSpPr>
        <p:spPr>
          <a:xfrm>
            <a:off x="26904" y="1596787"/>
            <a:ext cx="723331" cy="60050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3200" b="1" dirty="0">
                <a:solidFill>
                  <a:srgbClr val="000000"/>
                </a:solidFill>
                <a:latin typeface="UTM Avo"/>
              </a:rPr>
              <a:t>5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0235" y="1626161"/>
            <a:ext cx="318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3200" b="1" dirty="0" err="1">
                <a:solidFill>
                  <a:srgbClr val="000000"/>
                </a:solidFill>
                <a:latin typeface="UTM Avo"/>
              </a:rPr>
              <a:t>Cảm</a:t>
            </a:r>
            <a:r>
              <a:rPr lang="en-AU" sz="32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3200" b="1" dirty="0" err="1">
                <a:solidFill>
                  <a:srgbClr val="000000"/>
                </a:solidFill>
                <a:latin typeface="UTM Avo"/>
              </a:rPr>
              <a:t>phục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4620" y="2240309"/>
            <a:ext cx="6591869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	</a:t>
            </a:r>
            <a:r>
              <a:rPr kumimoji="0" lang="en-A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Chồn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về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đến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nhà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,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vừa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sợ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,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vừa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thẹn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,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vừa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cảm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phục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gà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.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Chồn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đến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tìm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gà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.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Nó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ân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hận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800" b="1" baseline="0" dirty="0">
                <a:solidFill>
                  <a:srgbClr val="000000"/>
                </a:solidFill>
                <a:latin typeface="UTM Avo"/>
              </a:rPr>
              <a:t>	-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Gà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à,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tí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ti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trí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khôn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của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bạn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còn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hơn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cả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trăm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trí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khôn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của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tớ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.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Cảm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ơn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bạn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nhé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	</a:t>
            </a:r>
            <a:r>
              <a:rPr kumimoji="0" lang="en-A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từ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hôm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đó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,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chồn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tin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và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quý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gà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hơn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000" baseline="0" dirty="0" err="1">
                <a:solidFill>
                  <a:srgbClr val="000000"/>
                </a:solidFill>
                <a:latin typeface="UTM Avo"/>
              </a:rPr>
              <a:t>Phỏng</a:t>
            </a:r>
            <a:r>
              <a:rPr lang="en-AU" sz="2000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UTM Avo"/>
              </a:rPr>
              <a:t>theo</a:t>
            </a:r>
            <a:r>
              <a:rPr lang="en-AU" sz="2000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UTM Avo"/>
              </a:rPr>
              <a:t>Truyện</a:t>
            </a:r>
            <a:r>
              <a:rPr lang="en-AU" sz="2000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UTM Avo"/>
              </a:rPr>
              <a:t>đọc</a:t>
            </a:r>
            <a:r>
              <a:rPr lang="en-AU" sz="2000" dirty="0">
                <a:solidFill>
                  <a:srgbClr val="000000"/>
                </a:solidFill>
                <a:latin typeface="UTM Avo"/>
              </a:rPr>
              <a:t> 1, 1994 (</a:t>
            </a:r>
            <a:r>
              <a:rPr lang="en-AU" sz="2000" dirty="0" err="1">
                <a:solidFill>
                  <a:srgbClr val="000000"/>
                </a:solidFill>
                <a:latin typeface="UTM Avo"/>
              </a:rPr>
              <a:t>Hoàng</a:t>
            </a:r>
            <a:r>
              <a:rPr lang="en-AU" sz="2000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UTM Avo"/>
              </a:rPr>
              <a:t>Sơn</a:t>
            </a:r>
            <a:r>
              <a:rPr lang="en-AU" sz="2000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UTM Avo"/>
              </a:rPr>
              <a:t>kể</a:t>
            </a:r>
            <a:r>
              <a:rPr lang="en-AU" sz="2000" dirty="0">
                <a:solidFill>
                  <a:srgbClr val="000000"/>
                </a:solidFill>
                <a:latin typeface="UTM Avo"/>
              </a:rPr>
              <a:t>)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</a:endParaRPr>
          </a:p>
        </p:txBody>
      </p:sp>
      <p:pic>
        <p:nvPicPr>
          <p:cNvPr id="8" name="Picture 7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568" b="71143" l="10851" r="96528"/>
                    </a14:imgEffect>
                  </a14:imgLayer>
                </a14:imgProps>
              </a:ext>
            </a:extLst>
          </a:blip>
          <a:srcRect l="11316" t="33102" r="2469" b="29976"/>
          <a:stretch/>
        </p:blipFill>
        <p:spPr bwMode="auto">
          <a:xfrm>
            <a:off x="7226489" y="1639808"/>
            <a:ext cx="4574915" cy="40533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7516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2140584" y="292449"/>
            <a:ext cx="4520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altLang="zh-CN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II. </a:t>
            </a:r>
            <a:r>
              <a:rPr lang="en-AU" altLang="zh-CN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Đọc</a:t>
            </a:r>
            <a:r>
              <a:rPr lang="en-AU" altLang="zh-CN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lang="en-AU" altLang="zh-CN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hiểu</a:t>
            </a:r>
            <a:r>
              <a:rPr lang="en-AU" altLang="zh-CN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, </a:t>
            </a:r>
            <a:r>
              <a:rPr lang="en-AU" altLang="zh-CN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viết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vo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7146" y="1368664"/>
            <a:ext cx="1797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rgbClr val="FF0000"/>
                </a:solidFill>
                <a:latin typeface="UTM Avo"/>
              </a:rPr>
              <a:t>A</a:t>
            </a:r>
            <a:r>
              <a:rPr lang="en-AU" sz="4000" b="1" dirty="0">
                <a:solidFill>
                  <a:srgbClr val="FF0000"/>
                </a:solidFill>
                <a:latin typeface="UTM Avo"/>
              </a:rPr>
              <a:t>. </a:t>
            </a:r>
            <a:r>
              <a:rPr lang="en-AU" sz="4000" b="1" dirty="0" err="1">
                <a:solidFill>
                  <a:srgbClr val="FF0000"/>
                </a:solidFill>
                <a:latin typeface="UTM Avo"/>
              </a:rPr>
              <a:t>Đọc</a:t>
            </a:r>
            <a:endParaRPr lang="en-US" sz="4000" b="1" dirty="0">
              <a:solidFill>
                <a:srgbClr val="FF0000"/>
              </a:solidFill>
              <a:latin typeface="UTM Avo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472661" y="912578"/>
            <a:ext cx="3506105" cy="1124789"/>
            <a:chOff x="2125001" y="1176113"/>
            <a:chExt cx="3506105" cy="1124789"/>
          </a:xfrm>
        </p:grpSpPr>
        <p:sp>
          <p:nvSpPr>
            <p:cNvPr id="4" name="Right Arrow 3"/>
            <p:cNvSpPr/>
            <p:nvPr/>
          </p:nvSpPr>
          <p:spPr>
            <a:xfrm>
              <a:off x="2125001" y="1176113"/>
              <a:ext cx="3506105" cy="1124789"/>
            </a:xfrm>
            <a:prstGeom prst="right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181615" y="1480228"/>
              <a:ext cx="32712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800" dirty="0" err="1">
                  <a:latin typeface="UTM Avo"/>
                </a:rPr>
                <a:t>Nối</a:t>
              </a:r>
              <a:r>
                <a:rPr lang="en-AU" sz="2800" dirty="0">
                  <a:latin typeface="UTM Avo"/>
                </a:rPr>
                <a:t> </a:t>
              </a:r>
              <a:r>
                <a:rPr lang="en-AU" sz="2800" dirty="0" err="1">
                  <a:latin typeface="UTM Avo"/>
                </a:rPr>
                <a:t>từ</a:t>
              </a:r>
              <a:r>
                <a:rPr lang="en-AU" sz="2800" dirty="0">
                  <a:latin typeface="UTM Avo"/>
                </a:rPr>
                <a:t> </a:t>
              </a:r>
              <a:r>
                <a:rPr lang="en-AU" sz="2800" dirty="0" err="1">
                  <a:latin typeface="UTM Avo"/>
                </a:rPr>
                <a:t>ngữ</a:t>
              </a:r>
              <a:r>
                <a:rPr lang="en-AU" sz="2800" dirty="0">
                  <a:latin typeface="UTM Avo"/>
                </a:rPr>
                <a:t> </a:t>
              </a:r>
              <a:r>
                <a:rPr lang="en-AU" sz="2800" dirty="0" err="1">
                  <a:latin typeface="UTM Avo"/>
                </a:rPr>
                <a:t>với</a:t>
              </a:r>
              <a:r>
                <a:rPr lang="en-AU" sz="2800" dirty="0">
                  <a:latin typeface="UTM Avo"/>
                </a:rPr>
                <a:t> </a:t>
              </a:r>
              <a:r>
                <a:rPr lang="en-AU" sz="2800" dirty="0" err="1">
                  <a:latin typeface="UTM Avo"/>
                </a:rPr>
                <a:t>hình</a:t>
              </a:r>
              <a:endParaRPr lang="en-US" sz="2800" dirty="0">
                <a:latin typeface="UTM Avo"/>
              </a:endParaRPr>
            </a:p>
          </p:txBody>
        </p:sp>
      </p:grpSp>
      <p:sp>
        <p:nvSpPr>
          <p:cNvPr id="19" name="任意多边形 18"/>
          <p:cNvSpPr/>
          <p:nvPr/>
        </p:nvSpPr>
        <p:spPr>
          <a:xfrm>
            <a:off x="3828397" y="2161102"/>
            <a:ext cx="3975213" cy="317376"/>
          </a:xfrm>
          <a:custGeom>
            <a:avLst/>
            <a:gdLst>
              <a:gd name="connsiteX0" fmla="*/ 0 w 6766560"/>
              <a:gd name="connsiteY0" fmla="*/ 39809 h 361457"/>
              <a:gd name="connsiteX1" fmla="*/ 4411980 w 6766560"/>
              <a:gd name="connsiteY1" fmla="*/ 28379 h 361457"/>
              <a:gd name="connsiteX2" fmla="*/ 4023360 w 6766560"/>
              <a:gd name="connsiteY2" fmla="*/ 359849 h 361457"/>
              <a:gd name="connsiteX3" fmla="*/ 6766560 w 6766560"/>
              <a:gd name="connsiteY3" fmla="*/ 131249 h 361457"/>
              <a:gd name="connsiteX0-1" fmla="*/ 0 w 6766560"/>
              <a:gd name="connsiteY0-2" fmla="*/ 75291 h 398381"/>
              <a:gd name="connsiteX1-3" fmla="*/ 4369154 w 6766560"/>
              <a:gd name="connsiteY1-4" fmla="*/ 18141 h 398381"/>
              <a:gd name="connsiteX2-5" fmla="*/ 4023360 w 6766560"/>
              <a:gd name="connsiteY2-6" fmla="*/ 395331 h 398381"/>
              <a:gd name="connsiteX3-7" fmla="*/ 6766560 w 6766560"/>
              <a:gd name="connsiteY3-8" fmla="*/ 166731 h 398381"/>
              <a:gd name="connsiteX0-9" fmla="*/ 0 w 6766560"/>
              <a:gd name="connsiteY0-10" fmla="*/ 71354 h 339035"/>
              <a:gd name="connsiteX1-11" fmla="*/ 4369154 w 6766560"/>
              <a:gd name="connsiteY1-12" fmla="*/ 14204 h 339035"/>
              <a:gd name="connsiteX2-13" fmla="*/ 4351696 w 6766560"/>
              <a:gd name="connsiteY2-14" fmla="*/ 334244 h 339035"/>
              <a:gd name="connsiteX3-15" fmla="*/ 6766560 w 6766560"/>
              <a:gd name="connsiteY3-16" fmla="*/ 162794 h 339035"/>
              <a:gd name="connsiteX0-17" fmla="*/ 0 w 7194823"/>
              <a:gd name="connsiteY0-18" fmla="*/ 71354 h 334304"/>
              <a:gd name="connsiteX1-19" fmla="*/ 4369154 w 7194823"/>
              <a:gd name="connsiteY1-20" fmla="*/ 14204 h 334304"/>
              <a:gd name="connsiteX2-21" fmla="*/ 4351696 w 7194823"/>
              <a:gd name="connsiteY2-22" fmla="*/ 334244 h 334304"/>
              <a:gd name="connsiteX3-23" fmla="*/ 7194823 w 7194823"/>
              <a:gd name="connsiteY3-24" fmla="*/ 37064 h 334304"/>
              <a:gd name="connsiteX0-25" fmla="*/ 0 w 7194823"/>
              <a:gd name="connsiteY0-26" fmla="*/ 72918 h 358721"/>
              <a:gd name="connsiteX1-27" fmla="*/ 4369154 w 7194823"/>
              <a:gd name="connsiteY1-28" fmla="*/ 15768 h 358721"/>
              <a:gd name="connsiteX2-29" fmla="*/ 4051911 w 7194823"/>
              <a:gd name="connsiteY2-30" fmla="*/ 358668 h 358721"/>
              <a:gd name="connsiteX3-31" fmla="*/ 7194823 w 7194823"/>
              <a:gd name="connsiteY3-32" fmla="*/ 38628 h 358721"/>
              <a:gd name="connsiteX0-33" fmla="*/ 0 w 6454042"/>
              <a:gd name="connsiteY0-34" fmla="*/ 72918 h 359955"/>
              <a:gd name="connsiteX1-35" fmla="*/ 4369154 w 6454042"/>
              <a:gd name="connsiteY1-36" fmla="*/ 15768 h 359955"/>
              <a:gd name="connsiteX2-37" fmla="*/ 4051911 w 6454042"/>
              <a:gd name="connsiteY2-38" fmla="*/ 358668 h 359955"/>
              <a:gd name="connsiteX3-39" fmla="*/ 6454042 w 6454042"/>
              <a:gd name="connsiteY3-40" fmla="*/ 112769 h 359955"/>
              <a:gd name="connsiteX0-41" fmla="*/ 0 w 6454042"/>
              <a:gd name="connsiteY0-42" fmla="*/ 62493 h 349247"/>
              <a:gd name="connsiteX1-43" fmla="*/ 4122228 w 6454042"/>
              <a:gd name="connsiteY1-44" fmla="*/ 17700 h 349247"/>
              <a:gd name="connsiteX2-45" fmla="*/ 4051911 w 6454042"/>
              <a:gd name="connsiteY2-46" fmla="*/ 348243 h 349247"/>
              <a:gd name="connsiteX3-47" fmla="*/ 6454042 w 6454042"/>
              <a:gd name="connsiteY3-48" fmla="*/ 102344 h 349247"/>
              <a:gd name="connsiteX0-49" fmla="*/ 0 w 4341830"/>
              <a:gd name="connsiteY0-50" fmla="*/ 62493 h 348243"/>
              <a:gd name="connsiteX1-51" fmla="*/ 4122228 w 4341830"/>
              <a:gd name="connsiteY1-52" fmla="*/ 17700 h 348243"/>
              <a:gd name="connsiteX2-53" fmla="*/ 4051911 w 4341830"/>
              <a:gd name="connsiteY2-54" fmla="*/ 348243 h 348243"/>
              <a:gd name="connsiteX0-55" fmla="*/ 0 w 4122228"/>
              <a:gd name="connsiteY0-56" fmla="*/ 62493 h 62493"/>
              <a:gd name="connsiteX1-57" fmla="*/ 4122228 w 4122228"/>
              <a:gd name="connsiteY1-58" fmla="*/ 17700 h 62493"/>
              <a:gd name="connsiteX0-59" fmla="*/ 0 w 4122228"/>
              <a:gd name="connsiteY0-60" fmla="*/ 44793 h 66159"/>
              <a:gd name="connsiteX1-61" fmla="*/ 4122228 w 4122228"/>
              <a:gd name="connsiteY1-62" fmla="*/ 0 h 66159"/>
              <a:gd name="connsiteX0-63" fmla="*/ 0 w 4245691"/>
              <a:gd name="connsiteY0-64" fmla="*/ 156004 h 156004"/>
              <a:gd name="connsiteX1-65" fmla="*/ 4245691 w 4245691"/>
              <a:gd name="connsiteY1-66" fmla="*/ 0 h 156004"/>
              <a:gd name="connsiteX0-67" fmla="*/ 0 w 4245691"/>
              <a:gd name="connsiteY0-68" fmla="*/ 156004 h 163985"/>
              <a:gd name="connsiteX1-69" fmla="*/ 4245691 w 4245691"/>
              <a:gd name="connsiteY1-70" fmla="*/ 0 h 163985"/>
              <a:gd name="connsiteX0-71" fmla="*/ 0 w 5449458"/>
              <a:gd name="connsiteY0-72" fmla="*/ 143648 h 143648"/>
              <a:gd name="connsiteX1-73" fmla="*/ 5449458 w 5449458"/>
              <a:gd name="connsiteY1-74" fmla="*/ 0 h 143648"/>
              <a:gd name="connsiteX0-75" fmla="*/ 0 w 5449458"/>
              <a:gd name="connsiteY0-76" fmla="*/ 143648 h 260913"/>
              <a:gd name="connsiteX1-77" fmla="*/ 1990356 w 5449458"/>
              <a:gd name="connsiteY1-78" fmla="*/ 260339 h 260913"/>
              <a:gd name="connsiteX2-79" fmla="*/ 5449458 w 5449458"/>
              <a:gd name="connsiteY2-80" fmla="*/ 0 h 260913"/>
              <a:gd name="connsiteX0-81" fmla="*/ 0 w 4693246"/>
              <a:gd name="connsiteY0-82" fmla="*/ 169 h 463018"/>
              <a:gd name="connsiteX1-83" fmla="*/ 1234144 w 4693246"/>
              <a:gd name="connsiteY1-84" fmla="*/ 462849 h 463018"/>
              <a:gd name="connsiteX2-85" fmla="*/ 4693246 w 4693246"/>
              <a:gd name="connsiteY2-86" fmla="*/ 202510 h 463018"/>
              <a:gd name="connsiteX0-87" fmla="*/ 153395 w 4846641"/>
              <a:gd name="connsiteY0-88" fmla="*/ 0 h 462988"/>
              <a:gd name="connsiteX1-89" fmla="*/ 1387539 w 4846641"/>
              <a:gd name="connsiteY1-90" fmla="*/ 462680 h 462988"/>
              <a:gd name="connsiteX2-91" fmla="*/ 4846641 w 4846641"/>
              <a:gd name="connsiteY2-92" fmla="*/ 202341 h 462988"/>
              <a:gd name="connsiteX0-93" fmla="*/ 212160 w 4457851"/>
              <a:gd name="connsiteY0-94" fmla="*/ 0 h 462988"/>
              <a:gd name="connsiteX1-95" fmla="*/ 998749 w 4457851"/>
              <a:gd name="connsiteY1-96" fmla="*/ 462680 h 462988"/>
              <a:gd name="connsiteX2-97" fmla="*/ 4457851 w 4457851"/>
              <a:gd name="connsiteY2-98" fmla="*/ 202341 h 462988"/>
              <a:gd name="connsiteX0-99" fmla="*/ 238795 w 4484486"/>
              <a:gd name="connsiteY0-100" fmla="*/ 0 h 462868"/>
              <a:gd name="connsiteX1-101" fmla="*/ 1025384 w 4484486"/>
              <a:gd name="connsiteY1-102" fmla="*/ 462680 h 462868"/>
              <a:gd name="connsiteX2-103" fmla="*/ 4484486 w 4484486"/>
              <a:gd name="connsiteY2-104" fmla="*/ 202341 h 462868"/>
              <a:gd name="connsiteX0-105" fmla="*/ 410770 w 4656461"/>
              <a:gd name="connsiteY0-106" fmla="*/ 0 h 425815"/>
              <a:gd name="connsiteX1-107" fmla="*/ 595476 w 4656461"/>
              <a:gd name="connsiteY1-108" fmla="*/ 425610 h 425815"/>
              <a:gd name="connsiteX2-109" fmla="*/ 4656461 w 4656461"/>
              <a:gd name="connsiteY2-110" fmla="*/ 202341 h 425815"/>
              <a:gd name="connsiteX0-111" fmla="*/ 410770 w 4656461"/>
              <a:gd name="connsiteY0-112" fmla="*/ 0 h 364069"/>
              <a:gd name="connsiteX1-113" fmla="*/ 595476 w 4656461"/>
              <a:gd name="connsiteY1-114" fmla="*/ 363827 h 364069"/>
              <a:gd name="connsiteX2-115" fmla="*/ 4656461 w 4656461"/>
              <a:gd name="connsiteY2-116" fmla="*/ 202341 h 364069"/>
              <a:gd name="connsiteX0-117" fmla="*/ 558636 w 4511100"/>
              <a:gd name="connsiteY0-118" fmla="*/ 0 h 388767"/>
              <a:gd name="connsiteX1-119" fmla="*/ 450115 w 4511100"/>
              <a:gd name="connsiteY1-120" fmla="*/ 388541 h 388767"/>
              <a:gd name="connsiteX2-121" fmla="*/ 4511100 w 4511100"/>
              <a:gd name="connsiteY2-122" fmla="*/ 227055 h 388767"/>
              <a:gd name="connsiteX0-123" fmla="*/ 445007 w 4613533"/>
              <a:gd name="connsiteY0-124" fmla="*/ 0 h 413467"/>
              <a:gd name="connsiteX1-125" fmla="*/ 552548 w 4613533"/>
              <a:gd name="connsiteY1-126" fmla="*/ 413255 h 413467"/>
              <a:gd name="connsiteX2-127" fmla="*/ 4613533 w 4613533"/>
              <a:gd name="connsiteY2-128" fmla="*/ 251769 h 413467"/>
              <a:gd name="connsiteX0-129" fmla="*/ 437894 w 4606420"/>
              <a:gd name="connsiteY0-130" fmla="*/ 0 h 351722"/>
              <a:gd name="connsiteX1-131" fmla="*/ 560868 w 4606420"/>
              <a:gd name="connsiteY1-132" fmla="*/ 351471 h 351722"/>
              <a:gd name="connsiteX2-133" fmla="*/ 4606420 w 4606420"/>
              <a:gd name="connsiteY2-134" fmla="*/ 251769 h 351722"/>
              <a:gd name="connsiteX0-135" fmla="*/ 424068 w 4592594"/>
              <a:gd name="connsiteY0-136" fmla="*/ 0 h 401116"/>
              <a:gd name="connsiteX1-137" fmla="*/ 577907 w 4592594"/>
              <a:gd name="connsiteY1-138" fmla="*/ 400898 h 401116"/>
              <a:gd name="connsiteX2-139" fmla="*/ 4592594 w 4592594"/>
              <a:gd name="connsiteY2-140" fmla="*/ 251769 h 401116"/>
              <a:gd name="connsiteX0-141" fmla="*/ 424068 w 4592594"/>
              <a:gd name="connsiteY0-142" fmla="*/ 0 h 401116"/>
              <a:gd name="connsiteX1-143" fmla="*/ 577907 w 4592594"/>
              <a:gd name="connsiteY1-144" fmla="*/ 400898 h 401116"/>
              <a:gd name="connsiteX2-145" fmla="*/ 4592594 w 4592594"/>
              <a:gd name="connsiteY2-146" fmla="*/ 338266 h 401116"/>
              <a:gd name="connsiteX0-147" fmla="*/ 391353 w 4638179"/>
              <a:gd name="connsiteY0-148" fmla="*/ 0 h 401116"/>
              <a:gd name="connsiteX1-149" fmla="*/ 623492 w 4638179"/>
              <a:gd name="connsiteY1-150" fmla="*/ 400898 h 401116"/>
              <a:gd name="connsiteX2-151" fmla="*/ 4638179 w 4638179"/>
              <a:gd name="connsiteY2-152" fmla="*/ 338266 h 401116"/>
              <a:gd name="connsiteX0-153" fmla="*/ 391353 w 4904398"/>
              <a:gd name="connsiteY0-154" fmla="*/ 0 h 401116"/>
              <a:gd name="connsiteX1-155" fmla="*/ 623492 w 4904398"/>
              <a:gd name="connsiteY1-156" fmla="*/ 400898 h 401116"/>
              <a:gd name="connsiteX2-157" fmla="*/ 4904398 w 4904398"/>
              <a:gd name="connsiteY2-158" fmla="*/ 322224 h 40111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4904398" h="401116">
                <a:moveTo>
                  <a:pt x="391353" y="0"/>
                </a:moveTo>
                <a:cubicBezTo>
                  <a:pt x="-226127" y="38897"/>
                  <a:pt x="-86259" y="411428"/>
                  <a:pt x="623492" y="400898"/>
                </a:cubicBezTo>
                <a:lnTo>
                  <a:pt x="4904398" y="322224"/>
                </a:lnTo>
              </a:path>
            </a:pathLst>
          </a:custGeom>
          <a:noFill/>
          <a:ln w="25400" cap="rnd">
            <a:solidFill>
              <a:schemeClr val="tx1">
                <a:lumMod val="85000"/>
                <a:lumOff val="15000"/>
              </a:schemeClr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22" name="任意多边形 21"/>
          <p:cNvSpPr/>
          <p:nvPr/>
        </p:nvSpPr>
        <p:spPr>
          <a:xfrm>
            <a:off x="3654852" y="3014177"/>
            <a:ext cx="4167373" cy="347856"/>
          </a:xfrm>
          <a:custGeom>
            <a:avLst/>
            <a:gdLst>
              <a:gd name="connsiteX0" fmla="*/ 0 w 6766560"/>
              <a:gd name="connsiteY0" fmla="*/ 39809 h 361457"/>
              <a:gd name="connsiteX1" fmla="*/ 4411980 w 6766560"/>
              <a:gd name="connsiteY1" fmla="*/ 28379 h 361457"/>
              <a:gd name="connsiteX2" fmla="*/ 4023360 w 6766560"/>
              <a:gd name="connsiteY2" fmla="*/ 359849 h 361457"/>
              <a:gd name="connsiteX3" fmla="*/ 6766560 w 6766560"/>
              <a:gd name="connsiteY3" fmla="*/ 131249 h 361457"/>
              <a:gd name="connsiteX0-1" fmla="*/ 0 w 6766560"/>
              <a:gd name="connsiteY0-2" fmla="*/ 75291 h 398381"/>
              <a:gd name="connsiteX1-3" fmla="*/ 4369154 w 6766560"/>
              <a:gd name="connsiteY1-4" fmla="*/ 18141 h 398381"/>
              <a:gd name="connsiteX2-5" fmla="*/ 4023360 w 6766560"/>
              <a:gd name="connsiteY2-6" fmla="*/ 395331 h 398381"/>
              <a:gd name="connsiteX3-7" fmla="*/ 6766560 w 6766560"/>
              <a:gd name="connsiteY3-8" fmla="*/ 166731 h 398381"/>
              <a:gd name="connsiteX0-9" fmla="*/ 0 w 6766560"/>
              <a:gd name="connsiteY0-10" fmla="*/ 71354 h 339035"/>
              <a:gd name="connsiteX1-11" fmla="*/ 4369154 w 6766560"/>
              <a:gd name="connsiteY1-12" fmla="*/ 14204 h 339035"/>
              <a:gd name="connsiteX2-13" fmla="*/ 4351696 w 6766560"/>
              <a:gd name="connsiteY2-14" fmla="*/ 334244 h 339035"/>
              <a:gd name="connsiteX3-15" fmla="*/ 6766560 w 6766560"/>
              <a:gd name="connsiteY3-16" fmla="*/ 162794 h 339035"/>
              <a:gd name="connsiteX0-17" fmla="*/ 0 w 7194823"/>
              <a:gd name="connsiteY0-18" fmla="*/ 71354 h 334304"/>
              <a:gd name="connsiteX1-19" fmla="*/ 4369154 w 7194823"/>
              <a:gd name="connsiteY1-20" fmla="*/ 14204 h 334304"/>
              <a:gd name="connsiteX2-21" fmla="*/ 4351696 w 7194823"/>
              <a:gd name="connsiteY2-22" fmla="*/ 334244 h 334304"/>
              <a:gd name="connsiteX3-23" fmla="*/ 7194823 w 7194823"/>
              <a:gd name="connsiteY3-24" fmla="*/ 37064 h 334304"/>
              <a:gd name="connsiteX0-25" fmla="*/ 0 w 7194823"/>
              <a:gd name="connsiteY0-26" fmla="*/ 72918 h 358721"/>
              <a:gd name="connsiteX1-27" fmla="*/ 4369154 w 7194823"/>
              <a:gd name="connsiteY1-28" fmla="*/ 15768 h 358721"/>
              <a:gd name="connsiteX2-29" fmla="*/ 4051911 w 7194823"/>
              <a:gd name="connsiteY2-30" fmla="*/ 358668 h 358721"/>
              <a:gd name="connsiteX3-31" fmla="*/ 7194823 w 7194823"/>
              <a:gd name="connsiteY3-32" fmla="*/ 38628 h 358721"/>
              <a:gd name="connsiteX0-33" fmla="*/ 0 w 6454042"/>
              <a:gd name="connsiteY0-34" fmla="*/ 72918 h 359955"/>
              <a:gd name="connsiteX1-35" fmla="*/ 4369154 w 6454042"/>
              <a:gd name="connsiteY1-36" fmla="*/ 15768 h 359955"/>
              <a:gd name="connsiteX2-37" fmla="*/ 4051911 w 6454042"/>
              <a:gd name="connsiteY2-38" fmla="*/ 358668 h 359955"/>
              <a:gd name="connsiteX3-39" fmla="*/ 6454042 w 6454042"/>
              <a:gd name="connsiteY3-40" fmla="*/ 112769 h 359955"/>
              <a:gd name="connsiteX0-41" fmla="*/ 0 w 6454042"/>
              <a:gd name="connsiteY0-42" fmla="*/ 62493 h 349247"/>
              <a:gd name="connsiteX1-43" fmla="*/ 4122228 w 6454042"/>
              <a:gd name="connsiteY1-44" fmla="*/ 17700 h 349247"/>
              <a:gd name="connsiteX2-45" fmla="*/ 4051911 w 6454042"/>
              <a:gd name="connsiteY2-46" fmla="*/ 348243 h 349247"/>
              <a:gd name="connsiteX3-47" fmla="*/ 6454042 w 6454042"/>
              <a:gd name="connsiteY3-48" fmla="*/ 102344 h 349247"/>
              <a:gd name="connsiteX0-49" fmla="*/ 0 w 4341830"/>
              <a:gd name="connsiteY0-50" fmla="*/ 62493 h 348243"/>
              <a:gd name="connsiteX1-51" fmla="*/ 4122228 w 4341830"/>
              <a:gd name="connsiteY1-52" fmla="*/ 17700 h 348243"/>
              <a:gd name="connsiteX2-53" fmla="*/ 4051911 w 4341830"/>
              <a:gd name="connsiteY2-54" fmla="*/ 348243 h 348243"/>
              <a:gd name="connsiteX0-55" fmla="*/ 0 w 4122228"/>
              <a:gd name="connsiteY0-56" fmla="*/ 62493 h 62493"/>
              <a:gd name="connsiteX1-57" fmla="*/ 4122228 w 4122228"/>
              <a:gd name="connsiteY1-58" fmla="*/ 17700 h 62493"/>
              <a:gd name="connsiteX0-59" fmla="*/ 0 w 4122228"/>
              <a:gd name="connsiteY0-60" fmla="*/ 44793 h 66159"/>
              <a:gd name="connsiteX1-61" fmla="*/ 4122228 w 4122228"/>
              <a:gd name="connsiteY1-62" fmla="*/ 0 h 66159"/>
              <a:gd name="connsiteX0-63" fmla="*/ 0 w 4245691"/>
              <a:gd name="connsiteY0-64" fmla="*/ 156004 h 156004"/>
              <a:gd name="connsiteX1-65" fmla="*/ 4245691 w 4245691"/>
              <a:gd name="connsiteY1-66" fmla="*/ 0 h 156004"/>
              <a:gd name="connsiteX0-67" fmla="*/ 0 w 4245691"/>
              <a:gd name="connsiteY0-68" fmla="*/ 156004 h 163985"/>
              <a:gd name="connsiteX1-69" fmla="*/ 4245691 w 4245691"/>
              <a:gd name="connsiteY1-70" fmla="*/ 0 h 163985"/>
              <a:gd name="connsiteX0-71" fmla="*/ 0 w 5449458"/>
              <a:gd name="connsiteY0-72" fmla="*/ 143648 h 143648"/>
              <a:gd name="connsiteX1-73" fmla="*/ 5449458 w 5449458"/>
              <a:gd name="connsiteY1-74" fmla="*/ 0 h 143648"/>
              <a:gd name="connsiteX0-75" fmla="*/ 0 w 5449458"/>
              <a:gd name="connsiteY0-76" fmla="*/ 143648 h 260913"/>
              <a:gd name="connsiteX1-77" fmla="*/ 1990356 w 5449458"/>
              <a:gd name="connsiteY1-78" fmla="*/ 260339 h 260913"/>
              <a:gd name="connsiteX2-79" fmla="*/ 5449458 w 5449458"/>
              <a:gd name="connsiteY2-80" fmla="*/ 0 h 260913"/>
              <a:gd name="connsiteX0-81" fmla="*/ 0 w 4693246"/>
              <a:gd name="connsiteY0-82" fmla="*/ 169 h 463018"/>
              <a:gd name="connsiteX1-83" fmla="*/ 1234144 w 4693246"/>
              <a:gd name="connsiteY1-84" fmla="*/ 462849 h 463018"/>
              <a:gd name="connsiteX2-85" fmla="*/ 4693246 w 4693246"/>
              <a:gd name="connsiteY2-86" fmla="*/ 202510 h 463018"/>
              <a:gd name="connsiteX0-87" fmla="*/ 153395 w 4846641"/>
              <a:gd name="connsiteY0-88" fmla="*/ 0 h 462988"/>
              <a:gd name="connsiteX1-89" fmla="*/ 1387539 w 4846641"/>
              <a:gd name="connsiteY1-90" fmla="*/ 462680 h 462988"/>
              <a:gd name="connsiteX2-91" fmla="*/ 4846641 w 4846641"/>
              <a:gd name="connsiteY2-92" fmla="*/ 202341 h 462988"/>
              <a:gd name="connsiteX0-93" fmla="*/ 212160 w 4457851"/>
              <a:gd name="connsiteY0-94" fmla="*/ 0 h 462988"/>
              <a:gd name="connsiteX1-95" fmla="*/ 998749 w 4457851"/>
              <a:gd name="connsiteY1-96" fmla="*/ 462680 h 462988"/>
              <a:gd name="connsiteX2-97" fmla="*/ 4457851 w 4457851"/>
              <a:gd name="connsiteY2-98" fmla="*/ 202341 h 462988"/>
              <a:gd name="connsiteX0-99" fmla="*/ 238795 w 4484486"/>
              <a:gd name="connsiteY0-100" fmla="*/ 0 h 462868"/>
              <a:gd name="connsiteX1-101" fmla="*/ 1025384 w 4484486"/>
              <a:gd name="connsiteY1-102" fmla="*/ 462680 h 462868"/>
              <a:gd name="connsiteX2-103" fmla="*/ 4484486 w 4484486"/>
              <a:gd name="connsiteY2-104" fmla="*/ 202341 h 462868"/>
              <a:gd name="connsiteX0-105" fmla="*/ 410770 w 4656461"/>
              <a:gd name="connsiteY0-106" fmla="*/ 0 h 425815"/>
              <a:gd name="connsiteX1-107" fmla="*/ 595476 w 4656461"/>
              <a:gd name="connsiteY1-108" fmla="*/ 425610 h 425815"/>
              <a:gd name="connsiteX2-109" fmla="*/ 4656461 w 4656461"/>
              <a:gd name="connsiteY2-110" fmla="*/ 202341 h 425815"/>
              <a:gd name="connsiteX0-111" fmla="*/ 410770 w 4656461"/>
              <a:gd name="connsiteY0-112" fmla="*/ 0 h 364069"/>
              <a:gd name="connsiteX1-113" fmla="*/ 595476 w 4656461"/>
              <a:gd name="connsiteY1-114" fmla="*/ 363827 h 364069"/>
              <a:gd name="connsiteX2-115" fmla="*/ 4656461 w 4656461"/>
              <a:gd name="connsiteY2-116" fmla="*/ 202341 h 364069"/>
              <a:gd name="connsiteX0-117" fmla="*/ 558636 w 4511100"/>
              <a:gd name="connsiteY0-118" fmla="*/ 0 h 388767"/>
              <a:gd name="connsiteX1-119" fmla="*/ 450115 w 4511100"/>
              <a:gd name="connsiteY1-120" fmla="*/ 388541 h 388767"/>
              <a:gd name="connsiteX2-121" fmla="*/ 4511100 w 4511100"/>
              <a:gd name="connsiteY2-122" fmla="*/ 227055 h 388767"/>
              <a:gd name="connsiteX0-123" fmla="*/ 445007 w 4613533"/>
              <a:gd name="connsiteY0-124" fmla="*/ 0 h 413467"/>
              <a:gd name="connsiteX1-125" fmla="*/ 552548 w 4613533"/>
              <a:gd name="connsiteY1-126" fmla="*/ 413255 h 413467"/>
              <a:gd name="connsiteX2-127" fmla="*/ 4613533 w 4613533"/>
              <a:gd name="connsiteY2-128" fmla="*/ 251769 h 413467"/>
              <a:gd name="connsiteX0-129" fmla="*/ 437894 w 4606420"/>
              <a:gd name="connsiteY0-130" fmla="*/ 0 h 351722"/>
              <a:gd name="connsiteX1-131" fmla="*/ 560868 w 4606420"/>
              <a:gd name="connsiteY1-132" fmla="*/ 351471 h 351722"/>
              <a:gd name="connsiteX2-133" fmla="*/ 4606420 w 4606420"/>
              <a:gd name="connsiteY2-134" fmla="*/ 251769 h 351722"/>
              <a:gd name="connsiteX0-135" fmla="*/ 424068 w 4592594"/>
              <a:gd name="connsiteY0-136" fmla="*/ 0 h 401116"/>
              <a:gd name="connsiteX1-137" fmla="*/ 577907 w 4592594"/>
              <a:gd name="connsiteY1-138" fmla="*/ 400898 h 401116"/>
              <a:gd name="connsiteX2-139" fmla="*/ 4592594 w 4592594"/>
              <a:gd name="connsiteY2-140" fmla="*/ 251769 h 401116"/>
              <a:gd name="connsiteX0-141" fmla="*/ 424068 w 4592594"/>
              <a:gd name="connsiteY0-142" fmla="*/ 0 h 401116"/>
              <a:gd name="connsiteX1-143" fmla="*/ 577907 w 4592594"/>
              <a:gd name="connsiteY1-144" fmla="*/ 400898 h 401116"/>
              <a:gd name="connsiteX2-145" fmla="*/ 4592594 w 4592594"/>
              <a:gd name="connsiteY2-146" fmla="*/ 338266 h 401116"/>
              <a:gd name="connsiteX0-147" fmla="*/ 391353 w 4638179"/>
              <a:gd name="connsiteY0-148" fmla="*/ 0 h 401116"/>
              <a:gd name="connsiteX1-149" fmla="*/ 623492 w 4638179"/>
              <a:gd name="connsiteY1-150" fmla="*/ 400898 h 401116"/>
              <a:gd name="connsiteX2-151" fmla="*/ 4638179 w 4638179"/>
              <a:gd name="connsiteY2-152" fmla="*/ 338266 h 401116"/>
              <a:gd name="connsiteX0-153" fmla="*/ 391353 w 4904398"/>
              <a:gd name="connsiteY0-154" fmla="*/ 0 h 401116"/>
              <a:gd name="connsiteX1-155" fmla="*/ 623492 w 4904398"/>
              <a:gd name="connsiteY1-156" fmla="*/ 400898 h 401116"/>
              <a:gd name="connsiteX2-157" fmla="*/ 4904398 w 4904398"/>
              <a:gd name="connsiteY2-158" fmla="*/ 322224 h 40111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4904398" h="401116">
                <a:moveTo>
                  <a:pt x="391353" y="0"/>
                </a:moveTo>
                <a:cubicBezTo>
                  <a:pt x="-226127" y="38897"/>
                  <a:pt x="-86259" y="411428"/>
                  <a:pt x="623492" y="400898"/>
                </a:cubicBezTo>
                <a:lnTo>
                  <a:pt x="4904398" y="322224"/>
                </a:lnTo>
              </a:path>
            </a:pathLst>
          </a:custGeom>
          <a:noFill/>
          <a:ln w="25400" cap="rnd">
            <a:solidFill>
              <a:schemeClr val="tx1">
                <a:lumMod val="85000"/>
                <a:lumOff val="15000"/>
              </a:schemeClr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25" name="任意多边形 24"/>
          <p:cNvSpPr/>
          <p:nvPr/>
        </p:nvSpPr>
        <p:spPr>
          <a:xfrm>
            <a:off x="3688965" y="3855969"/>
            <a:ext cx="3975213" cy="317376"/>
          </a:xfrm>
          <a:custGeom>
            <a:avLst/>
            <a:gdLst>
              <a:gd name="connsiteX0" fmla="*/ 0 w 6766560"/>
              <a:gd name="connsiteY0" fmla="*/ 39809 h 361457"/>
              <a:gd name="connsiteX1" fmla="*/ 4411980 w 6766560"/>
              <a:gd name="connsiteY1" fmla="*/ 28379 h 361457"/>
              <a:gd name="connsiteX2" fmla="*/ 4023360 w 6766560"/>
              <a:gd name="connsiteY2" fmla="*/ 359849 h 361457"/>
              <a:gd name="connsiteX3" fmla="*/ 6766560 w 6766560"/>
              <a:gd name="connsiteY3" fmla="*/ 131249 h 361457"/>
              <a:gd name="connsiteX0-1" fmla="*/ 0 w 6766560"/>
              <a:gd name="connsiteY0-2" fmla="*/ 75291 h 398381"/>
              <a:gd name="connsiteX1-3" fmla="*/ 4369154 w 6766560"/>
              <a:gd name="connsiteY1-4" fmla="*/ 18141 h 398381"/>
              <a:gd name="connsiteX2-5" fmla="*/ 4023360 w 6766560"/>
              <a:gd name="connsiteY2-6" fmla="*/ 395331 h 398381"/>
              <a:gd name="connsiteX3-7" fmla="*/ 6766560 w 6766560"/>
              <a:gd name="connsiteY3-8" fmla="*/ 166731 h 398381"/>
              <a:gd name="connsiteX0-9" fmla="*/ 0 w 6766560"/>
              <a:gd name="connsiteY0-10" fmla="*/ 71354 h 339035"/>
              <a:gd name="connsiteX1-11" fmla="*/ 4369154 w 6766560"/>
              <a:gd name="connsiteY1-12" fmla="*/ 14204 h 339035"/>
              <a:gd name="connsiteX2-13" fmla="*/ 4351696 w 6766560"/>
              <a:gd name="connsiteY2-14" fmla="*/ 334244 h 339035"/>
              <a:gd name="connsiteX3-15" fmla="*/ 6766560 w 6766560"/>
              <a:gd name="connsiteY3-16" fmla="*/ 162794 h 339035"/>
              <a:gd name="connsiteX0-17" fmla="*/ 0 w 7194823"/>
              <a:gd name="connsiteY0-18" fmla="*/ 71354 h 334304"/>
              <a:gd name="connsiteX1-19" fmla="*/ 4369154 w 7194823"/>
              <a:gd name="connsiteY1-20" fmla="*/ 14204 h 334304"/>
              <a:gd name="connsiteX2-21" fmla="*/ 4351696 w 7194823"/>
              <a:gd name="connsiteY2-22" fmla="*/ 334244 h 334304"/>
              <a:gd name="connsiteX3-23" fmla="*/ 7194823 w 7194823"/>
              <a:gd name="connsiteY3-24" fmla="*/ 37064 h 334304"/>
              <a:gd name="connsiteX0-25" fmla="*/ 0 w 7194823"/>
              <a:gd name="connsiteY0-26" fmla="*/ 72918 h 358721"/>
              <a:gd name="connsiteX1-27" fmla="*/ 4369154 w 7194823"/>
              <a:gd name="connsiteY1-28" fmla="*/ 15768 h 358721"/>
              <a:gd name="connsiteX2-29" fmla="*/ 4051911 w 7194823"/>
              <a:gd name="connsiteY2-30" fmla="*/ 358668 h 358721"/>
              <a:gd name="connsiteX3-31" fmla="*/ 7194823 w 7194823"/>
              <a:gd name="connsiteY3-32" fmla="*/ 38628 h 358721"/>
              <a:gd name="connsiteX0-33" fmla="*/ 0 w 6454042"/>
              <a:gd name="connsiteY0-34" fmla="*/ 72918 h 359955"/>
              <a:gd name="connsiteX1-35" fmla="*/ 4369154 w 6454042"/>
              <a:gd name="connsiteY1-36" fmla="*/ 15768 h 359955"/>
              <a:gd name="connsiteX2-37" fmla="*/ 4051911 w 6454042"/>
              <a:gd name="connsiteY2-38" fmla="*/ 358668 h 359955"/>
              <a:gd name="connsiteX3-39" fmla="*/ 6454042 w 6454042"/>
              <a:gd name="connsiteY3-40" fmla="*/ 112769 h 359955"/>
              <a:gd name="connsiteX0-41" fmla="*/ 0 w 6454042"/>
              <a:gd name="connsiteY0-42" fmla="*/ 62493 h 349247"/>
              <a:gd name="connsiteX1-43" fmla="*/ 4122228 w 6454042"/>
              <a:gd name="connsiteY1-44" fmla="*/ 17700 h 349247"/>
              <a:gd name="connsiteX2-45" fmla="*/ 4051911 w 6454042"/>
              <a:gd name="connsiteY2-46" fmla="*/ 348243 h 349247"/>
              <a:gd name="connsiteX3-47" fmla="*/ 6454042 w 6454042"/>
              <a:gd name="connsiteY3-48" fmla="*/ 102344 h 349247"/>
              <a:gd name="connsiteX0-49" fmla="*/ 0 w 4341830"/>
              <a:gd name="connsiteY0-50" fmla="*/ 62493 h 348243"/>
              <a:gd name="connsiteX1-51" fmla="*/ 4122228 w 4341830"/>
              <a:gd name="connsiteY1-52" fmla="*/ 17700 h 348243"/>
              <a:gd name="connsiteX2-53" fmla="*/ 4051911 w 4341830"/>
              <a:gd name="connsiteY2-54" fmla="*/ 348243 h 348243"/>
              <a:gd name="connsiteX0-55" fmla="*/ 0 w 4122228"/>
              <a:gd name="connsiteY0-56" fmla="*/ 62493 h 62493"/>
              <a:gd name="connsiteX1-57" fmla="*/ 4122228 w 4122228"/>
              <a:gd name="connsiteY1-58" fmla="*/ 17700 h 62493"/>
              <a:gd name="connsiteX0-59" fmla="*/ 0 w 4122228"/>
              <a:gd name="connsiteY0-60" fmla="*/ 44793 h 66159"/>
              <a:gd name="connsiteX1-61" fmla="*/ 4122228 w 4122228"/>
              <a:gd name="connsiteY1-62" fmla="*/ 0 h 66159"/>
              <a:gd name="connsiteX0-63" fmla="*/ 0 w 4245691"/>
              <a:gd name="connsiteY0-64" fmla="*/ 156004 h 156004"/>
              <a:gd name="connsiteX1-65" fmla="*/ 4245691 w 4245691"/>
              <a:gd name="connsiteY1-66" fmla="*/ 0 h 156004"/>
              <a:gd name="connsiteX0-67" fmla="*/ 0 w 4245691"/>
              <a:gd name="connsiteY0-68" fmla="*/ 156004 h 163985"/>
              <a:gd name="connsiteX1-69" fmla="*/ 4245691 w 4245691"/>
              <a:gd name="connsiteY1-70" fmla="*/ 0 h 163985"/>
              <a:gd name="connsiteX0-71" fmla="*/ 0 w 5449458"/>
              <a:gd name="connsiteY0-72" fmla="*/ 143648 h 143648"/>
              <a:gd name="connsiteX1-73" fmla="*/ 5449458 w 5449458"/>
              <a:gd name="connsiteY1-74" fmla="*/ 0 h 143648"/>
              <a:gd name="connsiteX0-75" fmla="*/ 0 w 5449458"/>
              <a:gd name="connsiteY0-76" fmla="*/ 143648 h 260913"/>
              <a:gd name="connsiteX1-77" fmla="*/ 1990356 w 5449458"/>
              <a:gd name="connsiteY1-78" fmla="*/ 260339 h 260913"/>
              <a:gd name="connsiteX2-79" fmla="*/ 5449458 w 5449458"/>
              <a:gd name="connsiteY2-80" fmla="*/ 0 h 260913"/>
              <a:gd name="connsiteX0-81" fmla="*/ 0 w 4693246"/>
              <a:gd name="connsiteY0-82" fmla="*/ 169 h 463018"/>
              <a:gd name="connsiteX1-83" fmla="*/ 1234144 w 4693246"/>
              <a:gd name="connsiteY1-84" fmla="*/ 462849 h 463018"/>
              <a:gd name="connsiteX2-85" fmla="*/ 4693246 w 4693246"/>
              <a:gd name="connsiteY2-86" fmla="*/ 202510 h 463018"/>
              <a:gd name="connsiteX0-87" fmla="*/ 153395 w 4846641"/>
              <a:gd name="connsiteY0-88" fmla="*/ 0 h 462988"/>
              <a:gd name="connsiteX1-89" fmla="*/ 1387539 w 4846641"/>
              <a:gd name="connsiteY1-90" fmla="*/ 462680 h 462988"/>
              <a:gd name="connsiteX2-91" fmla="*/ 4846641 w 4846641"/>
              <a:gd name="connsiteY2-92" fmla="*/ 202341 h 462988"/>
              <a:gd name="connsiteX0-93" fmla="*/ 212160 w 4457851"/>
              <a:gd name="connsiteY0-94" fmla="*/ 0 h 462988"/>
              <a:gd name="connsiteX1-95" fmla="*/ 998749 w 4457851"/>
              <a:gd name="connsiteY1-96" fmla="*/ 462680 h 462988"/>
              <a:gd name="connsiteX2-97" fmla="*/ 4457851 w 4457851"/>
              <a:gd name="connsiteY2-98" fmla="*/ 202341 h 462988"/>
              <a:gd name="connsiteX0-99" fmla="*/ 238795 w 4484486"/>
              <a:gd name="connsiteY0-100" fmla="*/ 0 h 462868"/>
              <a:gd name="connsiteX1-101" fmla="*/ 1025384 w 4484486"/>
              <a:gd name="connsiteY1-102" fmla="*/ 462680 h 462868"/>
              <a:gd name="connsiteX2-103" fmla="*/ 4484486 w 4484486"/>
              <a:gd name="connsiteY2-104" fmla="*/ 202341 h 462868"/>
              <a:gd name="connsiteX0-105" fmla="*/ 410770 w 4656461"/>
              <a:gd name="connsiteY0-106" fmla="*/ 0 h 425815"/>
              <a:gd name="connsiteX1-107" fmla="*/ 595476 w 4656461"/>
              <a:gd name="connsiteY1-108" fmla="*/ 425610 h 425815"/>
              <a:gd name="connsiteX2-109" fmla="*/ 4656461 w 4656461"/>
              <a:gd name="connsiteY2-110" fmla="*/ 202341 h 425815"/>
              <a:gd name="connsiteX0-111" fmla="*/ 410770 w 4656461"/>
              <a:gd name="connsiteY0-112" fmla="*/ 0 h 364069"/>
              <a:gd name="connsiteX1-113" fmla="*/ 595476 w 4656461"/>
              <a:gd name="connsiteY1-114" fmla="*/ 363827 h 364069"/>
              <a:gd name="connsiteX2-115" fmla="*/ 4656461 w 4656461"/>
              <a:gd name="connsiteY2-116" fmla="*/ 202341 h 364069"/>
              <a:gd name="connsiteX0-117" fmla="*/ 558636 w 4511100"/>
              <a:gd name="connsiteY0-118" fmla="*/ 0 h 388767"/>
              <a:gd name="connsiteX1-119" fmla="*/ 450115 w 4511100"/>
              <a:gd name="connsiteY1-120" fmla="*/ 388541 h 388767"/>
              <a:gd name="connsiteX2-121" fmla="*/ 4511100 w 4511100"/>
              <a:gd name="connsiteY2-122" fmla="*/ 227055 h 388767"/>
              <a:gd name="connsiteX0-123" fmla="*/ 445007 w 4613533"/>
              <a:gd name="connsiteY0-124" fmla="*/ 0 h 413467"/>
              <a:gd name="connsiteX1-125" fmla="*/ 552548 w 4613533"/>
              <a:gd name="connsiteY1-126" fmla="*/ 413255 h 413467"/>
              <a:gd name="connsiteX2-127" fmla="*/ 4613533 w 4613533"/>
              <a:gd name="connsiteY2-128" fmla="*/ 251769 h 413467"/>
              <a:gd name="connsiteX0-129" fmla="*/ 437894 w 4606420"/>
              <a:gd name="connsiteY0-130" fmla="*/ 0 h 351722"/>
              <a:gd name="connsiteX1-131" fmla="*/ 560868 w 4606420"/>
              <a:gd name="connsiteY1-132" fmla="*/ 351471 h 351722"/>
              <a:gd name="connsiteX2-133" fmla="*/ 4606420 w 4606420"/>
              <a:gd name="connsiteY2-134" fmla="*/ 251769 h 351722"/>
              <a:gd name="connsiteX0-135" fmla="*/ 424068 w 4592594"/>
              <a:gd name="connsiteY0-136" fmla="*/ 0 h 401116"/>
              <a:gd name="connsiteX1-137" fmla="*/ 577907 w 4592594"/>
              <a:gd name="connsiteY1-138" fmla="*/ 400898 h 401116"/>
              <a:gd name="connsiteX2-139" fmla="*/ 4592594 w 4592594"/>
              <a:gd name="connsiteY2-140" fmla="*/ 251769 h 401116"/>
              <a:gd name="connsiteX0-141" fmla="*/ 424068 w 4592594"/>
              <a:gd name="connsiteY0-142" fmla="*/ 0 h 401116"/>
              <a:gd name="connsiteX1-143" fmla="*/ 577907 w 4592594"/>
              <a:gd name="connsiteY1-144" fmla="*/ 400898 h 401116"/>
              <a:gd name="connsiteX2-145" fmla="*/ 4592594 w 4592594"/>
              <a:gd name="connsiteY2-146" fmla="*/ 338266 h 401116"/>
              <a:gd name="connsiteX0-147" fmla="*/ 391353 w 4638179"/>
              <a:gd name="connsiteY0-148" fmla="*/ 0 h 401116"/>
              <a:gd name="connsiteX1-149" fmla="*/ 623492 w 4638179"/>
              <a:gd name="connsiteY1-150" fmla="*/ 400898 h 401116"/>
              <a:gd name="connsiteX2-151" fmla="*/ 4638179 w 4638179"/>
              <a:gd name="connsiteY2-152" fmla="*/ 338266 h 401116"/>
              <a:gd name="connsiteX0-153" fmla="*/ 391353 w 4904398"/>
              <a:gd name="connsiteY0-154" fmla="*/ 0 h 401116"/>
              <a:gd name="connsiteX1-155" fmla="*/ 623492 w 4904398"/>
              <a:gd name="connsiteY1-156" fmla="*/ 400898 h 401116"/>
              <a:gd name="connsiteX2-157" fmla="*/ 4904398 w 4904398"/>
              <a:gd name="connsiteY2-158" fmla="*/ 322224 h 40111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4904398" h="401116">
                <a:moveTo>
                  <a:pt x="391353" y="0"/>
                </a:moveTo>
                <a:cubicBezTo>
                  <a:pt x="-226127" y="38897"/>
                  <a:pt x="-86259" y="411428"/>
                  <a:pt x="623492" y="400898"/>
                </a:cubicBezTo>
                <a:lnTo>
                  <a:pt x="4904398" y="322224"/>
                </a:lnTo>
              </a:path>
            </a:pathLst>
          </a:custGeom>
          <a:noFill/>
          <a:ln w="25400" cap="rnd">
            <a:solidFill>
              <a:schemeClr val="tx1">
                <a:lumMod val="85000"/>
                <a:lumOff val="15000"/>
              </a:schemeClr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28" name="任意多边形 27"/>
          <p:cNvSpPr/>
          <p:nvPr/>
        </p:nvSpPr>
        <p:spPr>
          <a:xfrm>
            <a:off x="3638839" y="4664699"/>
            <a:ext cx="3975213" cy="317376"/>
          </a:xfrm>
          <a:custGeom>
            <a:avLst/>
            <a:gdLst>
              <a:gd name="connsiteX0" fmla="*/ 0 w 6766560"/>
              <a:gd name="connsiteY0" fmla="*/ 39809 h 361457"/>
              <a:gd name="connsiteX1" fmla="*/ 4411980 w 6766560"/>
              <a:gd name="connsiteY1" fmla="*/ 28379 h 361457"/>
              <a:gd name="connsiteX2" fmla="*/ 4023360 w 6766560"/>
              <a:gd name="connsiteY2" fmla="*/ 359849 h 361457"/>
              <a:gd name="connsiteX3" fmla="*/ 6766560 w 6766560"/>
              <a:gd name="connsiteY3" fmla="*/ 131249 h 361457"/>
              <a:gd name="connsiteX0-1" fmla="*/ 0 w 6766560"/>
              <a:gd name="connsiteY0-2" fmla="*/ 75291 h 398381"/>
              <a:gd name="connsiteX1-3" fmla="*/ 4369154 w 6766560"/>
              <a:gd name="connsiteY1-4" fmla="*/ 18141 h 398381"/>
              <a:gd name="connsiteX2-5" fmla="*/ 4023360 w 6766560"/>
              <a:gd name="connsiteY2-6" fmla="*/ 395331 h 398381"/>
              <a:gd name="connsiteX3-7" fmla="*/ 6766560 w 6766560"/>
              <a:gd name="connsiteY3-8" fmla="*/ 166731 h 398381"/>
              <a:gd name="connsiteX0-9" fmla="*/ 0 w 6766560"/>
              <a:gd name="connsiteY0-10" fmla="*/ 71354 h 339035"/>
              <a:gd name="connsiteX1-11" fmla="*/ 4369154 w 6766560"/>
              <a:gd name="connsiteY1-12" fmla="*/ 14204 h 339035"/>
              <a:gd name="connsiteX2-13" fmla="*/ 4351696 w 6766560"/>
              <a:gd name="connsiteY2-14" fmla="*/ 334244 h 339035"/>
              <a:gd name="connsiteX3-15" fmla="*/ 6766560 w 6766560"/>
              <a:gd name="connsiteY3-16" fmla="*/ 162794 h 339035"/>
              <a:gd name="connsiteX0-17" fmla="*/ 0 w 7194823"/>
              <a:gd name="connsiteY0-18" fmla="*/ 71354 h 334304"/>
              <a:gd name="connsiteX1-19" fmla="*/ 4369154 w 7194823"/>
              <a:gd name="connsiteY1-20" fmla="*/ 14204 h 334304"/>
              <a:gd name="connsiteX2-21" fmla="*/ 4351696 w 7194823"/>
              <a:gd name="connsiteY2-22" fmla="*/ 334244 h 334304"/>
              <a:gd name="connsiteX3-23" fmla="*/ 7194823 w 7194823"/>
              <a:gd name="connsiteY3-24" fmla="*/ 37064 h 334304"/>
              <a:gd name="connsiteX0-25" fmla="*/ 0 w 7194823"/>
              <a:gd name="connsiteY0-26" fmla="*/ 72918 h 358721"/>
              <a:gd name="connsiteX1-27" fmla="*/ 4369154 w 7194823"/>
              <a:gd name="connsiteY1-28" fmla="*/ 15768 h 358721"/>
              <a:gd name="connsiteX2-29" fmla="*/ 4051911 w 7194823"/>
              <a:gd name="connsiteY2-30" fmla="*/ 358668 h 358721"/>
              <a:gd name="connsiteX3-31" fmla="*/ 7194823 w 7194823"/>
              <a:gd name="connsiteY3-32" fmla="*/ 38628 h 358721"/>
              <a:gd name="connsiteX0-33" fmla="*/ 0 w 6454042"/>
              <a:gd name="connsiteY0-34" fmla="*/ 72918 h 359955"/>
              <a:gd name="connsiteX1-35" fmla="*/ 4369154 w 6454042"/>
              <a:gd name="connsiteY1-36" fmla="*/ 15768 h 359955"/>
              <a:gd name="connsiteX2-37" fmla="*/ 4051911 w 6454042"/>
              <a:gd name="connsiteY2-38" fmla="*/ 358668 h 359955"/>
              <a:gd name="connsiteX3-39" fmla="*/ 6454042 w 6454042"/>
              <a:gd name="connsiteY3-40" fmla="*/ 112769 h 359955"/>
              <a:gd name="connsiteX0-41" fmla="*/ 0 w 6454042"/>
              <a:gd name="connsiteY0-42" fmla="*/ 62493 h 349247"/>
              <a:gd name="connsiteX1-43" fmla="*/ 4122228 w 6454042"/>
              <a:gd name="connsiteY1-44" fmla="*/ 17700 h 349247"/>
              <a:gd name="connsiteX2-45" fmla="*/ 4051911 w 6454042"/>
              <a:gd name="connsiteY2-46" fmla="*/ 348243 h 349247"/>
              <a:gd name="connsiteX3-47" fmla="*/ 6454042 w 6454042"/>
              <a:gd name="connsiteY3-48" fmla="*/ 102344 h 349247"/>
              <a:gd name="connsiteX0-49" fmla="*/ 0 w 4341830"/>
              <a:gd name="connsiteY0-50" fmla="*/ 62493 h 348243"/>
              <a:gd name="connsiteX1-51" fmla="*/ 4122228 w 4341830"/>
              <a:gd name="connsiteY1-52" fmla="*/ 17700 h 348243"/>
              <a:gd name="connsiteX2-53" fmla="*/ 4051911 w 4341830"/>
              <a:gd name="connsiteY2-54" fmla="*/ 348243 h 348243"/>
              <a:gd name="connsiteX0-55" fmla="*/ 0 w 4122228"/>
              <a:gd name="connsiteY0-56" fmla="*/ 62493 h 62493"/>
              <a:gd name="connsiteX1-57" fmla="*/ 4122228 w 4122228"/>
              <a:gd name="connsiteY1-58" fmla="*/ 17700 h 62493"/>
              <a:gd name="connsiteX0-59" fmla="*/ 0 w 4122228"/>
              <a:gd name="connsiteY0-60" fmla="*/ 44793 h 66159"/>
              <a:gd name="connsiteX1-61" fmla="*/ 4122228 w 4122228"/>
              <a:gd name="connsiteY1-62" fmla="*/ 0 h 66159"/>
              <a:gd name="connsiteX0-63" fmla="*/ 0 w 4245691"/>
              <a:gd name="connsiteY0-64" fmla="*/ 156004 h 156004"/>
              <a:gd name="connsiteX1-65" fmla="*/ 4245691 w 4245691"/>
              <a:gd name="connsiteY1-66" fmla="*/ 0 h 156004"/>
              <a:gd name="connsiteX0-67" fmla="*/ 0 w 4245691"/>
              <a:gd name="connsiteY0-68" fmla="*/ 156004 h 163985"/>
              <a:gd name="connsiteX1-69" fmla="*/ 4245691 w 4245691"/>
              <a:gd name="connsiteY1-70" fmla="*/ 0 h 163985"/>
              <a:gd name="connsiteX0-71" fmla="*/ 0 w 5449458"/>
              <a:gd name="connsiteY0-72" fmla="*/ 143648 h 143648"/>
              <a:gd name="connsiteX1-73" fmla="*/ 5449458 w 5449458"/>
              <a:gd name="connsiteY1-74" fmla="*/ 0 h 143648"/>
              <a:gd name="connsiteX0-75" fmla="*/ 0 w 5449458"/>
              <a:gd name="connsiteY0-76" fmla="*/ 143648 h 260913"/>
              <a:gd name="connsiteX1-77" fmla="*/ 1990356 w 5449458"/>
              <a:gd name="connsiteY1-78" fmla="*/ 260339 h 260913"/>
              <a:gd name="connsiteX2-79" fmla="*/ 5449458 w 5449458"/>
              <a:gd name="connsiteY2-80" fmla="*/ 0 h 260913"/>
              <a:gd name="connsiteX0-81" fmla="*/ 0 w 4693246"/>
              <a:gd name="connsiteY0-82" fmla="*/ 169 h 463018"/>
              <a:gd name="connsiteX1-83" fmla="*/ 1234144 w 4693246"/>
              <a:gd name="connsiteY1-84" fmla="*/ 462849 h 463018"/>
              <a:gd name="connsiteX2-85" fmla="*/ 4693246 w 4693246"/>
              <a:gd name="connsiteY2-86" fmla="*/ 202510 h 463018"/>
              <a:gd name="connsiteX0-87" fmla="*/ 153395 w 4846641"/>
              <a:gd name="connsiteY0-88" fmla="*/ 0 h 462988"/>
              <a:gd name="connsiteX1-89" fmla="*/ 1387539 w 4846641"/>
              <a:gd name="connsiteY1-90" fmla="*/ 462680 h 462988"/>
              <a:gd name="connsiteX2-91" fmla="*/ 4846641 w 4846641"/>
              <a:gd name="connsiteY2-92" fmla="*/ 202341 h 462988"/>
              <a:gd name="connsiteX0-93" fmla="*/ 212160 w 4457851"/>
              <a:gd name="connsiteY0-94" fmla="*/ 0 h 462988"/>
              <a:gd name="connsiteX1-95" fmla="*/ 998749 w 4457851"/>
              <a:gd name="connsiteY1-96" fmla="*/ 462680 h 462988"/>
              <a:gd name="connsiteX2-97" fmla="*/ 4457851 w 4457851"/>
              <a:gd name="connsiteY2-98" fmla="*/ 202341 h 462988"/>
              <a:gd name="connsiteX0-99" fmla="*/ 238795 w 4484486"/>
              <a:gd name="connsiteY0-100" fmla="*/ 0 h 462868"/>
              <a:gd name="connsiteX1-101" fmla="*/ 1025384 w 4484486"/>
              <a:gd name="connsiteY1-102" fmla="*/ 462680 h 462868"/>
              <a:gd name="connsiteX2-103" fmla="*/ 4484486 w 4484486"/>
              <a:gd name="connsiteY2-104" fmla="*/ 202341 h 462868"/>
              <a:gd name="connsiteX0-105" fmla="*/ 410770 w 4656461"/>
              <a:gd name="connsiteY0-106" fmla="*/ 0 h 425815"/>
              <a:gd name="connsiteX1-107" fmla="*/ 595476 w 4656461"/>
              <a:gd name="connsiteY1-108" fmla="*/ 425610 h 425815"/>
              <a:gd name="connsiteX2-109" fmla="*/ 4656461 w 4656461"/>
              <a:gd name="connsiteY2-110" fmla="*/ 202341 h 425815"/>
              <a:gd name="connsiteX0-111" fmla="*/ 410770 w 4656461"/>
              <a:gd name="connsiteY0-112" fmla="*/ 0 h 364069"/>
              <a:gd name="connsiteX1-113" fmla="*/ 595476 w 4656461"/>
              <a:gd name="connsiteY1-114" fmla="*/ 363827 h 364069"/>
              <a:gd name="connsiteX2-115" fmla="*/ 4656461 w 4656461"/>
              <a:gd name="connsiteY2-116" fmla="*/ 202341 h 364069"/>
              <a:gd name="connsiteX0-117" fmla="*/ 558636 w 4511100"/>
              <a:gd name="connsiteY0-118" fmla="*/ 0 h 388767"/>
              <a:gd name="connsiteX1-119" fmla="*/ 450115 w 4511100"/>
              <a:gd name="connsiteY1-120" fmla="*/ 388541 h 388767"/>
              <a:gd name="connsiteX2-121" fmla="*/ 4511100 w 4511100"/>
              <a:gd name="connsiteY2-122" fmla="*/ 227055 h 388767"/>
              <a:gd name="connsiteX0-123" fmla="*/ 445007 w 4613533"/>
              <a:gd name="connsiteY0-124" fmla="*/ 0 h 413467"/>
              <a:gd name="connsiteX1-125" fmla="*/ 552548 w 4613533"/>
              <a:gd name="connsiteY1-126" fmla="*/ 413255 h 413467"/>
              <a:gd name="connsiteX2-127" fmla="*/ 4613533 w 4613533"/>
              <a:gd name="connsiteY2-128" fmla="*/ 251769 h 413467"/>
              <a:gd name="connsiteX0-129" fmla="*/ 437894 w 4606420"/>
              <a:gd name="connsiteY0-130" fmla="*/ 0 h 351722"/>
              <a:gd name="connsiteX1-131" fmla="*/ 560868 w 4606420"/>
              <a:gd name="connsiteY1-132" fmla="*/ 351471 h 351722"/>
              <a:gd name="connsiteX2-133" fmla="*/ 4606420 w 4606420"/>
              <a:gd name="connsiteY2-134" fmla="*/ 251769 h 351722"/>
              <a:gd name="connsiteX0-135" fmla="*/ 424068 w 4592594"/>
              <a:gd name="connsiteY0-136" fmla="*/ 0 h 401116"/>
              <a:gd name="connsiteX1-137" fmla="*/ 577907 w 4592594"/>
              <a:gd name="connsiteY1-138" fmla="*/ 400898 h 401116"/>
              <a:gd name="connsiteX2-139" fmla="*/ 4592594 w 4592594"/>
              <a:gd name="connsiteY2-140" fmla="*/ 251769 h 401116"/>
              <a:gd name="connsiteX0-141" fmla="*/ 424068 w 4592594"/>
              <a:gd name="connsiteY0-142" fmla="*/ 0 h 401116"/>
              <a:gd name="connsiteX1-143" fmla="*/ 577907 w 4592594"/>
              <a:gd name="connsiteY1-144" fmla="*/ 400898 h 401116"/>
              <a:gd name="connsiteX2-145" fmla="*/ 4592594 w 4592594"/>
              <a:gd name="connsiteY2-146" fmla="*/ 338266 h 401116"/>
              <a:gd name="connsiteX0-147" fmla="*/ 391353 w 4638179"/>
              <a:gd name="connsiteY0-148" fmla="*/ 0 h 401116"/>
              <a:gd name="connsiteX1-149" fmla="*/ 623492 w 4638179"/>
              <a:gd name="connsiteY1-150" fmla="*/ 400898 h 401116"/>
              <a:gd name="connsiteX2-151" fmla="*/ 4638179 w 4638179"/>
              <a:gd name="connsiteY2-152" fmla="*/ 338266 h 401116"/>
              <a:gd name="connsiteX0-153" fmla="*/ 391353 w 4904398"/>
              <a:gd name="connsiteY0-154" fmla="*/ 0 h 401116"/>
              <a:gd name="connsiteX1-155" fmla="*/ 623492 w 4904398"/>
              <a:gd name="connsiteY1-156" fmla="*/ 400898 h 401116"/>
              <a:gd name="connsiteX2-157" fmla="*/ 4904398 w 4904398"/>
              <a:gd name="connsiteY2-158" fmla="*/ 322224 h 40111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4904398" h="401116">
                <a:moveTo>
                  <a:pt x="391353" y="0"/>
                </a:moveTo>
                <a:cubicBezTo>
                  <a:pt x="-226127" y="38897"/>
                  <a:pt x="-86259" y="411428"/>
                  <a:pt x="623492" y="400898"/>
                </a:cubicBezTo>
                <a:lnTo>
                  <a:pt x="4904398" y="322224"/>
                </a:lnTo>
              </a:path>
            </a:pathLst>
          </a:custGeom>
          <a:noFill/>
          <a:ln w="25400" cap="rnd">
            <a:solidFill>
              <a:schemeClr val="tx1">
                <a:lumMod val="85000"/>
                <a:lumOff val="15000"/>
              </a:schemeClr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grpSp>
        <p:nvGrpSpPr>
          <p:cNvPr id="32" name="Group 4"/>
          <p:cNvGrpSpPr>
            <a:grpSpLocks noChangeAspect="1"/>
          </p:cNvGrpSpPr>
          <p:nvPr/>
        </p:nvGrpSpPr>
        <p:grpSpPr bwMode="auto">
          <a:xfrm flipV="1">
            <a:off x="3596941" y="2480577"/>
            <a:ext cx="565069" cy="550974"/>
            <a:chOff x="1308" y="1009"/>
            <a:chExt cx="1001" cy="1033"/>
          </a:xfrm>
        </p:grpSpPr>
        <p:sp>
          <p:nvSpPr>
            <p:cNvPr id="3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3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3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3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3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3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3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4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4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42" name="Group 4"/>
          <p:cNvGrpSpPr>
            <a:grpSpLocks noChangeAspect="1"/>
          </p:cNvGrpSpPr>
          <p:nvPr/>
        </p:nvGrpSpPr>
        <p:grpSpPr bwMode="auto">
          <a:xfrm flipV="1">
            <a:off x="3619766" y="3394396"/>
            <a:ext cx="612200" cy="454596"/>
            <a:chOff x="1308" y="1009"/>
            <a:chExt cx="1001" cy="1033"/>
          </a:xfrm>
        </p:grpSpPr>
        <p:sp>
          <p:nvSpPr>
            <p:cNvPr id="4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4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4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4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4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4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4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52" name="Group 4"/>
          <p:cNvGrpSpPr>
            <a:grpSpLocks noChangeAspect="1"/>
          </p:cNvGrpSpPr>
          <p:nvPr/>
        </p:nvGrpSpPr>
        <p:grpSpPr bwMode="auto">
          <a:xfrm flipV="1">
            <a:off x="3766547" y="1635517"/>
            <a:ext cx="590361" cy="522883"/>
            <a:chOff x="1308" y="1009"/>
            <a:chExt cx="1001" cy="1033"/>
          </a:xfrm>
        </p:grpSpPr>
        <p:sp>
          <p:nvSpPr>
            <p:cNvPr id="5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62" name="Group 4"/>
          <p:cNvGrpSpPr>
            <a:grpSpLocks noChangeAspect="1"/>
          </p:cNvGrpSpPr>
          <p:nvPr/>
        </p:nvGrpSpPr>
        <p:grpSpPr bwMode="auto">
          <a:xfrm flipV="1">
            <a:off x="3577415" y="4215807"/>
            <a:ext cx="708542" cy="530497"/>
            <a:chOff x="1308" y="1009"/>
            <a:chExt cx="1001" cy="1033"/>
          </a:xfrm>
        </p:grpSpPr>
        <p:sp>
          <p:nvSpPr>
            <p:cNvPr id="6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7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7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80" name="任意多边形 27"/>
          <p:cNvSpPr/>
          <p:nvPr/>
        </p:nvSpPr>
        <p:spPr>
          <a:xfrm>
            <a:off x="3740981" y="5513060"/>
            <a:ext cx="3975213" cy="317376"/>
          </a:xfrm>
          <a:custGeom>
            <a:avLst/>
            <a:gdLst>
              <a:gd name="connsiteX0" fmla="*/ 0 w 6766560"/>
              <a:gd name="connsiteY0" fmla="*/ 39809 h 361457"/>
              <a:gd name="connsiteX1" fmla="*/ 4411980 w 6766560"/>
              <a:gd name="connsiteY1" fmla="*/ 28379 h 361457"/>
              <a:gd name="connsiteX2" fmla="*/ 4023360 w 6766560"/>
              <a:gd name="connsiteY2" fmla="*/ 359849 h 361457"/>
              <a:gd name="connsiteX3" fmla="*/ 6766560 w 6766560"/>
              <a:gd name="connsiteY3" fmla="*/ 131249 h 361457"/>
              <a:gd name="connsiteX0-1" fmla="*/ 0 w 6766560"/>
              <a:gd name="connsiteY0-2" fmla="*/ 75291 h 398381"/>
              <a:gd name="connsiteX1-3" fmla="*/ 4369154 w 6766560"/>
              <a:gd name="connsiteY1-4" fmla="*/ 18141 h 398381"/>
              <a:gd name="connsiteX2-5" fmla="*/ 4023360 w 6766560"/>
              <a:gd name="connsiteY2-6" fmla="*/ 395331 h 398381"/>
              <a:gd name="connsiteX3-7" fmla="*/ 6766560 w 6766560"/>
              <a:gd name="connsiteY3-8" fmla="*/ 166731 h 398381"/>
              <a:gd name="connsiteX0-9" fmla="*/ 0 w 6766560"/>
              <a:gd name="connsiteY0-10" fmla="*/ 71354 h 339035"/>
              <a:gd name="connsiteX1-11" fmla="*/ 4369154 w 6766560"/>
              <a:gd name="connsiteY1-12" fmla="*/ 14204 h 339035"/>
              <a:gd name="connsiteX2-13" fmla="*/ 4351696 w 6766560"/>
              <a:gd name="connsiteY2-14" fmla="*/ 334244 h 339035"/>
              <a:gd name="connsiteX3-15" fmla="*/ 6766560 w 6766560"/>
              <a:gd name="connsiteY3-16" fmla="*/ 162794 h 339035"/>
              <a:gd name="connsiteX0-17" fmla="*/ 0 w 7194823"/>
              <a:gd name="connsiteY0-18" fmla="*/ 71354 h 334304"/>
              <a:gd name="connsiteX1-19" fmla="*/ 4369154 w 7194823"/>
              <a:gd name="connsiteY1-20" fmla="*/ 14204 h 334304"/>
              <a:gd name="connsiteX2-21" fmla="*/ 4351696 w 7194823"/>
              <a:gd name="connsiteY2-22" fmla="*/ 334244 h 334304"/>
              <a:gd name="connsiteX3-23" fmla="*/ 7194823 w 7194823"/>
              <a:gd name="connsiteY3-24" fmla="*/ 37064 h 334304"/>
              <a:gd name="connsiteX0-25" fmla="*/ 0 w 7194823"/>
              <a:gd name="connsiteY0-26" fmla="*/ 72918 h 358721"/>
              <a:gd name="connsiteX1-27" fmla="*/ 4369154 w 7194823"/>
              <a:gd name="connsiteY1-28" fmla="*/ 15768 h 358721"/>
              <a:gd name="connsiteX2-29" fmla="*/ 4051911 w 7194823"/>
              <a:gd name="connsiteY2-30" fmla="*/ 358668 h 358721"/>
              <a:gd name="connsiteX3-31" fmla="*/ 7194823 w 7194823"/>
              <a:gd name="connsiteY3-32" fmla="*/ 38628 h 358721"/>
              <a:gd name="connsiteX0-33" fmla="*/ 0 w 6454042"/>
              <a:gd name="connsiteY0-34" fmla="*/ 72918 h 359955"/>
              <a:gd name="connsiteX1-35" fmla="*/ 4369154 w 6454042"/>
              <a:gd name="connsiteY1-36" fmla="*/ 15768 h 359955"/>
              <a:gd name="connsiteX2-37" fmla="*/ 4051911 w 6454042"/>
              <a:gd name="connsiteY2-38" fmla="*/ 358668 h 359955"/>
              <a:gd name="connsiteX3-39" fmla="*/ 6454042 w 6454042"/>
              <a:gd name="connsiteY3-40" fmla="*/ 112769 h 359955"/>
              <a:gd name="connsiteX0-41" fmla="*/ 0 w 6454042"/>
              <a:gd name="connsiteY0-42" fmla="*/ 62493 h 349247"/>
              <a:gd name="connsiteX1-43" fmla="*/ 4122228 w 6454042"/>
              <a:gd name="connsiteY1-44" fmla="*/ 17700 h 349247"/>
              <a:gd name="connsiteX2-45" fmla="*/ 4051911 w 6454042"/>
              <a:gd name="connsiteY2-46" fmla="*/ 348243 h 349247"/>
              <a:gd name="connsiteX3-47" fmla="*/ 6454042 w 6454042"/>
              <a:gd name="connsiteY3-48" fmla="*/ 102344 h 349247"/>
              <a:gd name="connsiteX0-49" fmla="*/ 0 w 4341830"/>
              <a:gd name="connsiteY0-50" fmla="*/ 62493 h 348243"/>
              <a:gd name="connsiteX1-51" fmla="*/ 4122228 w 4341830"/>
              <a:gd name="connsiteY1-52" fmla="*/ 17700 h 348243"/>
              <a:gd name="connsiteX2-53" fmla="*/ 4051911 w 4341830"/>
              <a:gd name="connsiteY2-54" fmla="*/ 348243 h 348243"/>
              <a:gd name="connsiteX0-55" fmla="*/ 0 w 4122228"/>
              <a:gd name="connsiteY0-56" fmla="*/ 62493 h 62493"/>
              <a:gd name="connsiteX1-57" fmla="*/ 4122228 w 4122228"/>
              <a:gd name="connsiteY1-58" fmla="*/ 17700 h 62493"/>
              <a:gd name="connsiteX0-59" fmla="*/ 0 w 4122228"/>
              <a:gd name="connsiteY0-60" fmla="*/ 44793 h 66159"/>
              <a:gd name="connsiteX1-61" fmla="*/ 4122228 w 4122228"/>
              <a:gd name="connsiteY1-62" fmla="*/ 0 h 66159"/>
              <a:gd name="connsiteX0-63" fmla="*/ 0 w 4245691"/>
              <a:gd name="connsiteY0-64" fmla="*/ 156004 h 156004"/>
              <a:gd name="connsiteX1-65" fmla="*/ 4245691 w 4245691"/>
              <a:gd name="connsiteY1-66" fmla="*/ 0 h 156004"/>
              <a:gd name="connsiteX0-67" fmla="*/ 0 w 4245691"/>
              <a:gd name="connsiteY0-68" fmla="*/ 156004 h 163985"/>
              <a:gd name="connsiteX1-69" fmla="*/ 4245691 w 4245691"/>
              <a:gd name="connsiteY1-70" fmla="*/ 0 h 163985"/>
              <a:gd name="connsiteX0-71" fmla="*/ 0 w 5449458"/>
              <a:gd name="connsiteY0-72" fmla="*/ 143648 h 143648"/>
              <a:gd name="connsiteX1-73" fmla="*/ 5449458 w 5449458"/>
              <a:gd name="connsiteY1-74" fmla="*/ 0 h 143648"/>
              <a:gd name="connsiteX0-75" fmla="*/ 0 w 5449458"/>
              <a:gd name="connsiteY0-76" fmla="*/ 143648 h 260913"/>
              <a:gd name="connsiteX1-77" fmla="*/ 1990356 w 5449458"/>
              <a:gd name="connsiteY1-78" fmla="*/ 260339 h 260913"/>
              <a:gd name="connsiteX2-79" fmla="*/ 5449458 w 5449458"/>
              <a:gd name="connsiteY2-80" fmla="*/ 0 h 260913"/>
              <a:gd name="connsiteX0-81" fmla="*/ 0 w 4693246"/>
              <a:gd name="connsiteY0-82" fmla="*/ 169 h 463018"/>
              <a:gd name="connsiteX1-83" fmla="*/ 1234144 w 4693246"/>
              <a:gd name="connsiteY1-84" fmla="*/ 462849 h 463018"/>
              <a:gd name="connsiteX2-85" fmla="*/ 4693246 w 4693246"/>
              <a:gd name="connsiteY2-86" fmla="*/ 202510 h 463018"/>
              <a:gd name="connsiteX0-87" fmla="*/ 153395 w 4846641"/>
              <a:gd name="connsiteY0-88" fmla="*/ 0 h 462988"/>
              <a:gd name="connsiteX1-89" fmla="*/ 1387539 w 4846641"/>
              <a:gd name="connsiteY1-90" fmla="*/ 462680 h 462988"/>
              <a:gd name="connsiteX2-91" fmla="*/ 4846641 w 4846641"/>
              <a:gd name="connsiteY2-92" fmla="*/ 202341 h 462988"/>
              <a:gd name="connsiteX0-93" fmla="*/ 212160 w 4457851"/>
              <a:gd name="connsiteY0-94" fmla="*/ 0 h 462988"/>
              <a:gd name="connsiteX1-95" fmla="*/ 998749 w 4457851"/>
              <a:gd name="connsiteY1-96" fmla="*/ 462680 h 462988"/>
              <a:gd name="connsiteX2-97" fmla="*/ 4457851 w 4457851"/>
              <a:gd name="connsiteY2-98" fmla="*/ 202341 h 462988"/>
              <a:gd name="connsiteX0-99" fmla="*/ 238795 w 4484486"/>
              <a:gd name="connsiteY0-100" fmla="*/ 0 h 462868"/>
              <a:gd name="connsiteX1-101" fmla="*/ 1025384 w 4484486"/>
              <a:gd name="connsiteY1-102" fmla="*/ 462680 h 462868"/>
              <a:gd name="connsiteX2-103" fmla="*/ 4484486 w 4484486"/>
              <a:gd name="connsiteY2-104" fmla="*/ 202341 h 462868"/>
              <a:gd name="connsiteX0-105" fmla="*/ 410770 w 4656461"/>
              <a:gd name="connsiteY0-106" fmla="*/ 0 h 425815"/>
              <a:gd name="connsiteX1-107" fmla="*/ 595476 w 4656461"/>
              <a:gd name="connsiteY1-108" fmla="*/ 425610 h 425815"/>
              <a:gd name="connsiteX2-109" fmla="*/ 4656461 w 4656461"/>
              <a:gd name="connsiteY2-110" fmla="*/ 202341 h 425815"/>
              <a:gd name="connsiteX0-111" fmla="*/ 410770 w 4656461"/>
              <a:gd name="connsiteY0-112" fmla="*/ 0 h 364069"/>
              <a:gd name="connsiteX1-113" fmla="*/ 595476 w 4656461"/>
              <a:gd name="connsiteY1-114" fmla="*/ 363827 h 364069"/>
              <a:gd name="connsiteX2-115" fmla="*/ 4656461 w 4656461"/>
              <a:gd name="connsiteY2-116" fmla="*/ 202341 h 364069"/>
              <a:gd name="connsiteX0-117" fmla="*/ 558636 w 4511100"/>
              <a:gd name="connsiteY0-118" fmla="*/ 0 h 388767"/>
              <a:gd name="connsiteX1-119" fmla="*/ 450115 w 4511100"/>
              <a:gd name="connsiteY1-120" fmla="*/ 388541 h 388767"/>
              <a:gd name="connsiteX2-121" fmla="*/ 4511100 w 4511100"/>
              <a:gd name="connsiteY2-122" fmla="*/ 227055 h 388767"/>
              <a:gd name="connsiteX0-123" fmla="*/ 445007 w 4613533"/>
              <a:gd name="connsiteY0-124" fmla="*/ 0 h 413467"/>
              <a:gd name="connsiteX1-125" fmla="*/ 552548 w 4613533"/>
              <a:gd name="connsiteY1-126" fmla="*/ 413255 h 413467"/>
              <a:gd name="connsiteX2-127" fmla="*/ 4613533 w 4613533"/>
              <a:gd name="connsiteY2-128" fmla="*/ 251769 h 413467"/>
              <a:gd name="connsiteX0-129" fmla="*/ 437894 w 4606420"/>
              <a:gd name="connsiteY0-130" fmla="*/ 0 h 351722"/>
              <a:gd name="connsiteX1-131" fmla="*/ 560868 w 4606420"/>
              <a:gd name="connsiteY1-132" fmla="*/ 351471 h 351722"/>
              <a:gd name="connsiteX2-133" fmla="*/ 4606420 w 4606420"/>
              <a:gd name="connsiteY2-134" fmla="*/ 251769 h 351722"/>
              <a:gd name="connsiteX0-135" fmla="*/ 424068 w 4592594"/>
              <a:gd name="connsiteY0-136" fmla="*/ 0 h 401116"/>
              <a:gd name="connsiteX1-137" fmla="*/ 577907 w 4592594"/>
              <a:gd name="connsiteY1-138" fmla="*/ 400898 h 401116"/>
              <a:gd name="connsiteX2-139" fmla="*/ 4592594 w 4592594"/>
              <a:gd name="connsiteY2-140" fmla="*/ 251769 h 401116"/>
              <a:gd name="connsiteX0-141" fmla="*/ 424068 w 4592594"/>
              <a:gd name="connsiteY0-142" fmla="*/ 0 h 401116"/>
              <a:gd name="connsiteX1-143" fmla="*/ 577907 w 4592594"/>
              <a:gd name="connsiteY1-144" fmla="*/ 400898 h 401116"/>
              <a:gd name="connsiteX2-145" fmla="*/ 4592594 w 4592594"/>
              <a:gd name="connsiteY2-146" fmla="*/ 338266 h 401116"/>
              <a:gd name="connsiteX0-147" fmla="*/ 391353 w 4638179"/>
              <a:gd name="connsiteY0-148" fmla="*/ 0 h 401116"/>
              <a:gd name="connsiteX1-149" fmla="*/ 623492 w 4638179"/>
              <a:gd name="connsiteY1-150" fmla="*/ 400898 h 401116"/>
              <a:gd name="connsiteX2-151" fmla="*/ 4638179 w 4638179"/>
              <a:gd name="connsiteY2-152" fmla="*/ 338266 h 401116"/>
              <a:gd name="connsiteX0-153" fmla="*/ 391353 w 4904398"/>
              <a:gd name="connsiteY0-154" fmla="*/ 0 h 401116"/>
              <a:gd name="connsiteX1-155" fmla="*/ 623492 w 4904398"/>
              <a:gd name="connsiteY1-156" fmla="*/ 400898 h 401116"/>
              <a:gd name="connsiteX2-157" fmla="*/ 4904398 w 4904398"/>
              <a:gd name="connsiteY2-158" fmla="*/ 322224 h 40111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4904398" h="401116">
                <a:moveTo>
                  <a:pt x="391353" y="0"/>
                </a:moveTo>
                <a:cubicBezTo>
                  <a:pt x="-226127" y="38897"/>
                  <a:pt x="-86259" y="411428"/>
                  <a:pt x="623492" y="400898"/>
                </a:cubicBezTo>
                <a:lnTo>
                  <a:pt x="4904398" y="322224"/>
                </a:lnTo>
              </a:path>
            </a:pathLst>
          </a:custGeom>
          <a:noFill/>
          <a:ln w="25400" cap="rnd">
            <a:solidFill>
              <a:schemeClr val="tx1">
                <a:lumMod val="85000"/>
                <a:lumOff val="15000"/>
              </a:schemeClr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grpSp>
        <p:nvGrpSpPr>
          <p:cNvPr id="82" name="Group 4"/>
          <p:cNvGrpSpPr>
            <a:grpSpLocks noChangeAspect="1"/>
          </p:cNvGrpSpPr>
          <p:nvPr/>
        </p:nvGrpSpPr>
        <p:grpSpPr bwMode="auto">
          <a:xfrm flipV="1">
            <a:off x="3679557" y="5064168"/>
            <a:ext cx="708542" cy="530497"/>
            <a:chOff x="1308" y="1009"/>
            <a:chExt cx="1001" cy="1033"/>
          </a:xfrm>
        </p:grpSpPr>
        <p:sp>
          <p:nvSpPr>
            <p:cNvPr id="8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8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8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8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8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8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8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9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9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92" name="任意多边形 27"/>
          <p:cNvSpPr/>
          <p:nvPr/>
        </p:nvSpPr>
        <p:spPr>
          <a:xfrm>
            <a:off x="3711993" y="6339216"/>
            <a:ext cx="3975213" cy="317376"/>
          </a:xfrm>
          <a:custGeom>
            <a:avLst/>
            <a:gdLst>
              <a:gd name="connsiteX0" fmla="*/ 0 w 6766560"/>
              <a:gd name="connsiteY0" fmla="*/ 39809 h 361457"/>
              <a:gd name="connsiteX1" fmla="*/ 4411980 w 6766560"/>
              <a:gd name="connsiteY1" fmla="*/ 28379 h 361457"/>
              <a:gd name="connsiteX2" fmla="*/ 4023360 w 6766560"/>
              <a:gd name="connsiteY2" fmla="*/ 359849 h 361457"/>
              <a:gd name="connsiteX3" fmla="*/ 6766560 w 6766560"/>
              <a:gd name="connsiteY3" fmla="*/ 131249 h 361457"/>
              <a:gd name="connsiteX0-1" fmla="*/ 0 w 6766560"/>
              <a:gd name="connsiteY0-2" fmla="*/ 75291 h 398381"/>
              <a:gd name="connsiteX1-3" fmla="*/ 4369154 w 6766560"/>
              <a:gd name="connsiteY1-4" fmla="*/ 18141 h 398381"/>
              <a:gd name="connsiteX2-5" fmla="*/ 4023360 w 6766560"/>
              <a:gd name="connsiteY2-6" fmla="*/ 395331 h 398381"/>
              <a:gd name="connsiteX3-7" fmla="*/ 6766560 w 6766560"/>
              <a:gd name="connsiteY3-8" fmla="*/ 166731 h 398381"/>
              <a:gd name="connsiteX0-9" fmla="*/ 0 w 6766560"/>
              <a:gd name="connsiteY0-10" fmla="*/ 71354 h 339035"/>
              <a:gd name="connsiteX1-11" fmla="*/ 4369154 w 6766560"/>
              <a:gd name="connsiteY1-12" fmla="*/ 14204 h 339035"/>
              <a:gd name="connsiteX2-13" fmla="*/ 4351696 w 6766560"/>
              <a:gd name="connsiteY2-14" fmla="*/ 334244 h 339035"/>
              <a:gd name="connsiteX3-15" fmla="*/ 6766560 w 6766560"/>
              <a:gd name="connsiteY3-16" fmla="*/ 162794 h 339035"/>
              <a:gd name="connsiteX0-17" fmla="*/ 0 w 7194823"/>
              <a:gd name="connsiteY0-18" fmla="*/ 71354 h 334304"/>
              <a:gd name="connsiteX1-19" fmla="*/ 4369154 w 7194823"/>
              <a:gd name="connsiteY1-20" fmla="*/ 14204 h 334304"/>
              <a:gd name="connsiteX2-21" fmla="*/ 4351696 w 7194823"/>
              <a:gd name="connsiteY2-22" fmla="*/ 334244 h 334304"/>
              <a:gd name="connsiteX3-23" fmla="*/ 7194823 w 7194823"/>
              <a:gd name="connsiteY3-24" fmla="*/ 37064 h 334304"/>
              <a:gd name="connsiteX0-25" fmla="*/ 0 w 7194823"/>
              <a:gd name="connsiteY0-26" fmla="*/ 72918 h 358721"/>
              <a:gd name="connsiteX1-27" fmla="*/ 4369154 w 7194823"/>
              <a:gd name="connsiteY1-28" fmla="*/ 15768 h 358721"/>
              <a:gd name="connsiteX2-29" fmla="*/ 4051911 w 7194823"/>
              <a:gd name="connsiteY2-30" fmla="*/ 358668 h 358721"/>
              <a:gd name="connsiteX3-31" fmla="*/ 7194823 w 7194823"/>
              <a:gd name="connsiteY3-32" fmla="*/ 38628 h 358721"/>
              <a:gd name="connsiteX0-33" fmla="*/ 0 w 6454042"/>
              <a:gd name="connsiteY0-34" fmla="*/ 72918 h 359955"/>
              <a:gd name="connsiteX1-35" fmla="*/ 4369154 w 6454042"/>
              <a:gd name="connsiteY1-36" fmla="*/ 15768 h 359955"/>
              <a:gd name="connsiteX2-37" fmla="*/ 4051911 w 6454042"/>
              <a:gd name="connsiteY2-38" fmla="*/ 358668 h 359955"/>
              <a:gd name="connsiteX3-39" fmla="*/ 6454042 w 6454042"/>
              <a:gd name="connsiteY3-40" fmla="*/ 112769 h 359955"/>
              <a:gd name="connsiteX0-41" fmla="*/ 0 w 6454042"/>
              <a:gd name="connsiteY0-42" fmla="*/ 62493 h 349247"/>
              <a:gd name="connsiteX1-43" fmla="*/ 4122228 w 6454042"/>
              <a:gd name="connsiteY1-44" fmla="*/ 17700 h 349247"/>
              <a:gd name="connsiteX2-45" fmla="*/ 4051911 w 6454042"/>
              <a:gd name="connsiteY2-46" fmla="*/ 348243 h 349247"/>
              <a:gd name="connsiteX3-47" fmla="*/ 6454042 w 6454042"/>
              <a:gd name="connsiteY3-48" fmla="*/ 102344 h 349247"/>
              <a:gd name="connsiteX0-49" fmla="*/ 0 w 4341830"/>
              <a:gd name="connsiteY0-50" fmla="*/ 62493 h 348243"/>
              <a:gd name="connsiteX1-51" fmla="*/ 4122228 w 4341830"/>
              <a:gd name="connsiteY1-52" fmla="*/ 17700 h 348243"/>
              <a:gd name="connsiteX2-53" fmla="*/ 4051911 w 4341830"/>
              <a:gd name="connsiteY2-54" fmla="*/ 348243 h 348243"/>
              <a:gd name="connsiteX0-55" fmla="*/ 0 w 4122228"/>
              <a:gd name="connsiteY0-56" fmla="*/ 62493 h 62493"/>
              <a:gd name="connsiteX1-57" fmla="*/ 4122228 w 4122228"/>
              <a:gd name="connsiteY1-58" fmla="*/ 17700 h 62493"/>
              <a:gd name="connsiteX0-59" fmla="*/ 0 w 4122228"/>
              <a:gd name="connsiteY0-60" fmla="*/ 44793 h 66159"/>
              <a:gd name="connsiteX1-61" fmla="*/ 4122228 w 4122228"/>
              <a:gd name="connsiteY1-62" fmla="*/ 0 h 66159"/>
              <a:gd name="connsiteX0-63" fmla="*/ 0 w 4245691"/>
              <a:gd name="connsiteY0-64" fmla="*/ 156004 h 156004"/>
              <a:gd name="connsiteX1-65" fmla="*/ 4245691 w 4245691"/>
              <a:gd name="connsiteY1-66" fmla="*/ 0 h 156004"/>
              <a:gd name="connsiteX0-67" fmla="*/ 0 w 4245691"/>
              <a:gd name="connsiteY0-68" fmla="*/ 156004 h 163985"/>
              <a:gd name="connsiteX1-69" fmla="*/ 4245691 w 4245691"/>
              <a:gd name="connsiteY1-70" fmla="*/ 0 h 163985"/>
              <a:gd name="connsiteX0-71" fmla="*/ 0 w 5449458"/>
              <a:gd name="connsiteY0-72" fmla="*/ 143648 h 143648"/>
              <a:gd name="connsiteX1-73" fmla="*/ 5449458 w 5449458"/>
              <a:gd name="connsiteY1-74" fmla="*/ 0 h 143648"/>
              <a:gd name="connsiteX0-75" fmla="*/ 0 w 5449458"/>
              <a:gd name="connsiteY0-76" fmla="*/ 143648 h 260913"/>
              <a:gd name="connsiteX1-77" fmla="*/ 1990356 w 5449458"/>
              <a:gd name="connsiteY1-78" fmla="*/ 260339 h 260913"/>
              <a:gd name="connsiteX2-79" fmla="*/ 5449458 w 5449458"/>
              <a:gd name="connsiteY2-80" fmla="*/ 0 h 260913"/>
              <a:gd name="connsiteX0-81" fmla="*/ 0 w 4693246"/>
              <a:gd name="connsiteY0-82" fmla="*/ 169 h 463018"/>
              <a:gd name="connsiteX1-83" fmla="*/ 1234144 w 4693246"/>
              <a:gd name="connsiteY1-84" fmla="*/ 462849 h 463018"/>
              <a:gd name="connsiteX2-85" fmla="*/ 4693246 w 4693246"/>
              <a:gd name="connsiteY2-86" fmla="*/ 202510 h 463018"/>
              <a:gd name="connsiteX0-87" fmla="*/ 153395 w 4846641"/>
              <a:gd name="connsiteY0-88" fmla="*/ 0 h 462988"/>
              <a:gd name="connsiteX1-89" fmla="*/ 1387539 w 4846641"/>
              <a:gd name="connsiteY1-90" fmla="*/ 462680 h 462988"/>
              <a:gd name="connsiteX2-91" fmla="*/ 4846641 w 4846641"/>
              <a:gd name="connsiteY2-92" fmla="*/ 202341 h 462988"/>
              <a:gd name="connsiteX0-93" fmla="*/ 212160 w 4457851"/>
              <a:gd name="connsiteY0-94" fmla="*/ 0 h 462988"/>
              <a:gd name="connsiteX1-95" fmla="*/ 998749 w 4457851"/>
              <a:gd name="connsiteY1-96" fmla="*/ 462680 h 462988"/>
              <a:gd name="connsiteX2-97" fmla="*/ 4457851 w 4457851"/>
              <a:gd name="connsiteY2-98" fmla="*/ 202341 h 462988"/>
              <a:gd name="connsiteX0-99" fmla="*/ 238795 w 4484486"/>
              <a:gd name="connsiteY0-100" fmla="*/ 0 h 462868"/>
              <a:gd name="connsiteX1-101" fmla="*/ 1025384 w 4484486"/>
              <a:gd name="connsiteY1-102" fmla="*/ 462680 h 462868"/>
              <a:gd name="connsiteX2-103" fmla="*/ 4484486 w 4484486"/>
              <a:gd name="connsiteY2-104" fmla="*/ 202341 h 462868"/>
              <a:gd name="connsiteX0-105" fmla="*/ 410770 w 4656461"/>
              <a:gd name="connsiteY0-106" fmla="*/ 0 h 425815"/>
              <a:gd name="connsiteX1-107" fmla="*/ 595476 w 4656461"/>
              <a:gd name="connsiteY1-108" fmla="*/ 425610 h 425815"/>
              <a:gd name="connsiteX2-109" fmla="*/ 4656461 w 4656461"/>
              <a:gd name="connsiteY2-110" fmla="*/ 202341 h 425815"/>
              <a:gd name="connsiteX0-111" fmla="*/ 410770 w 4656461"/>
              <a:gd name="connsiteY0-112" fmla="*/ 0 h 364069"/>
              <a:gd name="connsiteX1-113" fmla="*/ 595476 w 4656461"/>
              <a:gd name="connsiteY1-114" fmla="*/ 363827 h 364069"/>
              <a:gd name="connsiteX2-115" fmla="*/ 4656461 w 4656461"/>
              <a:gd name="connsiteY2-116" fmla="*/ 202341 h 364069"/>
              <a:gd name="connsiteX0-117" fmla="*/ 558636 w 4511100"/>
              <a:gd name="connsiteY0-118" fmla="*/ 0 h 388767"/>
              <a:gd name="connsiteX1-119" fmla="*/ 450115 w 4511100"/>
              <a:gd name="connsiteY1-120" fmla="*/ 388541 h 388767"/>
              <a:gd name="connsiteX2-121" fmla="*/ 4511100 w 4511100"/>
              <a:gd name="connsiteY2-122" fmla="*/ 227055 h 388767"/>
              <a:gd name="connsiteX0-123" fmla="*/ 445007 w 4613533"/>
              <a:gd name="connsiteY0-124" fmla="*/ 0 h 413467"/>
              <a:gd name="connsiteX1-125" fmla="*/ 552548 w 4613533"/>
              <a:gd name="connsiteY1-126" fmla="*/ 413255 h 413467"/>
              <a:gd name="connsiteX2-127" fmla="*/ 4613533 w 4613533"/>
              <a:gd name="connsiteY2-128" fmla="*/ 251769 h 413467"/>
              <a:gd name="connsiteX0-129" fmla="*/ 437894 w 4606420"/>
              <a:gd name="connsiteY0-130" fmla="*/ 0 h 351722"/>
              <a:gd name="connsiteX1-131" fmla="*/ 560868 w 4606420"/>
              <a:gd name="connsiteY1-132" fmla="*/ 351471 h 351722"/>
              <a:gd name="connsiteX2-133" fmla="*/ 4606420 w 4606420"/>
              <a:gd name="connsiteY2-134" fmla="*/ 251769 h 351722"/>
              <a:gd name="connsiteX0-135" fmla="*/ 424068 w 4592594"/>
              <a:gd name="connsiteY0-136" fmla="*/ 0 h 401116"/>
              <a:gd name="connsiteX1-137" fmla="*/ 577907 w 4592594"/>
              <a:gd name="connsiteY1-138" fmla="*/ 400898 h 401116"/>
              <a:gd name="connsiteX2-139" fmla="*/ 4592594 w 4592594"/>
              <a:gd name="connsiteY2-140" fmla="*/ 251769 h 401116"/>
              <a:gd name="connsiteX0-141" fmla="*/ 424068 w 4592594"/>
              <a:gd name="connsiteY0-142" fmla="*/ 0 h 401116"/>
              <a:gd name="connsiteX1-143" fmla="*/ 577907 w 4592594"/>
              <a:gd name="connsiteY1-144" fmla="*/ 400898 h 401116"/>
              <a:gd name="connsiteX2-145" fmla="*/ 4592594 w 4592594"/>
              <a:gd name="connsiteY2-146" fmla="*/ 338266 h 401116"/>
              <a:gd name="connsiteX0-147" fmla="*/ 391353 w 4638179"/>
              <a:gd name="connsiteY0-148" fmla="*/ 0 h 401116"/>
              <a:gd name="connsiteX1-149" fmla="*/ 623492 w 4638179"/>
              <a:gd name="connsiteY1-150" fmla="*/ 400898 h 401116"/>
              <a:gd name="connsiteX2-151" fmla="*/ 4638179 w 4638179"/>
              <a:gd name="connsiteY2-152" fmla="*/ 338266 h 401116"/>
              <a:gd name="connsiteX0-153" fmla="*/ 391353 w 4904398"/>
              <a:gd name="connsiteY0-154" fmla="*/ 0 h 401116"/>
              <a:gd name="connsiteX1-155" fmla="*/ 623492 w 4904398"/>
              <a:gd name="connsiteY1-156" fmla="*/ 400898 h 401116"/>
              <a:gd name="connsiteX2-157" fmla="*/ 4904398 w 4904398"/>
              <a:gd name="connsiteY2-158" fmla="*/ 322224 h 40111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4904398" h="401116">
                <a:moveTo>
                  <a:pt x="391353" y="0"/>
                </a:moveTo>
                <a:cubicBezTo>
                  <a:pt x="-226127" y="38897"/>
                  <a:pt x="-86259" y="411428"/>
                  <a:pt x="623492" y="400898"/>
                </a:cubicBezTo>
                <a:lnTo>
                  <a:pt x="4904398" y="322224"/>
                </a:lnTo>
              </a:path>
            </a:pathLst>
          </a:custGeom>
          <a:noFill/>
          <a:ln w="25400" cap="rnd">
            <a:solidFill>
              <a:schemeClr val="tx1">
                <a:lumMod val="85000"/>
                <a:lumOff val="15000"/>
              </a:schemeClr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grpSp>
        <p:nvGrpSpPr>
          <p:cNvPr id="94" name="Group 4"/>
          <p:cNvGrpSpPr>
            <a:grpSpLocks noChangeAspect="1"/>
          </p:cNvGrpSpPr>
          <p:nvPr/>
        </p:nvGrpSpPr>
        <p:grpSpPr bwMode="auto">
          <a:xfrm flipV="1">
            <a:off x="3650569" y="5890324"/>
            <a:ext cx="708542" cy="530497"/>
            <a:chOff x="1308" y="1009"/>
            <a:chExt cx="1001" cy="1033"/>
          </a:xfrm>
        </p:grpSpPr>
        <p:sp>
          <p:nvSpPr>
            <p:cNvPr id="95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96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97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98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99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00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01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02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03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3D3D3D"/>
            </a:solidFill>
            <a:ln>
              <a:solidFill>
                <a:srgbClr val="FFFF00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359111" y="1970445"/>
            <a:ext cx="1831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 err="1">
                <a:latin typeface="UTM Avo"/>
              </a:rPr>
              <a:t>bông</a:t>
            </a:r>
            <a:r>
              <a:rPr lang="en-AU" sz="2800" dirty="0">
                <a:latin typeface="UTM Avo"/>
              </a:rPr>
              <a:t> </a:t>
            </a:r>
            <a:r>
              <a:rPr lang="en-AU" sz="2800" dirty="0" err="1">
                <a:latin typeface="UTM Avo"/>
              </a:rPr>
              <a:t>sen</a:t>
            </a:r>
            <a:endParaRPr lang="en-US" sz="2800" dirty="0">
              <a:latin typeface="UTM Avo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4254205" y="2796729"/>
            <a:ext cx="2160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 err="1">
                <a:latin typeface="UTM Avo"/>
              </a:rPr>
              <a:t>quả</a:t>
            </a:r>
            <a:r>
              <a:rPr lang="en-AU" sz="2800" dirty="0">
                <a:latin typeface="UTM Avo"/>
              </a:rPr>
              <a:t> </a:t>
            </a:r>
            <a:r>
              <a:rPr lang="en-AU" sz="2800" dirty="0" err="1">
                <a:latin typeface="UTM Avo"/>
              </a:rPr>
              <a:t>mướp</a:t>
            </a:r>
            <a:endParaRPr lang="en-US" sz="2800" dirty="0">
              <a:latin typeface="UTM Avo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4497395" y="3579481"/>
            <a:ext cx="2160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 err="1">
                <a:latin typeface="UTM Avo"/>
              </a:rPr>
              <a:t>bếp</a:t>
            </a:r>
            <a:r>
              <a:rPr lang="en-AU" sz="2800" dirty="0">
                <a:latin typeface="UTM Avo"/>
              </a:rPr>
              <a:t> </a:t>
            </a:r>
            <a:r>
              <a:rPr lang="en-AU" sz="2800" dirty="0" err="1">
                <a:latin typeface="UTM Avo"/>
              </a:rPr>
              <a:t>lửa</a:t>
            </a:r>
            <a:endParaRPr lang="en-US" sz="2800" dirty="0">
              <a:latin typeface="UTM Avo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4496891" y="4430724"/>
            <a:ext cx="2160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 err="1">
                <a:latin typeface="UTM Avo"/>
              </a:rPr>
              <a:t>thiên</a:t>
            </a:r>
            <a:r>
              <a:rPr lang="en-AU" sz="2800" dirty="0">
                <a:latin typeface="UTM Avo"/>
              </a:rPr>
              <a:t> </a:t>
            </a:r>
            <a:r>
              <a:rPr lang="en-AU" sz="2800" dirty="0" err="1">
                <a:latin typeface="UTM Avo"/>
              </a:rPr>
              <a:t>nga</a:t>
            </a:r>
            <a:endParaRPr lang="en-US" sz="2800" dirty="0">
              <a:latin typeface="UTM Avo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4666311" y="6161725"/>
            <a:ext cx="2160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 err="1">
                <a:latin typeface="UTM Avo"/>
              </a:rPr>
              <a:t>gương</a:t>
            </a:r>
            <a:endParaRPr lang="en-US" sz="2800" dirty="0">
              <a:latin typeface="UTM Avo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4473026" y="5219047"/>
            <a:ext cx="2160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 err="1">
                <a:latin typeface="UTM Avo"/>
              </a:rPr>
              <a:t>tập</a:t>
            </a:r>
            <a:r>
              <a:rPr lang="en-AU" sz="2800" dirty="0">
                <a:latin typeface="UTM Avo"/>
              </a:rPr>
              <a:t> </a:t>
            </a:r>
            <a:r>
              <a:rPr lang="en-AU" sz="2800" dirty="0" err="1">
                <a:latin typeface="UTM Avo"/>
              </a:rPr>
              <a:t>võ</a:t>
            </a:r>
            <a:endParaRPr lang="en-US" sz="2800" dirty="0">
              <a:latin typeface="UTM Avo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198888" y="2080865"/>
            <a:ext cx="1838929" cy="1141627"/>
            <a:chOff x="1198888" y="2080865"/>
            <a:chExt cx="1838929" cy="1141627"/>
          </a:xfrm>
        </p:grpSpPr>
        <p:pic>
          <p:nvPicPr>
            <p:cNvPr id="73" name="Picture 72" descr="Bếp củi – căn bếp tuyệt vời nhất trong kí ức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8888" y="2212842"/>
              <a:ext cx="1571625" cy="10096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Oval 8"/>
            <p:cNvSpPr/>
            <p:nvPr/>
          </p:nvSpPr>
          <p:spPr>
            <a:xfrm>
              <a:off x="2565725" y="2080865"/>
              <a:ext cx="472092" cy="417393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2000" b="1" dirty="0">
                  <a:latin typeface="UTM Avo"/>
                </a:rPr>
                <a:t>1</a:t>
              </a:r>
              <a:endParaRPr lang="en-US" sz="2000" b="1" dirty="0">
                <a:latin typeface="UTM Avo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8234571" y="3302295"/>
            <a:ext cx="2489936" cy="1522623"/>
            <a:chOff x="8234571" y="3302295"/>
            <a:chExt cx="2489936" cy="1522623"/>
          </a:xfrm>
        </p:grpSpPr>
        <p:pic>
          <p:nvPicPr>
            <p:cNvPr id="78" name="Picture 77" descr="Công dụng chữa bệnh của quả mướp 1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80365" y="3302295"/>
              <a:ext cx="2044142" cy="15226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9" name="Oval 108"/>
            <p:cNvSpPr/>
            <p:nvPr/>
          </p:nvSpPr>
          <p:spPr>
            <a:xfrm>
              <a:off x="8234571" y="3550207"/>
              <a:ext cx="472092" cy="417393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2000" b="1" dirty="0">
                  <a:latin typeface="UTM Avo"/>
                </a:rPr>
                <a:t>4</a:t>
              </a:r>
              <a:endParaRPr lang="en-US" sz="2000" b="1" dirty="0">
                <a:latin typeface="UTM Avo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041915" y="4904026"/>
            <a:ext cx="2081878" cy="1783480"/>
            <a:chOff x="1041915" y="4904026"/>
            <a:chExt cx="2081878" cy="1783480"/>
          </a:xfrm>
        </p:grpSpPr>
        <p:pic>
          <p:nvPicPr>
            <p:cNvPr id="76" name="Picture 75" descr="Cho dù con bạn đang tham gia tập luyện môn võ gì đi nữa Wushu, Karatedo, Judo, Taekwondo, hay Vovinam, thì bạn cũng đã có sự lựa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1915" y="5024402"/>
              <a:ext cx="1867437" cy="16631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0" name="Oval 109"/>
            <p:cNvSpPr/>
            <p:nvPr/>
          </p:nvSpPr>
          <p:spPr>
            <a:xfrm>
              <a:off x="2651701" y="4904026"/>
              <a:ext cx="472092" cy="417393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2000" b="1" dirty="0">
                  <a:latin typeface="UTM Avo"/>
                </a:rPr>
                <a:t>5</a:t>
              </a:r>
              <a:endParaRPr lang="en-US" sz="2000" b="1" dirty="0">
                <a:latin typeface="UTM Avo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8475297" y="1479566"/>
            <a:ext cx="2232766" cy="1656958"/>
            <a:chOff x="8475297" y="1479566"/>
            <a:chExt cx="2232766" cy="1656958"/>
          </a:xfrm>
        </p:grpSpPr>
        <p:pic>
          <p:nvPicPr>
            <p:cNvPr id="77" name="Picture 76" descr="Gương soi để bàn Womi TGG9"/>
            <p:cNvPicPr/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80365" y="1655224"/>
              <a:ext cx="2027698" cy="1481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1" name="Oval 110"/>
            <p:cNvSpPr/>
            <p:nvPr/>
          </p:nvSpPr>
          <p:spPr>
            <a:xfrm>
              <a:off x="8475297" y="1479566"/>
              <a:ext cx="472092" cy="417393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2000" b="1" dirty="0">
                  <a:latin typeface="UTM Avo"/>
                </a:rPr>
                <a:t>2</a:t>
              </a:r>
              <a:endParaRPr lang="en-US" sz="2000" b="1" dirty="0">
                <a:latin typeface="UTM Avo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180757" y="3439243"/>
            <a:ext cx="1736630" cy="1436680"/>
            <a:chOff x="1180757" y="3439243"/>
            <a:chExt cx="1736630" cy="1436680"/>
          </a:xfrm>
        </p:grpSpPr>
        <p:pic>
          <p:nvPicPr>
            <p:cNvPr id="74" name="Picture 73" descr="Hình ảnh có thể có: thực vật và hoa"/>
            <p:cNvPicPr/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3125" b="100000" l="3750" r="9375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0757" y="3439243"/>
              <a:ext cx="1589755" cy="14366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2" name="Oval 111"/>
            <p:cNvSpPr/>
            <p:nvPr/>
          </p:nvSpPr>
          <p:spPr>
            <a:xfrm>
              <a:off x="2445295" y="3609075"/>
              <a:ext cx="472092" cy="417393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2000" b="1" dirty="0">
                  <a:latin typeface="UTM Avo"/>
                </a:rPr>
                <a:t>3</a:t>
              </a:r>
              <a:endParaRPr lang="en-US" sz="2000" b="1" dirty="0">
                <a:latin typeface="UTM Avo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8341981" y="4987557"/>
            <a:ext cx="2333983" cy="1790975"/>
            <a:chOff x="8341981" y="4987557"/>
            <a:chExt cx="2333983" cy="1790975"/>
          </a:xfrm>
        </p:grpSpPr>
        <p:pic>
          <p:nvPicPr>
            <p:cNvPr id="79" name="Picture 78" descr="dây chuyền thiên nga"/>
            <p:cNvPicPr/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31822" y="5080804"/>
              <a:ext cx="2044142" cy="169772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3" name="Oval 112"/>
            <p:cNvSpPr/>
            <p:nvPr/>
          </p:nvSpPr>
          <p:spPr>
            <a:xfrm>
              <a:off x="8341981" y="4987557"/>
              <a:ext cx="472092" cy="417393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2000" b="1" dirty="0">
                  <a:latin typeface="UTM Avo"/>
                </a:rPr>
                <a:t>6</a:t>
              </a:r>
              <a:endParaRPr lang="en-US" sz="2000" b="1" dirty="0">
                <a:latin typeface="UTM Avo"/>
              </a:endParaRPr>
            </a:p>
          </p:txBody>
        </p:sp>
      </p:grpSp>
      <p:cxnSp>
        <p:nvCxnSpPr>
          <p:cNvPr id="21" name="Straight Arrow Connector 20"/>
          <p:cNvCxnSpPr>
            <a:stCxn id="73" idx="3"/>
            <a:endCxn id="25" idx="0"/>
          </p:cNvCxnSpPr>
          <p:nvPr/>
        </p:nvCxnSpPr>
        <p:spPr>
          <a:xfrm>
            <a:off x="2770513" y="2717667"/>
            <a:ext cx="918452" cy="119828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2578201" y="2361063"/>
            <a:ext cx="1319838" cy="187421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>
            <a:stCxn id="76" idx="3"/>
            <a:endCxn id="80" idx="0"/>
          </p:cNvCxnSpPr>
          <p:nvPr/>
        </p:nvCxnSpPr>
        <p:spPr>
          <a:xfrm flipV="1">
            <a:off x="2909352" y="5573042"/>
            <a:ext cx="831629" cy="28291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/>
          <p:cNvCxnSpPr>
            <a:stCxn id="77" idx="1"/>
          </p:cNvCxnSpPr>
          <p:nvPr/>
        </p:nvCxnSpPr>
        <p:spPr>
          <a:xfrm flipH="1">
            <a:off x="7578483" y="2395874"/>
            <a:ext cx="1101882" cy="420243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Arrow Connector 117"/>
          <p:cNvCxnSpPr/>
          <p:nvPr/>
        </p:nvCxnSpPr>
        <p:spPr>
          <a:xfrm flipH="1" flipV="1">
            <a:off x="7552185" y="3303280"/>
            <a:ext cx="1128180" cy="8239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/>
          <p:cNvCxnSpPr>
            <a:endCxn id="79" idx="1"/>
          </p:cNvCxnSpPr>
          <p:nvPr/>
        </p:nvCxnSpPr>
        <p:spPr>
          <a:xfrm>
            <a:off x="7472743" y="4875923"/>
            <a:ext cx="1159079" cy="105374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95358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4000">
        <p:random/>
      </p:transition>
    </mc:Choice>
    <mc:Fallback xmlns="">
      <p:transition spd="slow" advClick="0" advTm="4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19" grpId="0" animBg="1"/>
      <p:bldP spid="22" grpId="0" animBg="1"/>
      <p:bldP spid="25" grpId="0" animBg="1"/>
      <p:bldP spid="28" grpId="0" animBg="1"/>
      <p:bldP spid="80" grpId="0" animBg="1"/>
      <p:bldP spid="92" grpId="0" animBg="1"/>
      <p:bldP spid="8" grpId="0"/>
      <p:bldP spid="104" grpId="0"/>
      <p:bldP spid="105" grpId="0"/>
      <p:bldP spid="106" grpId="0"/>
      <p:bldP spid="107" grpId="0"/>
      <p:bldP spid="10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0333" y="0"/>
            <a:ext cx="12192000" cy="6858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4" t="29001" r="38646" b="18147"/>
          <a:stretch/>
        </p:blipFill>
        <p:spPr>
          <a:xfrm>
            <a:off x="-258984" y="5622878"/>
            <a:ext cx="1514578" cy="123512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2" r="70597" b="66179"/>
          <a:stretch/>
        </p:blipFill>
        <p:spPr>
          <a:xfrm rot="21115178">
            <a:off x="-202080" y="160213"/>
            <a:ext cx="1021890" cy="11856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6344" y="357611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AU" altLang="zh-CN" sz="2800" b="1" dirty="0">
                <a:solidFill>
                  <a:srgbClr val="4BACC6">
                    <a:lumMod val="75000"/>
                  </a:srgbClr>
                </a:solidFill>
                <a:latin typeface="UTM Avo"/>
                <a:ea typeface="华康俪金黑W8" panose="020B0809000000000000" pitchFamily="49" charset="-122"/>
              </a:rPr>
              <a:t>2</a:t>
            </a:r>
            <a:endParaRPr lang="zh-CN" altLang="en-US" sz="2800" b="1" dirty="0">
              <a:solidFill>
                <a:srgbClr val="4BACC6">
                  <a:lumMod val="75000"/>
                </a:srgbClr>
              </a:solidFill>
              <a:latin typeface="UTM Avo"/>
              <a:ea typeface="华康俪金黑W8" panose="020B0809000000000000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77" t="27542" r="48277" b="36192"/>
          <a:stretch/>
        </p:blipFill>
        <p:spPr>
          <a:xfrm rot="20899879">
            <a:off x="1019325" y="5688051"/>
            <a:ext cx="1793990" cy="1382427"/>
          </a:xfrm>
          <a:prstGeom prst="rect">
            <a:avLst/>
          </a:prstGeom>
        </p:spPr>
      </p:pic>
      <p:sp>
        <p:nvSpPr>
          <p:cNvPr id="2" name="Moon 1"/>
          <p:cNvSpPr/>
          <p:nvPr/>
        </p:nvSpPr>
        <p:spPr>
          <a:xfrm rot="5400000">
            <a:off x="4455521" y="-867106"/>
            <a:ext cx="1884649" cy="3807420"/>
          </a:xfrm>
          <a:prstGeom prst="mo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083513" y="674307"/>
            <a:ext cx="3218043" cy="996286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en-AU" sz="3600" b="1" dirty="0" err="1">
                <a:latin typeface="UTM Avo"/>
              </a:rPr>
              <a:t>Thần</a:t>
            </a:r>
            <a:r>
              <a:rPr lang="en-AU" sz="3600" b="1" dirty="0">
                <a:latin typeface="UTM Avo"/>
              </a:rPr>
              <a:t> </a:t>
            </a:r>
            <a:r>
              <a:rPr lang="en-AU" sz="3600" b="1" dirty="0" err="1">
                <a:latin typeface="UTM Avo"/>
              </a:rPr>
              <a:t>ru</a:t>
            </a:r>
            <a:r>
              <a:rPr lang="en-AU" sz="3600" b="1" dirty="0">
                <a:latin typeface="UTM Avo"/>
              </a:rPr>
              <a:t> </a:t>
            </a:r>
            <a:r>
              <a:rPr lang="en-AU" sz="3600" b="1" dirty="0" err="1">
                <a:latin typeface="UTM Avo"/>
              </a:rPr>
              <a:t>ngủ</a:t>
            </a:r>
            <a:endParaRPr lang="en-US" sz="3600" b="1" dirty="0">
              <a:latin typeface="UTM Avo"/>
            </a:endParaRPr>
          </a:p>
        </p:txBody>
      </p:sp>
      <p:pic>
        <p:nvPicPr>
          <p:cNvPr id="20" name="Picture 19"/>
          <p:cNvPicPr/>
          <p:nvPr/>
        </p:nvPicPr>
        <p:blipFill rotWithShape="1">
          <a:blip r:embed="rId8"/>
          <a:srcRect l="206" t="10610" r="15226" b="28478"/>
          <a:stretch/>
        </p:blipFill>
        <p:spPr bwMode="auto">
          <a:xfrm>
            <a:off x="8393374" y="2879679"/>
            <a:ext cx="3675592" cy="39783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08865" y="1839589"/>
            <a:ext cx="813406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000" dirty="0">
                <a:latin typeface="UTM Avo"/>
              </a:rPr>
              <a:t>	</a:t>
            </a:r>
            <a:r>
              <a:rPr lang="en-AU" sz="3000" dirty="0" err="1">
                <a:latin typeface="UTM Avo"/>
              </a:rPr>
              <a:t>Đêm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đến</a:t>
            </a:r>
            <a:r>
              <a:rPr lang="en-AU" sz="3000" dirty="0">
                <a:latin typeface="UTM Avo"/>
              </a:rPr>
              <a:t>, </a:t>
            </a:r>
            <a:r>
              <a:rPr lang="en-AU" sz="3000" dirty="0" err="1">
                <a:latin typeface="UTM Avo"/>
              </a:rPr>
              <a:t>khi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đám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trẻ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tụ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tập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bên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bàn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thì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thần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ru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ngủ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rón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rén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bước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đến</a:t>
            </a:r>
            <a:r>
              <a:rPr lang="en-AU" sz="3000" dirty="0">
                <a:latin typeface="UTM Avo"/>
              </a:rPr>
              <a:t>. </a:t>
            </a:r>
            <a:r>
              <a:rPr lang="en-AU" sz="3000" dirty="0" err="1">
                <a:latin typeface="UTM Avo"/>
              </a:rPr>
              <a:t>Thần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hé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cửa</a:t>
            </a:r>
            <a:r>
              <a:rPr lang="en-AU" sz="3000" dirty="0">
                <a:latin typeface="UTM Avo"/>
              </a:rPr>
              <a:t>, </a:t>
            </a:r>
            <a:r>
              <a:rPr lang="en-AU" sz="3000" dirty="0" err="1">
                <a:latin typeface="UTM Avo"/>
              </a:rPr>
              <a:t>phả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một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làn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gió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nhẹ</a:t>
            </a:r>
            <a:r>
              <a:rPr lang="en-AU" sz="3000" dirty="0">
                <a:latin typeface="UTM Avo"/>
              </a:rPr>
              <a:t>. </a:t>
            </a:r>
            <a:r>
              <a:rPr lang="en-AU" sz="3000" dirty="0" err="1">
                <a:latin typeface="UTM Avo"/>
              </a:rPr>
              <a:t>Thế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là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bọn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trẻ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buồn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ngủ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rũ</a:t>
            </a:r>
            <a:r>
              <a:rPr lang="en-AU" sz="3000" dirty="0">
                <a:latin typeface="UTM Avo"/>
              </a:rPr>
              <a:t>.</a:t>
            </a:r>
          </a:p>
          <a:p>
            <a:r>
              <a:rPr lang="en-AU" sz="3000" dirty="0">
                <a:latin typeface="UTM Avo"/>
              </a:rPr>
              <a:t>	</a:t>
            </a:r>
            <a:r>
              <a:rPr lang="en-AU" sz="3000" dirty="0" err="1">
                <a:latin typeface="UTM Avo"/>
              </a:rPr>
              <a:t>Khi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bọn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trẻ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ngủ</a:t>
            </a:r>
            <a:r>
              <a:rPr lang="en-AU" sz="3000" dirty="0">
                <a:latin typeface="UTM Avo"/>
              </a:rPr>
              <a:t>, </a:t>
            </a:r>
            <a:r>
              <a:rPr lang="en-AU" sz="3000" dirty="0" err="1">
                <a:latin typeface="UTM Avo"/>
              </a:rPr>
              <a:t>thần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che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chiếc</a:t>
            </a:r>
            <a:r>
              <a:rPr lang="en-AU" sz="3000" dirty="0">
                <a:latin typeface="UTM Avo"/>
              </a:rPr>
              <a:t> ô </a:t>
            </a:r>
            <a:r>
              <a:rPr lang="en-AU" sz="3000" dirty="0" err="1">
                <a:latin typeface="UTM Avo"/>
              </a:rPr>
              <a:t>có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bức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vẽ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đẹp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cho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những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đứa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trẻ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dễ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thương</a:t>
            </a:r>
            <a:r>
              <a:rPr lang="en-AU" sz="3000" dirty="0">
                <a:latin typeface="UTM Avo"/>
              </a:rPr>
              <a:t>. </a:t>
            </a:r>
            <a:r>
              <a:rPr lang="en-AU" sz="3000" dirty="0" err="1">
                <a:latin typeface="UTM Avo"/>
              </a:rPr>
              <a:t>Các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bé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sẽ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có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giấc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mơ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đẹp</a:t>
            </a:r>
            <a:r>
              <a:rPr lang="en-AU" sz="3000" dirty="0">
                <a:latin typeface="UTM Avo"/>
              </a:rPr>
              <a:t>. </a:t>
            </a:r>
            <a:r>
              <a:rPr lang="en-AU" sz="3000" dirty="0" err="1">
                <a:latin typeface="UTM Avo"/>
              </a:rPr>
              <a:t>Đứa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trẻ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hư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chẳng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mơ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gì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vì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chiếc</a:t>
            </a:r>
            <a:r>
              <a:rPr lang="en-AU" sz="3000" dirty="0">
                <a:latin typeface="UTM Avo"/>
              </a:rPr>
              <a:t> ô </a:t>
            </a:r>
            <a:r>
              <a:rPr lang="en-AU" sz="3000" dirty="0" err="1">
                <a:latin typeface="UTM Avo"/>
              </a:rPr>
              <a:t>che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cho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chúng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không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vẽ</a:t>
            </a:r>
            <a:r>
              <a:rPr lang="en-AU" sz="3000" dirty="0">
                <a:latin typeface="UTM Avo"/>
              </a:rPr>
              <a:t> </a:t>
            </a:r>
            <a:r>
              <a:rPr lang="en-AU" sz="3000" dirty="0" err="1">
                <a:latin typeface="UTM Avo"/>
              </a:rPr>
              <a:t>gì</a:t>
            </a:r>
            <a:r>
              <a:rPr lang="en-AU" sz="3000" dirty="0">
                <a:latin typeface="UTM Avo"/>
              </a:rPr>
              <a:t>,</a:t>
            </a:r>
          </a:p>
          <a:p>
            <a:pPr algn="r"/>
            <a:r>
              <a:rPr lang="en-AU" sz="2000" dirty="0">
                <a:latin typeface="UTM Avo"/>
              </a:rPr>
              <a:t>Theo AN- ĐÉC-XEN (</a:t>
            </a:r>
            <a:r>
              <a:rPr lang="en-AU" sz="2000" dirty="0" err="1">
                <a:latin typeface="UTM Avo"/>
              </a:rPr>
              <a:t>Hạnh</a:t>
            </a:r>
            <a:r>
              <a:rPr lang="en-AU" sz="2000" dirty="0">
                <a:latin typeface="UTM Avo"/>
              </a:rPr>
              <a:t> Mai </a:t>
            </a:r>
            <a:r>
              <a:rPr lang="en-AU" sz="2000" dirty="0" err="1">
                <a:latin typeface="UTM Avo"/>
              </a:rPr>
              <a:t>kể</a:t>
            </a:r>
            <a:r>
              <a:rPr lang="en-AU" sz="2000" dirty="0">
                <a:latin typeface="UTM Avo"/>
              </a:rPr>
              <a:t>)</a:t>
            </a:r>
            <a:endParaRPr lang="en-US" sz="2000" dirty="0">
              <a:latin typeface="UTM Avo"/>
            </a:endParaRPr>
          </a:p>
        </p:txBody>
      </p:sp>
      <p:pic>
        <p:nvPicPr>
          <p:cNvPr id="23" name="图片 21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440000">
            <a:off x="9577885" y="534666"/>
            <a:ext cx="1744980" cy="16059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7486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  <p:bldP spid="7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4" t="29001" r="38646" b="18147"/>
          <a:stretch/>
        </p:blipFill>
        <p:spPr>
          <a:xfrm>
            <a:off x="-258984" y="5622878"/>
            <a:ext cx="1514578" cy="123512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2" r="70597" b="66179"/>
          <a:stretch/>
        </p:blipFill>
        <p:spPr>
          <a:xfrm rot="21115178">
            <a:off x="-202080" y="160213"/>
            <a:ext cx="1021890" cy="11856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6344" y="357611"/>
            <a:ext cx="404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altLang="zh-CN" sz="2800" b="1" dirty="0">
                <a:solidFill>
                  <a:srgbClr val="4BACC6">
                    <a:lumMod val="75000"/>
                  </a:srgbClr>
                </a:solidFill>
                <a:latin typeface="UTM Avo"/>
                <a:ea typeface="华康俪金黑W8" panose="020B0809000000000000" pitchFamily="49" charset="-122"/>
              </a:rPr>
              <a:t>?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UTM Avo"/>
              <a:ea typeface="华康俪金黑W8" panose="020B0809000000000000" pitchFamily="49" charset="-122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77" t="27542" r="48277" b="36192"/>
          <a:stretch/>
        </p:blipFill>
        <p:spPr>
          <a:xfrm rot="20899879">
            <a:off x="1019325" y="5688051"/>
            <a:ext cx="1793990" cy="1382427"/>
          </a:xfrm>
          <a:prstGeom prst="rect">
            <a:avLst/>
          </a:prstGeom>
        </p:spPr>
      </p:pic>
      <p:pic>
        <p:nvPicPr>
          <p:cNvPr id="20" name="Picture 19"/>
          <p:cNvPicPr/>
          <p:nvPr/>
        </p:nvPicPr>
        <p:blipFill rotWithShape="1">
          <a:blip r:embed="rId9"/>
          <a:srcRect l="206" t="10610" r="15226" b="28478"/>
          <a:stretch/>
        </p:blipFill>
        <p:spPr bwMode="auto">
          <a:xfrm>
            <a:off x="8393374" y="2879679"/>
            <a:ext cx="3675592" cy="39783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258101" y="129653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20621" y="1862024"/>
            <a:ext cx="10643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>
                <a:latin typeface="UTM Avo"/>
              </a:rPr>
              <a:t>a)  </a:t>
            </a:r>
            <a:r>
              <a:rPr lang="en-AU" sz="3200" dirty="0" err="1">
                <a:latin typeface="UTM Avo"/>
              </a:rPr>
              <a:t>Thần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ru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ngủ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giúp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đứa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trẻ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dễ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thương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có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giấc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mơ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đẹp</a:t>
            </a:r>
            <a:r>
              <a:rPr lang="en-AU" sz="3200" dirty="0">
                <a:latin typeface="UTM Avo"/>
              </a:rPr>
              <a:t>.</a:t>
            </a:r>
            <a:endParaRPr lang="en-US" sz="3200" dirty="0">
              <a:latin typeface="UTM Avo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3592" y="2981385"/>
            <a:ext cx="10180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>
                <a:latin typeface="UTM Avo"/>
              </a:rPr>
              <a:t>b)  </a:t>
            </a:r>
            <a:r>
              <a:rPr lang="en-AU" sz="3200" dirty="0" err="1">
                <a:latin typeface="UTM Avo"/>
              </a:rPr>
              <a:t>Thần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làm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cho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đứa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trẻ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hư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chẳng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ngủ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được</a:t>
            </a:r>
            <a:r>
              <a:rPr lang="en-AU" sz="3200" dirty="0">
                <a:latin typeface="UTM Avo"/>
              </a:rPr>
              <a:t>.</a:t>
            </a:r>
            <a:endParaRPr lang="en-US" sz="3200" dirty="0">
              <a:latin typeface="UTM Avo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95950" y="321358"/>
            <a:ext cx="82054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 err="1">
                <a:latin typeface="UTM Avo"/>
              </a:rPr>
              <a:t>Khoanh</a:t>
            </a:r>
            <a:r>
              <a:rPr lang="en-AU" sz="4000" dirty="0">
                <a:latin typeface="UTM Avo"/>
              </a:rPr>
              <a:t> </a:t>
            </a:r>
            <a:r>
              <a:rPr lang="en-AU" sz="4000" dirty="0" err="1">
                <a:latin typeface="UTM Avo"/>
              </a:rPr>
              <a:t>tròn</a:t>
            </a:r>
            <a:r>
              <a:rPr lang="en-AU" sz="4000" dirty="0">
                <a:latin typeface="UTM Avo"/>
              </a:rPr>
              <a:t> </a:t>
            </a:r>
            <a:r>
              <a:rPr lang="en-AU" sz="4000" dirty="0" err="1">
                <a:latin typeface="UTM Avo"/>
              </a:rPr>
              <a:t>chữ</a:t>
            </a:r>
            <a:r>
              <a:rPr lang="en-AU" sz="4000" dirty="0">
                <a:latin typeface="UTM Avo"/>
              </a:rPr>
              <a:t> </a:t>
            </a:r>
            <a:r>
              <a:rPr lang="en-AU" sz="4000" dirty="0" err="1">
                <a:latin typeface="UTM Avo"/>
              </a:rPr>
              <a:t>cái</a:t>
            </a:r>
            <a:r>
              <a:rPr lang="en-AU" sz="4000" dirty="0">
                <a:latin typeface="UTM Avo"/>
              </a:rPr>
              <a:t> </a:t>
            </a:r>
            <a:r>
              <a:rPr lang="en-AU" sz="4000" dirty="0" err="1">
                <a:latin typeface="UTM Avo"/>
              </a:rPr>
              <a:t>trước</a:t>
            </a:r>
            <a:r>
              <a:rPr lang="en-AU" sz="4000" dirty="0">
                <a:latin typeface="UTM Avo"/>
              </a:rPr>
              <a:t> ý </a:t>
            </a:r>
            <a:r>
              <a:rPr lang="en-AU" sz="4000" dirty="0" err="1">
                <a:latin typeface="UTM Avo"/>
              </a:rPr>
              <a:t>đúng</a:t>
            </a:r>
            <a:r>
              <a:rPr lang="en-AU" sz="4000" dirty="0">
                <a:latin typeface="UTM Avo"/>
              </a:rPr>
              <a:t>:</a:t>
            </a:r>
            <a:endParaRPr lang="en-US" sz="4000" dirty="0"/>
          </a:p>
        </p:txBody>
      </p:sp>
      <p:sp>
        <p:nvSpPr>
          <p:cNvPr id="17" name="Oval 16"/>
          <p:cNvSpPr/>
          <p:nvPr/>
        </p:nvSpPr>
        <p:spPr>
          <a:xfrm>
            <a:off x="340745" y="1820782"/>
            <a:ext cx="764276" cy="73974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A_图片 11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374" y="279624"/>
            <a:ext cx="1848308" cy="144060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9825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4" grpId="0"/>
      <p:bldP spid="16" grpId="0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542" y="5308979"/>
            <a:ext cx="1801382" cy="154085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5875" y="4899008"/>
            <a:ext cx="2203255" cy="195082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9190" y="5164668"/>
            <a:ext cx="1942810" cy="169333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97570" y="918288"/>
            <a:ext cx="20706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rgbClr val="FF0000"/>
                </a:solidFill>
                <a:latin typeface="UTM Avo"/>
                <a:ea typeface="字魂59号-创粗黑"/>
              </a:rPr>
              <a:t>A</a:t>
            </a:r>
            <a:r>
              <a:rPr lang="en-AU" sz="4000" b="1" dirty="0">
                <a:solidFill>
                  <a:srgbClr val="FF0000"/>
                </a:solidFill>
                <a:latin typeface="UTM Avo"/>
                <a:ea typeface="字魂59号-创粗黑"/>
              </a:rPr>
              <a:t>. VIẾT</a:t>
            </a:r>
            <a:endParaRPr lang="en-US" sz="4000" b="1" dirty="0">
              <a:solidFill>
                <a:srgbClr val="FF0000"/>
              </a:solidFill>
              <a:latin typeface="UTM Avo"/>
              <a:ea typeface="字魂59号-创粗黑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41064" y="1272231"/>
            <a:ext cx="4728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dirty="0" err="1">
                <a:latin typeface="UTM Avo"/>
              </a:rPr>
              <a:t>Điền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chữ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>
                <a:solidFill>
                  <a:srgbClr val="FF0000"/>
                </a:solidFill>
                <a:latin typeface="UTM Avo"/>
              </a:rPr>
              <a:t>C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hoặc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>
                <a:solidFill>
                  <a:srgbClr val="FF0000"/>
                </a:solidFill>
                <a:latin typeface="UTM Avo"/>
              </a:rPr>
              <a:t>K</a:t>
            </a:r>
            <a:endParaRPr lang="en-US" sz="2800" b="1" dirty="0">
              <a:solidFill>
                <a:srgbClr val="FF0000"/>
              </a:solidFill>
              <a:latin typeface="UTM Avo"/>
            </a:endParaRPr>
          </a:p>
        </p:txBody>
      </p:sp>
      <p:pic>
        <p:nvPicPr>
          <p:cNvPr id="14" name="Picture 13" descr="https://img-cache.coccoc.com/image2?i=3&amp;l=39/441872405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6539" y="2031796"/>
            <a:ext cx="1924751" cy="1451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 descr="Loài chim công và những khám phá gây kích thích nhất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6719" y="2031795"/>
            <a:ext cx="2045956" cy="1520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/>
          <p:cNvPicPr/>
          <p:nvPr/>
        </p:nvPicPr>
        <p:blipFill rotWithShape="1">
          <a:blip r:embed="rId10"/>
          <a:srcRect l="16872" t="25000" r="10082" b="42593"/>
          <a:stretch/>
        </p:blipFill>
        <p:spPr bwMode="auto">
          <a:xfrm>
            <a:off x="5170726" y="2031795"/>
            <a:ext cx="2186556" cy="15204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Oval 16"/>
          <p:cNvSpPr/>
          <p:nvPr/>
        </p:nvSpPr>
        <p:spPr>
          <a:xfrm>
            <a:off x="1555845" y="4053385"/>
            <a:ext cx="2047164" cy="10149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800" b="1" dirty="0">
                <a:solidFill>
                  <a:schemeClr val="tx1"/>
                </a:solidFill>
                <a:latin typeface="UTM Avo"/>
              </a:rPr>
              <a:t>……</a:t>
            </a:r>
            <a:r>
              <a:rPr lang="en-AU" sz="2800" b="1" dirty="0" err="1">
                <a:solidFill>
                  <a:schemeClr val="tx1"/>
                </a:solidFill>
                <a:latin typeface="UTM Avo"/>
              </a:rPr>
              <a:t>iến</a:t>
            </a:r>
            <a:endParaRPr lang="en-US" sz="2800" b="1" dirty="0">
              <a:solidFill>
                <a:schemeClr val="tx1"/>
              </a:solidFill>
              <a:latin typeface="UTM Avo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5322627" y="4053385"/>
            <a:ext cx="2047164" cy="10149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800" b="1" dirty="0">
                <a:solidFill>
                  <a:schemeClr val="tx1"/>
                </a:solidFill>
                <a:latin typeface="UTM Avo"/>
              </a:rPr>
              <a:t>…</a:t>
            </a:r>
            <a:r>
              <a:rPr lang="en-AU" sz="2800" b="1" dirty="0" err="1">
                <a:solidFill>
                  <a:schemeClr val="tx1"/>
                </a:solidFill>
                <a:latin typeface="UTM Avo"/>
              </a:rPr>
              <a:t>ìm</a:t>
            </a:r>
            <a:endParaRPr lang="en-US" sz="2800" b="1" dirty="0">
              <a:solidFill>
                <a:schemeClr val="tx1"/>
              </a:solidFill>
              <a:latin typeface="UTM Avo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8625385" y="3941182"/>
            <a:ext cx="2047164" cy="10149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800" b="1" dirty="0">
                <a:solidFill>
                  <a:schemeClr val="tx1"/>
                </a:solidFill>
                <a:latin typeface="UTM Avo"/>
              </a:rPr>
              <a:t>…</a:t>
            </a:r>
            <a:r>
              <a:rPr lang="en-AU" sz="2800" b="1" dirty="0" err="1">
                <a:solidFill>
                  <a:schemeClr val="tx1"/>
                </a:solidFill>
                <a:latin typeface="UTM Avo"/>
              </a:rPr>
              <a:t>ông</a:t>
            </a:r>
            <a:endParaRPr lang="en-US" sz="2800" b="1" dirty="0">
              <a:solidFill>
                <a:schemeClr val="tx1"/>
              </a:solidFill>
              <a:latin typeface="UTM Avo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57383" y="4311470"/>
            <a:ext cx="1147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rgbClr val="FF0000"/>
                </a:solidFill>
                <a:latin typeface="UTM Avo"/>
              </a:rPr>
              <a:t>k</a:t>
            </a:r>
            <a:endParaRPr lang="en-US" sz="3200" b="1" dirty="0">
              <a:solidFill>
                <a:srgbClr val="FF0000"/>
              </a:solidFill>
              <a:latin typeface="UTM Avo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936776" y="4263604"/>
            <a:ext cx="1147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rgbClr val="FF0000"/>
                </a:solidFill>
                <a:latin typeface="UTM Avo"/>
              </a:rPr>
              <a:t>k</a:t>
            </a:r>
            <a:endParaRPr lang="en-US" sz="3200" b="1" dirty="0">
              <a:solidFill>
                <a:srgbClr val="FF0000"/>
              </a:solidFill>
              <a:latin typeface="UTM Avo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101570" y="4149594"/>
            <a:ext cx="1147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rgbClr val="FF0000"/>
                </a:solidFill>
                <a:latin typeface="UTM Avo"/>
              </a:rPr>
              <a:t>c</a:t>
            </a:r>
            <a:endParaRPr lang="en-US" sz="3200" b="1" dirty="0">
              <a:solidFill>
                <a:srgbClr val="FF0000"/>
              </a:solidFill>
              <a:latin typeface="UTM Avo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409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  <p:bldP spid="17" grpId="0" animBg="1"/>
      <p:bldP spid="18" grpId="0" animBg="1"/>
      <p:bldP spid="19" grpId="0" animBg="1"/>
      <p:bldP spid="20" grpId="0"/>
      <p:bldP spid="21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6832" y="-234915"/>
            <a:ext cx="2997089" cy="3993621"/>
          </a:xfrm>
          <a:prstGeom prst="rect">
            <a:avLst/>
          </a:prstGeom>
        </p:spPr>
      </p:pic>
      <p:pic>
        <p:nvPicPr>
          <p:cNvPr id="3" name="图片 2" descr="图片包含 餐桌, 室内, 事情&#10;&#10;已生成高可信度的说明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535" y="4176214"/>
            <a:ext cx="2866030" cy="2777319"/>
          </a:xfrm>
          <a:prstGeom prst="rect">
            <a:avLst/>
          </a:prstGeom>
        </p:spPr>
      </p:pic>
      <p:pic>
        <p:nvPicPr>
          <p:cNvPr id="7" name="图片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2" r="70597" b="66179"/>
          <a:stretch/>
        </p:blipFill>
        <p:spPr>
          <a:xfrm rot="21115178">
            <a:off x="794207" y="510360"/>
            <a:ext cx="1021890" cy="11856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52711" y="707375"/>
            <a:ext cx="668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dirty="0">
                <a:latin typeface="UTM Avo"/>
              </a:rPr>
              <a:t>2</a:t>
            </a:r>
            <a:endParaRPr lang="en-US" sz="2800" b="1" dirty="0">
              <a:latin typeface="UTM Avo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31107" y="707375"/>
            <a:ext cx="3944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 err="1">
                <a:latin typeface="UTM Avo"/>
              </a:rPr>
              <a:t>Tập</a:t>
            </a:r>
            <a:r>
              <a:rPr lang="en-AU" sz="3600" b="1" dirty="0">
                <a:latin typeface="UTM Avo"/>
              </a:rPr>
              <a:t> </a:t>
            </a:r>
            <a:r>
              <a:rPr lang="en-AU" sz="3600" b="1" dirty="0" err="1">
                <a:latin typeface="UTM Avo"/>
              </a:rPr>
              <a:t>chép</a:t>
            </a:r>
            <a:endParaRPr lang="en-US" sz="3600" b="1" dirty="0">
              <a:latin typeface="UTM Avo"/>
            </a:endParaRPr>
          </a:p>
        </p:txBody>
      </p:sp>
      <p:sp>
        <p:nvSpPr>
          <p:cNvPr id="6" name="Flowchart: Punched Tape 5"/>
          <p:cNvSpPr/>
          <p:nvPr/>
        </p:nvSpPr>
        <p:spPr>
          <a:xfrm>
            <a:off x="2961565" y="2606722"/>
            <a:ext cx="7001301" cy="2210938"/>
          </a:xfrm>
          <a:prstGeom prst="flowChartPunchedTap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411939" y="3411020"/>
            <a:ext cx="63598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 err="1">
                <a:latin typeface="UTM Avo"/>
              </a:rPr>
              <a:t>Đứa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trẻ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dễ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tương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có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giấc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mơ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đẹp</a:t>
            </a:r>
            <a:r>
              <a:rPr lang="en-AU" sz="3200" dirty="0">
                <a:latin typeface="UTM Avo"/>
              </a:rPr>
              <a:t>.</a:t>
            </a:r>
            <a:endParaRPr lang="en-US" sz="3200" dirty="0">
              <a:latin typeface="UTM Avo"/>
            </a:endParaRPr>
          </a:p>
        </p:txBody>
      </p:sp>
      <p:pic>
        <p:nvPicPr>
          <p:cNvPr id="12" name="图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2866" y="4073742"/>
            <a:ext cx="1465012" cy="25266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83334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A_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rcRect l="11908" t="16713" b="14111"/>
          <a:stretch>
            <a:fillRect/>
          </a:stretch>
        </p:blipFill>
        <p:spPr>
          <a:xfrm>
            <a:off x="2643046" y="552786"/>
            <a:ext cx="6550660" cy="50342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3" name="图片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0755" y="98679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93" y="3285332"/>
            <a:ext cx="4320502" cy="3240377"/>
          </a:xfrm>
          <a:prstGeom prst="rect">
            <a:avLst/>
          </a:prstGeom>
        </p:spPr>
      </p:pic>
      <p:pic>
        <p:nvPicPr>
          <p:cNvPr id="16" name="PA_图片 12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6" t="12258" r="11253" b="65141"/>
          <a:stretch>
            <a:fillRect/>
          </a:stretch>
        </p:blipFill>
        <p:spPr>
          <a:xfrm>
            <a:off x="3417270" y="3678923"/>
            <a:ext cx="5002213" cy="154997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7304" y="3599787"/>
            <a:ext cx="3258213" cy="32582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41503" y="2663260"/>
            <a:ext cx="47357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000" b="1" dirty="0">
                <a:solidFill>
                  <a:srgbClr val="FF0000"/>
                </a:solidFill>
                <a:latin typeface=".VnAristote" panose="020B7200000000000000" pitchFamily="34" charset="0"/>
              </a:rPr>
              <a:t>Thank you</a:t>
            </a:r>
            <a:endParaRPr lang="en-US" sz="6000" b="1" dirty="0">
              <a:solidFill>
                <a:srgbClr val="FF0000"/>
              </a:solidFill>
              <a:latin typeface=".VnAristote" panose="020B7200000000000000" pitchFamily="34" charset="0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36883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489FDA36-AAC1-47AB-BFDD-CD62F04A9F0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F7073324-45FD-48DD-BEBE-EC9E3E9082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096000"/>
            </a:xfrm>
            <a:prstGeom prst="rect">
              <a:avLst/>
            </a:prstGeom>
          </p:spPr>
        </p:pic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809CE88A-B0DD-45AD-B66D-754FBA9CDF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3913"/>
            <a:stretch/>
          </p:blipFill>
          <p:spPr>
            <a:xfrm>
              <a:off x="0" y="5334000"/>
              <a:ext cx="12192000" cy="1524000"/>
            </a:xfrm>
            <a:prstGeom prst="rect">
              <a:avLst/>
            </a:prstGeom>
          </p:spPr>
        </p:pic>
      </p:grpSp>
      <p:pic>
        <p:nvPicPr>
          <p:cNvPr id="6" name="图片 5">
            <a:extLst>
              <a:ext uri="{FF2B5EF4-FFF2-40B4-BE49-F238E27FC236}">
                <a16:creationId xmlns:a16="http://schemas.microsoft.com/office/drawing/2014/main" id="{9F249620-FB5E-408E-B6B1-9929965F774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3" t="20312" r="2025" b="54688"/>
          <a:stretch/>
        </p:blipFill>
        <p:spPr>
          <a:xfrm>
            <a:off x="10210800" y="4912468"/>
            <a:ext cx="1390650" cy="118353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6379EBD-7E38-4853-9A6B-0DE5673874B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3" t="20312" r="2025" b="54688"/>
          <a:stretch/>
        </p:blipFill>
        <p:spPr>
          <a:xfrm>
            <a:off x="241832" y="5138058"/>
            <a:ext cx="1775791" cy="151131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08F9F8E-3F1E-4E81-8F01-8D744629B32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3" t="20312" r="2025" b="54688"/>
          <a:stretch/>
        </p:blipFill>
        <p:spPr>
          <a:xfrm>
            <a:off x="1106318" y="2038350"/>
            <a:ext cx="717709" cy="610816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id="{018740CE-4032-4752-BD9F-DF930BB722B6}"/>
              </a:ext>
            </a:extLst>
          </p:cNvPr>
          <p:cNvSpPr/>
          <p:nvPr/>
        </p:nvSpPr>
        <p:spPr>
          <a:xfrm>
            <a:off x="2186609" y="-1257300"/>
            <a:ext cx="7794172" cy="7067550"/>
          </a:xfrm>
          <a:prstGeom prst="roundRect">
            <a:avLst>
              <a:gd name="adj" fmla="val 931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3C0EAA15-EE0A-4909-8DC5-AA231CF1EB5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6177">
            <a:off x="5694039" y="4535524"/>
            <a:ext cx="1401010" cy="140101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387F4D76-32A6-4C66-83D8-5C5D18EA2E7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6177">
            <a:off x="7397461" y="2781186"/>
            <a:ext cx="3339681" cy="3339681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3381AB9B-1A25-4521-932B-3CBB6A62372F}"/>
              </a:ext>
            </a:extLst>
          </p:cNvPr>
          <p:cNvSpPr txBox="1"/>
          <p:nvPr/>
        </p:nvSpPr>
        <p:spPr>
          <a:xfrm>
            <a:off x="3555754" y="1202616"/>
            <a:ext cx="505588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仓耳今楷05-6763 W05" panose="02020400000000000000" pitchFamily="18" charset="-122"/>
                <a:ea typeface="仓耳今楷05-6763 W05" panose="02020400000000000000" pitchFamily="18" charset="-122"/>
                <a:cs typeface="+mn-cs"/>
              </a:rPr>
              <a:t>THANKS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仓耳今楷05-6763 W05" panose="02020400000000000000" pitchFamily="18" charset="-122"/>
              <a:ea typeface="仓耳今楷05-6763 W05" panose="02020400000000000000" pitchFamily="18" charset="-122"/>
              <a:cs typeface="+mn-cs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B0977568-8556-461F-9D6C-6905B5E4271A}"/>
              </a:ext>
            </a:extLst>
          </p:cNvPr>
          <p:cNvSpPr txBox="1"/>
          <p:nvPr/>
        </p:nvSpPr>
        <p:spPr>
          <a:xfrm>
            <a:off x="3957943" y="2817167"/>
            <a:ext cx="4276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仓耳今楷05-6763 W05" panose="02020400000000000000" pitchFamily="18" charset="-122"/>
                <a:ea typeface="仓耳今楷05-6763 W05" panose="02020400000000000000" pitchFamily="18" charset="-122"/>
                <a:cs typeface="+mn-cs"/>
              </a:rPr>
              <a:t>祝小朋友们六一节日快乐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8177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1119115" y="245963"/>
            <a:ext cx="887105" cy="682036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b="1" dirty="0">
                <a:solidFill>
                  <a:schemeClr val="tx1"/>
                </a:solidFill>
                <a:latin typeface="UTM Avo"/>
              </a:rPr>
              <a:t>1</a:t>
            </a:r>
            <a:endParaRPr lang="en-US" sz="3200" b="1" dirty="0">
              <a:latin typeface="UTM Avo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79174" y="368793"/>
            <a:ext cx="7915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 err="1">
                <a:latin typeface="UTM Avo"/>
              </a:rPr>
              <a:t>Đố</a:t>
            </a:r>
            <a:r>
              <a:rPr lang="en-AU" sz="3200" b="1" dirty="0">
                <a:latin typeface="UTM Avo"/>
              </a:rPr>
              <a:t> </a:t>
            </a:r>
            <a:r>
              <a:rPr lang="en-AU" sz="3200" b="1" dirty="0" err="1">
                <a:latin typeface="UTM Avo"/>
              </a:rPr>
              <a:t>em</a:t>
            </a:r>
            <a:r>
              <a:rPr lang="en-AU" sz="3200" b="1" dirty="0">
                <a:latin typeface="UTM Avo"/>
              </a:rPr>
              <a:t>: </a:t>
            </a:r>
            <a:r>
              <a:rPr lang="en-AU" sz="3200" b="1" dirty="0" err="1">
                <a:latin typeface="UTM Avo"/>
              </a:rPr>
              <a:t>Mỗi</a:t>
            </a:r>
            <a:r>
              <a:rPr lang="en-AU" sz="3200" b="1" dirty="0">
                <a:latin typeface="UTM Avo"/>
              </a:rPr>
              <a:t> </a:t>
            </a:r>
            <a:r>
              <a:rPr lang="en-AU" sz="3200" b="1" dirty="0" err="1">
                <a:latin typeface="UTM Avo"/>
              </a:rPr>
              <a:t>toa</a:t>
            </a:r>
            <a:r>
              <a:rPr lang="en-AU" sz="3200" b="1" dirty="0">
                <a:latin typeface="UTM Avo"/>
              </a:rPr>
              <a:t> </a:t>
            </a:r>
            <a:r>
              <a:rPr lang="en-AU" sz="3200" b="1" dirty="0" err="1">
                <a:latin typeface="UTM Avo"/>
              </a:rPr>
              <a:t>tàu</a:t>
            </a:r>
            <a:r>
              <a:rPr lang="en-AU" sz="3200" b="1" dirty="0">
                <a:latin typeface="UTM Avo"/>
              </a:rPr>
              <a:t> </a:t>
            </a:r>
            <a:r>
              <a:rPr lang="en-AU" sz="3200" b="1" dirty="0" err="1">
                <a:latin typeface="UTM Avo"/>
              </a:rPr>
              <a:t>dưới</a:t>
            </a:r>
            <a:r>
              <a:rPr lang="en-AU" sz="3200" b="1" dirty="0">
                <a:latin typeface="UTM Avo"/>
              </a:rPr>
              <a:t> </a:t>
            </a:r>
            <a:r>
              <a:rPr lang="en-AU" sz="3200" b="1" dirty="0" err="1">
                <a:latin typeface="UTM Avo"/>
              </a:rPr>
              <a:t>đây</a:t>
            </a:r>
            <a:r>
              <a:rPr lang="en-AU" sz="3200" b="1" dirty="0">
                <a:latin typeface="UTM Avo"/>
              </a:rPr>
              <a:t> </a:t>
            </a:r>
            <a:r>
              <a:rPr lang="en-AU" sz="3200" b="1" dirty="0" err="1">
                <a:latin typeface="UTM Avo"/>
              </a:rPr>
              <a:t>chở</a:t>
            </a:r>
            <a:r>
              <a:rPr lang="en-AU" sz="3200" b="1" dirty="0">
                <a:latin typeface="UTM Avo"/>
              </a:rPr>
              <a:t> </a:t>
            </a:r>
            <a:r>
              <a:rPr lang="en-AU" sz="3200" b="1" dirty="0" err="1">
                <a:latin typeface="UTM Avo"/>
              </a:rPr>
              <a:t>gì</a:t>
            </a:r>
            <a:r>
              <a:rPr lang="en-AU" sz="3200" b="1" dirty="0">
                <a:latin typeface="UTM Avo"/>
              </a:rPr>
              <a:t> ?</a:t>
            </a:r>
            <a:endParaRPr lang="en-US" sz="3200" b="1" dirty="0">
              <a:latin typeface="UTM Avo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666099" y="967344"/>
            <a:ext cx="10628693" cy="2840813"/>
            <a:chOff x="439756" y="680169"/>
            <a:chExt cx="10628693" cy="2840813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628"/>
            <a:stretch/>
          </p:blipFill>
          <p:spPr>
            <a:xfrm>
              <a:off x="439756" y="805230"/>
              <a:ext cx="7178723" cy="2648018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57" r="23662" b="13628"/>
            <a:stretch/>
          </p:blipFill>
          <p:spPr>
            <a:xfrm>
              <a:off x="7529671" y="680169"/>
              <a:ext cx="3538778" cy="2840813"/>
            </a:xfrm>
            <a:prstGeom prst="rect">
              <a:avLst/>
            </a:prstGeom>
          </p:spPr>
        </p:pic>
        <p:sp>
          <p:nvSpPr>
            <p:cNvPr id="13" name="Rounded Rectangle 12"/>
            <p:cNvSpPr/>
            <p:nvPr/>
          </p:nvSpPr>
          <p:spPr>
            <a:xfrm>
              <a:off x="2956448" y="2518307"/>
              <a:ext cx="1345789" cy="518615"/>
            </a:xfrm>
            <a:prstGeom prst="round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2800" b="1" dirty="0">
                  <a:solidFill>
                    <a:schemeClr val="tx1"/>
                  </a:solidFill>
                  <a:latin typeface="UTM Avo"/>
                </a:rPr>
                <a:t>1. </a:t>
              </a:r>
              <a:r>
                <a:rPr lang="en-AU" sz="2800" b="1" dirty="0" err="1">
                  <a:solidFill>
                    <a:schemeClr val="tx1"/>
                  </a:solidFill>
                  <a:latin typeface="UTM Avo"/>
                </a:rPr>
                <a:t>uôc</a:t>
              </a:r>
              <a:endParaRPr lang="en-US" sz="2800" b="1" dirty="0">
                <a:solidFill>
                  <a:schemeClr val="tx1"/>
                </a:solidFill>
                <a:latin typeface="UTM Avo"/>
              </a:endParaRP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4424316" y="2564136"/>
              <a:ext cx="1454533" cy="518615"/>
            </a:xfrm>
            <a:prstGeom prst="round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2400" b="1" dirty="0">
                  <a:solidFill>
                    <a:schemeClr val="tx1"/>
                  </a:solidFill>
                  <a:latin typeface="UTM Avo"/>
                </a:rPr>
                <a:t>2. </a:t>
              </a:r>
              <a:r>
                <a:rPr lang="en-AU" sz="2400" b="1" dirty="0" err="1">
                  <a:solidFill>
                    <a:schemeClr val="tx1"/>
                  </a:solidFill>
                  <a:latin typeface="UTM Avo"/>
                </a:rPr>
                <a:t>ương</a:t>
              </a:r>
              <a:endParaRPr lang="en-US" sz="2400" b="1" dirty="0">
                <a:solidFill>
                  <a:schemeClr val="tx1"/>
                </a:solidFill>
                <a:latin typeface="UTM Avo"/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6169391" y="2564136"/>
              <a:ext cx="1201005" cy="518615"/>
            </a:xfrm>
            <a:prstGeom prst="round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2400" b="1" dirty="0">
                  <a:solidFill>
                    <a:schemeClr val="tx1"/>
                  </a:solidFill>
                  <a:latin typeface="UTM Avo"/>
                </a:rPr>
                <a:t>3</a:t>
              </a:r>
              <a:r>
                <a:rPr lang="en-AU" sz="2800" b="1" dirty="0">
                  <a:solidFill>
                    <a:schemeClr val="tx1"/>
                  </a:solidFill>
                  <a:latin typeface="UTM Avo"/>
                </a:rPr>
                <a:t>. </a:t>
              </a:r>
              <a:r>
                <a:rPr lang="en-AU" sz="2800" b="1" dirty="0" err="1">
                  <a:solidFill>
                    <a:schemeClr val="tx1"/>
                  </a:solidFill>
                  <a:latin typeface="UTM Avo"/>
                </a:rPr>
                <a:t>uôt</a:t>
              </a:r>
              <a:endParaRPr lang="en-US" sz="2800" b="1" dirty="0">
                <a:solidFill>
                  <a:schemeClr val="tx1"/>
                </a:solidFill>
                <a:latin typeface="UTM Avo"/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7811342" y="2564136"/>
              <a:ext cx="1392886" cy="518615"/>
            </a:xfrm>
            <a:prstGeom prst="round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2400" b="1" dirty="0">
                  <a:solidFill>
                    <a:schemeClr val="tx1"/>
                  </a:solidFill>
                  <a:latin typeface="UTM Avo"/>
                </a:rPr>
                <a:t>4</a:t>
              </a:r>
              <a:r>
                <a:rPr lang="en-AU" sz="2800" b="1" dirty="0">
                  <a:solidFill>
                    <a:schemeClr val="tx1"/>
                  </a:solidFill>
                  <a:latin typeface="UTM Avo"/>
                </a:rPr>
                <a:t>. </a:t>
              </a:r>
              <a:r>
                <a:rPr lang="en-AU" sz="2800" b="1" dirty="0" err="1">
                  <a:solidFill>
                    <a:schemeClr val="tx1"/>
                  </a:solidFill>
                  <a:latin typeface="UTM Avo"/>
                </a:rPr>
                <a:t>ươp</a:t>
              </a:r>
              <a:endParaRPr lang="en-US" sz="2800" b="1" dirty="0">
                <a:solidFill>
                  <a:schemeClr val="tx1"/>
                </a:solidFill>
                <a:latin typeface="UTM Avo"/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9644908" y="2518307"/>
              <a:ext cx="1373622" cy="518615"/>
            </a:xfrm>
            <a:prstGeom prst="round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2400" b="1" dirty="0">
                  <a:solidFill>
                    <a:schemeClr val="tx1"/>
                  </a:solidFill>
                  <a:latin typeface="UTM Avo"/>
                </a:rPr>
                <a:t>5</a:t>
              </a:r>
              <a:r>
                <a:rPr lang="en-AU" sz="2800" b="1" dirty="0">
                  <a:solidFill>
                    <a:schemeClr val="tx1"/>
                  </a:solidFill>
                  <a:latin typeface="UTM Avo"/>
                </a:rPr>
                <a:t>. </a:t>
              </a:r>
              <a:r>
                <a:rPr lang="en-AU" sz="2800" b="1" dirty="0" err="1">
                  <a:solidFill>
                    <a:schemeClr val="tx1"/>
                  </a:solidFill>
                  <a:latin typeface="UTM Avo"/>
                </a:rPr>
                <a:t>ưng</a:t>
              </a:r>
              <a:endParaRPr lang="en-US" sz="2800" b="1" dirty="0">
                <a:solidFill>
                  <a:schemeClr val="tx1"/>
                </a:solidFill>
                <a:latin typeface="UTM Avo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68739" y="4511661"/>
            <a:ext cx="11004264" cy="1964943"/>
            <a:chOff x="668739" y="4511661"/>
            <a:chExt cx="11004264" cy="1964943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8419" y="4562950"/>
              <a:ext cx="1348495" cy="953133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668739" y="5638093"/>
              <a:ext cx="133748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3200" b="1" dirty="0" err="1">
                  <a:latin typeface="UTM Avo"/>
                </a:rPr>
                <a:t>thuốc</a:t>
              </a:r>
              <a:endParaRPr lang="en-US" sz="3200" b="1" dirty="0">
                <a:latin typeface="UTM Avo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02599" y="4511661"/>
              <a:ext cx="1276350" cy="1162050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2236914" y="5399386"/>
              <a:ext cx="1337481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200" b="1" dirty="0" err="1">
                  <a:latin typeface="UTM Avo"/>
                </a:rPr>
                <a:t>dưa</a:t>
              </a:r>
              <a:r>
                <a:rPr lang="en-AU" sz="3200" b="1" dirty="0">
                  <a:latin typeface="UTM Avo"/>
                </a:rPr>
                <a:t> </a:t>
              </a:r>
              <a:r>
                <a:rPr lang="en-AU" sz="3200" b="1" dirty="0" err="1">
                  <a:latin typeface="UTM Avo"/>
                </a:rPr>
                <a:t>chuột</a:t>
              </a:r>
              <a:endParaRPr lang="en-US" sz="3200" b="1" dirty="0">
                <a:latin typeface="UTM Avo"/>
              </a:endParaRP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065673" y="4670564"/>
              <a:ext cx="1386973" cy="1075143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4065673" y="5878181"/>
              <a:ext cx="165319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3200" b="1" dirty="0" err="1">
                  <a:latin typeface="UTM Avo"/>
                </a:rPr>
                <a:t>đường</a:t>
              </a:r>
              <a:endParaRPr lang="en-US" sz="3200" b="1" dirty="0">
                <a:latin typeface="UTM Avo"/>
              </a:endParaRPr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980446" y="4562950"/>
              <a:ext cx="1712998" cy="1238250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6209058" y="5801200"/>
              <a:ext cx="160014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3200" b="1" dirty="0" err="1">
                  <a:latin typeface="UTM Avo"/>
                </a:rPr>
                <a:t>mướp</a:t>
              </a:r>
              <a:endParaRPr lang="en-US" sz="3200" b="1" dirty="0">
                <a:latin typeface="UTM Avo"/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943760" y="4559286"/>
              <a:ext cx="1593910" cy="1114425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8279976" y="5638092"/>
              <a:ext cx="133748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3200" b="1" dirty="0" err="1">
                  <a:latin typeface="UTM Avo"/>
                </a:rPr>
                <a:t>trứng</a:t>
              </a:r>
              <a:endParaRPr lang="en-US" sz="3200" b="1" dirty="0">
                <a:latin typeface="UTM Avo"/>
              </a:endParaRPr>
            </a:p>
          </p:txBody>
        </p:sp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9479" l="391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873886" y="4559286"/>
              <a:ext cx="1607895" cy="1181470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9953673" y="5801199"/>
              <a:ext cx="17193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200" b="1" dirty="0" err="1">
                  <a:latin typeface="UTM Avo"/>
                </a:rPr>
                <a:t>cá</a:t>
              </a:r>
              <a:r>
                <a:rPr lang="en-AU" sz="3200" b="1" dirty="0">
                  <a:latin typeface="UTM Avo"/>
                </a:rPr>
                <a:t> </a:t>
              </a:r>
              <a:r>
                <a:rPr lang="en-AU" sz="3200" b="1" dirty="0" err="1">
                  <a:latin typeface="UTM Avo"/>
                </a:rPr>
                <a:t>ướp</a:t>
              </a:r>
              <a:endParaRPr lang="en-US" sz="3200" b="1" dirty="0">
                <a:latin typeface="UTM Avo"/>
              </a:endParaRPr>
            </a:p>
          </p:txBody>
        </p:sp>
      </p:grpSp>
      <p:cxnSp>
        <p:nvCxnSpPr>
          <p:cNvPr id="34" name="Curved Connector 33"/>
          <p:cNvCxnSpPr/>
          <p:nvPr/>
        </p:nvCxnSpPr>
        <p:spPr>
          <a:xfrm flipV="1">
            <a:off x="1241946" y="3369925"/>
            <a:ext cx="2551169" cy="1188427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urved Connector 35"/>
          <p:cNvCxnSpPr>
            <a:stCxn id="24" idx="0"/>
          </p:cNvCxnSpPr>
          <p:nvPr/>
        </p:nvCxnSpPr>
        <p:spPr>
          <a:xfrm rot="5400000" flipH="1" flipV="1">
            <a:off x="4430838" y="3698248"/>
            <a:ext cx="1300639" cy="643994"/>
          </a:xfrm>
          <a:prstGeom prst="curved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urved Connector 46"/>
          <p:cNvCxnSpPr/>
          <p:nvPr/>
        </p:nvCxnSpPr>
        <p:spPr>
          <a:xfrm flipV="1">
            <a:off x="3168776" y="3361658"/>
            <a:ext cx="3504681" cy="1198022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urved Connector 52"/>
          <p:cNvCxnSpPr/>
          <p:nvPr/>
        </p:nvCxnSpPr>
        <p:spPr>
          <a:xfrm flipV="1">
            <a:off x="6356745" y="3369925"/>
            <a:ext cx="1726093" cy="1186091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urved Connector 55"/>
          <p:cNvCxnSpPr/>
          <p:nvPr/>
        </p:nvCxnSpPr>
        <p:spPr>
          <a:xfrm flipV="1">
            <a:off x="8487759" y="3314132"/>
            <a:ext cx="1572267" cy="1356432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urved Connector 58"/>
          <p:cNvCxnSpPr/>
          <p:nvPr/>
        </p:nvCxnSpPr>
        <p:spPr>
          <a:xfrm rot="10800000">
            <a:off x="8680789" y="3358148"/>
            <a:ext cx="1728394" cy="1528815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070407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71" b="24053"/>
          <a:stretch>
            <a:fillRect/>
          </a:stretch>
        </p:blipFill>
        <p:spPr>
          <a:xfrm flipH="1">
            <a:off x="0" y="4987256"/>
            <a:ext cx="12192000" cy="187074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59064" y="146392"/>
            <a:ext cx="2420363" cy="1030828"/>
          </a:xfrm>
          <a:prstGeom prst="rect">
            <a:avLst/>
          </a:prstGeom>
          <a:solidFill>
            <a:srgbClr val="92D05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3600" dirty="0">
                <a:solidFill>
                  <a:schemeClr val="tx1"/>
                </a:solidFill>
                <a:latin typeface="UTM Avo"/>
              </a:rPr>
              <a:t>2.Tập </a:t>
            </a:r>
            <a:r>
              <a:rPr lang="en-AU" sz="3600" dirty="0" err="1">
                <a:solidFill>
                  <a:schemeClr val="tx1"/>
                </a:solidFill>
                <a:latin typeface="UTM Avo"/>
              </a:rPr>
              <a:t>đọc</a:t>
            </a:r>
            <a:endParaRPr lang="en-US" sz="3600" dirty="0">
              <a:latin typeface="UTM Avo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0487" y="909092"/>
            <a:ext cx="2819542" cy="253014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057097" y="307863"/>
            <a:ext cx="61333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b="1" dirty="0" err="1">
                <a:latin typeface="UTM Avo"/>
              </a:rPr>
              <a:t>Chú</a:t>
            </a:r>
            <a:r>
              <a:rPr lang="en-AU" sz="4000" b="1" dirty="0">
                <a:latin typeface="UTM Avo"/>
              </a:rPr>
              <a:t> </a:t>
            </a:r>
            <a:r>
              <a:rPr lang="en-AU" sz="4000" b="1" dirty="0" err="1">
                <a:latin typeface="UTM Avo"/>
              </a:rPr>
              <a:t>bé</a:t>
            </a:r>
            <a:r>
              <a:rPr lang="en-AU" sz="4000" b="1" dirty="0">
                <a:latin typeface="UTM Avo"/>
              </a:rPr>
              <a:t> </a:t>
            </a:r>
            <a:r>
              <a:rPr lang="en-AU" sz="4000" b="1" dirty="0" err="1">
                <a:latin typeface="UTM Avo"/>
              </a:rPr>
              <a:t>trên</a:t>
            </a:r>
            <a:r>
              <a:rPr lang="en-AU" sz="4000" b="1" dirty="0">
                <a:latin typeface="UTM Avo"/>
              </a:rPr>
              <a:t> </a:t>
            </a:r>
            <a:r>
              <a:rPr lang="en-AU" sz="4000" b="1" dirty="0" err="1">
                <a:latin typeface="UTM Avo"/>
              </a:rPr>
              <a:t>cung</a:t>
            </a:r>
            <a:r>
              <a:rPr lang="en-AU" sz="4000" b="1" dirty="0">
                <a:latin typeface="UTM Avo"/>
              </a:rPr>
              <a:t> </a:t>
            </a:r>
            <a:r>
              <a:rPr lang="en-AU" sz="4000" b="1" dirty="0" err="1">
                <a:latin typeface="UTM Avo"/>
              </a:rPr>
              <a:t>trăng</a:t>
            </a:r>
            <a:endParaRPr lang="en-US" sz="4000" b="1" dirty="0">
              <a:latin typeface="UTM Avo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9064" y="1542197"/>
            <a:ext cx="90314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>
                <a:latin typeface="UTM Avo"/>
              </a:rPr>
              <a:t>	</a:t>
            </a:r>
            <a:r>
              <a:rPr lang="en-AU" sz="3200" dirty="0" err="1">
                <a:latin typeface="UTM Avo"/>
              </a:rPr>
              <a:t>Những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đên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trăng</a:t>
            </a:r>
            <a:r>
              <a:rPr lang="en-AU" sz="3200" dirty="0">
                <a:latin typeface="UTM Avo"/>
              </a:rPr>
              <a:t>, </a:t>
            </a:r>
            <a:r>
              <a:rPr lang="en-AU" sz="3200" dirty="0" err="1">
                <a:latin typeface="UTM Avo"/>
              </a:rPr>
              <a:t>bà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thường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chỉ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cho</a:t>
            </a:r>
            <a:r>
              <a:rPr lang="en-AU" sz="3200" dirty="0">
                <a:latin typeface="UTM Avo"/>
              </a:rPr>
              <a:t> Bi </a:t>
            </a:r>
            <a:r>
              <a:rPr lang="en-AU" sz="3200" dirty="0" err="1">
                <a:latin typeface="UTM Avo"/>
              </a:rPr>
              <a:t>ba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bóng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đen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mờ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trên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mặt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trăng</a:t>
            </a:r>
            <a:r>
              <a:rPr lang="en-AU" sz="3200" dirty="0">
                <a:latin typeface="UTM Avo"/>
              </a:rPr>
              <a:t>. </a:t>
            </a:r>
            <a:r>
              <a:rPr lang="en-AU" sz="3200" dirty="0" err="1">
                <a:latin typeface="UTM Avo"/>
              </a:rPr>
              <a:t>Trông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chúng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giống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một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gốc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đa</a:t>
            </a:r>
            <a:r>
              <a:rPr lang="en-AU" sz="3200" dirty="0">
                <a:latin typeface="UTM Avo"/>
              </a:rPr>
              <a:t>, </a:t>
            </a:r>
            <a:r>
              <a:rPr lang="en-AU" sz="3200" dirty="0" err="1">
                <a:latin typeface="UTM Avo"/>
              </a:rPr>
              <a:t>một</a:t>
            </a:r>
            <a:r>
              <a:rPr lang="en-AU" sz="3200" dirty="0">
                <a:latin typeface="UTM Avo"/>
              </a:rPr>
              <a:t> con </a:t>
            </a:r>
            <a:r>
              <a:rPr lang="en-AU" sz="3200" dirty="0" err="1">
                <a:latin typeface="UTM Avo"/>
              </a:rPr>
              <a:t>nghé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và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một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chú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bé</a:t>
            </a:r>
            <a:r>
              <a:rPr lang="en-AU" sz="3200" dirty="0">
                <a:latin typeface="UTM Avo"/>
              </a:rPr>
              <a:t>.</a:t>
            </a:r>
          </a:p>
          <a:p>
            <a:r>
              <a:rPr lang="en-AU" sz="3200" dirty="0">
                <a:latin typeface="UTM Avo"/>
              </a:rPr>
              <a:t>	</a:t>
            </a:r>
            <a:r>
              <a:rPr lang="en-AU" sz="3200" dirty="0" err="1">
                <a:latin typeface="UTM Avo"/>
              </a:rPr>
              <a:t>Bà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kể</a:t>
            </a:r>
            <a:r>
              <a:rPr lang="en-AU" sz="3200" dirty="0">
                <a:latin typeface="UTM Avo"/>
              </a:rPr>
              <a:t>: </a:t>
            </a:r>
            <a:r>
              <a:rPr lang="en-AU" sz="3200" dirty="0" err="1">
                <a:latin typeface="UTM Avo"/>
              </a:rPr>
              <a:t>Xưa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kia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chú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bé</a:t>
            </a:r>
            <a:r>
              <a:rPr lang="en-AU" sz="3200" dirty="0">
                <a:latin typeface="UTM Avo"/>
              </a:rPr>
              <a:t> ở </a:t>
            </a:r>
            <a:r>
              <a:rPr lang="en-AU" sz="3200" dirty="0" err="1">
                <a:latin typeface="UTM Avo"/>
              </a:rPr>
              <a:t>trần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gian</a:t>
            </a:r>
            <a:r>
              <a:rPr lang="en-AU" sz="3200" dirty="0">
                <a:latin typeface="UTM Avo"/>
              </a:rPr>
              <a:t>. </a:t>
            </a:r>
            <a:r>
              <a:rPr lang="en-AU" sz="3200" dirty="0" err="1">
                <a:latin typeface="UTM Avo"/>
              </a:rPr>
              <a:t>Một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cơn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gió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đã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cuốn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chú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cùng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gốc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đa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và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nghé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lên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cung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trăng</a:t>
            </a:r>
            <a:r>
              <a:rPr lang="en-AU" sz="3200" dirty="0">
                <a:latin typeface="UTM Avo"/>
              </a:rPr>
              <a:t>. </a:t>
            </a:r>
            <a:r>
              <a:rPr lang="en-AU" sz="3200" dirty="0" err="1">
                <a:latin typeface="UTM Avo"/>
              </a:rPr>
              <a:t>Trên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đó</a:t>
            </a:r>
            <a:r>
              <a:rPr lang="en-AU" sz="3200" dirty="0">
                <a:latin typeface="UTM Avo"/>
              </a:rPr>
              <a:t>, </a:t>
            </a:r>
            <a:r>
              <a:rPr lang="en-AU" sz="3200" dirty="0" err="1">
                <a:latin typeface="UTM Avo"/>
              </a:rPr>
              <a:t>chú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rất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buồn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vì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nhớ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nhà</a:t>
            </a:r>
            <a:r>
              <a:rPr lang="en-AU" sz="3200" dirty="0">
                <a:latin typeface="UTM Avo"/>
              </a:rPr>
              <a:t>. </a:t>
            </a:r>
            <a:r>
              <a:rPr lang="en-AU" sz="3200" dirty="0" err="1">
                <a:latin typeface="UTM Avo"/>
              </a:rPr>
              <a:t>Nhưng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mặt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đất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quá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xa</a:t>
            </a:r>
            <a:r>
              <a:rPr lang="en-AU" sz="3200" dirty="0">
                <a:latin typeface="UTM Avo"/>
              </a:rPr>
              <a:t>. </a:t>
            </a:r>
            <a:r>
              <a:rPr lang="en-AU" sz="3200" dirty="0" err="1">
                <a:latin typeface="UTM Avo"/>
              </a:rPr>
              <a:t>Chú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không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thể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về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được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nữa</a:t>
            </a:r>
            <a:r>
              <a:rPr lang="en-AU" sz="3200" dirty="0">
                <a:latin typeface="UTM Avo"/>
              </a:rPr>
              <a:t>.</a:t>
            </a:r>
          </a:p>
          <a:p>
            <a:pPr algn="r"/>
            <a:r>
              <a:rPr lang="en-AU" sz="3200" dirty="0" err="1">
                <a:latin typeface="UTM Avo"/>
              </a:rPr>
              <a:t>Nguyễn</a:t>
            </a:r>
            <a:r>
              <a:rPr lang="en-AU" sz="3200" dirty="0">
                <a:latin typeface="UTM Avo"/>
              </a:rPr>
              <a:t> </a:t>
            </a:r>
            <a:r>
              <a:rPr lang="en-AU" sz="3200" dirty="0" err="1">
                <a:latin typeface="UTM Avo"/>
              </a:rPr>
              <a:t>Hoàng</a:t>
            </a:r>
            <a:endParaRPr lang="en-US" sz="3200" dirty="0">
              <a:latin typeface="UTM Avo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721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组合 63"/>
          <p:cNvGrpSpPr/>
          <p:nvPr/>
        </p:nvGrpSpPr>
        <p:grpSpPr>
          <a:xfrm>
            <a:off x="4705848" y="1773015"/>
            <a:ext cx="1546825" cy="4705203"/>
            <a:chOff x="2102024" y="-1714093"/>
            <a:chExt cx="1143795" cy="3479248"/>
          </a:xfrm>
        </p:grpSpPr>
        <p:grpSp>
          <p:nvGrpSpPr>
            <p:cNvPr id="65" name="组合 64"/>
            <p:cNvGrpSpPr/>
            <p:nvPr/>
          </p:nvGrpSpPr>
          <p:grpSpPr>
            <a:xfrm>
              <a:off x="2102024" y="18263"/>
              <a:ext cx="1108721" cy="1746892"/>
              <a:chOff x="1547664" y="32770"/>
              <a:chExt cx="1217765" cy="1918701"/>
            </a:xfrm>
          </p:grpSpPr>
          <p:sp>
            <p:nvSpPr>
              <p:cNvPr id="69" name="任意多边形 68"/>
              <p:cNvSpPr/>
              <p:nvPr/>
            </p:nvSpPr>
            <p:spPr>
              <a:xfrm>
                <a:off x="2026831" y="32770"/>
                <a:ext cx="248979" cy="1171575"/>
              </a:xfrm>
              <a:custGeom>
                <a:avLst/>
                <a:gdLst>
                  <a:gd name="connsiteX0" fmla="*/ 248979 w 248979"/>
                  <a:gd name="connsiteY0" fmla="*/ 0 h 1171575"/>
                  <a:gd name="connsiteX1" fmla="*/ 1329 w 248979"/>
                  <a:gd name="connsiteY1" fmla="*/ 523875 h 1171575"/>
                  <a:gd name="connsiteX2" fmla="*/ 144204 w 248979"/>
                  <a:gd name="connsiteY2" fmla="*/ 1171575 h 1171575"/>
                  <a:gd name="connsiteX3" fmla="*/ 144204 w 248979"/>
                  <a:gd name="connsiteY3" fmla="*/ 1171575 h 1171575"/>
                  <a:gd name="connsiteX4" fmla="*/ 144204 w 248979"/>
                  <a:gd name="connsiteY4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8979" h="1171575">
                    <a:moveTo>
                      <a:pt x="248979" y="0"/>
                    </a:moveTo>
                    <a:cubicBezTo>
                      <a:pt x="133885" y="164306"/>
                      <a:pt x="18791" y="328613"/>
                      <a:pt x="1329" y="523875"/>
                    </a:cubicBezTo>
                    <a:cubicBezTo>
                      <a:pt x="-16133" y="719137"/>
                      <a:pt x="144204" y="1171575"/>
                      <a:pt x="144204" y="1171575"/>
                    </a:cubicBezTo>
                    <a:lnTo>
                      <a:pt x="144204" y="1171575"/>
                    </a:lnTo>
                    <a:lnTo>
                      <a:pt x="144204" y="1171575"/>
                    </a:lnTo>
                  </a:path>
                </a:pathLst>
              </a:custGeom>
              <a:ln>
                <a:solidFill>
                  <a:schemeClr val="accent4"/>
                </a:solidFill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1219170"/>
                <a:endParaRPr lang="zh-CN" altLang="en-US" sz="2400">
                  <a:solidFill>
                    <a:srgbClr val="000000"/>
                  </a:solidFill>
                  <a:latin typeface=".黑体-日本语" panose="02000500000000000000" pitchFamily="2" charset="-122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endParaRPr>
              </a:p>
            </p:txBody>
          </p:sp>
          <p:sp>
            <p:nvSpPr>
              <p:cNvPr id="70" name="心形 69"/>
              <p:cNvSpPr/>
              <p:nvPr/>
            </p:nvSpPr>
            <p:spPr>
              <a:xfrm>
                <a:off x="1547664" y="899265"/>
                <a:ext cx="1217765" cy="1052206"/>
              </a:xfrm>
              <a:prstGeom prst="heart">
                <a:avLst/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AU" altLang="zh-CN" sz="4800" b="1" kern="0" dirty="0">
                    <a:solidFill>
                      <a:sysClr val="window" lastClr="FFFFFF"/>
                    </a:solidFill>
                    <a:latin typeface=".黑体-日本语" panose="02000500000000000000" pitchFamily="2" charset="-122"/>
                    <a:ea typeface=".黑体-日本语" panose="02000500000000000000" pitchFamily="2" charset="-122"/>
                    <a:cs typeface=".黑体-日本语" panose="02000500000000000000" pitchFamily="2" charset="-122"/>
                    <a:sym typeface="+mn-lt"/>
                  </a:rPr>
                  <a:t>4</a:t>
                </a:r>
                <a:endParaRPr lang="zh-CN" altLang="en-US" sz="4800" b="1" kern="0" dirty="0">
                  <a:solidFill>
                    <a:sysClr val="window" lastClr="FFFFFF"/>
                  </a:solidFill>
                  <a:latin typeface=".黑体-日本语" panose="02000500000000000000" pitchFamily="2" charset="-122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endParaRPr>
              </a:p>
            </p:txBody>
          </p:sp>
        </p:grpSp>
        <p:grpSp>
          <p:nvGrpSpPr>
            <p:cNvPr id="66" name="组合 65"/>
            <p:cNvGrpSpPr/>
            <p:nvPr/>
          </p:nvGrpSpPr>
          <p:grpSpPr>
            <a:xfrm flipV="1">
              <a:off x="2137098" y="-1714093"/>
              <a:ext cx="1108721" cy="1746892"/>
              <a:chOff x="1547664" y="32770"/>
              <a:chExt cx="1217765" cy="1918701"/>
            </a:xfrm>
            <a:noFill/>
            <a:effectLst/>
          </p:grpSpPr>
          <p:sp>
            <p:nvSpPr>
              <p:cNvPr id="67" name="任意多边形 66"/>
              <p:cNvSpPr/>
              <p:nvPr/>
            </p:nvSpPr>
            <p:spPr>
              <a:xfrm>
                <a:off x="2026831" y="32770"/>
                <a:ext cx="248979" cy="1171575"/>
              </a:xfrm>
              <a:custGeom>
                <a:avLst/>
                <a:gdLst>
                  <a:gd name="connsiteX0" fmla="*/ 248979 w 248979"/>
                  <a:gd name="connsiteY0" fmla="*/ 0 h 1171575"/>
                  <a:gd name="connsiteX1" fmla="*/ 1329 w 248979"/>
                  <a:gd name="connsiteY1" fmla="*/ 523875 h 1171575"/>
                  <a:gd name="connsiteX2" fmla="*/ 144204 w 248979"/>
                  <a:gd name="connsiteY2" fmla="*/ 1171575 h 1171575"/>
                  <a:gd name="connsiteX3" fmla="*/ 144204 w 248979"/>
                  <a:gd name="connsiteY3" fmla="*/ 1171575 h 1171575"/>
                  <a:gd name="connsiteX4" fmla="*/ 144204 w 248979"/>
                  <a:gd name="connsiteY4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8979" h="1171575">
                    <a:moveTo>
                      <a:pt x="248979" y="0"/>
                    </a:moveTo>
                    <a:cubicBezTo>
                      <a:pt x="133885" y="164306"/>
                      <a:pt x="18791" y="328613"/>
                      <a:pt x="1329" y="523875"/>
                    </a:cubicBezTo>
                    <a:cubicBezTo>
                      <a:pt x="-16133" y="719137"/>
                      <a:pt x="144204" y="1171575"/>
                      <a:pt x="144204" y="1171575"/>
                    </a:cubicBezTo>
                    <a:lnTo>
                      <a:pt x="144204" y="1171575"/>
                    </a:lnTo>
                    <a:lnTo>
                      <a:pt x="144204" y="1171575"/>
                    </a:lnTo>
                  </a:path>
                </a:pathLst>
              </a:custGeom>
              <a:grpFill/>
              <a:ln>
                <a:noFill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1219170"/>
                <a:endParaRPr lang="zh-CN" altLang="en-US" sz="2400">
                  <a:solidFill>
                    <a:srgbClr val="000000"/>
                  </a:solidFill>
                  <a:latin typeface=".黑体-日本语" panose="02000500000000000000" pitchFamily="2" charset="-122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endParaRPr>
              </a:p>
            </p:txBody>
          </p:sp>
          <p:sp>
            <p:nvSpPr>
              <p:cNvPr id="68" name="十六角星 67"/>
              <p:cNvSpPr/>
              <p:nvPr/>
            </p:nvSpPr>
            <p:spPr>
              <a:xfrm>
                <a:off x="1547664" y="899265"/>
                <a:ext cx="1217765" cy="1052206"/>
              </a:xfrm>
              <a:prstGeom prst="star16">
                <a:avLst/>
              </a:prstGeom>
              <a:grpFill/>
              <a:ln>
                <a:noFill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4800" b="1" kern="0" dirty="0">
                  <a:solidFill>
                    <a:sysClr val="window" lastClr="FFFFFF"/>
                  </a:solidFill>
                  <a:latin typeface=".黑体-日本语" panose="02000500000000000000" pitchFamily="2" charset="-122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endParaRPr>
              </a:p>
            </p:txBody>
          </p:sp>
        </p:grpSp>
      </p:grpSp>
      <p:grpSp>
        <p:nvGrpSpPr>
          <p:cNvPr id="54" name="组合 53"/>
          <p:cNvGrpSpPr/>
          <p:nvPr/>
        </p:nvGrpSpPr>
        <p:grpSpPr>
          <a:xfrm>
            <a:off x="4705848" y="258825"/>
            <a:ext cx="1546825" cy="4705203"/>
            <a:chOff x="2102024" y="-1714093"/>
            <a:chExt cx="1143795" cy="3479248"/>
          </a:xfrm>
        </p:grpSpPr>
        <p:grpSp>
          <p:nvGrpSpPr>
            <p:cNvPr id="55" name="组合 54"/>
            <p:cNvGrpSpPr/>
            <p:nvPr/>
          </p:nvGrpSpPr>
          <p:grpSpPr>
            <a:xfrm>
              <a:off x="2102024" y="18263"/>
              <a:ext cx="1108721" cy="1746892"/>
              <a:chOff x="1547664" y="32770"/>
              <a:chExt cx="1217765" cy="1918701"/>
            </a:xfrm>
          </p:grpSpPr>
          <p:sp>
            <p:nvSpPr>
              <p:cNvPr id="59" name="任意多边形 58"/>
              <p:cNvSpPr/>
              <p:nvPr/>
            </p:nvSpPr>
            <p:spPr>
              <a:xfrm>
                <a:off x="2026831" y="32770"/>
                <a:ext cx="248979" cy="1171575"/>
              </a:xfrm>
              <a:custGeom>
                <a:avLst/>
                <a:gdLst>
                  <a:gd name="connsiteX0" fmla="*/ 248979 w 248979"/>
                  <a:gd name="connsiteY0" fmla="*/ 0 h 1171575"/>
                  <a:gd name="connsiteX1" fmla="*/ 1329 w 248979"/>
                  <a:gd name="connsiteY1" fmla="*/ 523875 h 1171575"/>
                  <a:gd name="connsiteX2" fmla="*/ 144204 w 248979"/>
                  <a:gd name="connsiteY2" fmla="*/ 1171575 h 1171575"/>
                  <a:gd name="connsiteX3" fmla="*/ 144204 w 248979"/>
                  <a:gd name="connsiteY3" fmla="*/ 1171575 h 1171575"/>
                  <a:gd name="connsiteX4" fmla="*/ 144204 w 248979"/>
                  <a:gd name="connsiteY4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8979" h="1171575">
                    <a:moveTo>
                      <a:pt x="248979" y="0"/>
                    </a:moveTo>
                    <a:cubicBezTo>
                      <a:pt x="133885" y="164306"/>
                      <a:pt x="18791" y="328613"/>
                      <a:pt x="1329" y="523875"/>
                    </a:cubicBezTo>
                    <a:cubicBezTo>
                      <a:pt x="-16133" y="719137"/>
                      <a:pt x="144204" y="1171575"/>
                      <a:pt x="144204" y="1171575"/>
                    </a:cubicBezTo>
                    <a:lnTo>
                      <a:pt x="144204" y="1171575"/>
                    </a:lnTo>
                    <a:lnTo>
                      <a:pt x="144204" y="1171575"/>
                    </a:lnTo>
                  </a:path>
                </a:pathLst>
              </a:custGeom>
              <a:ln>
                <a:solidFill>
                  <a:schemeClr val="accent4"/>
                </a:solidFill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1219170"/>
                <a:endParaRPr lang="zh-CN" altLang="en-US" sz="2400">
                  <a:solidFill>
                    <a:srgbClr val="000000"/>
                  </a:solidFill>
                  <a:latin typeface=".黑体-日本语" panose="02000500000000000000" pitchFamily="2" charset="-122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endParaRPr>
              </a:p>
            </p:txBody>
          </p:sp>
          <p:sp>
            <p:nvSpPr>
              <p:cNvPr id="60" name="心形 59"/>
              <p:cNvSpPr/>
              <p:nvPr/>
            </p:nvSpPr>
            <p:spPr>
              <a:xfrm>
                <a:off x="1547664" y="899265"/>
                <a:ext cx="1217765" cy="1052206"/>
              </a:xfrm>
              <a:prstGeom prst="heart">
                <a:avLst/>
              </a:prstGeom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AU" altLang="zh-CN" sz="4800" b="1" kern="0" dirty="0">
                    <a:solidFill>
                      <a:sysClr val="window" lastClr="FFFFFF"/>
                    </a:solidFill>
                    <a:latin typeface=".黑体-日本语" panose="02000500000000000000" pitchFamily="2" charset="-122"/>
                    <a:ea typeface=".黑体-日本语" panose="02000500000000000000" pitchFamily="2" charset="-122"/>
                    <a:cs typeface=".黑体-日本语" panose="02000500000000000000" pitchFamily="2" charset="-122"/>
                    <a:sym typeface="+mn-lt"/>
                  </a:rPr>
                  <a:t>3</a:t>
                </a:r>
                <a:endParaRPr lang="zh-CN" altLang="en-US" sz="4800" b="1" kern="0" dirty="0">
                  <a:solidFill>
                    <a:sysClr val="window" lastClr="FFFFFF"/>
                  </a:solidFill>
                  <a:latin typeface=".黑体-日本语" panose="02000500000000000000" pitchFamily="2" charset="-122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endParaRPr>
              </a:p>
            </p:txBody>
          </p:sp>
        </p:grpSp>
        <p:grpSp>
          <p:nvGrpSpPr>
            <p:cNvPr id="56" name="组合 55"/>
            <p:cNvGrpSpPr/>
            <p:nvPr/>
          </p:nvGrpSpPr>
          <p:grpSpPr>
            <a:xfrm flipV="1">
              <a:off x="2137098" y="-1714093"/>
              <a:ext cx="1108721" cy="1746892"/>
              <a:chOff x="1547664" y="32770"/>
              <a:chExt cx="1217765" cy="1918701"/>
            </a:xfrm>
            <a:noFill/>
            <a:effectLst/>
          </p:grpSpPr>
          <p:sp>
            <p:nvSpPr>
              <p:cNvPr id="57" name="任意多边形 56"/>
              <p:cNvSpPr/>
              <p:nvPr/>
            </p:nvSpPr>
            <p:spPr>
              <a:xfrm>
                <a:off x="2026831" y="32770"/>
                <a:ext cx="248979" cy="1171575"/>
              </a:xfrm>
              <a:custGeom>
                <a:avLst/>
                <a:gdLst>
                  <a:gd name="connsiteX0" fmla="*/ 248979 w 248979"/>
                  <a:gd name="connsiteY0" fmla="*/ 0 h 1171575"/>
                  <a:gd name="connsiteX1" fmla="*/ 1329 w 248979"/>
                  <a:gd name="connsiteY1" fmla="*/ 523875 h 1171575"/>
                  <a:gd name="connsiteX2" fmla="*/ 144204 w 248979"/>
                  <a:gd name="connsiteY2" fmla="*/ 1171575 h 1171575"/>
                  <a:gd name="connsiteX3" fmla="*/ 144204 w 248979"/>
                  <a:gd name="connsiteY3" fmla="*/ 1171575 h 1171575"/>
                  <a:gd name="connsiteX4" fmla="*/ 144204 w 248979"/>
                  <a:gd name="connsiteY4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8979" h="1171575">
                    <a:moveTo>
                      <a:pt x="248979" y="0"/>
                    </a:moveTo>
                    <a:cubicBezTo>
                      <a:pt x="133885" y="164306"/>
                      <a:pt x="18791" y="328613"/>
                      <a:pt x="1329" y="523875"/>
                    </a:cubicBezTo>
                    <a:cubicBezTo>
                      <a:pt x="-16133" y="719137"/>
                      <a:pt x="144204" y="1171575"/>
                      <a:pt x="144204" y="1171575"/>
                    </a:cubicBezTo>
                    <a:lnTo>
                      <a:pt x="144204" y="1171575"/>
                    </a:lnTo>
                    <a:lnTo>
                      <a:pt x="144204" y="1171575"/>
                    </a:lnTo>
                  </a:path>
                </a:pathLst>
              </a:custGeom>
              <a:grpFill/>
              <a:ln>
                <a:noFill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1219170"/>
                <a:endParaRPr lang="zh-CN" altLang="en-US" sz="2400">
                  <a:solidFill>
                    <a:srgbClr val="000000"/>
                  </a:solidFill>
                  <a:latin typeface=".黑体-日本语" panose="02000500000000000000" pitchFamily="2" charset="-122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endParaRPr>
              </a:p>
            </p:txBody>
          </p:sp>
          <p:sp>
            <p:nvSpPr>
              <p:cNvPr id="58" name="十六角星 57"/>
              <p:cNvSpPr/>
              <p:nvPr/>
            </p:nvSpPr>
            <p:spPr>
              <a:xfrm>
                <a:off x="1547664" y="899265"/>
                <a:ext cx="1217765" cy="1052206"/>
              </a:xfrm>
              <a:prstGeom prst="star16">
                <a:avLst/>
              </a:prstGeom>
              <a:grpFill/>
              <a:ln>
                <a:noFill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4800" b="1" kern="0" dirty="0">
                  <a:solidFill>
                    <a:sysClr val="window" lastClr="FFFFFF"/>
                  </a:solidFill>
                  <a:latin typeface=".黑体-日本语" panose="02000500000000000000" pitchFamily="2" charset="-122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endParaRPr>
              </a:p>
            </p:txBody>
          </p:sp>
        </p:grpSp>
      </p:grpSp>
      <p:grpSp>
        <p:nvGrpSpPr>
          <p:cNvPr id="44" name="组合 43"/>
          <p:cNvGrpSpPr/>
          <p:nvPr/>
        </p:nvGrpSpPr>
        <p:grpSpPr>
          <a:xfrm>
            <a:off x="4665297" y="-1276203"/>
            <a:ext cx="1546825" cy="4705203"/>
            <a:chOff x="2102024" y="-1714093"/>
            <a:chExt cx="1143795" cy="3479248"/>
          </a:xfrm>
        </p:grpSpPr>
        <p:grpSp>
          <p:nvGrpSpPr>
            <p:cNvPr id="45" name="组合 44"/>
            <p:cNvGrpSpPr/>
            <p:nvPr/>
          </p:nvGrpSpPr>
          <p:grpSpPr>
            <a:xfrm>
              <a:off x="2102024" y="18263"/>
              <a:ext cx="1108721" cy="1746892"/>
              <a:chOff x="1547664" y="32770"/>
              <a:chExt cx="1217765" cy="1918701"/>
            </a:xfrm>
          </p:grpSpPr>
          <p:sp>
            <p:nvSpPr>
              <p:cNvPr id="49" name="任意多边形 48"/>
              <p:cNvSpPr/>
              <p:nvPr/>
            </p:nvSpPr>
            <p:spPr>
              <a:xfrm>
                <a:off x="2026831" y="32770"/>
                <a:ext cx="248979" cy="1171575"/>
              </a:xfrm>
              <a:custGeom>
                <a:avLst/>
                <a:gdLst>
                  <a:gd name="connsiteX0" fmla="*/ 248979 w 248979"/>
                  <a:gd name="connsiteY0" fmla="*/ 0 h 1171575"/>
                  <a:gd name="connsiteX1" fmla="*/ 1329 w 248979"/>
                  <a:gd name="connsiteY1" fmla="*/ 523875 h 1171575"/>
                  <a:gd name="connsiteX2" fmla="*/ 144204 w 248979"/>
                  <a:gd name="connsiteY2" fmla="*/ 1171575 h 1171575"/>
                  <a:gd name="connsiteX3" fmla="*/ 144204 w 248979"/>
                  <a:gd name="connsiteY3" fmla="*/ 1171575 h 1171575"/>
                  <a:gd name="connsiteX4" fmla="*/ 144204 w 248979"/>
                  <a:gd name="connsiteY4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8979" h="1171575">
                    <a:moveTo>
                      <a:pt x="248979" y="0"/>
                    </a:moveTo>
                    <a:cubicBezTo>
                      <a:pt x="133885" y="164306"/>
                      <a:pt x="18791" y="328613"/>
                      <a:pt x="1329" y="523875"/>
                    </a:cubicBezTo>
                    <a:cubicBezTo>
                      <a:pt x="-16133" y="719137"/>
                      <a:pt x="144204" y="1171575"/>
                      <a:pt x="144204" y="1171575"/>
                    </a:cubicBezTo>
                    <a:lnTo>
                      <a:pt x="144204" y="1171575"/>
                    </a:lnTo>
                    <a:lnTo>
                      <a:pt x="144204" y="1171575"/>
                    </a:lnTo>
                  </a:path>
                </a:pathLst>
              </a:cu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1219170"/>
                <a:endParaRPr lang="zh-CN" altLang="en-US" sz="2400">
                  <a:solidFill>
                    <a:srgbClr val="000000"/>
                  </a:solidFill>
                  <a:latin typeface=".黑体-日本语" panose="02000500000000000000" pitchFamily="2" charset="-122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endParaRPr>
              </a:p>
            </p:txBody>
          </p:sp>
          <p:sp>
            <p:nvSpPr>
              <p:cNvPr id="50" name="心形 49"/>
              <p:cNvSpPr/>
              <p:nvPr/>
            </p:nvSpPr>
            <p:spPr>
              <a:xfrm>
                <a:off x="1547664" y="899265"/>
                <a:ext cx="1217765" cy="1052206"/>
              </a:xfrm>
              <a:prstGeom prst="heart">
                <a:avLst/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AU" altLang="zh-CN" sz="4800" b="1" kern="0" dirty="0">
                    <a:solidFill>
                      <a:sysClr val="window" lastClr="FFFFFF"/>
                    </a:solidFill>
                    <a:latin typeface=".黑体-日本语" panose="02000500000000000000" pitchFamily="2" charset="-122"/>
                    <a:ea typeface=".黑体-日本语" panose="02000500000000000000" pitchFamily="2" charset="-122"/>
                    <a:cs typeface=".黑体-日本语" panose="02000500000000000000" pitchFamily="2" charset="-122"/>
                    <a:sym typeface="+mn-lt"/>
                  </a:rPr>
                  <a:t>2</a:t>
                </a:r>
                <a:endParaRPr lang="zh-CN" altLang="en-US" sz="4800" b="1" kern="0" dirty="0">
                  <a:solidFill>
                    <a:sysClr val="window" lastClr="FFFFFF"/>
                  </a:solidFill>
                  <a:latin typeface=".黑体-日本语" panose="02000500000000000000" pitchFamily="2" charset="-122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endParaRPr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 flipV="1">
              <a:off x="2137098" y="-1714093"/>
              <a:ext cx="1108721" cy="1746892"/>
              <a:chOff x="1547664" y="32770"/>
              <a:chExt cx="1217765" cy="1918701"/>
            </a:xfrm>
            <a:noFill/>
            <a:effectLst/>
          </p:grpSpPr>
          <p:sp>
            <p:nvSpPr>
              <p:cNvPr id="47" name="任意多边形 46"/>
              <p:cNvSpPr/>
              <p:nvPr/>
            </p:nvSpPr>
            <p:spPr>
              <a:xfrm>
                <a:off x="2026831" y="32770"/>
                <a:ext cx="248979" cy="1171575"/>
              </a:xfrm>
              <a:custGeom>
                <a:avLst/>
                <a:gdLst>
                  <a:gd name="connsiteX0" fmla="*/ 248979 w 248979"/>
                  <a:gd name="connsiteY0" fmla="*/ 0 h 1171575"/>
                  <a:gd name="connsiteX1" fmla="*/ 1329 w 248979"/>
                  <a:gd name="connsiteY1" fmla="*/ 523875 h 1171575"/>
                  <a:gd name="connsiteX2" fmla="*/ 144204 w 248979"/>
                  <a:gd name="connsiteY2" fmla="*/ 1171575 h 1171575"/>
                  <a:gd name="connsiteX3" fmla="*/ 144204 w 248979"/>
                  <a:gd name="connsiteY3" fmla="*/ 1171575 h 1171575"/>
                  <a:gd name="connsiteX4" fmla="*/ 144204 w 248979"/>
                  <a:gd name="connsiteY4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8979" h="1171575">
                    <a:moveTo>
                      <a:pt x="248979" y="0"/>
                    </a:moveTo>
                    <a:cubicBezTo>
                      <a:pt x="133885" y="164306"/>
                      <a:pt x="18791" y="328613"/>
                      <a:pt x="1329" y="523875"/>
                    </a:cubicBezTo>
                    <a:cubicBezTo>
                      <a:pt x="-16133" y="719137"/>
                      <a:pt x="144204" y="1171575"/>
                      <a:pt x="144204" y="1171575"/>
                    </a:cubicBezTo>
                    <a:lnTo>
                      <a:pt x="144204" y="1171575"/>
                    </a:lnTo>
                    <a:lnTo>
                      <a:pt x="144204" y="1171575"/>
                    </a:lnTo>
                  </a:path>
                </a:pathLst>
              </a:custGeom>
              <a:grpFill/>
              <a:ln>
                <a:noFill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1219170"/>
                <a:endParaRPr lang="zh-CN" altLang="en-US" sz="2400">
                  <a:solidFill>
                    <a:srgbClr val="000000"/>
                  </a:solidFill>
                  <a:latin typeface=".黑体-日本语" panose="02000500000000000000" pitchFamily="2" charset="-122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endParaRPr>
              </a:p>
            </p:txBody>
          </p:sp>
          <p:sp>
            <p:nvSpPr>
              <p:cNvPr id="48" name="十六角星 47"/>
              <p:cNvSpPr/>
              <p:nvPr/>
            </p:nvSpPr>
            <p:spPr>
              <a:xfrm>
                <a:off x="1547664" y="899265"/>
                <a:ext cx="1217765" cy="1052206"/>
              </a:xfrm>
              <a:prstGeom prst="star16">
                <a:avLst/>
              </a:prstGeom>
              <a:grpFill/>
              <a:ln>
                <a:noFill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4800" b="1" kern="0" dirty="0">
                  <a:solidFill>
                    <a:sysClr val="window" lastClr="FFFFFF"/>
                  </a:solidFill>
                  <a:latin typeface=".黑体-日本语" panose="02000500000000000000" pitchFamily="2" charset="-122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1" y="3069451"/>
            <a:ext cx="3750023" cy="3638096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6924596" y="704663"/>
            <a:ext cx="4041003" cy="996527"/>
            <a:chOff x="2110311" y="1307322"/>
            <a:chExt cx="8901220" cy="1090159"/>
          </a:xfrm>
        </p:grpSpPr>
        <p:sp>
          <p:nvSpPr>
            <p:cNvPr id="16" name="圆角矩形 1"/>
            <p:cNvSpPr/>
            <p:nvPr/>
          </p:nvSpPr>
          <p:spPr>
            <a:xfrm>
              <a:off x="2110311" y="1329732"/>
              <a:ext cx="8016513" cy="1067749"/>
            </a:xfrm>
            <a:custGeom>
              <a:avLst/>
              <a:gdLst>
                <a:gd name="connsiteX0" fmla="*/ 0 w 9137274"/>
                <a:gd name="connsiteY0" fmla="*/ 0 h 1217028"/>
                <a:gd name="connsiteX1" fmla="*/ 0 w 9137274"/>
                <a:gd name="connsiteY1" fmla="*/ 0 h 1217028"/>
                <a:gd name="connsiteX2" fmla="*/ 9137274 w 9137274"/>
                <a:gd name="connsiteY2" fmla="*/ 0 h 1217028"/>
                <a:gd name="connsiteX3" fmla="*/ 9137274 w 9137274"/>
                <a:gd name="connsiteY3" fmla="*/ 0 h 1217028"/>
                <a:gd name="connsiteX4" fmla="*/ 9137274 w 9137274"/>
                <a:gd name="connsiteY4" fmla="*/ 1217028 h 1217028"/>
                <a:gd name="connsiteX5" fmla="*/ 9137274 w 9137274"/>
                <a:gd name="connsiteY5" fmla="*/ 1217028 h 1217028"/>
                <a:gd name="connsiteX6" fmla="*/ 0 w 9137274"/>
                <a:gd name="connsiteY6" fmla="*/ 1217028 h 1217028"/>
                <a:gd name="connsiteX7" fmla="*/ 0 w 9137274"/>
                <a:gd name="connsiteY7" fmla="*/ 1217028 h 1217028"/>
                <a:gd name="connsiteX8" fmla="*/ 0 w 9137274"/>
                <a:gd name="connsiteY8" fmla="*/ 0 h 1217028"/>
                <a:gd name="connsiteX0-1" fmla="*/ 9769 w 9147043"/>
                <a:gd name="connsiteY0-2" fmla="*/ 0 h 1217028"/>
                <a:gd name="connsiteX1-3" fmla="*/ 9769 w 9147043"/>
                <a:gd name="connsiteY1-4" fmla="*/ 0 h 1217028"/>
                <a:gd name="connsiteX2-5" fmla="*/ 9147043 w 9147043"/>
                <a:gd name="connsiteY2-6" fmla="*/ 0 h 1217028"/>
                <a:gd name="connsiteX3-7" fmla="*/ 9147043 w 9147043"/>
                <a:gd name="connsiteY3-8" fmla="*/ 0 h 1217028"/>
                <a:gd name="connsiteX4-9" fmla="*/ 9147043 w 9147043"/>
                <a:gd name="connsiteY4-10" fmla="*/ 1217028 h 1217028"/>
                <a:gd name="connsiteX5-11" fmla="*/ 9147043 w 9147043"/>
                <a:gd name="connsiteY5-12" fmla="*/ 1217028 h 1217028"/>
                <a:gd name="connsiteX6-13" fmla="*/ 9769 w 9147043"/>
                <a:gd name="connsiteY6-14" fmla="*/ 1217028 h 1217028"/>
                <a:gd name="connsiteX7-15" fmla="*/ 9769 w 9147043"/>
                <a:gd name="connsiteY7-16" fmla="*/ 1217028 h 1217028"/>
                <a:gd name="connsiteX8-17" fmla="*/ 0 w 9147043"/>
                <a:gd name="connsiteY8-18" fmla="*/ 596385 h 1217028"/>
                <a:gd name="connsiteX9" fmla="*/ 9769 w 9147043"/>
                <a:gd name="connsiteY9" fmla="*/ 0 h 1217028"/>
                <a:gd name="connsiteX0-19" fmla="*/ 0 w 9137274"/>
                <a:gd name="connsiteY0-20" fmla="*/ 0 h 1217028"/>
                <a:gd name="connsiteX1-21" fmla="*/ 0 w 9137274"/>
                <a:gd name="connsiteY1-22" fmla="*/ 0 h 1217028"/>
                <a:gd name="connsiteX2-23" fmla="*/ 9137274 w 9137274"/>
                <a:gd name="connsiteY2-24" fmla="*/ 0 h 1217028"/>
                <a:gd name="connsiteX3-25" fmla="*/ 9137274 w 9137274"/>
                <a:gd name="connsiteY3-26" fmla="*/ 0 h 1217028"/>
                <a:gd name="connsiteX4-27" fmla="*/ 9137274 w 9137274"/>
                <a:gd name="connsiteY4-28" fmla="*/ 1217028 h 1217028"/>
                <a:gd name="connsiteX5-29" fmla="*/ 9137274 w 9137274"/>
                <a:gd name="connsiteY5-30" fmla="*/ 1217028 h 1217028"/>
                <a:gd name="connsiteX6-31" fmla="*/ 0 w 9137274"/>
                <a:gd name="connsiteY6-32" fmla="*/ 1217028 h 1217028"/>
                <a:gd name="connsiteX7-33" fmla="*/ 0 w 9137274"/>
                <a:gd name="connsiteY7-34" fmla="*/ 1217028 h 1217028"/>
                <a:gd name="connsiteX8-35" fmla="*/ 305541 w 9137274"/>
                <a:gd name="connsiteY8-36" fmla="*/ 596385 h 1217028"/>
                <a:gd name="connsiteX9-37" fmla="*/ 0 w 9137274"/>
                <a:gd name="connsiteY9-38" fmla="*/ 0 h 1217028"/>
                <a:gd name="connsiteX0-39" fmla="*/ 0 w 9137274"/>
                <a:gd name="connsiteY0-40" fmla="*/ 0 h 1217028"/>
                <a:gd name="connsiteX1-41" fmla="*/ 0 w 9137274"/>
                <a:gd name="connsiteY1-42" fmla="*/ 0 h 1217028"/>
                <a:gd name="connsiteX2-43" fmla="*/ 9137274 w 9137274"/>
                <a:gd name="connsiteY2-44" fmla="*/ 0 h 1217028"/>
                <a:gd name="connsiteX3-45" fmla="*/ 9137274 w 9137274"/>
                <a:gd name="connsiteY3-46" fmla="*/ 0 h 1217028"/>
                <a:gd name="connsiteX4-47" fmla="*/ 9137274 w 9137274"/>
                <a:gd name="connsiteY4-48" fmla="*/ 1217028 h 1217028"/>
                <a:gd name="connsiteX5-49" fmla="*/ 9137274 w 9137274"/>
                <a:gd name="connsiteY5-50" fmla="*/ 1217028 h 1217028"/>
                <a:gd name="connsiteX6-51" fmla="*/ 0 w 9137274"/>
                <a:gd name="connsiteY6-52" fmla="*/ 1217028 h 1217028"/>
                <a:gd name="connsiteX7-53" fmla="*/ 0 w 9137274"/>
                <a:gd name="connsiteY7-54" fmla="*/ 1217028 h 1217028"/>
                <a:gd name="connsiteX8-55" fmla="*/ 698881 w 9137274"/>
                <a:gd name="connsiteY8-56" fmla="*/ 615439 h 1217028"/>
                <a:gd name="connsiteX9-57" fmla="*/ 0 w 9137274"/>
                <a:gd name="connsiteY9-58" fmla="*/ 0 h 121702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</a:cxnLst>
              <a:rect l="l" t="t" r="r" b="b"/>
              <a:pathLst>
                <a:path w="9137274" h="1217028">
                  <a:moveTo>
                    <a:pt x="0" y="0"/>
                  </a:moveTo>
                  <a:lnTo>
                    <a:pt x="0" y="0"/>
                  </a:lnTo>
                  <a:lnTo>
                    <a:pt x="9137274" y="0"/>
                  </a:lnTo>
                  <a:lnTo>
                    <a:pt x="9137274" y="0"/>
                  </a:lnTo>
                  <a:lnTo>
                    <a:pt x="9137274" y="1217028"/>
                  </a:lnTo>
                  <a:lnTo>
                    <a:pt x="9137274" y="1217028"/>
                  </a:lnTo>
                  <a:lnTo>
                    <a:pt x="0" y="1217028"/>
                  </a:lnTo>
                  <a:lnTo>
                    <a:pt x="0" y="1217028"/>
                  </a:lnTo>
                  <a:lnTo>
                    <a:pt x="698881" y="6154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/>
            </a:solidFill>
            <a:ln w="50800" cap="rnd" cmpd="sng" algn="ctr">
              <a:solidFill>
                <a:schemeClr val="accent3"/>
              </a:solidFill>
              <a:prstDash val="sysDot"/>
            </a:ln>
            <a:effectLst>
              <a:outerShdw blurRad="355600" dist="127000" dir="294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4800" kern="0" dirty="0">
                <a:solidFill>
                  <a:srgbClr val="002060"/>
                </a:solidFill>
                <a:latin typeface="UTM Avo"/>
                <a:ea typeface=".黑体-日本语" panose="02000500000000000000" pitchFamily="2" charset="-122"/>
                <a:cs typeface=".黑体-日本语" panose="02000500000000000000" pitchFamily="2" charset="-122"/>
                <a:sym typeface="+mn-lt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2852947" y="1307322"/>
              <a:ext cx="8158584" cy="9376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170">
                <a:lnSpc>
                  <a:spcPct val="130000"/>
                </a:lnSpc>
                <a:defRPr/>
              </a:pPr>
              <a:r>
                <a:rPr lang="en-AU" altLang="zh-CN" sz="4267" b="1" kern="0" dirty="0" err="1">
                  <a:solidFill>
                    <a:srgbClr val="002060"/>
                  </a:solidFill>
                  <a:latin typeface="UTM Avo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rPr>
                <a:t>ba</a:t>
              </a:r>
              <a:r>
                <a:rPr lang="en-AU" altLang="zh-CN" sz="4267" b="1" kern="0" dirty="0">
                  <a:solidFill>
                    <a:srgbClr val="002060"/>
                  </a:solidFill>
                  <a:latin typeface="UTM Avo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rPr>
                <a:t> </a:t>
              </a:r>
              <a:r>
                <a:rPr lang="en-AU" altLang="zh-CN" sz="4267" b="1" kern="0" dirty="0" err="1">
                  <a:solidFill>
                    <a:srgbClr val="002060"/>
                  </a:solidFill>
                  <a:latin typeface="UTM Avo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rPr>
                <a:t>bóng</a:t>
              </a:r>
              <a:r>
                <a:rPr lang="en-AU" altLang="zh-CN" sz="4267" b="1" kern="0" dirty="0">
                  <a:solidFill>
                    <a:srgbClr val="002060"/>
                  </a:solidFill>
                  <a:latin typeface="UTM Avo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rPr>
                <a:t> </a:t>
              </a:r>
              <a:r>
                <a:rPr lang="en-AU" altLang="zh-CN" sz="4267" b="1" kern="0" dirty="0" err="1">
                  <a:solidFill>
                    <a:srgbClr val="002060"/>
                  </a:solidFill>
                  <a:latin typeface="UTM Avo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rPr>
                <a:t>đen</a:t>
              </a:r>
              <a:endParaRPr lang="zh-CN" altLang="en-US" sz="4267" b="1" kern="0" dirty="0">
                <a:solidFill>
                  <a:srgbClr val="002060"/>
                </a:solidFill>
                <a:latin typeface="UTM Avo"/>
                <a:ea typeface=".黑体-日本语" panose="02000500000000000000" pitchFamily="2" charset="-122"/>
                <a:cs typeface=".黑体-日本语" panose="02000500000000000000" pitchFamily="2" charset="-122"/>
                <a:sym typeface="+mn-lt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4616187" y="-2757896"/>
            <a:ext cx="1546827" cy="4705203"/>
            <a:chOff x="2102023" y="-1714093"/>
            <a:chExt cx="1143796" cy="3479248"/>
          </a:xfrm>
        </p:grpSpPr>
        <p:grpSp>
          <p:nvGrpSpPr>
            <p:cNvPr id="39" name="组合 38"/>
            <p:cNvGrpSpPr/>
            <p:nvPr/>
          </p:nvGrpSpPr>
          <p:grpSpPr>
            <a:xfrm>
              <a:off x="2102023" y="18263"/>
              <a:ext cx="1108720" cy="1746892"/>
              <a:chOff x="1547663" y="32770"/>
              <a:chExt cx="1217764" cy="1918701"/>
            </a:xfrm>
          </p:grpSpPr>
          <p:sp>
            <p:nvSpPr>
              <p:cNvPr id="3" name="任意多边形 2"/>
              <p:cNvSpPr/>
              <p:nvPr/>
            </p:nvSpPr>
            <p:spPr>
              <a:xfrm>
                <a:off x="2026831" y="32770"/>
                <a:ext cx="248979" cy="1171575"/>
              </a:xfrm>
              <a:custGeom>
                <a:avLst/>
                <a:gdLst>
                  <a:gd name="connsiteX0" fmla="*/ 248979 w 248979"/>
                  <a:gd name="connsiteY0" fmla="*/ 0 h 1171575"/>
                  <a:gd name="connsiteX1" fmla="*/ 1329 w 248979"/>
                  <a:gd name="connsiteY1" fmla="*/ 523875 h 1171575"/>
                  <a:gd name="connsiteX2" fmla="*/ 144204 w 248979"/>
                  <a:gd name="connsiteY2" fmla="*/ 1171575 h 1171575"/>
                  <a:gd name="connsiteX3" fmla="*/ 144204 w 248979"/>
                  <a:gd name="connsiteY3" fmla="*/ 1171575 h 1171575"/>
                  <a:gd name="connsiteX4" fmla="*/ 144204 w 248979"/>
                  <a:gd name="connsiteY4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8979" h="1171575">
                    <a:moveTo>
                      <a:pt x="248979" y="0"/>
                    </a:moveTo>
                    <a:cubicBezTo>
                      <a:pt x="133885" y="164306"/>
                      <a:pt x="18791" y="328613"/>
                      <a:pt x="1329" y="523875"/>
                    </a:cubicBezTo>
                    <a:cubicBezTo>
                      <a:pt x="-16133" y="719137"/>
                      <a:pt x="144204" y="1171575"/>
                      <a:pt x="144204" y="1171575"/>
                    </a:cubicBezTo>
                    <a:lnTo>
                      <a:pt x="144204" y="1171575"/>
                    </a:lnTo>
                    <a:lnTo>
                      <a:pt x="144204" y="1171575"/>
                    </a:lnTo>
                  </a:path>
                </a:pathLst>
              </a:cu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1219170"/>
                <a:endParaRPr lang="zh-CN" altLang="en-US" sz="2400">
                  <a:solidFill>
                    <a:srgbClr val="000000"/>
                  </a:solidFill>
                  <a:latin typeface="华康方圆体W7"/>
                  <a:cs typeface="+mn-ea"/>
                  <a:sym typeface="+mn-lt"/>
                </a:endParaRPr>
              </a:p>
            </p:txBody>
          </p:sp>
          <p:sp>
            <p:nvSpPr>
              <p:cNvPr id="38" name="心形 37"/>
              <p:cNvSpPr/>
              <p:nvPr/>
            </p:nvSpPr>
            <p:spPr>
              <a:xfrm>
                <a:off x="1547663" y="899265"/>
                <a:ext cx="1217764" cy="1052206"/>
              </a:xfrm>
              <a:prstGeom prst="heart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AU" altLang="zh-CN" sz="4800" b="1" kern="0" dirty="0">
                    <a:solidFill>
                      <a:sysClr val="window" lastClr="FFFFFF"/>
                    </a:solidFill>
                    <a:latin typeface="华康方圆体W7"/>
                    <a:cs typeface="+mn-ea"/>
                    <a:sym typeface="+mn-lt"/>
                  </a:rPr>
                  <a:t>1</a:t>
                </a:r>
                <a:endParaRPr lang="zh-CN" altLang="en-US" sz="4800" b="1" kern="0" dirty="0">
                  <a:solidFill>
                    <a:sysClr val="window" lastClr="FFFFFF"/>
                  </a:solidFill>
                  <a:latin typeface="华康方圆体W7"/>
                  <a:cs typeface="+mn-ea"/>
                  <a:sym typeface="+mn-lt"/>
                </a:endParaRPr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 flipV="1">
              <a:off x="2137098" y="-1714093"/>
              <a:ext cx="1108721" cy="1746892"/>
              <a:chOff x="1547664" y="32770"/>
              <a:chExt cx="1217765" cy="1918701"/>
            </a:xfrm>
            <a:noFill/>
            <a:effectLst/>
          </p:grpSpPr>
          <p:sp>
            <p:nvSpPr>
              <p:cNvPr id="41" name="任意多边形 40"/>
              <p:cNvSpPr/>
              <p:nvPr/>
            </p:nvSpPr>
            <p:spPr>
              <a:xfrm>
                <a:off x="2026831" y="32770"/>
                <a:ext cx="248979" cy="1171575"/>
              </a:xfrm>
              <a:custGeom>
                <a:avLst/>
                <a:gdLst>
                  <a:gd name="connsiteX0" fmla="*/ 248979 w 248979"/>
                  <a:gd name="connsiteY0" fmla="*/ 0 h 1171575"/>
                  <a:gd name="connsiteX1" fmla="*/ 1329 w 248979"/>
                  <a:gd name="connsiteY1" fmla="*/ 523875 h 1171575"/>
                  <a:gd name="connsiteX2" fmla="*/ 144204 w 248979"/>
                  <a:gd name="connsiteY2" fmla="*/ 1171575 h 1171575"/>
                  <a:gd name="connsiteX3" fmla="*/ 144204 w 248979"/>
                  <a:gd name="connsiteY3" fmla="*/ 1171575 h 1171575"/>
                  <a:gd name="connsiteX4" fmla="*/ 144204 w 248979"/>
                  <a:gd name="connsiteY4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8979" h="1171575">
                    <a:moveTo>
                      <a:pt x="248979" y="0"/>
                    </a:moveTo>
                    <a:cubicBezTo>
                      <a:pt x="133885" y="164306"/>
                      <a:pt x="18791" y="328613"/>
                      <a:pt x="1329" y="523875"/>
                    </a:cubicBezTo>
                    <a:cubicBezTo>
                      <a:pt x="-16133" y="719137"/>
                      <a:pt x="144204" y="1171575"/>
                      <a:pt x="144204" y="1171575"/>
                    </a:cubicBezTo>
                    <a:lnTo>
                      <a:pt x="144204" y="1171575"/>
                    </a:lnTo>
                    <a:lnTo>
                      <a:pt x="144204" y="1171575"/>
                    </a:lnTo>
                  </a:path>
                </a:pathLst>
              </a:custGeom>
              <a:grpFill/>
              <a:ln>
                <a:noFill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1219170"/>
                <a:endParaRPr lang="zh-CN" altLang="en-US" sz="2400">
                  <a:solidFill>
                    <a:srgbClr val="000000"/>
                  </a:solidFill>
                  <a:latin typeface="华康方圆体W7"/>
                  <a:cs typeface="+mn-ea"/>
                  <a:sym typeface="+mn-lt"/>
                </a:endParaRPr>
              </a:p>
            </p:txBody>
          </p:sp>
          <p:sp>
            <p:nvSpPr>
              <p:cNvPr id="42" name="十六角星 41"/>
              <p:cNvSpPr/>
              <p:nvPr/>
            </p:nvSpPr>
            <p:spPr>
              <a:xfrm>
                <a:off x="1547664" y="899265"/>
                <a:ext cx="1217765" cy="1052206"/>
              </a:xfrm>
              <a:prstGeom prst="star16">
                <a:avLst/>
              </a:prstGeom>
              <a:grpFill/>
              <a:ln>
                <a:noFill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4800" b="1" kern="0" dirty="0">
                  <a:solidFill>
                    <a:sysClr val="window" lastClr="FFFFFF"/>
                  </a:solidFill>
                  <a:latin typeface="华康方圆体W7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51" name="组合 50"/>
          <p:cNvGrpSpPr/>
          <p:nvPr/>
        </p:nvGrpSpPr>
        <p:grpSpPr>
          <a:xfrm>
            <a:off x="6924595" y="2119665"/>
            <a:ext cx="4018629" cy="996327"/>
            <a:chOff x="2110311" y="1307541"/>
            <a:chExt cx="8851939" cy="1089940"/>
          </a:xfrm>
        </p:grpSpPr>
        <p:sp>
          <p:nvSpPr>
            <p:cNvPr id="52" name="圆角矩形 1"/>
            <p:cNvSpPr/>
            <p:nvPr/>
          </p:nvSpPr>
          <p:spPr>
            <a:xfrm>
              <a:off x="2110311" y="1329732"/>
              <a:ext cx="8016513" cy="1067749"/>
            </a:xfrm>
            <a:custGeom>
              <a:avLst/>
              <a:gdLst>
                <a:gd name="connsiteX0" fmla="*/ 0 w 9137274"/>
                <a:gd name="connsiteY0" fmla="*/ 0 h 1217028"/>
                <a:gd name="connsiteX1" fmla="*/ 0 w 9137274"/>
                <a:gd name="connsiteY1" fmla="*/ 0 h 1217028"/>
                <a:gd name="connsiteX2" fmla="*/ 9137274 w 9137274"/>
                <a:gd name="connsiteY2" fmla="*/ 0 h 1217028"/>
                <a:gd name="connsiteX3" fmla="*/ 9137274 w 9137274"/>
                <a:gd name="connsiteY3" fmla="*/ 0 h 1217028"/>
                <a:gd name="connsiteX4" fmla="*/ 9137274 w 9137274"/>
                <a:gd name="connsiteY4" fmla="*/ 1217028 h 1217028"/>
                <a:gd name="connsiteX5" fmla="*/ 9137274 w 9137274"/>
                <a:gd name="connsiteY5" fmla="*/ 1217028 h 1217028"/>
                <a:gd name="connsiteX6" fmla="*/ 0 w 9137274"/>
                <a:gd name="connsiteY6" fmla="*/ 1217028 h 1217028"/>
                <a:gd name="connsiteX7" fmla="*/ 0 w 9137274"/>
                <a:gd name="connsiteY7" fmla="*/ 1217028 h 1217028"/>
                <a:gd name="connsiteX8" fmla="*/ 0 w 9137274"/>
                <a:gd name="connsiteY8" fmla="*/ 0 h 1217028"/>
                <a:gd name="connsiteX0-1" fmla="*/ 9769 w 9147043"/>
                <a:gd name="connsiteY0-2" fmla="*/ 0 h 1217028"/>
                <a:gd name="connsiteX1-3" fmla="*/ 9769 w 9147043"/>
                <a:gd name="connsiteY1-4" fmla="*/ 0 h 1217028"/>
                <a:gd name="connsiteX2-5" fmla="*/ 9147043 w 9147043"/>
                <a:gd name="connsiteY2-6" fmla="*/ 0 h 1217028"/>
                <a:gd name="connsiteX3-7" fmla="*/ 9147043 w 9147043"/>
                <a:gd name="connsiteY3-8" fmla="*/ 0 h 1217028"/>
                <a:gd name="connsiteX4-9" fmla="*/ 9147043 w 9147043"/>
                <a:gd name="connsiteY4-10" fmla="*/ 1217028 h 1217028"/>
                <a:gd name="connsiteX5-11" fmla="*/ 9147043 w 9147043"/>
                <a:gd name="connsiteY5-12" fmla="*/ 1217028 h 1217028"/>
                <a:gd name="connsiteX6-13" fmla="*/ 9769 w 9147043"/>
                <a:gd name="connsiteY6-14" fmla="*/ 1217028 h 1217028"/>
                <a:gd name="connsiteX7-15" fmla="*/ 9769 w 9147043"/>
                <a:gd name="connsiteY7-16" fmla="*/ 1217028 h 1217028"/>
                <a:gd name="connsiteX8-17" fmla="*/ 0 w 9147043"/>
                <a:gd name="connsiteY8-18" fmla="*/ 596385 h 1217028"/>
                <a:gd name="connsiteX9" fmla="*/ 9769 w 9147043"/>
                <a:gd name="connsiteY9" fmla="*/ 0 h 1217028"/>
                <a:gd name="connsiteX0-19" fmla="*/ 0 w 9137274"/>
                <a:gd name="connsiteY0-20" fmla="*/ 0 h 1217028"/>
                <a:gd name="connsiteX1-21" fmla="*/ 0 w 9137274"/>
                <a:gd name="connsiteY1-22" fmla="*/ 0 h 1217028"/>
                <a:gd name="connsiteX2-23" fmla="*/ 9137274 w 9137274"/>
                <a:gd name="connsiteY2-24" fmla="*/ 0 h 1217028"/>
                <a:gd name="connsiteX3-25" fmla="*/ 9137274 w 9137274"/>
                <a:gd name="connsiteY3-26" fmla="*/ 0 h 1217028"/>
                <a:gd name="connsiteX4-27" fmla="*/ 9137274 w 9137274"/>
                <a:gd name="connsiteY4-28" fmla="*/ 1217028 h 1217028"/>
                <a:gd name="connsiteX5-29" fmla="*/ 9137274 w 9137274"/>
                <a:gd name="connsiteY5-30" fmla="*/ 1217028 h 1217028"/>
                <a:gd name="connsiteX6-31" fmla="*/ 0 w 9137274"/>
                <a:gd name="connsiteY6-32" fmla="*/ 1217028 h 1217028"/>
                <a:gd name="connsiteX7-33" fmla="*/ 0 w 9137274"/>
                <a:gd name="connsiteY7-34" fmla="*/ 1217028 h 1217028"/>
                <a:gd name="connsiteX8-35" fmla="*/ 305541 w 9137274"/>
                <a:gd name="connsiteY8-36" fmla="*/ 596385 h 1217028"/>
                <a:gd name="connsiteX9-37" fmla="*/ 0 w 9137274"/>
                <a:gd name="connsiteY9-38" fmla="*/ 0 h 1217028"/>
                <a:gd name="connsiteX0-39" fmla="*/ 0 w 9137274"/>
                <a:gd name="connsiteY0-40" fmla="*/ 0 h 1217028"/>
                <a:gd name="connsiteX1-41" fmla="*/ 0 w 9137274"/>
                <a:gd name="connsiteY1-42" fmla="*/ 0 h 1217028"/>
                <a:gd name="connsiteX2-43" fmla="*/ 9137274 w 9137274"/>
                <a:gd name="connsiteY2-44" fmla="*/ 0 h 1217028"/>
                <a:gd name="connsiteX3-45" fmla="*/ 9137274 w 9137274"/>
                <a:gd name="connsiteY3-46" fmla="*/ 0 h 1217028"/>
                <a:gd name="connsiteX4-47" fmla="*/ 9137274 w 9137274"/>
                <a:gd name="connsiteY4-48" fmla="*/ 1217028 h 1217028"/>
                <a:gd name="connsiteX5-49" fmla="*/ 9137274 w 9137274"/>
                <a:gd name="connsiteY5-50" fmla="*/ 1217028 h 1217028"/>
                <a:gd name="connsiteX6-51" fmla="*/ 0 w 9137274"/>
                <a:gd name="connsiteY6-52" fmla="*/ 1217028 h 1217028"/>
                <a:gd name="connsiteX7-53" fmla="*/ 0 w 9137274"/>
                <a:gd name="connsiteY7-54" fmla="*/ 1217028 h 1217028"/>
                <a:gd name="connsiteX8-55" fmla="*/ 698881 w 9137274"/>
                <a:gd name="connsiteY8-56" fmla="*/ 615439 h 1217028"/>
                <a:gd name="connsiteX9-57" fmla="*/ 0 w 9137274"/>
                <a:gd name="connsiteY9-58" fmla="*/ 0 h 121702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</a:cxnLst>
              <a:rect l="l" t="t" r="r" b="b"/>
              <a:pathLst>
                <a:path w="9137274" h="1217028">
                  <a:moveTo>
                    <a:pt x="0" y="0"/>
                  </a:moveTo>
                  <a:lnTo>
                    <a:pt x="0" y="0"/>
                  </a:lnTo>
                  <a:lnTo>
                    <a:pt x="9137274" y="0"/>
                  </a:lnTo>
                  <a:lnTo>
                    <a:pt x="9137274" y="0"/>
                  </a:lnTo>
                  <a:lnTo>
                    <a:pt x="9137274" y="1217028"/>
                  </a:lnTo>
                  <a:lnTo>
                    <a:pt x="9137274" y="1217028"/>
                  </a:lnTo>
                  <a:lnTo>
                    <a:pt x="0" y="1217028"/>
                  </a:lnTo>
                  <a:lnTo>
                    <a:pt x="0" y="1217028"/>
                  </a:lnTo>
                  <a:lnTo>
                    <a:pt x="698881" y="6154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/>
            </a:solidFill>
            <a:ln w="50800" cap="rnd" cmpd="sng" algn="ctr">
              <a:solidFill>
                <a:schemeClr val="accent3"/>
              </a:solidFill>
              <a:prstDash val="sysDot"/>
            </a:ln>
            <a:effectLst>
              <a:outerShdw blurRad="355600" dist="127000" dir="294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4800" b="1" kern="0" dirty="0">
                <a:solidFill>
                  <a:srgbClr val="002060"/>
                </a:solidFill>
                <a:latin typeface="UTM Avo"/>
                <a:ea typeface="SimSun-ExtB" panose="02010609060101010101" pitchFamily="49" charset="-122"/>
                <a:cs typeface=".黑体-日本语" panose="02000500000000000000" pitchFamily="2" charset="-122"/>
                <a:sym typeface="+mn-lt"/>
              </a:endParaRPr>
            </a:p>
          </p:txBody>
        </p:sp>
        <p:sp>
          <p:nvSpPr>
            <p:cNvPr id="53" name="矩形 52"/>
            <p:cNvSpPr/>
            <p:nvPr/>
          </p:nvSpPr>
          <p:spPr>
            <a:xfrm>
              <a:off x="2681018" y="1307541"/>
              <a:ext cx="8281232" cy="10348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170">
                <a:lnSpc>
                  <a:spcPct val="130000"/>
                </a:lnSpc>
                <a:defRPr/>
              </a:pPr>
              <a:r>
                <a:rPr lang="en-AU" altLang="zh-CN" sz="4267" b="1" kern="0" dirty="0" err="1">
                  <a:solidFill>
                    <a:srgbClr val="002060"/>
                  </a:solidFill>
                  <a:latin typeface="UTM Avo"/>
                  <a:ea typeface="SimSun-ExtB" panose="02010609060101010101" pitchFamily="49" charset="-122"/>
                  <a:cs typeface=".黑体-日本语" panose="02000500000000000000" pitchFamily="2" charset="-122"/>
                  <a:sym typeface="+mn-lt"/>
                </a:rPr>
                <a:t>cuốn</a:t>
              </a:r>
              <a:endParaRPr lang="zh-CN" altLang="en-US" sz="4267" b="1" kern="0" dirty="0">
                <a:solidFill>
                  <a:srgbClr val="002060"/>
                </a:solidFill>
                <a:latin typeface="UTM Avo"/>
                <a:ea typeface="SimSun-ExtB" panose="02010609060101010101" pitchFamily="49" charset="-122"/>
                <a:cs typeface=".黑体-日本语" panose="02000500000000000000" pitchFamily="2" charset="-122"/>
                <a:sym typeface="+mn-lt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6946970" y="3569362"/>
            <a:ext cx="4101530" cy="994345"/>
            <a:chOff x="2110311" y="1329732"/>
            <a:chExt cx="9034547" cy="1087772"/>
          </a:xfrm>
        </p:grpSpPr>
        <p:sp>
          <p:nvSpPr>
            <p:cNvPr id="62" name="圆角矩形 1"/>
            <p:cNvSpPr/>
            <p:nvPr/>
          </p:nvSpPr>
          <p:spPr>
            <a:xfrm>
              <a:off x="2110311" y="1329732"/>
              <a:ext cx="8016513" cy="1067749"/>
            </a:xfrm>
            <a:custGeom>
              <a:avLst/>
              <a:gdLst>
                <a:gd name="connsiteX0" fmla="*/ 0 w 9137274"/>
                <a:gd name="connsiteY0" fmla="*/ 0 h 1217028"/>
                <a:gd name="connsiteX1" fmla="*/ 0 w 9137274"/>
                <a:gd name="connsiteY1" fmla="*/ 0 h 1217028"/>
                <a:gd name="connsiteX2" fmla="*/ 9137274 w 9137274"/>
                <a:gd name="connsiteY2" fmla="*/ 0 h 1217028"/>
                <a:gd name="connsiteX3" fmla="*/ 9137274 w 9137274"/>
                <a:gd name="connsiteY3" fmla="*/ 0 h 1217028"/>
                <a:gd name="connsiteX4" fmla="*/ 9137274 w 9137274"/>
                <a:gd name="connsiteY4" fmla="*/ 1217028 h 1217028"/>
                <a:gd name="connsiteX5" fmla="*/ 9137274 w 9137274"/>
                <a:gd name="connsiteY5" fmla="*/ 1217028 h 1217028"/>
                <a:gd name="connsiteX6" fmla="*/ 0 w 9137274"/>
                <a:gd name="connsiteY6" fmla="*/ 1217028 h 1217028"/>
                <a:gd name="connsiteX7" fmla="*/ 0 w 9137274"/>
                <a:gd name="connsiteY7" fmla="*/ 1217028 h 1217028"/>
                <a:gd name="connsiteX8" fmla="*/ 0 w 9137274"/>
                <a:gd name="connsiteY8" fmla="*/ 0 h 1217028"/>
                <a:gd name="connsiteX0-1" fmla="*/ 9769 w 9147043"/>
                <a:gd name="connsiteY0-2" fmla="*/ 0 h 1217028"/>
                <a:gd name="connsiteX1-3" fmla="*/ 9769 w 9147043"/>
                <a:gd name="connsiteY1-4" fmla="*/ 0 h 1217028"/>
                <a:gd name="connsiteX2-5" fmla="*/ 9147043 w 9147043"/>
                <a:gd name="connsiteY2-6" fmla="*/ 0 h 1217028"/>
                <a:gd name="connsiteX3-7" fmla="*/ 9147043 w 9147043"/>
                <a:gd name="connsiteY3-8" fmla="*/ 0 h 1217028"/>
                <a:gd name="connsiteX4-9" fmla="*/ 9147043 w 9147043"/>
                <a:gd name="connsiteY4-10" fmla="*/ 1217028 h 1217028"/>
                <a:gd name="connsiteX5-11" fmla="*/ 9147043 w 9147043"/>
                <a:gd name="connsiteY5-12" fmla="*/ 1217028 h 1217028"/>
                <a:gd name="connsiteX6-13" fmla="*/ 9769 w 9147043"/>
                <a:gd name="connsiteY6-14" fmla="*/ 1217028 h 1217028"/>
                <a:gd name="connsiteX7-15" fmla="*/ 9769 w 9147043"/>
                <a:gd name="connsiteY7-16" fmla="*/ 1217028 h 1217028"/>
                <a:gd name="connsiteX8-17" fmla="*/ 0 w 9147043"/>
                <a:gd name="connsiteY8-18" fmla="*/ 596385 h 1217028"/>
                <a:gd name="connsiteX9" fmla="*/ 9769 w 9147043"/>
                <a:gd name="connsiteY9" fmla="*/ 0 h 1217028"/>
                <a:gd name="connsiteX0-19" fmla="*/ 0 w 9137274"/>
                <a:gd name="connsiteY0-20" fmla="*/ 0 h 1217028"/>
                <a:gd name="connsiteX1-21" fmla="*/ 0 w 9137274"/>
                <a:gd name="connsiteY1-22" fmla="*/ 0 h 1217028"/>
                <a:gd name="connsiteX2-23" fmla="*/ 9137274 w 9137274"/>
                <a:gd name="connsiteY2-24" fmla="*/ 0 h 1217028"/>
                <a:gd name="connsiteX3-25" fmla="*/ 9137274 w 9137274"/>
                <a:gd name="connsiteY3-26" fmla="*/ 0 h 1217028"/>
                <a:gd name="connsiteX4-27" fmla="*/ 9137274 w 9137274"/>
                <a:gd name="connsiteY4-28" fmla="*/ 1217028 h 1217028"/>
                <a:gd name="connsiteX5-29" fmla="*/ 9137274 w 9137274"/>
                <a:gd name="connsiteY5-30" fmla="*/ 1217028 h 1217028"/>
                <a:gd name="connsiteX6-31" fmla="*/ 0 w 9137274"/>
                <a:gd name="connsiteY6-32" fmla="*/ 1217028 h 1217028"/>
                <a:gd name="connsiteX7-33" fmla="*/ 0 w 9137274"/>
                <a:gd name="connsiteY7-34" fmla="*/ 1217028 h 1217028"/>
                <a:gd name="connsiteX8-35" fmla="*/ 305541 w 9137274"/>
                <a:gd name="connsiteY8-36" fmla="*/ 596385 h 1217028"/>
                <a:gd name="connsiteX9-37" fmla="*/ 0 w 9137274"/>
                <a:gd name="connsiteY9-38" fmla="*/ 0 h 1217028"/>
                <a:gd name="connsiteX0-39" fmla="*/ 0 w 9137274"/>
                <a:gd name="connsiteY0-40" fmla="*/ 0 h 1217028"/>
                <a:gd name="connsiteX1-41" fmla="*/ 0 w 9137274"/>
                <a:gd name="connsiteY1-42" fmla="*/ 0 h 1217028"/>
                <a:gd name="connsiteX2-43" fmla="*/ 9137274 w 9137274"/>
                <a:gd name="connsiteY2-44" fmla="*/ 0 h 1217028"/>
                <a:gd name="connsiteX3-45" fmla="*/ 9137274 w 9137274"/>
                <a:gd name="connsiteY3-46" fmla="*/ 0 h 1217028"/>
                <a:gd name="connsiteX4-47" fmla="*/ 9137274 w 9137274"/>
                <a:gd name="connsiteY4-48" fmla="*/ 1217028 h 1217028"/>
                <a:gd name="connsiteX5-49" fmla="*/ 9137274 w 9137274"/>
                <a:gd name="connsiteY5-50" fmla="*/ 1217028 h 1217028"/>
                <a:gd name="connsiteX6-51" fmla="*/ 0 w 9137274"/>
                <a:gd name="connsiteY6-52" fmla="*/ 1217028 h 1217028"/>
                <a:gd name="connsiteX7-53" fmla="*/ 0 w 9137274"/>
                <a:gd name="connsiteY7-54" fmla="*/ 1217028 h 1217028"/>
                <a:gd name="connsiteX8-55" fmla="*/ 698881 w 9137274"/>
                <a:gd name="connsiteY8-56" fmla="*/ 615439 h 1217028"/>
                <a:gd name="connsiteX9-57" fmla="*/ 0 w 9137274"/>
                <a:gd name="connsiteY9-58" fmla="*/ 0 h 121702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</a:cxnLst>
              <a:rect l="l" t="t" r="r" b="b"/>
              <a:pathLst>
                <a:path w="9137274" h="1217028">
                  <a:moveTo>
                    <a:pt x="0" y="0"/>
                  </a:moveTo>
                  <a:lnTo>
                    <a:pt x="0" y="0"/>
                  </a:lnTo>
                  <a:lnTo>
                    <a:pt x="9137274" y="0"/>
                  </a:lnTo>
                  <a:lnTo>
                    <a:pt x="9137274" y="0"/>
                  </a:lnTo>
                  <a:lnTo>
                    <a:pt x="9137274" y="1217028"/>
                  </a:lnTo>
                  <a:lnTo>
                    <a:pt x="9137274" y="1217028"/>
                  </a:lnTo>
                  <a:lnTo>
                    <a:pt x="0" y="1217028"/>
                  </a:lnTo>
                  <a:lnTo>
                    <a:pt x="0" y="1217028"/>
                  </a:lnTo>
                  <a:lnTo>
                    <a:pt x="698881" y="6154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/>
            </a:solidFill>
            <a:ln w="50800" cap="rnd" cmpd="sng" algn="ctr">
              <a:solidFill>
                <a:schemeClr val="accent3"/>
              </a:solidFill>
              <a:prstDash val="sysDot"/>
            </a:ln>
            <a:effectLst>
              <a:outerShdw blurRad="355600" dist="127000" dir="294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4800" b="1" kern="0" dirty="0">
                <a:solidFill>
                  <a:srgbClr val="002060"/>
                </a:solidFill>
                <a:latin typeface="UTM Avo"/>
                <a:ea typeface="SimSun-ExtB" panose="02010609060101010101" pitchFamily="49" charset="-122"/>
                <a:cs typeface=".黑体-日本语" panose="02000500000000000000" pitchFamily="2" charset="-122"/>
                <a:sym typeface="+mn-lt"/>
              </a:endParaRPr>
            </a:p>
          </p:txBody>
        </p:sp>
        <p:sp>
          <p:nvSpPr>
            <p:cNvPr id="63" name="矩形 62"/>
            <p:cNvSpPr/>
            <p:nvPr/>
          </p:nvSpPr>
          <p:spPr>
            <a:xfrm>
              <a:off x="2863626" y="1382658"/>
              <a:ext cx="8281232" cy="10348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170">
                <a:lnSpc>
                  <a:spcPct val="130000"/>
                </a:lnSpc>
                <a:defRPr/>
              </a:pPr>
              <a:r>
                <a:rPr lang="en-AU" altLang="zh-CN" sz="4267" b="1" kern="0" dirty="0" err="1">
                  <a:solidFill>
                    <a:srgbClr val="002060"/>
                  </a:solidFill>
                  <a:latin typeface="UTM Avo"/>
                  <a:ea typeface="SimSun-ExtB" panose="02010609060101010101" pitchFamily="49" charset="-122"/>
                  <a:cs typeface=".黑体-日本语" panose="02000500000000000000" pitchFamily="2" charset="-122"/>
                  <a:sym typeface="+mn-lt"/>
                </a:rPr>
                <a:t>rất</a:t>
              </a:r>
              <a:r>
                <a:rPr lang="en-AU" altLang="zh-CN" sz="4267" b="1" kern="0" dirty="0">
                  <a:solidFill>
                    <a:srgbClr val="002060"/>
                  </a:solidFill>
                  <a:latin typeface="UTM Avo"/>
                  <a:ea typeface="SimSun-ExtB" panose="02010609060101010101" pitchFamily="49" charset="-122"/>
                  <a:cs typeface=".黑体-日本语" panose="02000500000000000000" pitchFamily="2" charset="-122"/>
                  <a:sym typeface="+mn-lt"/>
                </a:rPr>
                <a:t> </a:t>
              </a:r>
              <a:r>
                <a:rPr lang="en-AU" altLang="zh-CN" sz="4267" b="1" kern="0" dirty="0" err="1">
                  <a:solidFill>
                    <a:srgbClr val="002060"/>
                  </a:solidFill>
                  <a:latin typeface="UTM Avo"/>
                  <a:ea typeface="SimSun-ExtB" panose="02010609060101010101" pitchFamily="49" charset="-122"/>
                  <a:cs typeface=".黑体-日本语" panose="02000500000000000000" pitchFamily="2" charset="-122"/>
                  <a:sym typeface="+mn-lt"/>
                </a:rPr>
                <a:t>buồn</a:t>
              </a:r>
              <a:endParaRPr lang="zh-CN" altLang="en-US" sz="4267" b="1" kern="0" dirty="0">
                <a:solidFill>
                  <a:srgbClr val="002060"/>
                </a:solidFill>
                <a:latin typeface="UTM Avo"/>
                <a:ea typeface="SimSun-ExtB" panose="02010609060101010101" pitchFamily="49" charset="-122"/>
                <a:cs typeface=".黑体-日本语" panose="02000500000000000000" pitchFamily="2" charset="-122"/>
                <a:sym typeface="+mn-lt"/>
              </a:endParaRPr>
            </a:p>
          </p:txBody>
        </p:sp>
      </p:grpSp>
      <p:grpSp>
        <p:nvGrpSpPr>
          <p:cNvPr id="71" name="组合 70"/>
          <p:cNvGrpSpPr/>
          <p:nvPr/>
        </p:nvGrpSpPr>
        <p:grpSpPr>
          <a:xfrm>
            <a:off x="6924595" y="5246547"/>
            <a:ext cx="4018629" cy="996327"/>
            <a:chOff x="2110311" y="1307541"/>
            <a:chExt cx="8851939" cy="1089940"/>
          </a:xfrm>
        </p:grpSpPr>
        <p:sp>
          <p:nvSpPr>
            <p:cNvPr id="72" name="圆角矩形 1"/>
            <p:cNvSpPr/>
            <p:nvPr/>
          </p:nvSpPr>
          <p:spPr>
            <a:xfrm>
              <a:off x="2110311" y="1329732"/>
              <a:ext cx="8016513" cy="1067749"/>
            </a:xfrm>
            <a:custGeom>
              <a:avLst/>
              <a:gdLst>
                <a:gd name="connsiteX0" fmla="*/ 0 w 9137274"/>
                <a:gd name="connsiteY0" fmla="*/ 0 h 1217028"/>
                <a:gd name="connsiteX1" fmla="*/ 0 w 9137274"/>
                <a:gd name="connsiteY1" fmla="*/ 0 h 1217028"/>
                <a:gd name="connsiteX2" fmla="*/ 9137274 w 9137274"/>
                <a:gd name="connsiteY2" fmla="*/ 0 h 1217028"/>
                <a:gd name="connsiteX3" fmla="*/ 9137274 w 9137274"/>
                <a:gd name="connsiteY3" fmla="*/ 0 h 1217028"/>
                <a:gd name="connsiteX4" fmla="*/ 9137274 w 9137274"/>
                <a:gd name="connsiteY4" fmla="*/ 1217028 h 1217028"/>
                <a:gd name="connsiteX5" fmla="*/ 9137274 w 9137274"/>
                <a:gd name="connsiteY5" fmla="*/ 1217028 h 1217028"/>
                <a:gd name="connsiteX6" fmla="*/ 0 w 9137274"/>
                <a:gd name="connsiteY6" fmla="*/ 1217028 h 1217028"/>
                <a:gd name="connsiteX7" fmla="*/ 0 w 9137274"/>
                <a:gd name="connsiteY7" fmla="*/ 1217028 h 1217028"/>
                <a:gd name="connsiteX8" fmla="*/ 0 w 9137274"/>
                <a:gd name="connsiteY8" fmla="*/ 0 h 1217028"/>
                <a:gd name="connsiteX0-1" fmla="*/ 9769 w 9147043"/>
                <a:gd name="connsiteY0-2" fmla="*/ 0 h 1217028"/>
                <a:gd name="connsiteX1-3" fmla="*/ 9769 w 9147043"/>
                <a:gd name="connsiteY1-4" fmla="*/ 0 h 1217028"/>
                <a:gd name="connsiteX2-5" fmla="*/ 9147043 w 9147043"/>
                <a:gd name="connsiteY2-6" fmla="*/ 0 h 1217028"/>
                <a:gd name="connsiteX3-7" fmla="*/ 9147043 w 9147043"/>
                <a:gd name="connsiteY3-8" fmla="*/ 0 h 1217028"/>
                <a:gd name="connsiteX4-9" fmla="*/ 9147043 w 9147043"/>
                <a:gd name="connsiteY4-10" fmla="*/ 1217028 h 1217028"/>
                <a:gd name="connsiteX5-11" fmla="*/ 9147043 w 9147043"/>
                <a:gd name="connsiteY5-12" fmla="*/ 1217028 h 1217028"/>
                <a:gd name="connsiteX6-13" fmla="*/ 9769 w 9147043"/>
                <a:gd name="connsiteY6-14" fmla="*/ 1217028 h 1217028"/>
                <a:gd name="connsiteX7-15" fmla="*/ 9769 w 9147043"/>
                <a:gd name="connsiteY7-16" fmla="*/ 1217028 h 1217028"/>
                <a:gd name="connsiteX8-17" fmla="*/ 0 w 9147043"/>
                <a:gd name="connsiteY8-18" fmla="*/ 596385 h 1217028"/>
                <a:gd name="connsiteX9" fmla="*/ 9769 w 9147043"/>
                <a:gd name="connsiteY9" fmla="*/ 0 h 1217028"/>
                <a:gd name="connsiteX0-19" fmla="*/ 0 w 9137274"/>
                <a:gd name="connsiteY0-20" fmla="*/ 0 h 1217028"/>
                <a:gd name="connsiteX1-21" fmla="*/ 0 w 9137274"/>
                <a:gd name="connsiteY1-22" fmla="*/ 0 h 1217028"/>
                <a:gd name="connsiteX2-23" fmla="*/ 9137274 w 9137274"/>
                <a:gd name="connsiteY2-24" fmla="*/ 0 h 1217028"/>
                <a:gd name="connsiteX3-25" fmla="*/ 9137274 w 9137274"/>
                <a:gd name="connsiteY3-26" fmla="*/ 0 h 1217028"/>
                <a:gd name="connsiteX4-27" fmla="*/ 9137274 w 9137274"/>
                <a:gd name="connsiteY4-28" fmla="*/ 1217028 h 1217028"/>
                <a:gd name="connsiteX5-29" fmla="*/ 9137274 w 9137274"/>
                <a:gd name="connsiteY5-30" fmla="*/ 1217028 h 1217028"/>
                <a:gd name="connsiteX6-31" fmla="*/ 0 w 9137274"/>
                <a:gd name="connsiteY6-32" fmla="*/ 1217028 h 1217028"/>
                <a:gd name="connsiteX7-33" fmla="*/ 0 w 9137274"/>
                <a:gd name="connsiteY7-34" fmla="*/ 1217028 h 1217028"/>
                <a:gd name="connsiteX8-35" fmla="*/ 305541 w 9137274"/>
                <a:gd name="connsiteY8-36" fmla="*/ 596385 h 1217028"/>
                <a:gd name="connsiteX9-37" fmla="*/ 0 w 9137274"/>
                <a:gd name="connsiteY9-38" fmla="*/ 0 h 1217028"/>
                <a:gd name="connsiteX0-39" fmla="*/ 0 w 9137274"/>
                <a:gd name="connsiteY0-40" fmla="*/ 0 h 1217028"/>
                <a:gd name="connsiteX1-41" fmla="*/ 0 w 9137274"/>
                <a:gd name="connsiteY1-42" fmla="*/ 0 h 1217028"/>
                <a:gd name="connsiteX2-43" fmla="*/ 9137274 w 9137274"/>
                <a:gd name="connsiteY2-44" fmla="*/ 0 h 1217028"/>
                <a:gd name="connsiteX3-45" fmla="*/ 9137274 w 9137274"/>
                <a:gd name="connsiteY3-46" fmla="*/ 0 h 1217028"/>
                <a:gd name="connsiteX4-47" fmla="*/ 9137274 w 9137274"/>
                <a:gd name="connsiteY4-48" fmla="*/ 1217028 h 1217028"/>
                <a:gd name="connsiteX5-49" fmla="*/ 9137274 w 9137274"/>
                <a:gd name="connsiteY5-50" fmla="*/ 1217028 h 1217028"/>
                <a:gd name="connsiteX6-51" fmla="*/ 0 w 9137274"/>
                <a:gd name="connsiteY6-52" fmla="*/ 1217028 h 1217028"/>
                <a:gd name="connsiteX7-53" fmla="*/ 0 w 9137274"/>
                <a:gd name="connsiteY7-54" fmla="*/ 1217028 h 1217028"/>
                <a:gd name="connsiteX8-55" fmla="*/ 698881 w 9137274"/>
                <a:gd name="connsiteY8-56" fmla="*/ 615439 h 1217028"/>
                <a:gd name="connsiteX9-57" fmla="*/ 0 w 9137274"/>
                <a:gd name="connsiteY9-58" fmla="*/ 0 h 121702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</a:cxnLst>
              <a:rect l="l" t="t" r="r" b="b"/>
              <a:pathLst>
                <a:path w="9137274" h="1217028">
                  <a:moveTo>
                    <a:pt x="0" y="0"/>
                  </a:moveTo>
                  <a:lnTo>
                    <a:pt x="0" y="0"/>
                  </a:lnTo>
                  <a:lnTo>
                    <a:pt x="9137274" y="0"/>
                  </a:lnTo>
                  <a:lnTo>
                    <a:pt x="9137274" y="0"/>
                  </a:lnTo>
                  <a:lnTo>
                    <a:pt x="9137274" y="1217028"/>
                  </a:lnTo>
                  <a:lnTo>
                    <a:pt x="9137274" y="1217028"/>
                  </a:lnTo>
                  <a:lnTo>
                    <a:pt x="0" y="1217028"/>
                  </a:lnTo>
                  <a:lnTo>
                    <a:pt x="0" y="1217028"/>
                  </a:lnTo>
                  <a:lnTo>
                    <a:pt x="698881" y="6154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/>
            </a:solidFill>
            <a:ln w="50800" cap="rnd" cmpd="sng" algn="ctr">
              <a:solidFill>
                <a:schemeClr val="accent3"/>
              </a:solidFill>
              <a:prstDash val="sysDot"/>
            </a:ln>
            <a:effectLst>
              <a:outerShdw blurRad="355600" dist="127000" dir="294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4800" b="1" kern="0" dirty="0">
                <a:solidFill>
                  <a:srgbClr val="002060"/>
                </a:solidFill>
                <a:latin typeface="UTM Avo"/>
                <a:ea typeface="SimSun-ExtB" panose="02010609060101010101" pitchFamily="49" charset="-122"/>
                <a:cs typeface=".黑体-日本语" panose="02000500000000000000" pitchFamily="2" charset="-122"/>
                <a:sym typeface="+mn-lt"/>
              </a:endParaRPr>
            </a:p>
          </p:txBody>
        </p:sp>
        <p:sp>
          <p:nvSpPr>
            <p:cNvPr id="73" name="矩形 72"/>
            <p:cNvSpPr/>
            <p:nvPr/>
          </p:nvSpPr>
          <p:spPr>
            <a:xfrm>
              <a:off x="2681018" y="1307541"/>
              <a:ext cx="8281232" cy="10348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170">
                <a:lnSpc>
                  <a:spcPct val="130000"/>
                </a:lnSpc>
                <a:defRPr/>
              </a:pPr>
              <a:r>
                <a:rPr lang="en-AU" altLang="zh-CN" sz="4267" b="1" kern="0" dirty="0" err="1">
                  <a:solidFill>
                    <a:srgbClr val="002060"/>
                  </a:solidFill>
                  <a:latin typeface="UTM Avo"/>
                  <a:ea typeface="SimSun-ExtB" panose="02010609060101010101" pitchFamily="49" charset="-122"/>
                  <a:cs typeface=".黑体-日本语" panose="02000500000000000000" pitchFamily="2" charset="-122"/>
                  <a:sym typeface="+mn-lt"/>
                </a:rPr>
                <a:t>quá</a:t>
              </a:r>
              <a:r>
                <a:rPr lang="en-AU" altLang="zh-CN" sz="4267" b="1" kern="0" dirty="0">
                  <a:solidFill>
                    <a:srgbClr val="002060"/>
                  </a:solidFill>
                  <a:latin typeface="UTM Avo"/>
                  <a:ea typeface="SimSun-ExtB" panose="02010609060101010101" pitchFamily="49" charset="-122"/>
                  <a:cs typeface=".黑体-日本语" panose="02000500000000000000" pitchFamily="2" charset="-122"/>
                  <a:sym typeface="+mn-lt"/>
                </a:rPr>
                <a:t> </a:t>
              </a:r>
              <a:r>
                <a:rPr lang="en-AU" altLang="zh-CN" sz="4267" b="1" kern="0" dirty="0" err="1">
                  <a:solidFill>
                    <a:srgbClr val="002060"/>
                  </a:solidFill>
                  <a:latin typeface="UTM Avo"/>
                  <a:ea typeface="SimSun-ExtB" panose="02010609060101010101" pitchFamily="49" charset="-122"/>
                  <a:cs typeface=".黑体-日本语" panose="02000500000000000000" pitchFamily="2" charset="-122"/>
                  <a:sym typeface="+mn-lt"/>
                </a:rPr>
                <a:t>xa</a:t>
              </a:r>
              <a:endParaRPr lang="zh-CN" altLang="en-US" sz="4267" b="1" kern="0" dirty="0">
                <a:solidFill>
                  <a:srgbClr val="002060"/>
                </a:solidFill>
                <a:latin typeface="UTM Avo"/>
                <a:ea typeface="SimSun-ExtB" panose="02010609060101010101" pitchFamily="49" charset="-122"/>
                <a:cs typeface=".黑体-日本语" panose="02000500000000000000" pitchFamily="2" charset="-122"/>
                <a:sym typeface="+mn-lt"/>
              </a:endParaRPr>
            </a:p>
          </p:txBody>
        </p:sp>
      </p:grpSp>
      <p:sp>
        <p:nvSpPr>
          <p:cNvPr id="4" name="Flowchart: Punched Tape 3"/>
          <p:cNvSpPr/>
          <p:nvPr/>
        </p:nvSpPr>
        <p:spPr>
          <a:xfrm>
            <a:off x="403393" y="-216496"/>
            <a:ext cx="3835021" cy="2246186"/>
          </a:xfrm>
          <a:prstGeom prst="flowChartPunchedTap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90176" y="592871"/>
            <a:ext cx="3851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 err="1">
                <a:latin typeface="UTM Avo"/>
              </a:rPr>
              <a:t>Luyện</a:t>
            </a:r>
            <a:r>
              <a:rPr lang="en-AU" sz="3200" b="1" dirty="0">
                <a:latin typeface="UTM Avo"/>
              </a:rPr>
              <a:t> </a:t>
            </a:r>
            <a:r>
              <a:rPr lang="en-AU" sz="3200" b="1" dirty="0" err="1">
                <a:latin typeface="UTM Avo"/>
              </a:rPr>
              <a:t>đọc</a:t>
            </a:r>
            <a:r>
              <a:rPr lang="en-AU" sz="3200" b="1" dirty="0">
                <a:latin typeface="UTM Avo"/>
              </a:rPr>
              <a:t> </a:t>
            </a:r>
            <a:r>
              <a:rPr lang="en-AU" sz="3200" b="1" dirty="0" err="1">
                <a:latin typeface="UTM Avo"/>
              </a:rPr>
              <a:t>từ</a:t>
            </a:r>
            <a:r>
              <a:rPr lang="en-AU" sz="3200" b="1" dirty="0">
                <a:latin typeface="UTM Avo"/>
              </a:rPr>
              <a:t> </a:t>
            </a:r>
            <a:r>
              <a:rPr lang="en-AU" sz="3200" b="1" dirty="0" err="1">
                <a:latin typeface="UTM Avo"/>
              </a:rPr>
              <a:t>khó</a:t>
            </a:r>
            <a:endParaRPr lang="en-US" sz="3200" b="1" dirty="0">
              <a:latin typeface="UTM Avo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260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71" b="24053"/>
          <a:stretch>
            <a:fillRect/>
          </a:stretch>
        </p:blipFill>
        <p:spPr>
          <a:xfrm flipH="1">
            <a:off x="0" y="4987256"/>
            <a:ext cx="12192000" cy="187074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59064" y="146392"/>
            <a:ext cx="2420363" cy="1030828"/>
          </a:xfrm>
          <a:prstGeom prst="rect">
            <a:avLst/>
          </a:prstGeom>
          <a:solidFill>
            <a:srgbClr val="92D05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2.Tập </a:t>
            </a:r>
            <a:r>
              <a:rPr kumimoji="0" lang="en-AU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đọc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0487" y="909092"/>
            <a:ext cx="2819542" cy="253014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057097" y="307863"/>
            <a:ext cx="61333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Chú</a:t>
            </a:r>
            <a:r>
              <a:rPr kumimoji="0" lang="en-AU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bé</a:t>
            </a:r>
            <a:r>
              <a:rPr kumimoji="0" lang="en-AU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trên</a:t>
            </a:r>
            <a:r>
              <a:rPr kumimoji="0" lang="en-AU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cung</a:t>
            </a:r>
            <a:r>
              <a:rPr kumimoji="0" lang="en-AU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trăng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9064" y="1542197"/>
            <a:ext cx="90314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	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Những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đên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trăng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,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bà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thường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chỉ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cho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Bi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ba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bóng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đen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mờ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trên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mặt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trăng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.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Trông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chúng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giống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một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gốc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đa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,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một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con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nghé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và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một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chú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bé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	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Bà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kể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: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Xưa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kia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chú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bé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ở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trần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gian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.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Một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cơn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gió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đã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cuốn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chú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cùng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gốc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đa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và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nghé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lên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cung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trăng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.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Trên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đó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,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chú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rất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buồn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vì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nhớ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nhà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.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Nhưng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mặt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đất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quá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xa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.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Chú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không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thể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về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được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nữa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Nguyễn</a:t>
            </a: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Hoàng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4244454" y="1598336"/>
            <a:ext cx="150125" cy="39578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5322627" y="2114940"/>
            <a:ext cx="150125" cy="39578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5452280" y="2119753"/>
            <a:ext cx="150125" cy="39578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2292824" y="2552673"/>
            <a:ext cx="150125" cy="39578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7670042" y="2605717"/>
            <a:ext cx="150125" cy="39578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7792871" y="2564629"/>
            <a:ext cx="150125" cy="39578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2292823" y="3075415"/>
            <a:ext cx="150125" cy="39578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2367885" y="3116362"/>
            <a:ext cx="150125" cy="39578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7267432" y="3080086"/>
            <a:ext cx="150125" cy="39578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342494" y="3116362"/>
            <a:ext cx="150125" cy="39578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1185000" y="4130355"/>
            <a:ext cx="150125" cy="39578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1294182" y="4117311"/>
            <a:ext cx="150125" cy="39578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2853998" y="4130355"/>
            <a:ext cx="150125" cy="39578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342493" y="4091318"/>
            <a:ext cx="150125" cy="39578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7472143" y="4093225"/>
            <a:ext cx="150125" cy="39578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2942701" y="4516305"/>
            <a:ext cx="150125" cy="39578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3033012" y="4558806"/>
            <a:ext cx="150125" cy="39578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8328344" y="4558806"/>
            <a:ext cx="150125" cy="39578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8454382" y="4575138"/>
            <a:ext cx="150125" cy="39578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537175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7387" y="241295"/>
            <a:ext cx="2317379" cy="2180124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2039870" y="16482"/>
            <a:ext cx="7888404" cy="2023307"/>
            <a:chOff x="2046832" y="13141"/>
            <a:chExt cx="5916303" cy="1517481"/>
          </a:xfrm>
        </p:grpSpPr>
        <p:sp>
          <p:nvSpPr>
            <p:cNvPr id="7" name="任意多边形 6"/>
            <p:cNvSpPr/>
            <p:nvPr/>
          </p:nvSpPr>
          <p:spPr>
            <a:xfrm>
              <a:off x="4175882" y="13141"/>
              <a:ext cx="2163955" cy="908083"/>
            </a:xfrm>
            <a:custGeom>
              <a:avLst/>
              <a:gdLst>
                <a:gd name="connsiteX0" fmla="*/ 0 w 2338251"/>
                <a:gd name="connsiteY0" fmla="*/ 1254180 h 1254180"/>
                <a:gd name="connsiteX1" fmla="*/ 1188720 w 2338251"/>
                <a:gd name="connsiteY1" fmla="*/ 145 h 1254180"/>
                <a:gd name="connsiteX2" fmla="*/ 2338251 w 2338251"/>
                <a:gd name="connsiteY2" fmla="*/ 1188865 h 1254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8251" h="1254180">
                  <a:moveTo>
                    <a:pt x="0" y="1254180"/>
                  </a:moveTo>
                  <a:cubicBezTo>
                    <a:pt x="399506" y="632605"/>
                    <a:pt x="799012" y="11031"/>
                    <a:pt x="1188720" y="145"/>
                  </a:cubicBezTo>
                  <a:cubicBezTo>
                    <a:pt x="1578428" y="-10741"/>
                    <a:pt x="1958339" y="589062"/>
                    <a:pt x="2338251" y="1188865"/>
                  </a:cubicBezTo>
                </a:path>
              </a:pathLst>
            </a:cu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219170"/>
              <a:endParaRPr lang="zh-CN" altLang="en-US" sz="3600">
                <a:solidFill>
                  <a:srgbClr val="000000"/>
                </a:solidFill>
                <a:latin typeface="UTM Avo"/>
                <a:cs typeface="+mn-ea"/>
                <a:sym typeface="+mn-lt"/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2046832" y="921224"/>
              <a:ext cx="5916303" cy="609398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 defTabSz="1219170">
                <a:lnSpc>
                  <a:spcPct val="130000"/>
                </a:lnSpc>
                <a:defRPr/>
              </a:pPr>
              <a:r>
                <a:rPr lang="en-AU" altLang="zh-CN" sz="3600" kern="0" dirty="0">
                  <a:solidFill>
                    <a:srgbClr val="FFFFFF"/>
                  </a:solidFill>
                  <a:latin typeface="UTM Avo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rPr>
                <a:t>3. </a:t>
              </a:r>
              <a:r>
                <a:rPr lang="en-AU" altLang="zh-CN" sz="3600" kern="0" dirty="0" err="1">
                  <a:solidFill>
                    <a:srgbClr val="FFFFFF"/>
                  </a:solidFill>
                  <a:latin typeface="UTM Avo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rPr>
                <a:t>Em</a:t>
              </a:r>
              <a:r>
                <a:rPr lang="en-AU" altLang="zh-CN" sz="3600" kern="0" dirty="0">
                  <a:solidFill>
                    <a:srgbClr val="FFFFFF"/>
                  </a:solidFill>
                  <a:latin typeface="UTM Avo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rPr>
                <a:t> </a:t>
              </a:r>
              <a:r>
                <a:rPr lang="en-AU" altLang="zh-CN" sz="3600" kern="0" dirty="0" err="1">
                  <a:solidFill>
                    <a:srgbClr val="FFFFFF"/>
                  </a:solidFill>
                  <a:latin typeface="UTM Avo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rPr>
                <a:t>chọn</a:t>
              </a:r>
              <a:r>
                <a:rPr lang="en-AU" altLang="zh-CN" sz="3600" kern="0" dirty="0">
                  <a:solidFill>
                    <a:srgbClr val="FFFFFF"/>
                  </a:solidFill>
                  <a:latin typeface="UTM Avo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rPr>
                <a:t> </a:t>
              </a:r>
              <a:r>
                <a:rPr lang="en-AU" altLang="zh-CN" sz="3600" kern="0" dirty="0" err="1">
                  <a:solidFill>
                    <a:srgbClr val="FFFFFF"/>
                  </a:solidFill>
                  <a:latin typeface="UTM Avo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rPr>
                <a:t>từ</a:t>
              </a:r>
              <a:r>
                <a:rPr lang="en-AU" altLang="zh-CN" sz="3600" kern="0" dirty="0">
                  <a:solidFill>
                    <a:srgbClr val="FFFFFF"/>
                  </a:solidFill>
                  <a:latin typeface="UTM Avo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rPr>
                <a:t> </a:t>
              </a:r>
              <a:r>
                <a:rPr lang="en-AU" altLang="zh-CN" sz="3600" kern="0" dirty="0" err="1">
                  <a:solidFill>
                    <a:srgbClr val="FFFFFF"/>
                  </a:solidFill>
                  <a:latin typeface="UTM Avo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rPr>
                <a:t>nào</a:t>
              </a:r>
              <a:r>
                <a:rPr lang="en-AU" altLang="zh-CN" sz="3600" kern="0" dirty="0">
                  <a:solidFill>
                    <a:srgbClr val="FFFFFF"/>
                  </a:solidFill>
                  <a:latin typeface="UTM Avo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rPr>
                <a:t>: ng hay </a:t>
              </a:r>
              <a:r>
                <a:rPr lang="en-AU" altLang="zh-CN" sz="3600" kern="0" dirty="0" err="1">
                  <a:solidFill>
                    <a:srgbClr val="FFFFFF"/>
                  </a:solidFill>
                  <a:latin typeface="UTM Avo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rPr>
                <a:t>ngh</a:t>
              </a:r>
              <a:r>
                <a:rPr lang="en-AU" altLang="zh-CN" sz="3600" kern="0" dirty="0">
                  <a:solidFill>
                    <a:srgbClr val="FFFFFF"/>
                  </a:solidFill>
                  <a:latin typeface="UTM Avo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rPr>
                <a:t>?</a:t>
              </a:r>
              <a:endParaRPr lang="zh-CN" altLang="en-US" sz="3600" kern="0" dirty="0">
                <a:solidFill>
                  <a:srgbClr val="FFFFFF"/>
                </a:solidFill>
                <a:latin typeface="UTM Avo"/>
                <a:ea typeface=".黑体-日本语" panose="02000500000000000000" pitchFamily="2" charset="-122"/>
                <a:cs typeface=".黑体-日本语" panose="02000500000000000000" pitchFamily="2" charset="-122"/>
                <a:sym typeface="+mn-lt"/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4103783" y="792029"/>
              <a:ext cx="307522" cy="222007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zh-CN" altLang="en-US" sz="3600">
                <a:solidFill>
                  <a:srgbClr val="FFFFFF"/>
                </a:solidFill>
                <a:latin typeface="UTM Avo"/>
                <a:cs typeface="+mn-ea"/>
                <a:sym typeface="+mn-lt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6263990" y="841949"/>
              <a:ext cx="291847" cy="314698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zh-CN" altLang="en-US" sz="3600">
                <a:solidFill>
                  <a:srgbClr val="FFFFFF"/>
                </a:solidFill>
                <a:latin typeface="UTM Avo"/>
                <a:cs typeface="+mn-ea"/>
                <a:sym typeface="+mn-lt"/>
              </a:endParaRPr>
            </a:p>
          </p:txBody>
        </p:sp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274" y="4926842"/>
            <a:ext cx="2938049" cy="193115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478" y="3175609"/>
            <a:ext cx="2003557" cy="1601107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2297405" y="3768320"/>
            <a:ext cx="1667690" cy="11840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600" dirty="0">
                <a:solidFill>
                  <a:schemeClr val="tx1"/>
                </a:solidFill>
                <a:latin typeface="UTM Avo"/>
              </a:rPr>
              <a:t>…é</a:t>
            </a:r>
            <a:endParaRPr lang="en-US" sz="3600" dirty="0">
              <a:solidFill>
                <a:schemeClr val="tx1"/>
              </a:solidFill>
              <a:latin typeface="UTM Avo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98089" y="3302758"/>
            <a:ext cx="1425771" cy="1473958"/>
          </a:xfrm>
          <a:prstGeom prst="rect">
            <a:avLst/>
          </a:prstGeom>
        </p:spPr>
      </p:pic>
      <p:sp>
        <p:nvSpPr>
          <p:cNvPr id="20" name="Oval 19"/>
          <p:cNvSpPr/>
          <p:nvPr/>
        </p:nvSpPr>
        <p:spPr>
          <a:xfrm>
            <a:off x="10181230" y="3271723"/>
            <a:ext cx="1883391" cy="14088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>
                <a:solidFill>
                  <a:schemeClr val="tx1"/>
                </a:solidFill>
                <a:latin typeface="UTM Avo"/>
              </a:rPr>
              <a:t>…</a:t>
            </a:r>
            <a:r>
              <a:rPr lang="en-AU" sz="3200" dirty="0" err="1">
                <a:solidFill>
                  <a:schemeClr val="tx1"/>
                </a:solidFill>
                <a:latin typeface="UTM Avo"/>
              </a:rPr>
              <a:t>ỗng</a:t>
            </a:r>
            <a:endParaRPr lang="en-US" sz="3200" dirty="0">
              <a:solidFill>
                <a:schemeClr val="tx1"/>
              </a:solidFill>
              <a:latin typeface="UTM Avo"/>
            </a:endParaRPr>
          </a:p>
        </p:txBody>
      </p:sp>
      <p:pic>
        <p:nvPicPr>
          <p:cNvPr id="22" name="Picture 21"/>
          <p:cNvPicPr/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4519" b="81058" l="23045" r="56122"/>
                    </a14:imgEffect>
                  </a14:imgLayer>
                </a14:imgProps>
              </a:ext>
            </a:extLst>
          </a:blip>
          <a:srcRect l="18910" t="51202" r="39743" b="15625"/>
          <a:stretch/>
        </p:blipFill>
        <p:spPr bwMode="auto">
          <a:xfrm>
            <a:off x="3478634" y="3042661"/>
            <a:ext cx="2267073" cy="19941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3" name="Oval 22"/>
          <p:cNvSpPr/>
          <p:nvPr/>
        </p:nvSpPr>
        <p:spPr>
          <a:xfrm>
            <a:off x="5984071" y="3546584"/>
            <a:ext cx="1678675" cy="12282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600" dirty="0">
                <a:solidFill>
                  <a:schemeClr val="tx1"/>
                </a:solidFill>
                <a:latin typeface="UTM Avo"/>
              </a:rPr>
              <a:t>…..e</a:t>
            </a:r>
            <a:endParaRPr lang="en-US" sz="3600" dirty="0">
              <a:solidFill>
                <a:schemeClr val="tx1"/>
              </a:solidFill>
              <a:latin typeface="UTM Avo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78399" y="4039737"/>
            <a:ext cx="136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dirty="0" err="1">
                <a:solidFill>
                  <a:srgbClr val="FF0000"/>
                </a:solidFill>
                <a:latin typeface="UTM Avo"/>
              </a:rPr>
              <a:t>ngh</a:t>
            </a:r>
            <a:endParaRPr lang="en-US" sz="3600" dirty="0">
              <a:solidFill>
                <a:srgbClr val="FF0000"/>
              </a:solidFill>
              <a:latin typeface="UTM Avo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135089" y="3837567"/>
            <a:ext cx="136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dirty="0" err="1">
                <a:solidFill>
                  <a:srgbClr val="FF0000"/>
                </a:solidFill>
                <a:latin typeface="UTM Avo"/>
              </a:rPr>
              <a:t>ngh</a:t>
            </a:r>
            <a:endParaRPr lang="en-US" sz="3600" dirty="0">
              <a:solidFill>
                <a:srgbClr val="FF0000"/>
              </a:solidFill>
              <a:latin typeface="UTM Avo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352247" y="3652996"/>
            <a:ext cx="136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dirty="0">
                <a:solidFill>
                  <a:srgbClr val="FF0000"/>
                </a:solidFill>
                <a:latin typeface="UTM Avo"/>
              </a:rPr>
              <a:t>ng</a:t>
            </a:r>
            <a:endParaRPr lang="en-US" sz="3600" dirty="0">
              <a:solidFill>
                <a:srgbClr val="FF0000"/>
              </a:solidFill>
              <a:latin typeface="UTM Avo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09458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4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ox(in)">
                                          <p:cBhvr>
                                            <p:cTn id="19" dur="125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4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ox(in)">
                                          <p:cBhvr>
                                            <p:cTn id="22" dur="12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4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ox(in)">
                                          <p:cBhvr>
                                            <p:cTn id="27" dur="125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4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ox(in)">
                                          <p:cBhvr>
                                            <p:cTn id="30" dur="125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4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ox(in)">
                                          <p:cBhvr>
                                            <p:cTn id="35" dur="125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4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ox(in)">
                                          <p:cBhvr>
                                            <p:cTn id="38" dur="12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20" grpId="0" animBg="1"/>
          <p:bldP spid="23" grpId="0" animBg="1"/>
          <p:bldP spid="21" grpId="0"/>
          <p:bldP spid="26" grpId="0"/>
          <p:bldP spid="2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4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ox(in)">
                                          <p:cBhvr>
                                            <p:cTn id="19" dur="125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4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ox(in)">
                                          <p:cBhvr>
                                            <p:cTn id="22" dur="12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4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ox(in)">
                                          <p:cBhvr>
                                            <p:cTn id="27" dur="125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4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ox(in)">
                                          <p:cBhvr>
                                            <p:cTn id="30" dur="125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4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ox(in)">
                                          <p:cBhvr>
                                            <p:cTn id="35" dur="125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4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ox(in)">
                                          <p:cBhvr>
                                            <p:cTn id="38" dur="12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20" grpId="0" animBg="1"/>
          <p:bldP spid="23" grpId="0" animBg="1"/>
          <p:bldP spid="21" grpId="0"/>
          <p:bldP spid="26" grpId="0"/>
          <p:bldP spid="27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62" y="3358204"/>
            <a:ext cx="1953349" cy="3368801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84520" y="510978"/>
            <a:ext cx="4608512" cy="946991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1219170">
              <a:lnSpc>
                <a:spcPct val="130000"/>
              </a:lnSpc>
              <a:defRPr/>
            </a:pPr>
            <a:r>
              <a:rPr lang="en-AU" altLang="zh-CN" sz="4800" kern="0" dirty="0">
                <a:solidFill>
                  <a:srgbClr val="FFFFFF"/>
                </a:solidFill>
                <a:latin typeface="UTM Avo"/>
                <a:ea typeface=".黑体-日本语" panose="02000500000000000000" pitchFamily="2" charset="-122"/>
                <a:cs typeface=".黑体-日本语" panose="02000500000000000000" pitchFamily="2" charset="-122"/>
                <a:sym typeface="+mn-lt"/>
              </a:rPr>
              <a:t>4. </a:t>
            </a:r>
            <a:r>
              <a:rPr lang="en-AU" altLang="zh-CN" sz="4800" kern="0" dirty="0" err="1">
                <a:solidFill>
                  <a:srgbClr val="FFFFFF"/>
                </a:solidFill>
                <a:latin typeface="UTM Avo"/>
                <a:ea typeface=".黑体-日本语" panose="02000500000000000000" pitchFamily="2" charset="-122"/>
                <a:cs typeface=".黑体-日本语" panose="02000500000000000000" pitchFamily="2" charset="-122"/>
                <a:sym typeface="+mn-lt"/>
              </a:rPr>
              <a:t>Tâp</a:t>
            </a:r>
            <a:r>
              <a:rPr lang="en-AU" altLang="zh-CN" sz="4800" kern="0" dirty="0">
                <a:solidFill>
                  <a:srgbClr val="FFFFFF"/>
                </a:solidFill>
                <a:latin typeface="UTM Avo"/>
                <a:ea typeface=".黑体-日本语" panose="02000500000000000000" pitchFamily="2" charset="-122"/>
                <a:cs typeface=".黑体-日本语" panose="02000500000000000000" pitchFamily="2" charset="-122"/>
                <a:sym typeface="+mn-lt"/>
              </a:rPr>
              <a:t> </a:t>
            </a:r>
            <a:r>
              <a:rPr lang="en-AU" altLang="zh-CN" sz="4800" kern="0" dirty="0" err="1">
                <a:solidFill>
                  <a:srgbClr val="FFFFFF"/>
                </a:solidFill>
                <a:latin typeface="UTM Avo"/>
                <a:ea typeface=".黑体-日本语" panose="02000500000000000000" pitchFamily="2" charset="-122"/>
                <a:cs typeface=".黑体-日本语" panose="02000500000000000000" pitchFamily="2" charset="-122"/>
                <a:sym typeface="+mn-lt"/>
              </a:rPr>
              <a:t>chép</a:t>
            </a:r>
            <a:endParaRPr lang="zh-CN" altLang="en-US" sz="4800" kern="0" dirty="0">
              <a:solidFill>
                <a:srgbClr val="FFFFFF"/>
              </a:solidFill>
              <a:latin typeface="UTM Avo"/>
              <a:ea typeface=".黑体-日本语" panose="02000500000000000000" pitchFamily="2" charset="-122"/>
              <a:cs typeface=".黑体-日本语" panose="02000500000000000000" pitchFamily="2" charset="-122"/>
              <a:sym typeface="+mn-lt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912" y="4166233"/>
            <a:ext cx="2938049" cy="256077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342866" y="2593075"/>
            <a:ext cx="8616286" cy="8871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600" dirty="0" err="1">
                <a:solidFill>
                  <a:schemeClr val="bg1"/>
                </a:solidFill>
                <a:latin typeface="UTM Avo"/>
              </a:rPr>
              <a:t>Chú</a:t>
            </a:r>
            <a:r>
              <a:rPr lang="en-AU" sz="3600" dirty="0">
                <a:solidFill>
                  <a:schemeClr val="bg1"/>
                </a:solidFill>
                <a:latin typeface="UTM Avo"/>
              </a:rPr>
              <a:t> </a:t>
            </a:r>
            <a:r>
              <a:rPr lang="en-AU" sz="3600" dirty="0" err="1">
                <a:solidFill>
                  <a:schemeClr val="bg1"/>
                </a:solidFill>
                <a:latin typeface="UTM Avo"/>
              </a:rPr>
              <a:t>bé</a:t>
            </a:r>
            <a:r>
              <a:rPr lang="en-AU" sz="3600" dirty="0">
                <a:solidFill>
                  <a:schemeClr val="bg1"/>
                </a:solidFill>
                <a:latin typeface="UTM Avo"/>
              </a:rPr>
              <a:t> </a:t>
            </a:r>
            <a:r>
              <a:rPr lang="en-AU" sz="3600" dirty="0" err="1">
                <a:solidFill>
                  <a:schemeClr val="bg1"/>
                </a:solidFill>
                <a:latin typeface="UTM Avo"/>
              </a:rPr>
              <a:t>trên</a:t>
            </a:r>
            <a:r>
              <a:rPr lang="en-AU" sz="3600" dirty="0">
                <a:solidFill>
                  <a:schemeClr val="bg1"/>
                </a:solidFill>
                <a:latin typeface="UTM Avo"/>
              </a:rPr>
              <a:t> </a:t>
            </a:r>
            <a:r>
              <a:rPr lang="en-AU" sz="3600" dirty="0" err="1">
                <a:solidFill>
                  <a:schemeClr val="bg1"/>
                </a:solidFill>
                <a:latin typeface="UTM Avo"/>
              </a:rPr>
              <a:t>cung</a:t>
            </a:r>
            <a:r>
              <a:rPr lang="en-AU" sz="3600" dirty="0">
                <a:solidFill>
                  <a:schemeClr val="bg1"/>
                </a:solidFill>
                <a:latin typeface="UTM Avo"/>
              </a:rPr>
              <a:t> </a:t>
            </a:r>
            <a:r>
              <a:rPr lang="en-AU" sz="3600" dirty="0" err="1">
                <a:solidFill>
                  <a:schemeClr val="bg1"/>
                </a:solidFill>
                <a:latin typeface="UTM Avo"/>
              </a:rPr>
              <a:t>trăng</a:t>
            </a:r>
            <a:r>
              <a:rPr lang="en-AU" sz="3600" dirty="0">
                <a:solidFill>
                  <a:schemeClr val="bg1"/>
                </a:solidFill>
                <a:latin typeface="UTM Avo"/>
              </a:rPr>
              <a:t> </a:t>
            </a:r>
            <a:r>
              <a:rPr lang="en-AU" sz="3600" dirty="0" err="1">
                <a:solidFill>
                  <a:schemeClr val="bg1"/>
                </a:solidFill>
                <a:latin typeface="UTM Avo"/>
              </a:rPr>
              <a:t>rất</a:t>
            </a:r>
            <a:r>
              <a:rPr lang="en-AU" sz="3600" dirty="0">
                <a:solidFill>
                  <a:schemeClr val="bg1"/>
                </a:solidFill>
                <a:latin typeface="UTM Avo"/>
              </a:rPr>
              <a:t> </a:t>
            </a:r>
            <a:r>
              <a:rPr lang="en-AU" sz="3600" dirty="0" err="1">
                <a:solidFill>
                  <a:schemeClr val="bg1"/>
                </a:solidFill>
                <a:latin typeface="UTM Avo"/>
              </a:rPr>
              <a:t>nhớ</a:t>
            </a:r>
            <a:r>
              <a:rPr lang="en-AU" sz="3600" dirty="0">
                <a:solidFill>
                  <a:schemeClr val="bg1"/>
                </a:solidFill>
                <a:latin typeface="UTM Avo"/>
              </a:rPr>
              <a:t> </a:t>
            </a:r>
            <a:r>
              <a:rPr lang="en-AU" sz="3600" dirty="0" err="1">
                <a:solidFill>
                  <a:schemeClr val="bg1"/>
                </a:solidFill>
                <a:latin typeface="UTM Avo"/>
              </a:rPr>
              <a:t>nhà</a:t>
            </a:r>
            <a:r>
              <a:rPr lang="en-AU" sz="3600" dirty="0">
                <a:solidFill>
                  <a:schemeClr val="bg1"/>
                </a:solidFill>
                <a:latin typeface="UTM Avo"/>
              </a:rPr>
              <a:t>.</a:t>
            </a:r>
            <a:endParaRPr lang="en-US" sz="3600" dirty="0">
              <a:solidFill>
                <a:schemeClr val="bg1"/>
              </a:solidFill>
              <a:latin typeface="UTM Avo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74591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934269" y="655094"/>
            <a:ext cx="6400800" cy="94169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800" b="1" dirty="0">
                <a:solidFill>
                  <a:schemeClr val="tx1"/>
                </a:solidFill>
                <a:latin typeface="UTM Avo"/>
              </a:rPr>
              <a:t>I. ĐỌC THÀNH TIẾNG</a:t>
            </a:r>
            <a:endParaRPr lang="en-US" sz="2800" b="1" dirty="0">
              <a:solidFill>
                <a:schemeClr val="tx1"/>
              </a:solidFill>
              <a:latin typeface="UTM Avo"/>
            </a:endParaRPr>
          </a:p>
        </p:txBody>
      </p:sp>
      <p:sp>
        <p:nvSpPr>
          <p:cNvPr id="3" name="Oval 2"/>
          <p:cNvSpPr/>
          <p:nvPr/>
        </p:nvSpPr>
        <p:spPr>
          <a:xfrm>
            <a:off x="26904" y="1596787"/>
            <a:ext cx="723331" cy="60050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b="1" dirty="0">
                <a:solidFill>
                  <a:schemeClr val="tx1"/>
                </a:solidFill>
                <a:latin typeface="UTM Avo"/>
              </a:rPr>
              <a:t>1</a:t>
            </a:r>
            <a:endParaRPr lang="en-US" sz="3200" b="1" dirty="0">
              <a:solidFill>
                <a:schemeClr val="tx1"/>
              </a:solidFill>
              <a:latin typeface="UTM Avo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0235" y="1626161"/>
            <a:ext cx="180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 err="1">
                <a:latin typeface="UTM Avo"/>
              </a:rPr>
              <a:t>Tỏ</a:t>
            </a:r>
            <a:r>
              <a:rPr lang="en-AU" sz="3200" b="1" dirty="0">
                <a:latin typeface="UTM Avo"/>
              </a:rPr>
              <a:t> </a:t>
            </a:r>
            <a:r>
              <a:rPr lang="en-AU" sz="3200" b="1" dirty="0" err="1">
                <a:latin typeface="UTM Avo"/>
              </a:rPr>
              <a:t>vẻ</a:t>
            </a:r>
            <a:endParaRPr lang="en-US" sz="3200" b="1" dirty="0">
              <a:latin typeface="UTM Avo"/>
            </a:endParaRPr>
          </a:p>
        </p:txBody>
      </p:sp>
      <p:pic>
        <p:nvPicPr>
          <p:cNvPr id="5" name="Picture 4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688" b="70215" l="0" r="93056"/>
                    </a14:imgEffect>
                  </a14:imgLayer>
                </a14:imgProps>
              </a:ext>
            </a:extLst>
          </a:blip>
          <a:srcRect t="29861" r="5967" b="29514"/>
          <a:stretch/>
        </p:blipFill>
        <p:spPr bwMode="auto">
          <a:xfrm>
            <a:off x="8025666" y="1596787"/>
            <a:ext cx="4029075" cy="34880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51739" y="1626161"/>
            <a:ext cx="63189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 err="1">
                <a:latin typeface="UTM Avo"/>
              </a:rPr>
              <a:t>Một</a:t>
            </a:r>
            <a:r>
              <a:rPr lang="en-AU" sz="3200" b="1" dirty="0">
                <a:latin typeface="UTM Avo"/>
              </a:rPr>
              <a:t> </a:t>
            </a:r>
            <a:r>
              <a:rPr lang="en-AU" sz="3200" b="1" dirty="0" err="1">
                <a:latin typeface="UTM Avo"/>
              </a:rPr>
              <a:t>trí</a:t>
            </a:r>
            <a:r>
              <a:rPr lang="en-AU" sz="3200" b="1" dirty="0">
                <a:latin typeface="UTM Avo"/>
              </a:rPr>
              <a:t> </a:t>
            </a:r>
            <a:r>
              <a:rPr lang="en-AU" sz="3200" b="1" dirty="0" err="1">
                <a:latin typeface="UTM Avo"/>
              </a:rPr>
              <a:t>khôn</a:t>
            </a:r>
            <a:r>
              <a:rPr lang="en-AU" sz="3200" b="1" dirty="0">
                <a:latin typeface="UTM Avo"/>
              </a:rPr>
              <a:t> </a:t>
            </a:r>
            <a:r>
              <a:rPr lang="en-AU" sz="3200" b="1" dirty="0" err="1">
                <a:latin typeface="UTM Avo"/>
              </a:rPr>
              <a:t>hơn</a:t>
            </a:r>
            <a:r>
              <a:rPr lang="en-AU" sz="3200" b="1" dirty="0">
                <a:latin typeface="UTM Avo"/>
              </a:rPr>
              <a:t> </a:t>
            </a:r>
            <a:r>
              <a:rPr lang="en-AU" sz="3200" b="1" dirty="0" err="1">
                <a:latin typeface="UTM Avo"/>
              </a:rPr>
              <a:t>trăm</a:t>
            </a:r>
            <a:r>
              <a:rPr lang="en-AU" sz="3200" b="1" dirty="0">
                <a:latin typeface="UTM Avo"/>
              </a:rPr>
              <a:t> </a:t>
            </a:r>
            <a:r>
              <a:rPr lang="en-AU" sz="3200" b="1" dirty="0" err="1">
                <a:latin typeface="UTM Avo"/>
              </a:rPr>
              <a:t>trí</a:t>
            </a:r>
            <a:r>
              <a:rPr lang="en-AU" sz="3200" b="1" dirty="0">
                <a:latin typeface="UTM Avo"/>
              </a:rPr>
              <a:t> </a:t>
            </a:r>
            <a:r>
              <a:rPr lang="en-AU" sz="3200" b="1" dirty="0" err="1">
                <a:latin typeface="UTM Avo"/>
              </a:rPr>
              <a:t>khôn</a:t>
            </a:r>
            <a:endParaRPr lang="en-US" sz="3200" b="1" dirty="0">
              <a:latin typeface="UTM Avo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92016" y="2361063"/>
            <a:ext cx="659186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dirty="0">
                <a:latin typeface="UTM Avo"/>
              </a:rPr>
              <a:t>	</a:t>
            </a:r>
            <a:r>
              <a:rPr lang="en-AU" sz="2800" b="1" dirty="0" err="1">
                <a:latin typeface="UTM Avo"/>
              </a:rPr>
              <a:t>Chồn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và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gà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rừng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là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bạn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thân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nhưng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chồn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vẫn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ngầm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xem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thường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gà</a:t>
            </a:r>
            <a:r>
              <a:rPr lang="en-AU" sz="2800" b="1" dirty="0">
                <a:latin typeface="UTM Avo"/>
              </a:rPr>
              <a:t>, </a:t>
            </a:r>
            <a:r>
              <a:rPr lang="en-AU" sz="2800" b="1" dirty="0" err="1">
                <a:latin typeface="UTM Avo"/>
              </a:rPr>
              <a:t>Một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hôm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chồn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tỏ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vẻ</a:t>
            </a:r>
            <a:r>
              <a:rPr lang="en-AU" sz="2800" b="1" dirty="0">
                <a:latin typeface="UTM Avo"/>
              </a:rPr>
              <a:t>:</a:t>
            </a:r>
          </a:p>
          <a:p>
            <a:r>
              <a:rPr lang="en-AU" sz="2800" b="1" dirty="0">
                <a:latin typeface="UTM Avo"/>
              </a:rPr>
              <a:t>	- </a:t>
            </a:r>
            <a:r>
              <a:rPr lang="en-AU" sz="2800" b="1" dirty="0" err="1">
                <a:latin typeface="UTM Avo"/>
              </a:rPr>
              <a:t>Gà</a:t>
            </a:r>
            <a:r>
              <a:rPr lang="en-AU" sz="2800" b="1" dirty="0">
                <a:latin typeface="UTM Avo"/>
              </a:rPr>
              <a:t> à, </a:t>
            </a:r>
            <a:r>
              <a:rPr lang="en-AU" sz="2800" b="1" dirty="0" err="1">
                <a:latin typeface="UTM Avo"/>
              </a:rPr>
              <a:t>bạn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có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trí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khôn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chứ</a:t>
            </a:r>
            <a:r>
              <a:rPr lang="en-AU" sz="2800" b="1" dirty="0">
                <a:latin typeface="UTM Avo"/>
              </a:rPr>
              <a:t>?</a:t>
            </a:r>
          </a:p>
          <a:p>
            <a:r>
              <a:rPr lang="en-AU" sz="2800" b="1" dirty="0">
                <a:latin typeface="UTM Avo"/>
              </a:rPr>
              <a:t>	- </a:t>
            </a:r>
            <a:r>
              <a:rPr lang="en-AU" sz="2800" b="1" dirty="0" err="1">
                <a:latin typeface="UTM Avo"/>
              </a:rPr>
              <a:t>Chỉ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có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tí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ti</a:t>
            </a:r>
            <a:r>
              <a:rPr lang="en-AU" sz="2800" b="1" dirty="0">
                <a:latin typeface="UTM Avo"/>
              </a:rPr>
              <a:t> – </a:t>
            </a:r>
            <a:r>
              <a:rPr lang="en-AU" sz="2800" b="1" dirty="0" err="1">
                <a:latin typeface="UTM Avo"/>
              </a:rPr>
              <a:t>Gà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đáp</a:t>
            </a:r>
            <a:endParaRPr lang="en-AU" sz="2800" b="1" dirty="0">
              <a:latin typeface="UTM Avo"/>
            </a:endParaRPr>
          </a:p>
          <a:p>
            <a:r>
              <a:rPr lang="en-AU" sz="2800" b="1" dirty="0">
                <a:latin typeface="UTM Avo"/>
              </a:rPr>
              <a:t>	</a:t>
            </a:r>
            <a:r>
              <a:rPr lang="en-AU" sz="2800" b="1" dirty="0" err="1">
                <a:latin typeface="UTM Avo"/>
              </a:rPr>
              <a:t>Chồn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ra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vẻ</a:t>
            </a:r>
            <a:r>
              <a:rPr lang="en-AU" sz="2800" b="1" dirty="0">
                <a:latin typeface="UTM Avo"/>
              </a:rPr>
              <a:t>:</a:t>
            </a:r>
          </a:p>
          <a:p>
            <a:r>
              <a:rPr lang="en-AU" sz="2800" b="1" dirty="0">
                <a:latin typeface="UTM Avo"/>
              </a:rPr>
              <a:t>	- </a:t>
            </a:r>
            <a:r>
              <a:rPr lang="en-AU" sz="2800" b="1" dirty="0" err="1">
                <a:latin typeface="UTM Avo"/>
              </a:rPr>
              <a:t>Tớ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thì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có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cả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trăm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trí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khôn</a:t>
            </a:r>
            <a:r>
              <a:rPr lang="en-AU" sz="2800" b="1" dirty="0">
                <a:latin typeface="UTM Avo"/>
              </a:rPr>
              <a:t> </a:t>
            </a:r>
            <a:r>
              <a:rPr lang="en-AU" sz="2800" b="1" dirty="0" err="1">
                <a:latin typeface="UTM Avo"/>
              </a:rPr>
              <a:t>cơ</a:t>
            </a:r>
            <a:r>
              <a:rPr lang="en-AU" sz="2800" b="1" dirty="0">
                <a:latin typeface="UTM Avo"/>
              </a:rPr>
              <a:t>.</a:t>
            </a:r>
            <a:endParaRPr lang="en-US" sz="2800" b="1" dirty="0">
              <a:latin typeface="UTM Avo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06713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934269" y="655094"/>
            <a:ext cx="6400800" cy="94169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I. ĐỌC THÀNH TIẾNG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sp>
        <p:nvSpPr>
          <p:cNvPr id="3" name="Oval 2"/>
          <p:cNvSpPr/>
          <p:nvPr/>
        </p:nvSpPr>
        <p:spPr>
          <a:xfrm>
            <a:off x="26904" y="1596787"/>
            <a:ext cx="723331" cy="60050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3200" b="1" dirty="0">
                <a:solidFill>
                  <a:srgbClr val="000000"/>
                </a:solidFill>
                <a:latin typeface="UTM Avo"/>
              </a:rPr>
              <a:t>2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0235" y="1626161"/>
            <a:ext cx="180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3200" b="1" dirty="0" err="1">
                <a:solidFill>
                  <a:srgbClr val="000000"/>
                </a:solidFill>
                <a:latin typeface="UTM Avo"/>
              </a:rPr>
              <a:t>Bất</a:t>
            </a:r>
            <a:r>
              <a:rPr lang="en-AU" sz="32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3200" b="1" dirty="0" err="1">
                <a:solidFill>
                  <a:srgbClr val="000000"/>
                </a:solidFill>
                <a:latin typeface="UTM Avo"/>
              </a:rPr>
              <a:t>ngờ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92016" y="2361063"/>
            <a:ext cx="659186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	</a:t>
            </a:r>
            <a:r>
              <a:rPr kumimoji="0" lang="en-A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vừa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lúc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đó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,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một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bác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nông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dân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cầm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liềm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đi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qua.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800" b="1" dirty="0">
                <a:solidFill>
                  <a:srgbClr val="000000"/>
                </a:solidFill>
                <a:latin typeface="UTM Avo"/>
              </a:rPr>
              <a:t>	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Chồn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và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gà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trống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cuống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cuồng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bỏ</a:t>
            </a:r>
            <a:r>
              <a:rPr kumimoji="0" lang="en-AU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 </a:t>
            </a:r>
            <a:r>
              <a:rPr kumimoji="0" lang="en-AU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+mn-cs"/>
              </a:rPr>
              <a:t>trốn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.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Chúng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nấp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trong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đám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cỏ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rậm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.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Bác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nông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dân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len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giữa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đám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cỏ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,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đe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: “Ta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đã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nhìn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rõ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bọn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mi.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Cứ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nằm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yên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đó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 </a:t>
            </a:r>
            <a:r>
              <a:rPr lang="en-AU" sz="2800" b="1" dirty="0" err="1">
                <a:solidFill>
                  <a:srgbClr val="000000"/>
                </a:solidFill>
                <a:latin typeface="UTM Avo"/>
              </a:rPr>
              <a:t>nhé</a:t>
            </a:r>
            <a:r>
              <a:rPr lang="en-AU" sz="2800" b="1" dirty="0">
                <a:solidFill>
                  <a:srgbClr val="000000"/>
                </a:solidFill>
                <a:latin typeface="UTM Avo"/>
              </a:rPr>
              <a:t>”.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722" l="1441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65658" y="1626161"/>
            <a:ext cx="4544705" cy="425810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5224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A66779AC-6C28-4E27-B904-8A015B56697E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ÔN TẬP CUỐI HK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AD1B937-9A40-4675-A12F-7931BC6316AE}:26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4DD95BC-F02B-4B99-8EAA-4F1E969EF011}:26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AD86190-3674-455C-8F74-3FDDB4575C01}:26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7255E25-F382-44DC-B2B8-2FD795879479}:26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D76A28B-084B-4EDF-8994-6810BD9E23B8}:27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F76836D-B6E1-499F-B2FC-7884C0ACD4BA}:27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0180D6C-832E-47FD-905D-8A7FEEEAB434}:27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DD4DB95-5073-427A-A1EA-4C046012FBD8}:27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30E8D26-34A6-4ACD-9BC5-9122979817D7}:27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E8FF426-9D08-4B93-AD91-F014A02BFD45}:27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9815BB2-8E4D-4722-AEBD-2BEA408BAC76}:25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.2|0.9|0.7"/>
  <p:tag name="GENSWF_SLIDE_UID" val="{168FFCBA-C35B-44B5-9CA4-65236E020B37}:27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7E96D4A-413A-42B6-905A-7A766E692976}:25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D700A38-7C35-4380-BD32-1E481A08A1E4}:26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2865B66-E129-43D7-971F-7B81FCA9992D}:26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7317F52-5100-4A4C-93A6-E65D12A01EBB}:26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FF5027B-5FC9-4F68-8A13-579D24231EC5}:26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6DE9D85-2AAF-4807-A854-089A51DA439E}:26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E6998DB-A952-4776-8014-DF46946CB7D8}:26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www.33ppt.com 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5_更多模版请关注:尚佳素材公社shop64427429.taobao.com">
  <a:themeElements>
    <a:clrScheme name="自定义 59">
      <a:dk1>
        <a:srgbClr val="000000"/>
      </a:dk1>
      <a:lt1>
        <a:srgbClr val="FFFFFF"/>
      </a:lt1>
      <a:dk2>
        <a:srgbClr val="5E5E5E"/>
      </a:dk2>
      <a:lt2>
        <a:srgbClr val="DDDDDD"/>
      </a:lt2>
      <a:accent1>
        <a:srgbClr val="58CDD0"/>
      </a:accent1>
      <a:accent2>
        <a:srgbClr val="FFC305"/>
      </a:accent2>
      <a:accent3>
        <a:srgbClr val="EC7070"/>
      </a:accent3>
      <a:accent4>
        <a:srgbClr val="A5CB01"/>
      </a:accent4>
      <a:accent5>
        <a:srgbClr val="05BEFF"/>
      </a:accent5>
      <a:accent6>
        <a:srgbClr val="CC0066"/>
      </a:accent6>
      <a:hlink>
        <a:srgbClr val="F59E00"/>
      </a:hlink>
      <a:folHlink>
        <a:srgbClr val="42835E"/>
      </a:folHlink>
    </a:clrScheme>
    <a:fontScheme name="1lqtxkrw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茅草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更多模版请关注:尚佳素材公社shop64427429.taobao.com">
  <a:themeElements>
    <a:clrScheme name="自定义 59">
      <a:dk1>
        <a:srgbClr val="000000"/>
      </a:dk1>
      <a:lt1>
        <a:srgbClr val="FFFFFF"/>
      </a:lt1>
      <a:dk2>
        <a:srgbClr val="5E5E5E"/>
      </a:dk2>
      <a:lt2>
        <a:srgbClr val="DDDDDD"/>
      </a:lt2>
      <a:accent1>
        <a:srgbClr val="58CDD0"/>
      </a:accent1>
      <a:accent2>
        <a:srgbClr val="FFC305"/>
      </a:accent2>
      <a:accent3>
        <a:srgbClr val="EC7070"/>
      </a:accent3>
      <a:accent4>
        <a:srgbClr val="A5CB01"/>
      </a:accent4>
      <a:accent5>
        <a:srgbClr val="05BEFF"/>
      </a:accent5>
      <a:accent6>
        <a:srgbClr val="CC0066"/>
      </a:accent6>
      <a:hlink>
        <a:srgbClr val="F59E00"/>
      </a:hlink>
      <a:folHlink>
        <a:srgbClr val="42835E"/>
      </a:folHlink>
    </a:clrScheme>
    <a:fontScheme name="1lqtxkrw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茅草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更多模版请关注:尚佳素材公社shop64427429.taobao.com">
  <a:themeElements>
    <a:clrScheme name="自定义 59">
      <a:dk1>
        <a:srgbClr val="000000"/>
      </a:dk1>
      <a:lt1>
        <a:srgbClr val="FFFFFF"/>
      </a:lt1>
      <a:dk2>
        <a:srgbClr val="5E5E5E"/>
      </a:dk2>
      <a:lt2>
        <a:srgbClr val="DDDDDD"/>
      </a:lt2>
      <a:accent1>
        <a:srgbClr val="58CDD0"/>
      </a:accent1>
      <a:accent2>
        <a:srgbClr val="FFC305"/>
      </a:accent2>
      <a:accent3>
        <a:srgbClr val="EC7070"/>
      </a:accent3>
      <a:accent4>
        <a:srgbClr val="A5CB01"/>
      </a:accent4>
      <a:accent5>
        <a:srgbClr val="05BEFF"/>
      </a:accent5>
      <a:accent6>
        <a:srgbClr val="CC0066"/>
      </a:accent6>
      <a:hlink>
        <a:srgbClr val="F59E00"/>
      </a:hlink>
      <a:folHlink>
        <a:srgbClr val="42835E"/>
      </a:folHlink>
    </a:clrScheme>
    <a:fontScheme name="1lqtxkrw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茅草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更多模版请关注:尚佳素材公社shop64427429.taobao.com">
  <a:themeElements>
    <a:clrScheme name="自定义 59">
      <a:dk1>
        <a:srgbClr val="000000"/>
      </a:dk1>
      <a:lt1>
        <a:srgbClr val="FFFFFF"/>
      </a:lt1>
      <a:dk2>
        <a:srgbClr val="5E5E5E"/>
      </a:dk2>
      <a:lt2>
        <a:srgbClr val="DDDDDD"/>
      </a:lt2>
      <a:accent1>
        <a:srgbClr val="58CDD0"/>
      </a:accent1>
      <a:accent2>
        <a:srgbClr val="FFC305"/>
      </a:accent2>
      <a:accent3>
        <a:srgbClr val="EC7070"/>
      </a:accent3>
      <a:accent4>
        <a:srgbClr val="A5CB01"/>
      </a:accent4>
      <a:accent5>
        <a:srgbClr val="05BEFF"/>
      </a:accent5>
      <a:accent6>
        <a:srgbClr val="CC0066"/>
      </a:accent6>
      <a:hlink>
        <a:srgbClr val="F59E00"/>
      </a:hlink>
      <a:folHlink>
        <a:srgbClr val="42835E"/>
      </a:folHlink>
    </a:clrScheme>
    <a:fontScheme name="1lqtxkrw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茅草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更多模版请关注:尚佳素材公社shop64427429.taobao.com">
  <a:themeElements>
    <a:clrScheme name="自定义 59">
      <a:dk1>
        <a:srgbClr val="000000"/>
      </a:dk1>
      <a:lt1>
        <a:srgbClr val="FFFFFF"/>
      </a:lt1>
      <a:dk2>
        <a:srgbClr val="5E5E5E"/>
      </a:dk2>
      <a:lt2>
        <a:srgbClr val="DDDDDD"/>
      </a:lt2>
      <a:accent1>
        <a:srgbClr val="58CDD0"/>
      </a:accent1>
      <a:accent2>
        <a:srgbClr val="FFC305"/>
      </a:accent2>
      <a:accent3>
        <a:srgbClr val="EC7070"/>
      </a:accent3>
      <a:accent4>
        <a:srgbClr val="A5CB01"/>
      </a:accent4>
      <a:accent5>
        <a:srgbClr val="05BEFF"/>
      </a:accent5>
      <a:accent6>
        <a:srgbClr val="CC0066"/>
      </a:accent6>
      <a:hlink>
        <a:srgbClr val="F59E00"/>
      </a:hlink>
      <a:folHlink>
        <a:srgbClr val="42835E"/>
      </a:folHlink>
    </a:clrScheme>
    <a:fontScheme name="1lqtxkrw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茅草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更多模版请关注:尚佳素材公社shop64427429.taobao.com">
  <a:themeElements>
    <a:clrScheme name="自定义 59">
      <a:dk1>
        <a:srgbClr val="000000"/>
      </a:dk1>
      <a:lt1>
        <a:srgbClr val="FFFFFF"/>
      </a:lt1>
      <a:dk2>
        <a:srgbClr val="5E5E5E"/>
      </a:dk2>
      <a:lt2>
        <a:srgbClr val="DDDDDD"/>
      </a:lt2>
      <a:accent1>
        <a:srgbClr val="58CDD0"/>
      </a:accent1>
      <a:accent2>
        <a:srgbClr val="FFC305"/>
      </a:accent2>
      <a:accent3>
        <a:srgbClr val="EC7070"/>
      </a:accent3>
      <a:accent4>
        <a:srgbClr val="A5CB01"/>
      </a:accent4>
      <a:accent5>
        <a:srgbClr val="05BEFF"/>
      </a:accent5>
      <a:accent6>
        <a:srgbClr val="CC0066"/>
      </a:accent6>
      <a:hlink>
        <a:srgbClr val="F59E00"/>
      </a:hlink>
      <a:folHlink>
        <a:srgbClr val="42835E"/>
      </a:folHlink>
    </a:clrScheme>
    <a:fontScheme name="1lqtxkrw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茅草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nmh5ip1a">
      <a:majorFont>
        <a:latin typeface="字魂59号-创粗黑" panose="020F0302020204030204"/>
        <a:ea typeface="字魂59号-创粗黑"/>
        <a:cs typeface=""/>
      </a:majorFont>
      <a:minorFont>
        <a:latin typeface="字魂59号-创粗黑" panose="020F0502020204030204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自定义设计方案">
  <a:themeElements>
    <a:clrScheme name="Office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B80006"/>
      </a:accent1>
      <a:accent2>
        <a:srgbClr val="F55050"/>
      </a:accent2>
      <a:accent3>
        <a:srgbClr val="FB7B7B"/>
      </a:accent3>
      <a:accent4>
        <a:srgbClr val="FD6666"/>
      </a:accent4>
      <a:accent5>
        <a:srgbClr val="ED2221"/>
      </a:accent5>
      <a:accent6>
        <a:srgbClr val="D22828"/>
      </a:accent6>
      <a:hlink>
        <a:srgbClr val="B80006"/>
      </a:hlink>
      <a:folHlink>
        <a:srgbClr val="BFBF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B80006"/>
    </a:accent1>
    <a:accent2>
      <a:srgbClr val="F55050"/>
    </a:accent2>
    <a:accent3>
      <a:srgbClr val="FB7B7B"/>
    </a:accent3>
    <a:accent4>
      <a:srgbClr val="FD6666"/>
    </a:accent4>
    <a:accent5>
      <a:srgbClr val="ED2221"/>
    </a:accent5>
    <a:accent6>
      <a:srgbClr val="D22828"/>
    </a:accent6>
    <a:hlink>
      <a:srgbClr val="B80006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838</Words>
  <Application>Microsoft Office PowerPoint</Application>
  <PresentationFormat>Widescreen</PresentationFormat>
  <Paragraphs>121</Paragraphs>
  <Slides>19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12</vt:i4>
      </vt:variant>
      <vt:variant>
        <vt:lpstr>Slide Titles</vt:lpstr>
      </vt:variant>
      <vt:variant>
        <vt:i4>19</vt:i4>
      </vt:variant>
    </vt:vector>
  </HeadingPairs>
  <TitlesOfParts>
    <vt:vector size="42" baseType="lpstr">
      <vt:lpstr>等线</vt:lpstr>
      <vt:lpstr>.VnAristote</vt:lpstr>
      <vt:lpstr>.黑体-日本语</vt:lpstr>
      <vt:lpstr>Arial</vt:lpstr>
      <vt:lpstr>Calibri</vt:lpstr>
      <vt:lpstr>Calibri Light</vt:lpstr>
      <vt:lpstr>inpin heiti</vt:lpstr>
      <vt:lpstr>UTM Avo</vt:lpstr>
      <vt:lpstr>仓耳今楷05-6763 W05</vt:lpstr>
      <vt:lpstr>华康方圆体W7</vt:lpstr>
      <vt:lpstr>字魂59号-创粗黑</vt:lpstr>
      <vt:lpstr>Office Theme</vt:lpstr>
      <vt:lpstr>更多模版请关注:尚佳素材公社shop64427429.taobao.com</vt:lpstr>
      <vt:lpstr>1_更多模版请关注:尚佳素材公社shop64427429.taobao.com</vt:lpstr>
      <vt:lpstr>2_更多模版请关注:尚佳素材公社shop64427429.taobao.com</vt:lpstr>
      <vt:lpstr>3_更多模版请关注:尚佳素材公社shop64427429.taobao.com</vt:lpstr>
      <vt:lpstr>4_更多模版请关注:尚佳素材公社shop64427429.taobao.com</vt:lpstr>
      <vt:lpstr>Office 主题</vt:lpstr>
      <vt:lpstr>1_Office 主题</vt:lpstr>
      <vt:lpstr>自定义设计方案</vt:lpstr>
      <vt:lpstr>www.33ppt.com ​​</vt:lpstr>
      <vt:lpstr>5_更多模版请关注:尚佳素材公社shop64427429.taobao.com</vt:lpstr>
      <vt:lpstr>2_Office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ÔN TẬP CUỐI HK1</dc:title>
  <dc:creator>Home</dc:creator>
  <cp:lastModifiedBy>Administrator</cp:lastModifiedBy>
  <cp:revision>54</cp:revision>
  <dcterms:created xsi:type="dcterms:W3CDTF">2020-08-19T03:03:22Z</dcterms:created>
  <dcterms:modified xsi:type="dcterms:W3CDTF">2024-07-27T15:09:28Z</dcterms:modified>
</cp:coreProperties>
</file>