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1" r:id="rId1"/>
  </p:sldMasterIdLst>
  <p:notesMasterIdLst>
    <p:notesMasterId r:id="rId19"/>
  </p:notesMasterIdLst>
  <p:sldIdLst>
    <p:sldId id="508" r:id="rId2"/>
    <p:sldId id="510" r:id="rId3"/>
    <p:sldId id="509" r:id="rId4"/>
    <p:sldId id="257" r:id="rId5"/>
    <p:sldId id="256" r:id="rId6"/>
    <p:sldId id="258" r:id="rId7"/>
    <p:sldId id="267" r:id="rId8"/>
    <p:sldId id="268" r:id="rId9"/>
    <p:sldId id="269" r:id="rId10"/>
    <p:sldId id="270" r:id="rId11"/>
    <p:sldId id="284" r:id="rId12"/>
    <p:sldId id="285" r:id="rId13"/>
    <p:sldId id="287" r:id="rId14"/>
    <p:sldId id="288" r:id="rId15"/>
    <p:sldId id="286" r:id="rId16"/>
    <p:sldId id="290" r:id="rId17"/>
    <p:sldId id="507" r:id="rId18"/>
  </p:sldIdLst>
  <p:sldSz cx="12192000" cy="6858000"/>
  <p:notesSz cx="6858000" cy="9144000"/>
  <p:embeddedFontLst>
    <p:embeddedFont>
      <p:font typeface="Tahoma" panose="020B0604030504040204" pitchFamily="34" charset="0"/>
      <p:regular r:id="rId20"/>
      <p:bold r:id="rId21"/>
    </p:embeddedFont>
    <p:embeddedFont>
      <p:font typeface="Cambria Math" panose="02040503050406030204" pitchFamily="18" charset="0"/>
      <p:regular r:id="rId22"/>
    </p:embeddedFont>
    <p:embeddedFont>
      <p:font typeface="Britannic Bold" panose="020B0903060703020204" pitchFamily="34" charset="0"/>
      <p:regular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FD2"/>
    <a:srgbClr val="FF0000"/>
    <a:srgbClr val="C45A12"/>
    <a:srgbClr val="FF9900"/>
    <a:srgbClr val="FF6600"/>
    <a:srgbClr val="993366"/>
    <a:srgbClr val="A54C0F"/>
    <a:srgbClr val="2D2A2F"/>
    <a:srgbClr val="581D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902AFE-D7C4-4F30-843A-7B23F3D3B33F}" v="72" dt="2019-10-22T08:08:31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providerId="Windows Live" clId="Web-{79902AFE-D7C4-4F30-843A-7B23F3D3B33F}"/>
    <pc:docChg chg="modSld">
      <pc:chgData name="Người dùng Khách" userId="" providerId="Windows Live" clId="Web-{79902AFE-D7C4-4F30-843A-7B23F3D3B33F}" dt="2019-10-22T08:08:31.121" v="68" actId="20577"/>
      <pc:docMkLst>
        <pc:docMk/>
      </pc:docMkLst>
      <pc:sldChg chg="modSp">
        <pc:chgData name="Người dùng Khách" userId="" providerId="Windows Live" clId="Web-{79902AFE-D7C4-4F30-843A-7B23F3D3B33F}" dt="2019-10-22T08:06:15.871" v="9" actId="20577"/>
        <pc:sldMkLst>
          <pc:docMk/>
          <pc:sldMk cId="271816353" sldId="256"/>
        </pc:sldMkLst>
        <pc:spChg chg="mod">
          <ac:chgData name="Người dùng Khách" userId="" providerId="Windows Live" clId="Web-{79902AFE-D7C4-4F30-843A-7B23F3D3B33F}" dt="2019-10-22T08:06:15.871" v="9" actId="20577"/>
          <ac:spMkLst>
            <pc:docMk/>
            <pc:sldMk cId="271816353" sldId="256"/>
            <ac:spMk id="81" creationId="{1E5637D5-CCDB-42FB-88A7-3493A2A609E9}"/>
          </ac:spMkLst>
        </pc:spChg>
        <pc:spChg chg="mod">
          <ac:chgData name="Người dùng Khách" userId="" providerId="Windows Live" clId="Web-{79902AFE-D7C4-4F30-843A-7B23F3D3B33F}" dt="2019-10-22T08:05:58.464" v="5" actId="20577"/>
          <ac:spMkLst>
            <pc:docMk/>
            <pc:sldMk cId="271816353" sldId="256"/>
            <ac:spMk id="101" creationId="{19A2C360-0D94-47A6-A585-AD31B05F0589}"/>
          </ac:spMkLst>
        </pc:spChg>
      </pc:sldChg>
      <pc:sldChg chg="modSp">
        <pc:chgData name="Người dùng Khách" userId="" providerId="Windows Live" clId="Web-{79902AFE-D7C4-4F30-843A-7B23F3D3B33F}" dt="2019-10-22T08:06:52.527" v="22" actId="20577"/>
        <pc:sldMkLst>
          <pc:docMk/>
          <pc:sldMk cId="1056830034" sldId="258"/>
        </pc:sldMkLst>
        <pc:spChg chg="mod">
          <ac:chgData name="Người dùng Khách" userId="" providerId="Windows Live" clId="Web-{79902AFE-D7C4-4F30-843A-7B23F3D3B33F}" dt="2019-10-22T08:06:52.527" v="22" actId="20577"/>
          <ac:spMkLst>
            <pc:docMk/>
            <pc:sldMk cId="1056830034" sldId="258"/>
            <ac:spMk id="8" creationId="{00000000-0000-0000-0000-000000000000}"/>
          </ac:spMkLst>
        </pc:spChg>
      </pc:sldChg>
      <pc:sldChg chg="modSp">
        <pc:chgData name="Người dùng Khách" userId="" providerId="Windows Live" clId="Web-{79902AFE-D7C4-4F30-843A-7B23F3D3B33F}" dt="2019-10-22T08:07:11.855" v="31" actId="20577"/>
        <pc:sldMkLst>
          <pc:docMk/>
          <pc:sldMk cId="2149275862" sldId="267"/>
        </pc:sldMkLst>
        <pc:spChg chg="mod">
          <ac:chgData name="Người dùng Khách" userId="" providerId="Windows Live" clId="Web-{79902AFE-D7C4-4F30-843A-7B23F3D3B33F}" dt="2019-10-22T08:07:11.855" v="31" actId="20577"/>
          <ac:spMkLst>
            <pc:docMk/>
            <pc:sldMk cId="2149275862" sldId="267"/>
            <ac:spMk id="8" creationId="{00000000-0000-0000-0000-000000000000}"/>
          </ac:spMkLst>
        </pc:spChg>
      </pc:sldChg>
      <pc:sldChg chg="modSp">
        <pc:chgData name="Người dùng Khách" userId="" providerId="Windows Live" clId="Web-{79902AFE-D7C4-4F30-843A-7B23F3D3B33F}" dt="2019-10-22T08:07:28.105" v="43" actId="20577"/>
        <pc:sldMkLst>
          <pc:docMk/>
          <pc:sldMk cId="539417564" sldId="268"/>
        </pc:sldMkLst>
        <pc:spChg chg="mod">
          <ac:chgData name="Người dùng Khách" userId="" providerId="Windows Live" clId="Web-{79902AFE-D7C4-4F30-843A-7B23F3D3B33F}" dt="2019-10-22T08:07:28.105" v="43" actId="20577"/>
          <ac:spMkLst>
            <pc:docMk/>
            <pc:sldMk cId="539417564" sldId="268"/>
            <ac:spMk id="8" creationId="{00000000-0000-0000-0000-000000000000}"/>
          </ac:spMkLst>
        </pc:spChg>
      </pc:sldChg>
      <pc:sldChg chg="modSp">
        <pc:chgData name="Người dùng Khách" userId="" providerId="Windows Live" clId="Web-{79902AFE-D7C4-4F30-843A-7B23F3D3B33F}" dt="2019-10-22T08:07:40.965" v="54" actId="20577"/>
        <pc:sldMkLst>
          <pc:docMk/>
          <pc:sldMk cId="2665614450" sldId="269"/>
        </pc:sldMkLst>
        <pc:spChg chg="mod">
          <ac:chgData name="Người dùng Khách" userId="" providerId="Windows Live" clId="Web-{79902AFE-D7C4-4F30-843A-7B23F3D3B33F}" dt="2019-10-22T08:07:40.965" v="54" actId="20577"/>
          <ac:spMkLst>
            <pc:docMk/>
            <pc:sldMk cId="2665614450" sldId="269"/>
            <ac:spMk id="8" creationId="{00000000-0000-0000-0000-000000000000}"/>
          </ac:spMkLst>
        </pc:spChg>
      </pc:sldChg>
      <pc:sldChg chg="modSp">
        <pc:chgData name="Người dùng Khách" userId="" providerId="Windows Live" clId="Web-{79902AFE-D7C4-4F30-843A-7B23F3D3B33F}" dt="2019-10-22T08:08:31.121" v="68" actId="20577"/>
        <pc:sldMkLst>
          <pc:docMk/>
          <pc:sldMk cId="2497843236" sldId="270"/>
        </pc:sldMkLst>
        <pc:spChg chg="mod">
          <ac:chgData name="Người dùng Khách" userId="" providerId="Windows Live" clId="Web-{79902AFE-D7C4-4F30-843A-7B23F3D3B33F}" dt="2019-10-22T08:08:31.121" v="68" actId="20577"/>
          <ac:spMkLst>
            <pc:docMk/>
            <pc:sldMk cId="2497843236" sldId="270"/>
            <ac:spMk id="8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0E9E4-0326-4E52-B8F0-CB6BEE9BDA1D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7B6A2-173F-44CB-A230-9CC672754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16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00A67B-E0BA-4904-80AE-CECFEFCB7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88357B-57B4-45D7-A94D-2350D0444A21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7137BC-AC84-4B29-BC2E-EBDF4D734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B4A421-464F-41AB-B3E8-0C17350E4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209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00A67B-E0BA-4904-80AE-CECFEFCB7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88357B-57B4-45D7-A94D-2350D0444A21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7137BC-AC84-4B29-BC2E-EBDF4D734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B4A421-464F-41AB-B3E8-0C17350E4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264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00A67B-E0BA-4904-80AE-CECFEFCB7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88357B-57B4-45D7-A94D-2350D0444A21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7137BC-AC84-4B29-BC2E-EBDF4D734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B4A421-464F-41AB-B3E8-0C17350E4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861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00A67B-E0BA-4904-80AE-CECFEFCB7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88357B-57B4-45D7-A94D-2350D0444A21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7137BC-AC84-4B29-BC2E-EBDF4D734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B4A421-464F-41AB-B3E8-0C17350E4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00A67B-E0BA-4904-80AE-CECFEFCB7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88357B-57B4-45D7-A94D-2350D0444A21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7137BC-AC84-4B29-BC2E-EBDF4D734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B4A421-464F-41AB-B3E8-0C17350E4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239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00A67B-E0BA-4904-80AE-CECFEFCB7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88357B-57B4-45D7-A94D-2350D0444A21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7137BC-AC84-4B29-BC2E-EBDF4D734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B4A421-464F-41AB-B3E8-0C17350E4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720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00A67B-E0BA-4904-80AE-CECFEFCB7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88357B-57B4-45D7-A94D-2350D0444A21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7137BC-AC84-4B29-BC2E-EBDF4D734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B4A421-464F-41AB-B3E8-0C17350E4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827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00A67B-E0BA-4904-80AE-CECFEFCB7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88357B-57B4-45D7-A94D-2350D0444A21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7137BC-AC84-4B29-BC2E-EBDF4D734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B4A421-464F-41AB-B3E8-0C17350E4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57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8500A67B-E0BA-4904-80AE-CECFEFCB7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88357B-57B4-45D7-A94D-2350D0444A21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7137BC-AC84-4B29-BC2E-EBDF4D734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5B4A421-464F-41AB-B3E8-0C17350E4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808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27700-8F04-1FAC-AEBD-5EDA0CF8A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658C3B-3A06-B634-ABCA-8198E5725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CBF2E-D7AE-2238-298C-D201F3782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9B547-1B59-4046-43DC-5D643B1CD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33669-899E-2F4A-9E7C-4792012E9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92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6EB2C-2E9F-7AE6-8017-EE952E2AE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7F1E5-7EB6-45C5-6CD3-D93771A0C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546E4-710A-A9A9-9171-FC9063DD8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688B8-8BCB-CA2A-C1F8-FE516A048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42C9B-D0EE-9E25-18F4-F96F7BCB3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35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195E2C-117C-3D1E-1294-EE6DB2945C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8EB6C3-5C60-A914-3F3C-A175AD733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195EA-5A17-E480-B1D5-AA01F1B4C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1065A-FC35-8AE6-17E1-F4CE58C49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42396-0B5B-39DE-BA0D-29AE93C07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647689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43CEF-296E-5D06-2D12-513C811C0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47C4D-18F5-031C-59A6-571E597FD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EA1F7-6149-A8F2-9BB9-70FC5591A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35909-29E5-3D93-823C-A2941652D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48DEE-92F1-8DEF-DF91-5E56AB46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21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5822A-1814-801F-0A7F-4F6B79042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E0DAA-B13A-3B09-1E83-66B2FD8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A3C8D-584F-E0FC-77AA-002C28021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68B23-8FCF-8F90-AC18-91753C11E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45A58-6A62-7DA5-A229-1993EB5DC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6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3A574-76A5-E62E-CE85-692402F42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9F846-D05B-2B30-42DF-146D4CC15C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E92A64-21B1-CDFC-757C-74837825F6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2AEF2-A1E0-9143-FBE8-C01088DCD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19AE3-24B9-668F-899D-688D7BE45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D859E-7BB4-F3C1-69CB-B0601C26D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48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94792-2C11-E2AC-9560-2EA006208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8FE2B-18F7-87CC-4370-DCA1588DD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C3ECF-12BB-428E-1603-B5FC798EB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4F13B1-9319-E2C7-87B7-7F904E7D3C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A0F665-FF4E-1D0D-0172-44C1694978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73E283-F131-A026-60D3-9C8299F82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56EE15-98E8-C1C4-8FB2-1C370CDD3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12055-D11E-B369-9933-299CCEB87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16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07A02-770D-C26E-94B0-3D094B5B0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8ED5C6-7AC8-1D81-044B-A7BC600C5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548BAD-8038-6102-E57E-80DF22998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843D55-D011-7EBA-CF60-223C097DB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45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073FC8-8186-BC72-5481-1D72FD0BC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1E89E-344C-CDDC-B43C-E2AAF21A9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EC3FE-0F3F-AF98-0292-D474594AC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18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4B28E-CE9F-8E99-B529-E2173A1A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ED8A4-D1C3-666A-B57C-E7998511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F41FFF-870B-0FA4-185E-176025D88C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5FAA4-93A4-DC42-69D0-EED1977AA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530CA-FA6B-0C36-BCF7-A38E9276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84A61-715E-1111-42FD-776B3F5EF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8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2493D-19F9-D379-F671-14D69AC7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C1BA85-425F-873D-B0E3-AD347D7AB5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5D9F4B-0853-6B2E-EDC4-C3BAFE7CB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7DE9D4-6773-5C0A-8D42-5D1B68722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9C356-C704-EE2F-8300-59EF865D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F2920-567F-F71E-E26B-F8B358B4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5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7AF749-2398-BFFC-B425-5A1707D11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321227-629A-2924-9D7E-69C84859F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53EC5-558B-59CB-C564-79BBCE187C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D0EBB-87F6-418F-B326-C8B29B7DC95F}" type="datetimeFigureOut">
              <a:rPr lang="en-US" smtClean="0"/>
              <a:t>03/03/2024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6A8AB-74AD-87D5-F06A-55737F3FF5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BFAC0-0ADE-0C3C-76F8-2E58907E21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1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17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1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6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23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31.wmf"/><Relationship Id="rId18" Type="http://schemas.openxmlformats.org/officeDocument/2006/relationships/oleObject" Target="../embeddings/oleObject19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35.wmf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33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8.bin"/><Relationship Id="rId20" Type="http://schemas.openxmlformats.org/officeDocument/2006/relationships/oleObject" Target="../embeddings/oleObject20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30.wmf"/><Relationship Id="rId5" Type="http://schemas.openxmlformats.org/officeDocument/2006/relationships/image" Target="../media/image2.wmf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15.bin"/><Relationship Id="rId19" Type="http://schemas.openxmlformats.org/officeDocument/2006/relationships/image" Target="../media/image34.wmf"/><Relationship Id="rId4" Type="http://schemas.openxmlformats.org/officeDocument/2006/relationships/audio" Target="../media/audio1.wav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17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27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43.wmf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41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26.bin"/><Relationship Id="rId20" Type="http://schemas.openxmlformats.org/officeDocument/2006/relationships/oleObject" Target="../embeddings/oleObject28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38.wmf"/><Relationship Id="rId5" Type="http://schemas.openxmlformats.org/officeDocument/2006/relationships/image" Target="../media/image2.wmf"/><Relationship Id="rId15" Type="http://schemas.openxmlformats.org/officeDocument/2006/relationships/image" Target="../media/image40.wmf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42.wmf"/><Relationship Id="rId4" Type="http://schemas.openxmlformats.org/officeDocument/2006/relationships/audio" Target="../media/audio1.wav"/><Relationship Id="rId9" Type="http://schemas.openxmlformats.org/officeDocument/2006/relationships/image" Target="../media/image37.wmf"/><Relationship Id="rId14" Type="http://schemas.openxmlformats.org/officeDocument/2006/relationships/oleObject" Target="../embeddings/oleObject25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oleObject" Target="../embeddings/oleObject33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46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4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9.xml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9.xml"/><Relationship Id="rId18" Type="http://schemas.openxmlformats.org/officeDocument/2006/relationships/image" Target="../media/image13.png"/><Relationship Id="rId3" Type="http://schemas.microsoft.com/office/2007/relationships/media" Target="../media/media3.wav"/><Relationship Id="rId7" Type="http://schemas.openxmlformats.org/officeDocument/2006/relationships/slide" Target="slide6.xml"/><Relationship Id="rId12" Type="http://schemas.openxmlformats.org/officeDocument/2006/relationships/image" Target="../media/image10.png"/><Relationship Id="rId17" Type="http://schemas.openxmlformats.org/officeDocument/2006/relationships/image" Target="../media/image4.gif"/><Relationship Id="rId2" Type="http://schemas.microsoft.com/office/2007/relationships/media" Target="../media/media2.wav"/><Relationship Id="rId16" Type="http://schemas.openxmlformats.org/officeDocument/2006/relationships/image" Target="../media/image12.gif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11" Type="http://schemas.openxmlformats.org/officeDocument/2006/relationships/slide" Target="slide8.xml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11.png"/><Relationship Id="rId10" Type="http://schemas.openxmlformats.org/officeDocument/2006/relationships/slide" Target="slide7.xml"/><Relationship Id="rId4" Type="http://schemas.openxmlformats.org/officeDocument/2006/relationships/audio" Target="../media/media3.wav"/><Relationship Id="rId9" Type="http://schemas.openxmlformats.org/officeDocument/2006/relationships/image" Target="../media/image5.png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7">
            <a:extLst>
              <a:ext uri="{FF2B5EF4-FFF2-40B4-BE49-F238E27FC236}">
                <a16:creationId xmlns:a16="http://schemas.microsoft.com/office/drawing/2014/main" id="{66836A9E-847E-29D0-BCBE-DEDF884D8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78"/>
            <a:ext cx="12192000" cy="6848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9188F396-5915-9D3D-0D7F-AAFE556B7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1" y="558226"/>
            <a:ext cx="81057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3200" dirty="0" smtClean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CẨM HƯNG</a:t>
            </a:r>
            <a:endParaRPr lang="vi-VN" sz="3200" dirty="0">
              <a:solidFill>
                <a:srgbClr val="66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C19163-F789-F242-63E1-63E5CF5FDD90}"/>
              </a:ext>
            </a:extLst>
          </p:cNvPr>
          <p:cNvSpPr/>
          <p:nvPr/>
        </p:nvSpPr>
        <p:spPr>
          <a:xfrm>
            <a:off x="290693" y="1310813"/>
            <a:ext cx="11610614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TOÁN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ÔN TẬP 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PHÉP CỘNG VÀ PHÉP TRỪ HAI PHÂN 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SỐ</a:t>
            </a:r>
          </a:p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Giáo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viên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Vũ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Thị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Ngọc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577469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93617" y="578594"/>
                <a:ext cx="5264458" cy="2054948"/>
              </a:xfrm>
              <a:prstGeom prst="rect">
                <a:avLst/>
              </a:prstGeom>
              <a:ln w="57150"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dirty="0" smtClean="0">
                              <a:latin typeface="Cambria Math" panose="02040503050406030204" pitchFamily="18" charset="0"/>
                              <a:cs typeface="Calibri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Calibri"/>
                            </a:rPr>
                            <m:t>18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Calibri"/>
                            </a:rPr>
                            <m:t>200</m:t>
                          </m:r>
                        </m:den>
                      </m:f>
                    </m:oMath>
                  </m:oMathPara>
                </a14:m>
                <a:endParaRPr lang="en-US" sz="4800" dirty="0">
                  <a:cs typeface="Calibri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617" y="578594"/>
                <a:ext cx="5264458" cy="2054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POINSET2">
            <a:extLst>
              <a:ext uri="{FF2B5EF4-FFF2-40B4-BE49-F238E27FC236}">
                <a16:creationId xmlns:a16="http://schemas.microsoft.com/office/drawing/2014/main" id="{8BB37CF7-6513-4198-8A85-07DCE7EF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0" descr="POINSET2">
            <a:extLst>
              <a:ext uri="{FF2B5EF4-FFF2-40B4-BE49-F238E27FC236}">
                <a16:creationId xmlns:a16="http://schemas.microsoft.com/office/drawing/2014/main" id="{C1B6F6FF-A058-476F-8AE2-AD529CFF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95534" y="5130800"/>
            <a:ext cx="1009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POINSET2">
            <a:extLst>
              <a:ext uri="{FF2B5EF4-FFF2-40B4-BE49-F238E27FC236}">
                <a16:creationId xmlns:a16="http://schemas.microsoft.com/office/drawing/2014/main" id="{CB7A0BCB-9F45-4B0A-A914-516CB360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20102" y="134144"/>
            <a:ext cx="1419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POINSET2">
            <a:extLst>
              <a:ext uri="{FF2B5EF4-FFF2-40B4-BE49-F238E27FC236}">
                <a16:creationId xmlns:a16="http://schemas.microsoft.com/office/drawing/2014/main" id="{7FC10B53-A8D2-4D31-9FA8-0052302CB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40051">
            <a:off x="-170656" y="5544344"/>
            <a:ext cx="1484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D447A96-E1FE-42F6-BFB2-D1B9C6A5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010" y="100013"/>
            <a:ext cx="8077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3000" dirty="0">
                <a:solidFill>
                  <a:srgbClr val="002060"/>
                </a:solidFill>
                <a:latin typeface="Times New Roman" panose="02020603050405020304" pitchFamily="18" charset="0"/>
              </a:rPr>
              <a:t>  Hai   </a:t>
            </a: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3000" dirty="0">
                <a:solidFill>
                  <a:srgbClr val="002060"/>
                </a:solidFill>
                <a:latin typeface="Times New Roman" panose="02020603050405020304" pitchFamily="18" charset="0"/>
              </a:rPr>
              <a:t> 11   </a:t>
            </a: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tháng</a:t>
            </a:r>
            <a:r>
              <a:rPr lang="en-US" altLang="en-US" sz="3000" dirty="0">
                <a:solidFill>
                  <a:srgbClr val="002060"/>
                </a:solidFill>
                <a:latin typeface="Times New Roman" panose="02020603050405020304" pitchFamily="18" charset="0"/>
              </a:rPr>
              <a:t>  9  </a:t>
            </a: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3000" dirty="0">
                <a:solidFill>
                  <a:srgbClr val="002060"/>
                </a:solidFill>
                <a:latin typeface="Times New Roman" panose="02020603050405020304" pitchFamily="18" charset="0"/>
              </a:rPr>
              <a:t> 2023</a:t>
            </a:r>
            <a:br>
              <a:rPr lang="en-US" altLang="en-US" sz="30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3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D1D00B-292C-422F-BC45-0E948F342E0A}"/>
              </a:ext>
            </a:extLst>
          </p:cNvPr>
          <p:cNvSpPr/>
          <p:nvPr/>
        </p:nvSpPr>
        <p:spPr>
          <a:xfrm>
            <a:off x="2539600" y="1180699"/>
            <a:ext cx="763471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(Trang 10) 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0B933FCE-B495-4842-A3BE-7C42F8982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040" y="3843336"/>
            <a:ext cx="1423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graphicFrame>
        <p:nvGraphicFramePr>
          <p:cNvPr id="9" name="Object 10">
            <a:extLst>
              <a:ext uri="{FF2B5EF4-FFF2-40B4-BE49-F238E27FC236}">
                <a16:creationId xmlns:a16="http://schemas.microsoft.com/office/drawing/2014/main" id="{176E39C5-6E89-484F-A0B0-6997EF3720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0349841"/>
              </p:ext>
            </p:extLst>
          </p:nvPr>
        </p:nvGraphicFramePr>
        <p:xfrm>
          <a:off x="4358640" y="3662361"/>
          <a:ext cx="1295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5" imgW="609336" imgH="393529" progId="Equation.DSMT4">
                  <p:embed/>
                </p:oleObj>
              </mc:Choice>
              <mc:Fallback>
                <p:oleObj name="Equation" r:id="rId5" imgW="609336" imgH="393529" progId="Equation.DSMT4">
                  <p:embed/>
                  <p:pic>
                    <p:nvPicPr>
                      <p:cNvPr id="81930" name="Object 10">
                        <a:extLst>
                          <a:ext uri="{FF2B5EF4-FFF2-40B4-BE49-F238E27FC236}">
                            <a16:creationId xmlns:a16="http://schemas.microsoft.com/office/drawing/2014/main" id="{38C7559F-92CA-498B-B676-61DB45E71D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8640" y="3662361"/>
                        <a:ext cx="12954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1">
            <a:extLst>
              <a:ext uri="{FF2B5EF4-FFF2-40B4-BE49-F238E27FC236}">
                <a16:creationId xmlns:a16="http://schemas.microsoft.com/office/drawing/2014/main" id="{F707B779-299D-4AA7-8B77-90B0644046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9092470"/>
              </p:ext>
            </p:extLst>
          </p:nvPr>
        </p:nvGraphicFramePr>
        <p:xfrm>
          <a:off x="5658803" y="3662361"/>
          <a:ext cx="12096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7" imgW="647419" imgH="393529" progId="Equation.DSMT4">
                  <p:embed/>
                </p:oleObj>
              </mc:Choice>
              <mc:Fallback>
                <p:oleObj name="Equation" r:id="rId7" imgW="647419" imgH="393529" progId="Equation.DSMT4">
                  <p:embed/>
                  <p:pic>
                    <p:nvPicPr>
                      <p:cNvPr id="81931" name="Object 11">
                        <a:extLst>
                          <a:ext uri="{FF2B5EF4-FFF2-40B4-BE49-F238E27FC236}">
                            <a16:creationId xmlns:a16="http://schemas.microsoft.com/office/drawing/2014/main" id="{60D2F55F-F0CF-4876-9CF4-F81B6892F1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8803" y="3662361"/>
                        <a:ext cx="120967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2">
            <a:extLst>
              <a:ext uri="{FF2B5EF4-FFF2-40B4-BE49-F238E27FC236}">
                <a16:creationId xmlns:a16="http://schemas.microsoft.com/office/drawing/2014/main" id="{BB9A12B3-F43F-4242-880C-8698903D36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8873779"/>
              </p:ext>
            </p:extLst>
          </p:nvPr>
        </p:nvGraphicFramePr>
        <p:xfrm>
          <a:off x="6868478" y="3662361"/>
          <a:ext cx="403225" cy="10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9" imgW="215713" imgH="393359" progId="Equation.DSMT4">
                  <p:embed/>
                </p:oleObj>
              </mc:Choice>
              <mc:Fallback>
                <p:oleObj name="Equation" r:id="rId9" imgW="215713" imgH="393359" progId="Equation.DSMT4">
                  <p:embed/>
                  <p:pic>
                    <p:nvPicPr>
                      <p:cNvPr id="81932" name="Object 12">
                        <a:extLst>
                          <a:ext uri="{FF2B5EF4-FFF2-40B4-BE49-F238E27FC236}">
                            <a16:creationId xmlns:a16="http://schemas.microsoft.com/office/drawing/2014/main" id="{6AAD256C-6703-4E57-A2FA-B67035DA35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8478" y="3662361"/>
                        <a:ext cx="403225" cy="1068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9">
            <a:extLst>
              <a:ext uri="{FF2B5EF4-FFF2-40B4-BE49-F238E27FC236}">
                <a16:creationId xmlns:a16="http://schemas.microsoft.com/office/drawing/2014/main" id="{4F68D854-2D33-46C2-B696-9B9B196BB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240" y="5372501"/>
            <a:ext cx="1423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</p:txBody>
      </p:sp>
      <p:graphicFrame>
        <p:nvGraphicFramePr>
          <p:cNvPr id="13" name="Object 13">
            <a:extLst>
              <a:ext uri="{FF2B5EF4-FFF2-40B4-BE49-F238E27FC236}">
                <a16:creationId xmlns:a16="http://schemas.microsoft.com/office/drawing/2014/main" id="{FC59CAB9-B095-4899-A254-646BC933F3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691024"/>
              </p:ext>
            </p:extLst>
          </p:nvPr>
        </p:nvGraphicFramePr>
        <p:xfrm>
          <a:off x="4206240" y="5143901"/>
          <a:ext cx="14573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11" imgW="685800" imgH="393700" progId="Equation.DSMT4">
                  <p:embed/>
                </p:oleObj>
              </mc:Choice>
              <mc:Fallback>
                <p:oleObj name="Equation" r:id="rId11" imgW="685800" imgH="393700" progId="Equation.DSMT4">
                  <p:embed/>
                  <p:pic>
                    <p:nvPicPr>
                      <p:cNvPr id="81933" name="Object 13">
                        <a:extLst>
                          <a:ext uri="{FF2B5EF4-FFF2-40B4-BE49-F238E27FC236}">
                            <a16:creationId xmlns:a16="http://schemas.microsoft.com/office/drawing/2014/main" id="{217CCB19-84B7-4F45-B324-2F58B30DA4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240" y="5143901"/>
                        <a:ext cx="145732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4">
            <a:extLst>
              <a:ext uri="{FF2B5EF4-FFF2-40B4-BE49-F238E27FC236}">
                <a16:creationId xmlns:a16="http://schemas.microsoft.com/office/drawing/2014/main" id="{C726DD5D-A36A-40ED-94F4-2376B20BA5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796375"/>
              </p:ext>
            </p:extLst>
          </p:nvPr>
        </p:nvGraphicFramePr>
        <p:xfrm>
          <a:off x="5658803" y="5143901"/>
          <a:ext cx="12573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13" imgW="672808" imgH="393529" progId="Equation.DSMT4">
                  <p:embed/>
                </p:oleObj>
              </mc:Choice>
              <mc:Fallback>
                <p:oleObj name="Equation" r:id="rId13" imgW="672808" imgH="393529" progId="Equation.DSMT4">
                  <p:embed/>
                  <p:pic>
                    <p:nvPicPr>
                      <p:cNvPr id="81934" name="Object 14">
                        <a:extLst>
                          <a:ext uri="{FF2B5EF4-FFF2-40B4-BE49-F238E27FC236}">
                            <a16:creationId xmlns:a16="http://schemas.microsoft.com/office/drawing/2014/main" id="{CBF02678-582C-4D76-AA07-15F6BF5E02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8803" y="5143901"/>
                        <a:ext cx="12573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5">
            <a:extLst>
              <a:ext uri="{FF2B5EF4-FFF2-40B4-BE49-F238E27FC236}">
                <a16:creationId xmlns:a16="http://schemas.microsoft.com/office/drawing/2014/main" id="{67A0A740-D74E-4299-BB4F-D1D6138E54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3711130"/>
              </p:ext>
            </p:extLst>
          </p:nvPr>
        </p:nvGraphicFramePr>
        <p:xfrm>
          <a:off x="6949440" y="5143901"/>
          <a:ext cx="49847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15" imgW="266469" imgH="393359" progId="Equation.DSMT4">
                  <p:embed/>
                </p:oleObj>
              </mc:Choice>
              <mc:Fallback>
                <p:oleObj name="Equation" r:id="rId15" imgW="266469" imgH="393359" progId="Equation.DSMT4">
                  <p:embed/>
                  <p:pic>
                    <p:nvPicPr>
                      <p:cNvPr id="81935" name="Object 15">
                        <a:extLst>
                          <a:ext uri="{FF2B5EF4-FFF2-40B4-BE49-F238E27FC236}">
                            <a16:creationId xmlns:a16="http://schemas.microsoft.com/office/drawing/2014/main" id="{60DE666E-928D-4CCB-B1BF-02714CF884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9440" y="5143901"/>
                        <a:ext cx="49847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7">
            <a:extLst>
              <a:ext uri="{FF2B5EF4-FFF2-40B4-BE49-F238E27FC236}">
                <a16:creationId xmlns:a16="http://schemas.microsoft.com/office/drawing/2014/main" id="{E25D9FF3-C6F8-4789-A6FD-FE0EA75A2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240" y="1899300"/>
            <a:ext cx="987551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A64C7442-AC31-404C-B159-096EB4CDD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199" y="1839889"/>
            <a:ext cx="8991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a)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2" grpId="0"/>
      <p:bldP spid="19" grpId="0"/>
      <p:bldP spid="19" grpId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POINSET2">
            <a:extLst>
              <a:ext uri="{FF2B5EF4-FFF2-40B4-BE49-F238E27FC236}">
                <a16:creationId xmlns:a16="http://schemas.microsoft.com/office/drawing/2014/main" id="{8BB37CF7-6513-4198-8A85-07DCE7EF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0" descr="POINSET2">
            <a:extLst>
              <a:ext uri="{FF2B5EF4-FFF2-40B4-BE49-F238E27FC236}">
                <a16:creationId xmlns:a16="http://schemas.microsoft.com/office/drawing/2014/main" id="{C1B6F6FF-A058-476F-8AE2-AD529CFF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95534" y="5130800"/>
            <a:ext cx="1009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POINSET2">
            <a:extLst>
              <a:ext uri="{FF2B5EF4-FFF2-40B4-BE49-F238E27FC236}">
                <a16:creationId xmlns:a16="http://schemas.microsoft.com/office/drawing/2014/main" id="{CB7A0BCB-9F45-4B0A-A914-516CB360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20102" y="134144"/>
            <a:ext cx="1419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POINSET2">
            <a:extLst>
              <a:ext uri="{FF2B5EF4-FFF2-40B4-BE49-F238E27FC236}">
                <a16:creationId xmlns:a16="http://schemas.microsoft.com/office/drawing/2014/main" id="{7FC10B53-A8D2-4D31-9FA8-0052302CB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40051">
            <a:off x="-170656" y="5544344"/>
            <a:ext cx="1484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D447A96-E1FE-42F6-BFB2-D1B9C6A5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010" y="100013"/>
            <a:ext cx="8077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3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D1D00B-292C-422F-BC45-0E948F342E0A}"/>
              </a:ext>
            </a:extLst>
          </p:cNvPr>
          <p:cNvSpPr/>
          <p:nvPr/>
        </p:nvSpPr>
        <p:spPr>
          <a:xfrm>
            <a:off x="2249010" y="1080686"/>
            <a:ext cx="753924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(Trang 10) 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8" name="Text Box 71">
            <a:extLst>
              <a:ext uri="{FF2B5EF4-FFF2-40B4-BE49-F238E27FC236}">
                <a16:creationId xmlns:a16="http://schemas.microsoft.com/office/drawing/2014/main" id="{3B4A56EB-4368-432D-8979-5608C1073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984" y="4557747"/>
            <a:ext cx="1882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:</a:t>
            </a:r>
          </a:p>
        </p:txBody>
      </p:sp>
      <p:graphicFrame>
        <p:nvGraphicFramePr>
          <p:cNvPr id="9" name="Object 73">
            <a:extLst>
              <a:ext uri="{FF2B5EF4-FFF2-40B4-BE49-F238E27FC236}">
                <a16:creationId xmlns:a16="http://schemas.microsoft.com/office/drawing/2014/main" id="{5D168B85-E0E9-4C68-98BD-44812E9748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7200408"/>
              </p:ext>
            </p:extLst>
          </p:nvPr>
        </p:nvGraphicFramePr>
        <p:xfrm>
          <a:off x="4748784" y="4421222"/>
          <a:ext cx="1447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5" imgW="660113" imgH="393529" progId="Equation.DSMT4">
                  <p:embed/>
                </p:oleObj>
              </mc:Choice>
              <mc:Fallback>
                <p:oleObj name="Equation" r:id="rId5" imgW="660113" imgH="393529" progId="Equation.DSMT4">
                  <p:embed/>
                  <p:pic>
                    <p:nvPicPr>
                      <p:cNvPr id="62537" name="Object 73">
                        <a:extLst>
                          <a:ext uri="{FF2B5EF4-FFF2-40B4-BE49-F238E27FC236}">
                            <a16:creationId xmlns:a16="http://schemas.microsoft.com/office/drawing/2014/main" id="{532E2DC2-FC4B-4044-92CF-AB89E8E96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8784" y="4421222"/>
                        <a:ext cx="14478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74">
            <a:extLst>
              <a:ext uri="{FF2B5EF4-FFF2-40B4-BE49-F238E27FC236}">
                <a16:creationId xmlns:a16="http://schemas.microsoft.com/office/drawing/2014/main" id="{BB5C55E8-0ACC-4EA7-9499-60844BE0C3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520846"/>
              </p:ext>
            </p:extLst>
          </p:nvPr>
        </p:nvGraphicFramePr>
        <p:xfrm>
          <a:off x="6120384" y="4421222"/>
          <a:ext cx="1752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7" imgW="799753" imgH="393529" progId="Equation.DSMT4">
                  <p:embed/>
                </p:oleObj>
              </mc:Choice>
              <mc:Fallback>
                <p:oleObj name="Equation" r:id="rId7" imgW="799753" imgH="393529" progId="Equation.DSMT4">
                  <p:embed/>
                  <p:pic>
                    <p:nvPicPr>
                      <p:cNvPr id="62538" name="Object 74">
                        <a:extLst>
                          <a:ext uri="{FF2B5EF4-FFF2-40B4-BE49-F238E27FC236}">
                            <a16:creationId xmlns:a16="http://schemas.microsoft.com/office/drawing/2014/main" id="{4D26262C-22CE-4D3B-97F1-1B5C84EE9D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0384" y="4421222"/>
                        <a:ext cx="1752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5">
            <a:extLst>
              <a:ext uri="{FF2B5EF4-FFF2-40B4-BE49-F238E27FC236}">
                <a16:creationId xmlns:a16="http://schemas.microsoft.com/office/drawing/2014/main" id="{F7E6A523-072D-4A10-8B8A-CE082A8146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131573"/>
              </p:ext>
            </p:extLst>
          </p:nvPr>
        </p:nvGraphicFramePr>
        <p:xfrm>
          <a:off x="7720584" y="4421222"/>
          <a:ext cx="6096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9" imgW="291973" imgH="393529" progId="Equation.DSMT4">
                  <p:embed/>
                </p:oleObj>
              </mc:Choice>
              <mc:Fallback>
                <p:oleObj name="Equation" r:id="rId9" imgW="291973" imgH="393529" progId="Equation.DSMT4">
                  <p:embed/>
                  <p:pic>
                    <p:nvPicPr>
                      <p:cNvPr id="62539" name="Object 75">
                        <a:extLst>
                          <a:ext uri="{FF2B5EF4-FFF2-40B4-BE49-F238E27FC236}">
                            <a16:creationId xmlns:a16="http://schemas.microsoft.com/office/drawing/2014/main" id="{0D855D48-4D79-4B18-B4F7-6D605382DE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0584" y="4421222"/>
                        <a:ext cx="6096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76">
            <a:extLst>
              <a:ext uri="{FF2B5EF4-FFF2-40B4-BE49-F238E27FC236}">
                <a16:creationId xmlns:a16="http://schemas.microsoft.com/office/drawing/2014/main" id="{7BAB2966-0FC3-495E-BE15-90680B75E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984" y="5624547"/>
            <a:ext cx="1882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Ví dụ 2 :</a:t>
            </a:r>
          </a:p>
        </p:txBody>
      </p:sp>
      <p:graphicFrame>
        <p:nvGraphicFramePr>
          <p:cNvPr id="13" name="Object 77">
            <a:extLst>
              <a:ext uri="{FF2B5EF4-FFF2-40B4-BE49-F238E27FC236}">
                <a16:creationId xmlns:a16="http://schemas.microsoft.com/office/drawing/2014/main" id="{85F600AE-1495-40BE-8319-926D706E51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292218"/>
              </p:ext>
            </p:extLst>
          </p:nvPr>
        </p:nvGraphicFramePr>
        <p:xfrm>
          <a:off x="4824984" y="5488022"/>
          <a:ext cx="1447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11" imgW="571252" imgH="393529" progId="Equation.DSMT4">
                  <p:embed/>
                </p:oleObj>
              </mc:Choice>
              <mc:Fallback>
                <p:oleObj name="Equation" r:id="rId11" imgW="571252" imgH="393529" progId="Equation.DSMT4">
                  <p:embed/>
                  <p:pic>
                    <p:nvPicPr>
                      <p:cNvPr id="62541" name="Object 77">
                        <a:extLst>
                          <a:ext uri="{FF2B5EF4-FFF2-40B4-BE49-F238E27FC236}">
                            <a16:creationId xmlns:a16="http://schemas.microsoft.com/office/drawing/2014/main" id="{66CDE9BF-6466-4A30-AFA8-CA81D5DCA3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4984" y="5488022"/>
                        <a:ext cx="14478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78">
            <a:extLst>
              <a:ext uri="{FF2B5EF4-FFF2-40B4-BE49-F238E27FC236}">
                <a16:creationId xmlns:a16="http://schemas.microsoft.com/office/drawing/2014/main" id="{D6647E4E-B84C-4904-9FB8-318EFEDE7A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308948"/>
              </p:ext>
            </p:extLst>
          </p:nvPr>
        </p:nvGraphicFramePr>
        <p:xfrm>
          <a:off x="6196584" y="5488022"/>
          <a:ext cx="1524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13" imgW="710891" imgH="393529" progId="Equation.DSMT4">
                  <p:embed/>
                </p:oleObj>
              </mc:Choice>
              <mc:Fallback>
                <p:oleObj name="Equation" r:id="rId13" imgW="710891" imgH="393529" progId="Equation.DSMT4">
                  <p:embed/>
                  <p:pic>
                    <p:nvPicPr>
                      <p:cNvPr id="62542" name="Object 78">
                        <a:extLst>
                          <a:ext uri="{FF2B5EF4-FFF2-40B4-BE49-F238E27FC236}">
                            <a16:creationId xmlns:a16="http://schemas.microsoft.com/office/drawing/2014/main" id="{C297F92F-7F58-4C57-8757-618A2C2F4D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6584" y="5488022"/>
                        <a:ext cx="1524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79">
            <a:extLst>
              <a:ext uri="{FF2B5EF4-FFF2-40B4-BE49-F238E27FC236}">
                <a16:creationId xmlns:a16="http://schemas.microsoft.com/office/drawing/2014/main" id="{49E0B53E-1277-45CD-A7D9-DD67B34482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5467940"/>
              </p:ext>
            </p:extLst>
          </p:nvPr>
        </p:nvGraphicFramePr>
        <p:xfrm>
          <a:off x="7720584" y="5488022"/>
          <a:ext cx="609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15" imgW="291973" imgH="393529" progId="Equation.DSMT4">
                  <p:embed/>
                </p:oleObj>
              </mc:Choice>
              <mc:Fallback>
                <p:oleObj name="Equation" r:id="rId15" imgW="291973" imgH="393529" progId="Equation.DSMT4">
                  <p:embed/>
                  <p:pic>
                    <p:nvPicPr>
                      <p:cNvPr id="62543" name="Object 79">
                        <a:extLst>
                          <a:ext uri="{FF2B5EF4-FFF2-40B4-BE49-F238E27FC236}">
                            <a16:creationId xmlns:a16="http://schemas.microsoft.com/office/drawing/2014/main" id="{47D1F094-3755-4663-BA4A-45A08D896E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0584" y="5488022"/>
                        <a:ext cx="609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70">
            <a:extLst>
              <a:ext uri="{FF2B5EF4-FFF2-40B4-BE49-F238E27FC236}">
                <a16:creationId xmlns:a16="http://schemas.microsoft.com/office/drawing/2014/main" id="{70C9706D-EA35-4DA6-92BB-2BB989F60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6944" y="3238534"/>
            <a:ext cx="8763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Text Box 70">
            <a:extLst>
              <a:ext uri="{FF2B5EF4-FFF2-40B4-BE49-F238E27FC236}">
                <a16:creationId xmlns:a16="http://schemas.microsoft.com/office/drawing/2014/main" id="{7BB2B3CA-33E3-4F47-BC7A-9CC9FB627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016" y="2808322"/>
            <a:ext cx="8763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 Box 83">
            <a:extLst>
              <a:ext uri="{FF2B5EF4-FFF2-40B4-BE49-F238E27FC236}">
                <a16:creationId xmlns:a16="http://schemas.microsoft.com/office/drawing/2014/main" id="{DB021C14-5B93-411E-B11C-7C96629CF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016" y="1796658"/>
            <a:ext cx="8839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27263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6" grpId="0"/>
      <p:bldP spid="16" grpId="1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POINSET2">
            <a:extLst>
              <a:ext uri="{FF2B5EF4-FFF2-40B4-BE49-F238E27FC236}">
                <a16:creationId xmlns:a16="http://schemas.microsoft.com/office/drawing/2014/main" id="{8BB37CF7-6513-4198-8A85-07DCE7EF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0" descr="POINSET2">
            <a:extLst>
              <a:ext uri="{FF2B5EF4-FFF2-40B4-BE49-F238E27FC236}">
                <a16:creationId xmlns:a16="http://schemas.microsoft.com/office/drawing/2014/main" id="{C1B6F6FF-A058-476F-8AE2-AD529CFF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95534" y="5130800"/>
            <a:ext cx="1009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POINSET2">
            <a:extLst>
              <a:ext uri="{FF2B5EF4-FFF2-40B4-BE49-F238E27FC236}">
                <a16:creationId xmlns:a16="http://schemas.microsoft.com/office/drawing/2014/main" id="{CB7A0BCB-9F45-4B0A-A914-516CB360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20102" y="134144"/>
            <a:ext cx="1419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POINSET2">
            <a:extLst>
              <a:ext uri="{FF2B5EF4-FFF2-40B4-BE49-F238E27FC236}">
                <a16:creationId xmlns:a16="http://schemas.microsoft.com/office/drawing/2014/main" id="{7FC10B53-A8D2-4D31-9FA8-0052302CB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40051">
            <a:off x="-170656" y="5544344"/>
            <a:ext cx="1484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D447A96-E1FE-42F6-BFB2-D1B9C6A5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010" y="100013"/>
            <a:ext cx="8077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3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D1D00B-292C-422F-BC45-0E948F342E0A}"/>
              </a:ext>
            </a:extLst>
          </p:cNvPr>
          <p:cNvSpPr/>
          <p:nvPr/>
        </p:nvSpPr>
        <p:spPr>
          <a:xfrm>
            <a:off x="2517988" y="1180699"/>
            <a:ext cx="753924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(Trang 10) </a:t>
            </a:r>
            <a:endParaRPr lang="en-US" sz="2500" dirty="0">
              <a:solidFill>
                <a:srgbClr val="002060"/>
              </a:solidFill>
            </a:endParaRPr>
          </a:p>
        </p:txBody>
      </p:sp>
      <p:pic>
        <p:nvPicPr>
          <p:cNvPr id="8" name="Hình ảnh 1">
            <a:extLst>
              <a:ext uri="{FF2B5EF4-FFF2-40B4-BE49-F238E27FC236}">
                <a16:creationId xmlns:a16="http://schemas.microsoft.com/office/drawing/2014/main" id="{7F7AF943-CFF2-4016-86F9-C21EBFCDEF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8"/>
          <a:stretch/>
        </p:blipFill>
        <p:spPr bwMode="auto">
          <a:xfrm>
            <a:off x="1292553" y="1784753"/>
            <a:ext cx="9606894" cy="4843631"/>
          </a:xfrm>
          <a:prstGeom prst="rect">
            <a:avLst/>
          </a:prstGeom>
          <a:ln w="381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32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POINSET2">
            <a:extLst>
              <a:ext uri="{FF2B5EF4-FFF2-40B4-BE49-F238E27FC236}">
                <a16:creationId xmlns:a16="http://schemas.microsoft.com/office/drawing/2014/main" id="{8BB37CF7-6513-4198-8A85-07DCE7EF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0" descr="POINSET2">
            <a:extLst>
              <a:ext uri="{FF2B5EF4-FFF2-40B4-BE49-F238E27FC236}">
                <a16:creationId xmlns:a16="http://schemas.microsoft.com/office/drawing/2014/main" id="{C1B6F6FF-A058-476F-8AE2-AD529CFF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95534" y="5130800"/>
            <a:ext cx="1009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POINSET2">
            <a:extLst>
              <a:ext uri="{FF2B5EF4-FFF2-40B4-BE49-F238E27FC236}">
                <a16:creationId xmlns:a16="http://schemas.microsoft.com/office/drawing/2014/main" id="{CB7A0BCB-9F45-4B0A-A914-516CB360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20102" y="134144"/>
            <a:ext cx="1419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POINSET2">
            <a:extLst>
              <a:ext uri="{FF2B5EF4-FFF2-40B4-BE49-F238E27FC236}">
                <a16:creationId xmlns:a16="http://schemas.microsoft.com/office/drawing/2014/main" id="{7FC10B53-A8D2-4D31-9FA8-0052302CB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40051">
            <a:off x="-170656" y="5544344"/>
            <a:ext cx="1484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D447A96-E1FE-42F6-BFB2-D1B9C6A5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010" y="100013"/>
            <a:ext cx="8077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3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D1D00B-292C-422F-BC45-0E948F342E0A}"/>
              </a:ext>
            </a:extLst>
          </p:cNvPr>
          <p:cNvSpPr/>
          <p:nvPr/>
        </p:nvSpPr>
        <p:spPr>
          <a:xfrm>
            <a:off x="2249010" y="1080686"/>
            <a:ext cx="753924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(Trang 10) 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C46E59E-2718-46B9-9318-A88168F69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136" y="1557740"/>
            <a:ext cx="203722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3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35">
            <a:extLst>
              <a:ext uri="{FF2B5EF4-FFF2-40B4-BE49-F238E27FC236}">
                <a16:creationId xmlns:a16="http://schemas.microsoft.com/office/drawing/2014/main" id="{0CD1949A-F398-4380-8347-33531B6535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5311591"/>
              </p:ext>
            </p:extLst>
          </p:nvPr>
        </p:nvGraphicFramePr>
        <p:xfrm>
          <a:off x="2008359" y="2350265"/>
          <a:ext cx="1876425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6" imgW="799753" imgH="393529" progId="Equation.DSMT4">
                  <p:embed/>
                </p:oleObj>
              </mc:Choice>
              <mc:Fallback>
                <p:oleObj name="Equation" r:id="rId6" imgW="799753" imgH="393529" progId="Equation.DSMT4">
                  <p:embed/>
                  <p:pic>
                    <p:nvPicPr>
                      <p:cNvPr id="65571" name="Object 35">
                        <a:extLst>
                          <a:ext uri="{FF2B5EF4-FFF2-40B4-BE49-F238E27FC236}">
                            <a16:creationId xmlns:a16="http://schemas.microsoft.com/office/drawing/2014/main" id="{48061DD5-692D-4052-9153-952F0217CD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8359" y="2350265"/>
                        <a:ext cx="1876425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6">
            <a:extLst>
              <a:ext uri="{FF2B5EF4-FFF2-40B4-BE49-F238E27FC236}">
                <a16:creationId xmlns:a16="http://schemas.microsoft.com/office/drawing/2014/main" id="{407DA1B1-412D-4D00-BD6F-E188623253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268859"/>
              </p:ext>
            </p:extLst>
          </p:nvPr>
        </p:nvGraphicFramePr>
        <p:xfrm>
          <a:off x="2071224" y="3264665"/>
          <a:ext cx="167640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8" imgW="748975" imgH="393529" progId="Equation.DSMT4">
                  <p:embed/>
                </p:oleObj>
              </mc:Choice>
              <mc:Fallback>
                <p:oleObj name="Equation" r:id="rId8" imgW="748975" imgH="393529" progId="Equation.DSMT4">
                  <p:embed/>
                  <p:pic>
                    <p:nvPicPr>
                      <p:cNvPr id="65572" name="Object 36">
                        <a:extLst>
                          <a:ext uri="{FF2B5EF4-FFF2-40B4-BE49-F238E27FC236}">
                            <a16:creationId xmlns:a16="http://schemas.microsoft.com/office/drawing/2014/main" id="{7C44F925-0186-4D25-8AAD-029502EC5B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224" y="3264665"/>
                        <a:ext cx="1676400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7">
            <a:extLst>
              <a:ext uri="{FF2B5EF4-FFF2-40B4-BE49-F238E27FC236}">
                <a16:creationId xmlns:a16="http://schemas.microsoft.com/office/drawing/2014/main" id="{BC2378D5-09E9-4B6C-A072-6059FE4BEE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2595310"/>
              </p:ext>
            </p:extLst>
          </p:nvPr>
        </p:nvGraphicFramePr>
        <p:xfrm>
          <a:off x="2069637" y="4255265"/>
          <a:ext cx="1754187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Equation" r:id="rId10" imgW="799753" imgH="393529" progId="Equation.DSMT4">
                  <p:embed/>
                </p:oleObj>
              </mc:Choice>
              <mc:Fallback>
                <p:oleObj name="Equation" r:id="rId10" imgW="799753" imgH="393529" progId="Equation.DSMT4">
                  <p:embed/>
                  <p:pic>
                    <p:nvPicPr>
                      <p:cNvPr id="65573" name="Object 37">
                        <a:extLst>
                          <a:ext uri="{FF2B5EF4-FFF2-40B4-BE49-F238E27FC236}">
                            <a16:creationId xmlns:a16="http://schemas.microsoft.com/office/drawing/2014/main" id="{D2EE4CED-BEAF-4255-ACD3-E78471548D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9637" y="4255265"/>
                        <a:ext cx="1754187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8">
            <a:extLst>
              <a:ext uri="{FF2B5EF4-FFF2-40B4-BE49-F238E27FC236}">
                <a16:creationId xmlns:a16="http://schemas.microsoft.com/office/drawing/2014/main" id="{AF5D62A2-8111-4DE6-B16B-76414DE1AB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8171"/>
              </p:ext>
            </p:extLst>
          </p:nvPr>
        </p:nvGraphicFramePr>
        <p:xfrm>
          <a:off x="2101387" y="5169665"/>
          <a:ext cx="1722437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Equation" r:id="rId12" imgW="774364" imgH="393529" progId="Equation.DSMT4">
                  <p:embed/>
                </p:oleObj>
              </mc:Choice>
              <mc:Fallback>
                <p:oleObj name="Equation" r:id="rId12" imgW="774364" imgH="393529" progId="Equation.DSMT4">
                  <p:embed/>
                  <p:pic>
                    <p:nvPicPr>
                      <p:cNvPr id="65574" name="Object 38">
                        <a:extLst>
                          <a:ext uri="{FF2B5EF4-FFF2-40B4-BE49-F238E27FC236}">
                            <a16:creationId xmlns:a16="http://schemas.microsoft.com/office/drawing/2014/main" id="{154B1D45-0A6D-4F38-9931-32CF236835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1387" y="5169665"/>
                        <a:ext cx="1722437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Khung Chú Thích Hình Đám Mây 17">
            <a:extLst>
              <a:ext uri="{FF2B5EF4-FFF2-40B4-BE49-F238E27FC236}">
                <a16:creationId xmlns:a16="http://schemas.microsoft.com/office/drawing/2014/main" id="{B54EB75D-5975-49A4-9E56-0DD0B077A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594" y="1837246"/>
            <a:ext cx="2743200" cy="1889780"/>
          </a:xfrm>
          <a:prstGeom prst="cloudCallout">
            <a:avLst>
              <a:gd name="adj1" fmla="val -28375"/>
              <a:gd name="adj2" fmla="val 66991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(5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4" name="Object 39">
            <a:extLst>
              <a:ext uri="{FF2B5EF4-FFF2-40B4-BE49-F238E27FC236}">
                <a16:creationId xmlns:a16="http://schemas.microsoft.com/office/drawing/2014/main" id="{4857A143-DEBD-4001-B6C4-D760763CF8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326673"/>
              </p:ext>
            </p:extLst>
          </p:nvPr>
        </p:nvGraphicFramePr>
        <p:xfrm>
          <a:off x="3886200" y="2346367"/>
          <a:ext cx="220980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Equation" r:id="rId14" imgW="977476" imgH="393529" progId="Equation.DSMT4">
                  <p:embed/>
                </p:oleObj>
              </mc:Choice>
              <mc:Fallback>
                <p:oleObj name="Equation" r:id="rId14" imgW="977476" imgH="393529" progId="Equation.DSMT4">
                  <p:embed/>
                  <p:pic>
                    <p:nvPicPr>
                      <p:cNvPr id="65575" name="Object 39">
                        <a:extLst>
                          <a:ext uri="{FF2B5EF4-FFF2-40B4-BE49-F238E27FC236}">
                            <a16:creationId xmlns:a16="http://schemas.microsoft.com/office/drawing/2014/main" id="{9DE75574-BE05-4FB6-8AC0-DB9898B84B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346367"/>
                        <a:ext cx="2209800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0">
            <a:extLst>
              <a:ext uri="{FF2B5EF4-FFF2-40B4-BE49-F238E27FC236}">
                <a16:creationId xmlns:a16="http://schemas.microsoft.com/office/drawing/2014/main" id="{18FE7BC6-AE83-4634-9B50-666A838B25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1221878"/>
              </p:ext>
            </p:extLst>
          </p:nvPr>
        </p:nvGraphicFramePr>
        <p:xfrm>
          <a:off x="3621088" y="3217905"/>
          <a:ext cx="2246312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Equation" r:id="rId16" imgW="1028254" imgH="393529" progId="Equation.DSMT4">
                  <p:embed/>
                </p:oleObj>
              </mc:Choice>
              <mc:Fallback>
                <p:oleObj name="Equation" r:id="rId16" imgW="1028254" imgH="393529" progId="Equation.DSMT4">
                  <p:embed/>
                  <p:pic>
                    <p:nvPicPr>
                      <p:cNvPr id="65576" name="Object 40">
                        <a:extLst>
                          <a:ext uri="{FF2B5EF4-FFF2-40B4-BE49-F238E27FC236}">
                            <a16:creationId xmlns:a16="http://schemas.microsoft.com/office/drawing/2014/main" id="{D7FB6034-68D7-4EA7-8EB4-4172A0DCDD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1088" y="3217905"/>
                        <a:ext cx="2246312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41">
            <a:extLst>
              <a:ext uri="{FF2B5EF4-FFF2-40B4-BE49-F238E27FC236}">
                <a16:creationId xmlns:a16="http://schemas.microsoft.com/office/drawing/2014/main" id="{188A2BDC-2998-49DB-B0DE-075AB1656E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696445"/>
              </p:ext>
            </p:extLst>
          </p:nvPr>
        </p:nvGraphicFramePr>
        <p:xfrm>
          <a:off x="3791744" y="4217839"/>
          <a:ext cx="190500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Equation" r:id="rId18" imgW="939392" imgH="393529" progId="Equation.DSMT4">
                  <p:embed/>
                </p:oleObj>
              </mc:Choice>
              <mc:Fallback>
                <p:oleObj name="Equation" r:id="rId18" imgW="939392" imgH="393529" progId="Equation.DSMT4">
                  <p:embed/>
                  <p:pic>
                    <p:nvPicPr>
                      <p:cNvPr id="65577" name="Object 41">
                        <a:extLst>
                          <a:ext uri="{FF2B5EF4-FFF2-40B4-BE49-F238E27FC236}">
                            <a16:creationId xmlns:a16="http://schemas.microsoft.com/office/drawing/2014/main" id="{C01D19F6-77AA-4A20-9151-81297D7549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744" y="4217839"/>
                        <a:ext cx="1905000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42">
            <a:extLst>
              <a:ext uri="{FF2B5EF4-FFF2-40B4-BE49-F238E27FC236}">
                <a16:creationId xmlns:a16="http://schemas.microsoft.com/office/drawing/2014/main" id="{422C2E18-1CE5-4167-9230-1809BF8056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083570"/>
              </p:ext>
            </p:extLst>
          </p:nvPr>
        </p:nvGraphicFramePr>
        <p:xfrm>
          <a:off x="3715544" y="5122861"/>
          <a:ext cx="198120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Equation" r:id="rId20" imgW="965200" imgH="393700" progId="Equation.DSMT4">
                  <p:embed/>
                </p:oleObj>
              </mc:Choice>
              <mc:Fallback>
                <p:oleObj name="Equation" r:id="rId20" imgW="965200" imgH="393700" progId="Equation.DSMT4">
                  <p:embed/>
                  <p:pic>
                    <p:nvPicPr>
                      <p:cNvPr id="65578" name="Object 42">
                        <a:extLst>
                          <a:ext uri="{FF2B5EF4-FFF2-40B4-BE49-F238E27FC236}">
                            <a16:creationId xmlns:a16="http://schemas.microsoft.com/office/drawing/2014/main" id="{B67F9C8B-83DC-4A83-A91C-3B8D5DEC62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5544" y="5122861"/>
                        <a:ext cx="1981200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98024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POINSET2">
            <a:extLst>
              <a:ext uri="{FF2B5EF4-FFF2-40B4-BE49-F238E27FC236}">
                <a16:creationId xmlns:a16="http://schemas.microsoft.com/office/drawing/2014/main" id="{8BB37CF7-6513-4198-8A85-07DCE7EF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0" descr="POINSET2">
            <a:extLst>
              <a:ext uri="{FF2B5EF4-FFF2-40B4-BE49-F238E27FC236}">
                <a16:creationId xmlns:a16="http://schemas.microsoft.com/office/drawing/2014/main" id="{C1B6F6FF-A058-476F-8AE2-AD529CFF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95534" y="5130800"/>
            <a:ext cx="1009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POINSET2">
            <a:extLst>
              <a:ext uri="{FF2B5EF4-FFF2-40B4-BE49-F238E27FC236}">
                <a16:creationId xmlns:a16="http://schemas.microsoft.com/office/drawing/2014/main" id="{CB7A0BCB-9F45-4B0A-A914-516CB360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20102" y="134144"/>
            <a:ext cx="1419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POINSET2">
            <a:extLst>
              <a:ext uri="{FF2B5EF4-FFF2-40B4-BE49-F238E27FC236}">
                <a16:creationId xmlns:a16="http://schemas.microsoft.com/office/drawing/2014/main" id="{7FC10B53-A8D2-4D31-9FA8-0052302CB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40051">
            <a:off x="-170656" y="5544344"/>
            <a:ext cx="1484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D447A96-E1FE-42F6-BFB2-D1B9C6A5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010" y="100013"/>
            <a:ext cx="8077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3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D1D00B-292C-422F-BC45-0E948F342E0A}"/>
              </a:ext>
            </a:extLst>
          </p:cNvPr>
          <p:cNvSpPr/>
          <p:nvPr/>
        </p:nvSpPr>
        <p:spPr>
          <a:xfrm>
            <a:off x="2249010" y="1080686"/>
            <a:ext cx="753924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(Trang 10) 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CA219B1C-56EA-46EF-9E74-9D241B267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752" y="1653773"/>
            <a:ext cx="204414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3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3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6">
            <a:extLst>
              <a:ext uri="{FF2B5EF4-FFF2-40B4-BE49-F238E27FC236}">
                <a16:creationId xmlns:a16="http://schemas.microsoft.com/office/drawing/2014/main" id="{2431DE2A-C5BC-40FA-A708-9D8A5ECE31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194658"/>
              </p:ext>
            </p:extLst>
          </p:nvPr>
        </p:nvGraphicFramePr>
        <p:xfrm>
          <a:off x="2249010" y="2434350"/>
          <a:ext cx="1625600" cy="87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Equation" r:id="rId6" imgW="736280" imgH="393529" progId="Equation.DSMT4">
                  <p:embed/>
                </p:oleObj>
              </mc:Choice>
              <mc:Fallback>
                <p:oleObj name="Equation" r:id="rId6" imgW="736280" imgH="393529" progId="Equation.DSMT4">
                  <p:embed/>
                  <p:pic>
                    <p:nvPicPr>
                      <p:cNvPr id="71686" name="Object 6">
                        <a:extLst>
                          <a:ext uri="{FF2B5EF4-FFF2-40B4-BE49-F238E27FC236}">
                            <a16:creationId xmlns:a16="http://schemas.microsoft.com/office/drawing/2014/main" id="{D44623C3-53FF-4823-83DE-E00AA719B2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9010" y="2434350"/>
                        <a:ext cx="1625600" cy="871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7">
            <a:extLst>
              <a:ext uri="{FF2B5EF4-FFF2-40B4-BE49-F238E27FC236}">
                <a16:creationId xmlns:a16="http://schemas.microsoft.com/office/drawing/2014/main" id="{4F8B1648-7428-4DB8-A0DD-4AAAEDF3B6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9370851"/>
              </p:ext>
            </p:extLst>
          </p:nvPr>
        </p:nvGraphicFramePr>
        <p:xfrm>
          <a:off x="2296635" y="3348750"/>
          <a:ext cx="1577975" cy="87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8" imgW="698197" imgH="393529" progId="Equation.DSMT4">
                  <p:embed/>
                </p:oleObj>
              </mc:Choice>
              <mc:Fallback>
                <p:oleObj name="Equation" r:id="rId8" imgW="698197" imgH="393529" progId="Equation.DSMT4">
                  <p:embed/>
                  <p:pic>
                    <p:nvPicPr>
                      <p:cNvPr id="71687" name="Object 7">
                        <a:extLst>
                          <a:ext uri="{FF2B5EF4-FFF2-40B4-BE49-F238E27FC236}">
                            <a16:creationId xmlns:a16="http://schemas.microsoft.com/office/drawing/2014/main" id="{C136798A-B093-4482-A7E3-171DB4A5C2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6635" y="3348750"/>
                        <a:ext cx="1577975" cy="871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5">
            <a:extLst>
              <a:ext uri="{FF2B5EF4-FFF2-40B4-BE49-F238E27FC236}">
                <a16:creationId xmlns:a16="http://schemas.microsoft.com/office/drawing/2014/main" id="{AE2C8917-C21B-4290-B852-84E9BAA312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3340492"/>
              </p:ext>
            </p:extLst>
          </p:nvPr>
        </p:nvGraphicFramePr>
        <p:xfrm>
          <a:off x="2249010" y="4263150"/>
          <a:ext cx="207010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10" imgW="990170" imgH="431613" progId="Equation.DSMT4">
                  <p:embed/>
                </p:oleObj>
              </mc:Choice>
              <mc:Fallback>
                <p:oleObj name="Equation" r:id="rId10" imgW="990170" imgH="431613" progId="Equation.DSMT4">
                  <p:embed/>
                  <p:pic>
                    <p:nvPicPr>
                      <p:cNvPr id="71725" name="Object 45">
                        <a:extLst>
                          <a:ext uri="{FF2B5EF4-FFF2-40B4-BE49-F238E27FC236}">
                            <a16:creationId xmlns:a16="http://schemas.microsoft.com/office/drawing/2014/main" id="{5FC0466C-21E7-47B7-9744-D3FD877B8D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9010" y="4263150"/>
                        <a:ext cx="2070100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Khung Chú Thích Hình Đám Mây 19">
            <a:extLst>
              <a:ext uri="{FF2B5EF4-FFF2-40B4-BE49-F238E27FC236}">
                <a16:creationId xmlns:a16="http://schemas.microsoft.com/office/drawing/2014/main" id="{78997414-4DCA-4F34-B485-5AA48D57A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5082" y="2115180"/>
            <a:ext cx="2886456" cy="2080090"/>
          </a:xfrm>
          <a:prstGeom prst="cloudCallout">
            <a:avLst>
              <a:gd name="adj1" fmla="val -73124"/>
              <a:gd name="adj2" fmla="val 25604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3" name="Object 10">
            <a:extLst>
              <a:ext uri="{FF2B5EF4-FFF2-40B4-BE49-F238E27FC236}">
                <a16:creationId xmlns:a16="http://schemas.microsoft.com/office/drawing/2014/main" id="{C0DE6458-44ED-4CB9-83E4-9C92304DFE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53523"/>
              </p:ext>
            </p:extLst>
          </p:nvPr>
        </p:nvGraphicFramePr>
        <p:xfrm>
          <a:off x="3868692" y="2399707"/>
          <a:ext cx="1905000" cy="87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12" imgW="888614" imgH="393529" progId="Equation.DSMT4">
                  <p:embed/>
                </p:oleObj>
              </mc:Choice>
              <mc:Fallback>
                <p:oleObj name="Equation" r:id="rId12" imgW="888614" imgH="393529" progId="Equation.DSMT4">
                  <p:embed/>
                  <p:pic>
                    <p:nvPicPr>
                      <p:cNvPr id="71690" name="Object 10">
                        <a:extLst>
                          <a:ext uri="{FF2B5EF4-FFF2-40B4-BE49-F238E27FC236}">
                            <a16:creationId xmlns:a16="http://schemas.microsoft.com/office/drawing/2014/main" id="{3E5A37E3-CC77-4DEA-8382-348E2A4C26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8692" y="2399707"/>
                        <a:ext cx="1905000" cy="871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1">
            <a:extLst>
              <a:ext uri="{FF2B5EF4-FFF2-40B4-BE49-F238E27FC236}">
                <a16:creationId xmlns:a16="http://schemas.microsoft.com/office/drawing/2014/main" id="{98017709-40E7-40FD-97CB-4C9B151E06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3538446"/>
              </p:ext>
            </p:extLst>
          </p:nvPr>
        </p:nvGraphicFramePr>
        <p:xfrm>
          <a:off x="3757761" y="3324581"/>
          <a:ext cx="220980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Equation" r:id="rId14" imgW="939392" imgH="393529" progId="Equation.DSMT4">
                  <p:embed/>
                </p:oleObj>
              </mc:Choice>
              <mc:Fallback>
                <p:oleObj name="Equation" r:id="rId14" imgW="939392" imgH="393529" progId="Equation.DSMT4">
                  <p:embed/>
                  <p:pic>
                    <p:nvPicPr>
                      <p:cNvPr id="71691" name="Object 11">
                        <a:extLst>
                          <a:ext uri="{FF2B5EF4-FFF2-40B4-BE49-F238E27FC236}">
                            <a16:creationId xmlns:a16="http://schemas.microsoft.com/office/drawing/2014/main" id="{6665246F-F6D0-4FEE-86C5-0887967437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7761" y="3324581"/>
                        <a:ext cx="2209800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0">
            <a:extLst>
              <a:ext uri="{FF2B5EF4-FFF2-40B4-BE49-F238E27FC236}">
                <a16:creationId xmlns:a16="http://schemas.microsoft.com/office/drawing/2014/main" id="{95A2759D-8C2F-4F9F-B38B-BB659B3EB1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4929055"/>
              </p:ext>
            </p:extLst>
          </p:nvPr>
        </p:nvGraphicFramePr>
        <p:xfrm>
          <a:off x="4354866" y="4298774"/>
          <a:ext cx="1714500" cy="930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Equation" r:id="rId16" imgW="952087" imgH="431613" progId="Equation.DSMT4">
                  <p:embed/>
                </p:oleObj>
              </mc:Choice>
              <mc:Fallback>
                <p:oleObj name="Equation" r:id="rId16" imgW="952087" imgH="431613" progId="Equation.DSMT4">
                  <p:embed/>
                  <p:pic>
                    <p:nvPicPr>
                      <p:cNvPr id="71710" name="Object 30">
                        <a:extLst>
                          <a:ext uri="{FF2B5EF4-FFF2-40B4-BE49-F238E27FC236}">
                            <a16:creationId xmlns:a16="http://schemas.microsoft.com/office/drawing/2014/main" id="{A4912584-647D-4EB8-B3C9-4CE6DBA14B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4866" y="4298774"/>
                        <a:ext cx="1714500" cy="9303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36">
            <a:extLst>
              <a:ext uri="{FF2B5EF4-FFF2-40B4-BE49-F238E27FC236}">
                <a16:creationId xmlns:a16="http://schemas.microsoft.com/office/drawing/2014/main" id="{FCCEBF3C-B2D2-452D-AF9E-28697239BC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1400233"/>
              </p:ext>
            </p:extLst>
          </p:nvPr>
        </p:nvGraphicFramePr>
        <p:xfrm>
          <a:off x="6138863" y="4298950"/>
          <a:ext cx="140335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Equation" r:id="rId18" imgW="533169" imgH="393529" progId="Equation.DSMT4">
                  <p:embed/>
                </p:oleObj>
              </mc:Choice>
              <mc:Fallback>
                <p:oleObj name="Equation" r:id="rId18" imgW="533169" imgH="393529" progId="Equation.DSMT4">
                  <p:embed/>
                  <p:pic>
                    <p:nvPicPr>
                      <p:cNvPr id="71716" name="Object 36">
                        <a:extLst>
                          <a:ext uri="{FF2B5EF4-FFF2-40B4-BE49-F238E27FC236}">
                            <a16:creationId xmlns:a16="http://schemas.microsoft.com/office/drawing/2014/main" id="{3D89198C-3921-45A9-A71B-76A818BDB2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8863" y="4298950"/>
                        <a:ext cx="140335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40">
            <a:extLst>
              <a:ext uri="{FF2B5EF4-FFF2-40B4-BE49-F238E27FC236}">
                <a16:creationId xmlns:a16="http://schemas.microsoft.com/office/drawing/2014/main" id="{D280F570-B972-4334-8CB3-F79CB508FC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8982706"/>
              </p:ext>
            </p:extLst>
          </p:nvPr>
        </p:nvGraphicFramePr>
        <p:xfrm>
          <a:off x="7436529" y="4279899"/>
          <a:ext cx="1811338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Equation" r:id="rId20" imgW="837836" imgH="393529" progId="Equation.DSMT4">
                  <p:embed/>
                </p:oleObj>
              </mc:Choice>
              <mc:Fallback>
                <p:oleObj name="Equation" r:id="rId20" imgW="837836" imgH="393529" progId="Equation.DSMT4">
                  <p:embed/>
                  <p:pic>
                    <p:nvPicPr>
                      <p:cNvPr id="71720" name="Object 40">
                        <a:extLst>
                          <a:ext uri="{FF2B5EF4-FFF2-40B4-BE49-F238E27FC236}">
                            <a16:creationId xmlns:a16="http://schemas.microsoft.com/office/drawing/2014/main" id="{5BA64C2B-CE80-475D-8FC0-EC3600383A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6529" y="4279899"/>
                        <a:ext cx="1811338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22272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POINSET2">
            <a:extLst>
              <a:ext uri="{FF2B5EF4-FFF2-40B4-BE49-F238E27FC236}">
                <a16:creationId xmlns:a16="http://schemas.microsoft.com/office/drawing/2014/main" id="{8BB37CF7-6513-4198-8A85-07DCE7EF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0" descr="POINSET2">
            <a:extLst>
              <a:ext uri="{FF2B5EF4-FFF2-40B4-BE49-F238E27FC236}">
                <a16:creationId xmlns:a16="http://schemas.microsoft.com/office/drawing/2014/main" id="{C1B6F6FF-A058-476F-8AE2-AD529CFF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95534" y="5130800"/>
            <a:ext cx="1009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POINSET2">
            <a:extLst>
              <a:ext uri="{FF2B5EF4-FFF2-40B4-BE49-F238E27FC236}">
                <a16:creationId xmlns:a16="http://schemas.microsoft.com/office/drawing/2014/main" id="{CB7A0BCB-9F45-4B0A-A914-516CB360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20102" y="134144"/>
            <a:ext cx="1419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POINSET2">
            <a:extLst>
              <a:ext uri="{FF2B5EF4-FFF2-40B4-BE49-F238E27FC236}">
                <a16:creationId xmlns:a16="http://schemas.microsoft.com/office/drawing/2014/main" id="{7FC10B53-A8D2-4D31-9FA8-0052302CB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40051">
            <a:off x="-170656" y="5544344"/>
            <a:ext cx="1484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D447A96-E1FE-42F6-BFB2-D1B9C6A5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010" y="100013"/>
            <a:ext cx="8077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en-US" altLang="en-US" sz="30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3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D1D00B-292C-422F-BC45-0E948F342E0A}"/>
              </a:ext>
            </a:extLst>
          </p:cNvPr>
          <p:cNvSpPr/>
          <p:nvPr/>
        </p:nvSpPr>
        <p:spPr>
          <a:xfrm>
            <a:off x="2249010" y="1080686"/>
            <a:ext cx="753924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(Trang 10) 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879496C3-638E-4A70-BF30-DB07E3035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573" y="1696621"/>
            <a:ext cx="11576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</a:p>
        </p:txBody>
      </p:sp>
      <p:grpSp>
        <p:nvGrpSpPr>
          <p:cNvPr id="21" name="Group 31">
            <a:extLst>
              <a:ext uri="{FF2B5EF4-FFF2-40B4-BE49-F238E27FC236}">
                <a16:creationId xmlns:a16="http://schemas.microsoft.com/office/drawing/2014/main" id="{6BC76C15-A347-4381-9C50-ACBCB991B5EE}"/>
              </a:ext>
            </a:extLst>
          </p:cNvPr>
          <p:cNvGrpSpPr>
            <a:grpSpLocks/>
          </p:cNvGrpSpPr>
          <p:nvPr/>
        </p:nvGrpSpPr>
        <p:grpSpPr bwMode="auto">
          <a:xfrm>
            <a:off x="2368859" y="2601913"/>
            <a:ext cx="6858000" cy="165100"/>
            <a:chOff x="528" y="2352"/>
            <a:chExt cx="4320" cy="104"/>
          </a:xfrm>
        </p:grpSpPr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D5DC47AF-2F65-4F85-AD93-923EC798E4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" y="2352"/>
              <a:ext cx="4320" cy="96"/>
              <a:chOff x="528" y="2304"/>
              <a:chExt cx="4320" cy="96"/>
            </a:xfrm>
          </p:grpSpPr>
          <p:grpSp>
            <p:nvGrpSpPr>
              <p:cNvPr id="24" name="Group 17">
                <a:extLst>
                  <a:ext uri="{FF2B5EF4-FFF2-40B4-BE49-F238E27FC236}">
                    <a16:creationId xmlns:a16="http://schemas.microsoft.com/office/drawing/2014/main" id="{7601CA98-0586-42D1-A14F-8558F786C6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304"/>
                <a:ext cx="2160" cy="96"/>
                <a:chOff x="528" y="2304"/>
                <a:chExt cx="2160" cy="96"/>
              </a:xfrm>
            </p:grpSpPr>
            <p:sp>
              <p:nvSpPr>
                <p:cNvPr id="29" name="Line 14">
                  <a:extLst>
                    <a:ext uri="{FF2B5EF4-FFF2-40B4-BE49-F238E27FC236}">
                      <a16:creationId xmlns:a16="http://schemas.microsoft.com/office/drawing/2014/main" id="{57F0109E-E563-43C4-B056-F8323A9837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" y="2352"/>
                  <a:ext cx="21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Line 15">
                  <a:extLst>
                    <a:ext uri="{FF2B5EF4-FFF2-40B4-BE49-F238E27FC236}">
                      <a16:creationId xmlns:a16="http://schemas.microsoft.com/office/drawing/2014/main" id="{ACAAE0B3-5B04-419F-ABD5-A579B946E8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" y="2304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Line 16">
                  <a:extLst>
                    <a:ext uri="{FF2B5EF4-FFF2-40B4-BE49-F238E27FC236}">
                      <a16:creationId xmlns:a16="http://schemas.microsoft.com/office/drawing/2014/main" id="{AC30CA4F-0291-43CF-AED4-FD121CDB8E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88" y="2304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18">
                <a:extLst>
                  <a:ext uri="{FF2B5EF4-FFF2-40B4-BE49-F238E27FC236}">
                    <a16:creationId xmlns:a16="http://schemas.microsoft.com/office/drawing/2014/main" id="{8CD6DB73-CDC1-4E19-B8EF-CADBA1C3CE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8" y="2304"/>
                <a:ext cx="2160" cy="96"/>
                <a:chOff x="528" y="2304"/>
                <a:chExt cx="2160" cy="96"/>
              </a:xfrm>
            </p:grpSpPr>
            <p:sp>
              <p:nvSpPr>
                <p:cNvPr id="26" name="Line 19">
                  <a:extLst>
                    <a:ext uri="{FF2B5EF4-FFF2-40B4-BE49-F238E27FC236}">
                      <a16:creationId xmlns:a16="http://schemas.microsoft.com/office/drawing/2014/main" id="{5BB010EE-62B2-47B5-A743-22B96158E1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" y="2352"/>
                  <a:ext cx="21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Line 20">
                  <a:extLst>
                    <a:ext uri="{FF2B5EF4-FFF2-40B4-BE49-F238E27FC236}">
                      <a16:creationId xmlns:a16="http://schemas.microsoft.com/office/drawing/2014/main" id="{7BF36922-BD76-4DE2-8316-D8FD1BBBA0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" y="2304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Line 21">
                  <a:extLst>
                    <a:ext uri="{FF2B5EF4-FFF2-40B4-BE49-F238E27FC236}">
                      <a16:creationId xmlns:a16="http://schemas.microsoft.com/office/drawing/2014/main" id="{BAADE5DA-51D3-42C6-AD78-C4FC9B84F5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88" y="2304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" name="Line 28">
              <a:extLst>
                <a:ext uri="{FF2B5EF4-FFF2-40B4-BE49-F238E27FC236}">
                  <a16:creationId xmlns:a16="http://schemas.microsoft.com/office/drawing/2014/main" id="{48DF9DA5-BB22-468C-A1FD-184A04E667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352"/>
              <a:ext cx="0" cy="1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 Box 23">
            <a:extLst>
              <a:ext uri="{FF2B5EF4-FFF2-40B4-BE49-F238E27FC236}">
                <a16:creationId xmlns:a16="http://schemas.microsoft.com/office/drawing/2014/main" id="{FE5CE03B-DB3A-4EA0-BB81-E6D44E460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6960" y="1929998"/>
            <a:ext cx="935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 đỏ</a:t>
            </a:r>
          </a:p>
        </p:txBody>
      </p:sp>
      <p:sp>
        <p:nvSpPr>
          <p:cNvPr id="33" name="AutoShape 27">
            <a:extLst>
              <a:ext uri="{FF2B5EF4-FFF2-40B4-BE49-F238E27FC236}">
                <a16:creationId xmlns:a16="http://schemas.microsoft.com/office/drawing/2014/main" id="{09A4C5D8-7D9B-43A2-B4D1-D33C20BEE93C}"/>
              </a:ext>
            </a:extLst>
          </p:cNvPr>
          <p:cNvSpPr>
            <a:spLocks/>
          </p:cNvSpPr>
          <p:nvPr/>
        </p:nvSpPr>
        <p:spPr bwMode="auto">
          <a:xfrm rot="16200000">
            <a:off x="3930960" y="710798"/>
            <a:ext cx="304800" cy="3429000"/>
          </a:xfrm>
          <a:prstGeom prst="rightBrace">
            <a:avLst>
              <a:gd name="adj1" fmla="val 93750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AutoShape 34">
            <a:extLst>
              <a:ext uri="{FF2B5EF4-FFF2-40B4-BE49-F238E27FC236}">
                <a16:creationId xmlns:a16="http://schemas.microsoft.com/office/drawing/2014/main" id="{59ACB022-B7D0-4D74-A8FD-4D700FC4D567}"/>
              </a:ext>
            </a:extLst>
          </p:cNvPr>
          <p:cNvSpPr>
            <a:spLocks/>
          </p:cNvSpPr>
          <p:nvPr/>
        </p:nvSpPr>
        <p:spPr bwMode="auto">
          <a:xfrm rot="5400000">
            <a:off x="3974176" y="1187048"/>
            <a:ext cx="190500" cy="3429000"/>
          </a:xfrm>
          <a:prstGeom prst="rightBrace">
            <a:avLst>
              <a:gd name="adj1" fmla="val 150000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5" name="Object 36">
            <a:extLst>
              <a:ext uri="{FF2B5EF4-FFF2-40B4-BE49-F238E27FC236}">
                <a16:creationId xmlns:a16="http://schemas.microsoft.com/office/drawing/2014/main" id="{37EC0FC5-7F4F-4406-8CB4-6CCC71AEC3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154061"/>
              </p:ext>
            </p:extLst>
          </p:nvPr>
        </p:nvGraphicFramePr>
        <p:xfrm>
          <a:off x="3969060" y="2920598"/>
          <a:ext cx="2651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5" imgW="152334" imgH="393529" progId="Equation.DSMT4">
                  <p:embed/>
                </p:oleObj>
              </mc:Choice>
              <mc:Fallback>
                <p:oleObj name="Equation" r:id="rId5" imgW="152334" imgH="393529" progId="Equation.DSMT4">
                  <p:embed/>
                  <p:pic>
                    <p:nvPicPr>
                      <p:cNvPr id="73764" name="Object 36">
                        <a:extLst>
                          <a:ext uri="{FF2B5EF4-FFF2-40B4-BE49-F238E27FC236}">
                            <a16:creationId xmlns:a16="http://schemas.microsoft.com/office/drawing/2014/main" id="{2335836C-4751-4A73-A3BA-12E7D27950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9060" y="2920598"/>
                        <a:ext cx="26511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AutoShape 29">
            <a:extLst>
              <a:ext uri="{FF2B5EF4-FFF2-40B4-BE49-F238E27FC236}">
                <a16:creationId xmlns:a16="http://schemas.microsoft.com/office/drawing/2014/main" id="{2702780A-2A30-44C6-AB41-7AB1EAE8EEF1}"/>
              </a:ext>
            </a:extLst>
          </p:cNvPr>
          <p:cNvSpPr>
            <a:spLocks/>
          </p:cNvSpPr>
          <p:nvPr/>
        </p:nvSpPr>
        <p:spPr bwMode="auto">
          <a:xfrm rot="16200000">
            <a:off x="6712258" y="1381904"/>
            <a:ext cx="304800" cy="21336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33">
            <a:extLst>
              <a:ext uri="{FF2B5EF4-FFF2-40B4-BE49-F238E27FC236}">
                <a16:creationId xmlns:a16="http://schemas.microsoft.com/office/drawing/2014/main" id="{E8BC6022-98D4-4EB3-BBE3-D8C327351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758" y="1902604"/>
            <a:ext cx="115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 xanh</a:t>
            </a:r>
          </a:p>
        </p:txBody>
      </p:sp>
      <p:sp>
        <p:nvSpPr>
          <p:cNvPr id="38" name="AutoShape 37">
            <a:extLst>
              <a:ext uri="{FF2B5EF4-FFF2-40B4-BE49-F238E27FC236}">
                <a16:creationId xmlns:a16="http://schemas.microsoft.com/office/drawing/2014/main" id="{5FC1E945-9AC7-4DA4-993A-7A9485821FC6}"/>
              </a:ext>
            </a:extLst>
          </p:cNvPr>
          <p:cNvSpPr>
            <a:spLocks/>
          </p:cNvSpPr>
          <p:nvPr/>
        </p:nvSpPr>
        <p:spPr bwMode="auto">
          <a:xfrm rot="5400000">
            <a:off x="6712258" y="1826404"/>
            <a:ext cx="304800" cy="21336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23EB4CE8-1364-4EEC-9290-E3CECA8297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9124841"/>
              </p:ext>
            </p:extLst>
          </p:nvPr>
        </p:nvGraphicFramePr>
        <p:xfrm>
          <a:off x="6763058" y="2969404"/>
          <a:ext cx="2428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Equation" r:id="rId7" imgW="139639" imgH="393529" progId="Equation.DSMT4">
                  <p:embed/>
                </p:oleObj>
              </mc:Choice>
              <mc:Fallback>
                <p:oleObj name="Equation" r:id="rId7" imgW="139639" imgH="393529" progId="Equation.DSMT4">
                  <p:embed/>
                  <p:pic>
                    <p:nvPicPr>
                      <p:cNvPr id="73766" name="Object 38">
                        <a:extLst>
                          <a:ext uri="{FF2B5EF4-FFF2-40B4-BE49-F238E27FC236}">
                            <a16:creationId xmlns:a16="http://schemas.microsoft.com/office/drawing/2014/main" id="{04BEE902-50AF-4A9C-AEEB-89A4004161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3058" y="2969404"/>
                        <a:ext cx="24288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 Box 25">
            <a:extLst>
              <a:ext uri="{FF2B5EF4-FFF2-40B4-BE49-F238E27FC236}">
                <a16:creationId xmlns:a16="http://schemas.microsoft.com/office/drawing/2014/main" id="{01B2D5DF-CD6B-4C86-AB2A-7365721B9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8756" y="1856919"/>
            <a:ext cx="115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altLang="en-US" sz="1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AutoShape 32">
            <a:extLst>
              <a:ext uri="{FF2B5EF4-FFF2-40B4-BE49-F238E27FC236}">
                <a16:creationId xmlns:a16="http://schemas.microsoft.com/office/drawing/2014/main" id="{54F1089D-494D-4B0F-912D-2363E2643956}"/>
              </a:ext>
            </a:extLst>
          </p:cNvPr>
          <p:cNvSpPr>
            <a:spLocks/>
          </p:cNvSpPr>
          <p:nvPr/>
        </p:nvSpPr>
        <p:spPr bwMode="auto">
          <a:xfrm rot="16200000">
            <a:off x="8414056" y="1755319"/>
            <a:ext cx="304800" cy="1295400"/>
          </a:xfrm>
          <a:prstGeom prst="rightBrace">
            <a:avLst>
              <a:gd name="adj1" fmla="val 35417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AutoShape 39">
            <a:extLst>
              <a:ext uri="{FF2B5EF4-FFF2-40B4-BE49-F238E27FC236}">
                <a16:creationId xmlns:a16="http://schemas.microsoft.com/office/drawing/2014/main" id="{51E46C4F-156A-4C34-BD20-6ABA92AB6EAB}"/>
              </a:ext>
            </a:extLst>
          </p:cNvPr>
          <p:cNvSpPr>
            <a:spLocks/>
          </p:cNvSpPr>
          <p:nvPr/>
        </p:nvSpPr>
        <p:spPr bwMode="auto">
          <a:xfrm rot="5400000">
            <a:off x="8414056" y="2199819"/>
            <a:ext cx="304800" cy="1295400"/>
          </a:xfrm>
          <a:prstGeom prst="rightBrace">
            <a:avLst>
              <a:gd name="adj1" fmla="val 35417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40">
            <a:extLst>
              <a:ext uri="{FF2B5EF4-FFF2-40B4-BE49-F238E27FC236}">
                <a16:creationId xmlns:a16="http://schemas.microsoft.com/office/drawing/2014/main" id="{95C34223-A4ED-4EB6-847A-3A5E9E262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1356" y="2961819"/>
            <a:ext cx="306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4" name="Khung Chú Thích Hình Đám Mây 47">
            <a:extLst>
              <a:ext uri="{FF2B5EF4-FFF2-40B4-BE49-F238E27FC236}">
                <a16:creationId xmlns:a16="http://schemas.microsoft.com/office/drawing/2014/main" id="{2E4C7C51-E55E-4A2A-9A2E-9F3C480E6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3882" y="1192917"/>
            <a:ext cx="2799987" cy="1727202"/>
          </a:xfrm>
          <a:prstGeom prst="cloudCallout">
            <a:avLst>
              <a:gd name="adj1" fmla="val -65810"/>
              <a:gd name="adj2" fmla="val 13375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5" name="Text Box 43">
            <a:extLst>
              <a:ext uri="{FF2B5EF4-FFF2-40B4-BE49-F238E27FC236}">
                <a16:creationId xmlns:a16="http://schemas.microsoft.com/office/drawing/2014/main" id="{75DCBBCA-D52F-4EEB-8EEC-72B898BC8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4926" y="3589216"/>
            <a:ext cx="7574509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6" name="Text Box 45">
            <a:extLst>
              <a:ext uri="{FF2B5EF4-FFF2-40B4-BE49-F238E27FC236}">
                <a16:creationId xmlns:a16="http://schemas.microsoft.com/office/drawing/2014/main" id="{DF2EBC84-E861-4304-9F8E-B477A9D5B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043" y="4997931"/>
            <a:ext cx="6276975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47" name="Group 48">
            <a:extLst>
              <a:ext uri="{FF2B5EF4-FFF2-40B4-BE49-F238E27FC236}">
                <a16:creationId xmlns:a16="http://schemas.microsoft.com/office/drawing/2014/main" id="{8C5F2F23-0105-4408-965E-518FD8BC98DE}"/>
              </a:ext>
            </a:extLst>
          </p:cNvPr>
          <p:cNvGrpSpPr>
            <a:grpSpLocks/>
          </p:cNvGrpSpPr>
          <p:nvPr/>
        </p:nvGrpSpPr>
        <p:grpSpPr bwMode="auto">
          <a:xfrm>
            <a:off x="4336711" y="4188604"/>
            <a:ext cx="2708275" cy="720725"/>
            <a:chOff x="2098" y="3057"/>
            <a:chExt cx="1706" cy="454"/>
          </a:xfrm>
        </p:grpSpPr>
        <p:graphicFrame>
          <p:nvGraphicFramePr>
            <p:cNvPr id="48" name="Object 46">
              <a:extLst>
                <a:ext uri="{FF2B5EF4-FFF2-40B4-BE49-F238E27FC236}">
                  <a16:creationId xmlns:a16="http://schemas.microsoft.com/office/drawing/2014/main" id="{13731E33-4C6F-4847-B487-F0977D3285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98" y="3057"/>
            <a:ext cx="952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9" name="Equation" r:id="rId9" imgW="825500" imgH="393700" progId="Equation.DSMT4">
                    <p:embed/>
                  </p:oleObj>
                </mc:Choice>
                <mc:Fallback>
                  <p:oleObj name="Equation" r:id="rId9" imgW="825500" imgH="393700" progId="Equation.DSMT4">
                    <p:embed/>
                    <p:pic>
                      <p:nvPicPr>
                        <p:cNvPr id="13351" name="Object 46">
                          <a:extLst>
                            <a:ext uri="{FF2B5EF4-FFF2-40B4-BE49-F238E27FC236}">
                              <a16:creationId xmlns:a16="http://schemas.microsoft.com/office/drawing/2014/main" id="{81C0E8C3-28B7-45C8-A752-5D2CADCB055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8" y="3057"/>
                          <a:ext cx="952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" name="Text Box 47">
              <a:extLst>
                <a:ext uri="{FF2B5EF4-FFF2-40B4-BE49-F238E27FC236}">
                  <a16:creationId xmlns:a16="http://schemas.microsoft.com/office/drawing/2014/main" id="{015E3338-8CBB-43F9-B0C2-D125C517D5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8" y="3155"/>
              <a:ext cx="886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5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(số bóng)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199D74C-ED82-4BD9-B431-2CD930FE7CA5}"/>
              </a:ext>
            </a:extLst>
          </p:cNvPr>
          <p:cNvGrpSpPr>
            <a:grpSpLocks/>
          </p:cNvGrpSpPr>
          <p:nvPr/>
        </p:nvGrpSpPr>
        <p:grpSpPr bwMode="auto">
          <a:xfrm>
            <a:off x="4196702" y="5562297"/>
            <a:ext cx="2616200" cy="720725"/>
            <a:chOff x="2156" y="3057"/>
            <a:chExt cx="1648" cy="454"/>
          </a:xfrm>
        </p:grpSpPr>
        <p:graphicFrame>
          <p:nvGraphicFramePr>
            <p:cNvPr id="51" name="Object 50">
              <a:extLst>
                <a:ext uri="{FF2B5EF4-FFF2-40B4-BE49-F238E27FC236}">
                  <a16:creationId xmlns:a16="http://schemas.microsoft.com/office/drawing/2014/main" id="{1D1471F8-37FB-4CC0-9030-DA6F2AC65C4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56" y="3057"/>
            <a:ext cx="835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0" name="Equation" r:id="rId11" imgW="723586" imgH="393529" progId="Equation.DSMT4">
                    <p:embed/>
                  </p:oleObj>
                </mc:Choice>
                <mc:Fallback>
                  <p:oleObj name="Equation" r:id="rId11" imgW="723586" imgH="393529" progId="Equation.DSMT4">
                    <p:embed/>
                    <p:pic>
                      <p:nvPicPr>
                        <p:cNvPr id="13349" name="Object 50">
                          <a:extLst>
                            <a:ext uri="{FF2B5EF4-FFF2-40B4-BE49-F238E27FC236}">
                              <a16:creationId xmlns:a16="http://schemas.microsoft.com/office/drawing/2014/main" id="{B7A20579-C68A-48E4-908B-86F55353688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6" y="3057"/>
                          <a:ext cx="835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" name="Text Box 51">
              <a:extLst>
                <a:ext uri="{FF2B5EF4-FFF2-40B4-BE49-F238E27FC236}">
                  <a16:creationId xmlns:a16="http://schemas.microsoft.com/office/drawing/2014/main" id="{64EE1A30-818E-4856-9888-B29B7524A6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8" y="3155"/>
              <a:ext cx="886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5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(số bóng)</a:t>
              </a:r>
            </a:p>
          </p:txBody>
        </p:sp>
      </p:grpSp>
      <p:grpSp>
        <p:nvGrpSpPr>
          <p:cNvPr id="53" name="Group 55">
            <a:extLst>
              <a:ext uri="{FF2B5EF4-FFF2-40B4-BE49-F238E27FC236}">
                <a16:creationId xmlns:a16="http://schemas.microsoft.com/office/drawing/2014/main" id="{6B8AE226-8C4D-4481-9741-DE13DA0DEBBF}"/>
              </a:ext>
            </a:extLst>
          </p:cNvPr>
          <p:cNvGrpSpPr>
            <a:grpSpLocks/>
          </p:cNvGrpSpPr>
          <p:nvPr/>
        </p:nvGrpSpPr>
        <p:grpSpPr bwMode="auto">
          <a:xfrm>
            <a:off x="6508412" y="6050741"/>
            <a:ext cx="2820988" cy="665163"/>
            <a:chOff x="3818" y="4190"/>
            <a:chExt cx="1777" cy="419"/>
          </a:xfrm>
        </p:grpSpPr>
        <p:sp>
          <p:nvSpPr>
            <p:cNvPr id="54" name="Text Box 52">
              <a:extLst>
                <a:ext uri="{FF2B5EF4-FFF2-40B4-BE49-F238E27FC236}">
                  <a16:creationId xmlns:a16="http://schemas.microsoft.com/office/drawing/2014/main" id="{3B37BB87-AAEA-4566-AC2A-FDBA9708AE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8" y="4224"/>
              <a:ext cx="1777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5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Đáp</a:t>
              </a:r>
              <a:r>
                <a:rPr lang="en-US" altLang="en-US" sz="25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5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       </a:t>
              </a:r>
              <a:r>
                <a:rPr lang="en-US" altLang="en-US" sz="25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5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bóng</a:t>
              </a:r>
              <a:endPara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5" name="Object 53">
              <a:extLst>
                <a:ext uri="{FF2B5EF4-FFF2-40B4-BE49-F238E27FC236}">
                  <a16:creationId xmlns:a16="http://schemas.microsoft.com/office/drawing/2014/main" id="{B4CCE638-A047-4A7E-B8C4-CE202296281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71565924"/>
                </p:ext>
              </p:extLst>
            </p:nvPr>
          </p:nvGraphicFramePr>
          <p:xfrm>
            <a:off x="4570" y="4190"/>
            <a:ext cx="220" cy="4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1" name="Equation" r:id="rId13" imgW="139639" imgH="393529" progId="Equation.DSMT4">
                    <p:embed/>
                  </p:oleObj>
                </mc:Choice>
                <mc:Fallback>
                  <p:oleObj name="Equation" r:id="rId13" imgW="139639" imgH="393529" progId="Equation.DSMT4">
                    <p:embed/>
                    <p:pic>
                      <p:nvPicPr>
                        <p:cNvPr id="13348" name="Object 53">
                          <a:extLst>
                            <a:ext uri="{FF2B5EF4-FFF2-40B4-BE49-F238E27FC236}">
                              <a16:creationId xmlns:a16="http://schemas.microsoft.com/office/drawing/2014/main" id="{3356B9E0-242C-41C3-BF8E-C47EAE306AC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0" y="4190"/>
                          <a:ext cx="220" cy="4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46301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8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2" grpId="0"/>
      <p:bldP spid="33" grpId="0" animBg="1"/>
      <p:bldP spid="34" grpId="0" animBg="1"/>
      <p:bldP spid="36" grpId="0" animBg="1"/>
      <p:bldP spid="37" grpId="0"/>
      <p:bldP spid="38" grpId="0" animBg="1"/>
      <p:bldP spid="40" grpId="0"/>
      <p:bldP spid="41" grpId="0" animBg="1"/>
      <p:bldP spid="42" grpId="0" animBg="1"/>
      <p:bldP spid="43" grpId="0"/>
      <p:bldP spid="44" grpId="0" animBg="1"/>
      <p:bldP spid="44" grpId="1" animBg="1"/>
      <p:bldP spid="45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>
            <a:extLst>
              <a:ext uri="{FF2B5EF4-FFF2-40B4-BE49-F238E27FC236}">
                <a16:creationId xmlns:a16="http://schemas.microsoft.com/office/drawing/2014/main" id="{A3E9F5A4-571B-4102-A4D9-0E993CEAE8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79875" name="Picture 4" descr="002106bg7fr7vx">
            <a:extLst>
              <a:ext uri="{FF2B5EF4-FFF2-40B4-BE49-F238E27FC236}">
                <a16:creationId xmlns:a16="http://schemas.microsoft.com/office/drawing/2014/main" id="{D0D1158A-BA4E-47E5-BC13-3A328E78AD91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noFill/>
        </p:spPr>
      </p:pic>
      <p:sp>
        <p:nvSpPr>
          <p:cNvPr id="5" name="WordArt 5">
            <a:extLst>
              <a:ext uri="{FF2B5EF4-FFF2-40B4-BE49-F238E27FC236}">
                <a16:creationId xmlns:a16="http://schemas.microsoft.com/office/drawing/2014/main" id="{1C3C6D67-A757-4A0F-BB5D-04BFC784CF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9709" y="1690692"/>
            <a:ext cx="10350623" cy="31346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7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7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7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POINSET2">
            <a:extLst>
              <a:ext uri="{FF2B5EF4-FFF2-40B4-BE49-F238E27FC236}">
                <a16:creationId xmlns:a16="http://schemas.microsoft.com/office/drawing/2014/main" id="{8BB37CF7-6513-4198-8A85-07DCE7EF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0" descr="POINSET2">
            <a:extLst>
              <a:ext uri="{FF2B5EF4-FFF2-40B4-BE49-F238E27FC236}">
                <a16:creationId xmlns:a16="http://schemas.microsoft.com/office/drawing/2014/main" id="{C1B6F6FF-A058-476F-8AE2-AD529CFF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95534" y="5130800"/>
            <a:ext cx="1009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POINSET2">
            <a:extLst>
              <a:ext uri="{FF2B5EF4-FFF2-40B4-BE49-F238E27FC236}">
                <a16:creationId xmlns:a16="http://schemas.microsoft.com/office/drawing/2014/main" id="{CB7A0BCB-9F45-4B0A-A914-516CB360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20102" y="134144"/>
            <a:ext cx="1419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POINSET2">
            <a:extLst>
              <a:ext uri="{FF2B5EF4-FFF2-40B4-BE49-F238E27FC236}">
                <a16:creationId xmlns:a16="http://schemas.microsoft.com/office/drawing/2014/main" id="{7FC10B53-A8D2-4D31-9FA8-0052302CB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40051">
            <a:off x="-170656" y="5544344"/>
            <a:ext cx="1484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D447A96-E1FE-42F6-BFB2-D1B9C6A5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892" y="0"/>
            <a:ext cx="8077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>
                <a:solidFill>
                  <a:srgbClr val="002060"/>
                </a:solidFill>
                <a:latin typeface="Times New Roman" panose="02020603050405020304" pitchFamily="18" charset="0"/>
              </a:rPr>
              <a:t>Thứ ba ngày 12 tháng 9 </a:t>
            </a: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3000" dirty="0">
                <a:solidFill>
                  <a:srgbClr val="002060"/>
                </a:solidFill>
                <a:latin typeface="Times New Roman" panose="02020603050405020304" pitchFamily="18" charset="0"/>
              </a:rPr>
              <a:t> 2023</a:t>
            </a:r>
            <a:br>
              <a:rPr lang="en-US" altLang="en-US" sz="30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en-US" altLang="en-US" sz="3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3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D1D00B-292C-422F-BC45-0E948F342E0A}"/>
              </a:ext>
            </a:extLst>
          </p:cNvPr>
          <p:cNvSpPr/>
          <p:nvPr/>
        </p:nvSpPr>
        <p:spPr>
          <a:xfrm>
            <a:off x="2201272" y="1080686"/>
            <a:ext cx="763471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B4FD2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2B4F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rgbClr val="2B4FD2"/>
                </a:solidFill>
                <a:latin typeface="Times New Roman" panose="02020603050405020304" pitchFamily="18" charset="0"/>
              </a:rPr>
              <a:t>(Trang 10</a:t>
            </a:r>
            <a:r>
              <a:rPr lang="en-US" altLang="en-US" sz="25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) </a:t>
            </a:r>
            <a:endParaRPr lang="en-US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5185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 descr="POINSET2">
            <a:extLst>
              <a:ext uri="{FF2B5EF4-FFF2-40B4-BE49-F238E27FC236}">
                <a16:creationId xmlns:a16="http://schemas.microsoft.com/office/drawing/2014/main" id="{8BB37CF7-6513-4198-8A85-07DCE7EF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0" descr="POINSET2">
            <a:extLst>
              <a:ext uri="{FF2B5EF4-FFF2-40B4-BE49-F238E27FC236}">
                <a16:creationId xmlns:a16="http://schemas.microsoft.com/office/drawing/2014/main" id="{C1B6F6FF-A058-476F-8AE2-AD529CFF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11706" y="5130800"/>
            <a:ext cx="1009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0" descr="POINSET2">
            <a:extLst>
              <a:ext uri="{FF2B5EF4-FFF2-40B4-BE49-F238E27FC236}">
                <a16:creationId xmlns:a16="http://schemas.microsoft.com/office/drawing/2014/main" id="{CB7A0BCB-9F45-4B0A-A914-516CB360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06919" y="134144"/>
            <a:ext cx="1419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POINSET2">
            <a:extLst>
              <a:ext uri="{FF2B5EF4-FFF2-40B4-BE49-F238E27FC236}">
                <a16:creationId xmlns:a16="http://schemas.microsoft.com/office/drawing/2014/main" id="{7FC10B53-A8D2-4D31-9FA8-0052302CB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70656" y="5544344"/>
            <a:ext cx="1484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68F34F93-E251-4F7E-B377-FB2D8D438185}"/>
              </a:ext>
            </a:extLst>
          </p:cNvPr>
          <p:cNvSpPr/>
          <p:nvPr/>
        </p:nvSpPr>
        <p:spPr>
          <a:xfrm>
            <a:off x="2927350" y="1628775"/>
            <a:ext cx="5905500" cy="2865438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WordArt 7">
            <a:extLst>
              <a:ext uri="{FF2B5EF4-FFF2-40B4-BE49-F238E27FC236}">
                <a16:creationId xmlns:a16="http://schemas.microsoft.com/office/drawing/2014/main" id="{4981A906-780F-4355-89BD-0054E1066C9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000500" y="2562225"/>
            <a:ext cx="41910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Khởi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động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3693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6896933-0863-49DD-AE4F-E4D561189425}"/>
              </a:ext>
            </a:extLst>
          </p:cNvPr>
          <p:cNvSpPr/>
          <p:nvPr/>
        </p:nvSpPr>
        <p:spPr>
          <a:xfrm>
            <a:off x="6616454" y="3578695"/>
            <a:ext cx="2748353" cy="82571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7A2930-7667-43D2-8B42-8AF6C3389138}"/>
              </a:ext>
            </a:extLst>
          </p:cNvPr>
          <p:cNvSpPr/>
          <p:nvPr/>
        </p:nvSpPr>
        <p:spPr>
          <a:xfrm>
            <a:off x="5680812" y="290782"/>
            <a:ext cx="4619635" cy="2410458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Deflate">
              <a:avLst/>
            </a:prstTxWarp>
            <a:spAutoFit/>
          </a:bodyPr>
          <a:lstStyle/>
          <a:p>
            <a:pPr algn="ctr"/>
            <a:r>
              <a:rPr lang="en-US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  <a:p>
            <a:pPr algn="ctr"/>
            <a:r>
              <a:rPr lang="en-US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ĐÀO VÀNG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C339E71-C022-41EC-85F8-D362229A36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47" y="2177596"/>
            <a:ext cx="1622629" cy="1340147"/>
          </a:xfrm>
          <a:prstGeom prst="rect">
            <a:avLst/>
          </a:prstGeom>
        </p:spPr>
      </p:pic>
      <p:pic>
        <p:nvPicPr>
          <p:cNvPr id="43" name="Picture 42">
            <a:hlinkClick r:id="rId6" action="ppaction://hlinksldjump"/>
            <a:extLst>
              <a:ext uri="{FF2B5EF4-FFF2-40B4-BE49-F238E27FC236}">
                <a16:creationId xmlns:a16="http://schemas.microsoft.com/office/drawing/2014/main" id="{AB54DEFA-0388-4F63-9E30-D9916A8747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297" y="5027048"/>
            <a:ext cx="1088460" cy="882862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4B8F0FD2-8304-4804-86AC-C33ED279E2D1}"/>
              </a:ext>
            </a:extLst>
          </p:cNvPr>
          <p:cNvSpPr/>
          <p:nvPr/>
        </p:nvSpPr>
        <p:spPr>
          <a:xfrm>
            <a:off x="6736617" y="3604027"/>
            <a:ext cx="24363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12700" cmpd="sng">
                  <a:noFill/>
                  <a:prstDash val="solid"/>
                </a:ln>
                <a:solidFill>
                  <a:srgbClr val="00B0F0"/>
                </a:solidFill>
              </a:rPr>
              <a:t>BẮT ĐẦU</a:t>
            </a:r>
          </a:p>
        </p:txBody>
      </p:sp>
      <p:pic>
        <p:nvPicPr>
          <p:cNvPr id="46" name="Crystal">
            <a:hlinkClick r:id="" action="ppaction://media"/>
            <a:extLst>
              <a:ext uri="{FF2B5EF4-FFF2-40B4-BE49-F238E27FC236}">
                <a16:creationId xmlns:a16="http://schemas.microsoft.com/office/drawing/2014/main" id="{A5DC7FAE-4DA7-465C-A15D-39D7031DC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60757" y="7273075"/>
            <a:ext cx="609600" cy="6096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634" y="3063145"/>
            <a:ext cx="3005588" cy="322506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62" y="539199"/>
            <a:ext cx="3633531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0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2.29167E-6 0.0291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392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515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629" y="943770"/>
            <a:ext cx="758581" cy="813974"/>
          </a:xfrm>
          <a:prstGeom prst="rect">
            <a:avLst/>
          </a:prstGeom>
        </p:spPr>
      </p:pic>
      <p:cxnSp>
        <p:nvCxnSpPr>
          <p:cNvPr id="106" name="Straight Connector 105"/>
          <p:cNvCxnSpPr>
            <a:cxnSpLocks/>
          </p:cNvCxnSpPr>
          <p:nvPr/>
        </p:nvCxnSpPr>
        <p:spPr>
          <a:xfrm flipH="1">
            <a:off x="2473882" y="1371853"/>
            <a:ext cx="3436137" cy="261881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81" y="3489644"/>
            <a:ext cx="1316850" cy="1085182"/>
          </a:xfrm>
          <a:prstGeom prst="rect">
            <a:avLst/>
          </a:prstGeom>
        </p:spPr>
      </p:pic>
      <p:pic>
        <p:nvPicPr>
          <p:cNvPr id="4" name="clock-ticking-2">
            <a:hlinkClick r:id="" action="ppaction://media"/>
            <a:extLst>
              <a:ext uri="{FF2B5EF4-FFF2-40B4-BE49-F238E27FC236}">
                <a16:creationId xmlns:a16="http://schemas.microsoft.com/office/drawing/2014/main" id="{7CA245BB-965D-462A-84F2-2C5E8C4A700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04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2343" y="7205498"/>
            <a:ext cx="609600" cy="609600"/>
          </a:xfrm>
          <a:prstGeom prst="rect">
            <a:avLst/>
          </a:prstGeom>
        </p:spPr>
      </p:pic>
      <p:pic>
        <p:nvPicPr>
          <p:cNvPr id="5" name="magic">
            <a:hlinkClick r:id="" action="ppaction://media"/>
            <a:extLst>
              <a:ext uri="{FF2B5EF4-FFF2-40B4-BE49-F238E27FC236}">
                <a16:creationId xmlns:a16="http://schemas.microsoft.com/office/drawing/2014/main" id="{0C1F5957-BF28-4DBC-AF2D-24DEC1B621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50841" y="4876548"/>
            <a:ext cx="609600" cy="609600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F8AF885-CD0B-49EA-BB27-54F87079845C}"/>
              </a:ext>
            </a:extLst>
          </p:cNvPr>
          <p:cNvCxnSpPr>
            <a:cxnSpLocks/>
          </p:cNvCxnSpPr>
          <p:nvPr/>
        </p:nvCxnSpPr>
        <p:spPr>
          <a:xfrm flipH="1">
            <a:off x="3723276" y="1407240"/>
            <a:ext cx="2195902" cy="4078908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hlinkClick r:id="rId10" action="ppaction://hlinksldjump"/>
            <a:extLst>
              <a:ext uri="{FF2B5EF4-FFF2-40B4-BE49-F238E27FC236}">
                <a16:creationId xmlns:a16="http://schemas.microsoft.com/office/drawing/2014/main" id="{09C96DFA-0498-415B-A64F-347931DAAA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0422" y="5080000"/>
            <a:ext cx="985708" cy="812296"/>
          </a:xfrm>
          <a:prstGeom prst="rect">
            <a:avLst/>
          </a:prstGeom>
        </p:spPr>
      </p:pic>
      <p:sp>
        <p:nvSpPr>
          <p:cNvPr id="8" name="TextBox 7">
            <a:hlinkClick r:id="rId7" action="ppaction://hlinksldjump"/>
            <a:extLst>
              <a:ext uri="{FF2B5EF4-FFF2-40B4-BE49-F238E27FC236}">
                <a16:creationId xmlns:a16="http://schemas.microsoft.com/office/drawing/2014/main" id="{6D2C7ADA-0FBF-400B-B751-9386D656BDA7}"/>
              </a:ext>
            </a:extLst>
          </p:cNvPr>
          <p:cNvSpPr txBox="1"/>
          <p:nvPr/>
        </p:nvSpPr>
        <p:spPr>
          <a:xfrm>
            <a:off x="1635852" y="2707091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49C502E-9CFD-4EF0-8C48-CEE32019B1B1}"/>
              </a:ext>
            </a:extLst>
          </p:cNvPr>
          <p:cNvSpPr txBox="1"/>
          <p:nvPr/>
        </p:nvSpPr>
        <p:spPr>
          <a:xfrm>
            <a:off x="6642840" y="1101579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60" name="TextBox 59">
            <a:hlinkClick r:id="rId10" action="ppaction://hlinksldjump"/>
            <a:extLst>
              <a:ext uri="{FF2B5EF4-FFF2-40B4-BE49-F238E27FC236}">
                <a16:creationId xmlns:a16="http://schemas.microsoft.com/office/drawing/2014/main" id="{A8BB3BB3-2DE1-4E9A-BFBD-1C12AA1BCD6B}"/>
              </a:ext>
            </a:extLst>
          </p:cNvPr>
          <p:cNvSpPr txBox="1"/>
          <p:nvPr/>
        </p:nvSpPr>
        <p:spPr>
          <a:xfrm>
            <a:off x="2870559" y="4480262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FC1BFDF-023F-4C88-99C9-93A692F1191B}"/>
              </a:ext>
            </a:extLst>
          </p:cNvPr>
          <p:cNvSpPr txBox="1"/>
          <p:nvPr/>
        </p:nvSpPr>
        <p:spPr>
          <a:xfrm>
            <a:off x="6976269" y="1101579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33AD7B8-5803-4740-B2EF-DC27798766D1}"/>
              </a:ext>
            </a:extLst>
          </p:cNvPr>
          <p:cNvCxnSpPr>
            <a:cxnSpLocks/>
          </p:cNvCxnSpPr>
          <p:nvPr/>
        </p:nvCxnSpPr>
        <p:spPr>
          <a:xfrm>
            <a:off x="5910020" y="1407244"/>
            <a:ext cx="813277" cy="373236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>
            <a:hlinkClick r:id="rId11" action="ppaction://hlinksldjump"/>
            <a:extLst>
              <a:ext uri="{FF2B5EF4-FFF2-40B4-BE49-F238E27FC236}">
                <a16:creationId xmlns:a16="http://schemas.microsoft.com/office/drawing/2014/main" id="{51438933-F446-4EBA-BE88-4D2B52DC4A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5395" flipH="1">
            <a:off x="6420709" y="4913847"/>
            <a:ext cx="649214" cy="535000"/>
          </a:xfrm>
          <a:prstGeom prst="rect">
            <a:avLst/>
          </a:prstGeom>
        </p:spPr>
      </p:pic>
      <p:sp>
        <p:nvSpPr>
          <p:cNvPr id="65" name="TextBox 64">
            <a:hlinkClick r:id="rId11" action="ppaction://hlinksldjump"/>
            <a:extLst>
              <a:ext uri="{FF2B5EF4-FFF2-40B4-BE49-F238E27FC236}">
                <a16:creationId xmlns:a16="http://schemas.microsoft.com/office/drawing/2014/main" id="{2FB7674C-F729-49C6-89B2-2C769B66B565}"/>
              </a:ext>
            </a:extLst>
          </p:cNvPr>
          <p:cNvSpPr txBox="1"/>
          <p:nvPr/>
        </p:nvSpPr>
        <p:spPr>
          <a:xfrm>
            <a:off x="5541248" y="4431721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63A7B9-6E42-4E40-998E-F0A37D212CB1}"/>
              </a:ext>
            </a:extLst>
          </p:cNvPr>
          <p:cNvSpPr txBox="1"/>
          <p:nvPr/>
        </p:nvSpPr>
        <p:spPr>
          <a:xfrm>
            <a:off x="6976269" y="1101579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869E0E7-AC35-4E44-A5EF-1B860F1BADF5}"/>
              </a:ext>
            </a:extLst>
          </p:cNvPr>
          <p:cNvCxnSpPr>
            <a:cxnSpLocks/>
          </p:cNvCxnSpPr>
          <p:nvPr/>
        </p:nvCxnSpPr>
        <p:spPr>
          <a:xfrm>
            <a:off x="5900193" y="1383724"/>
            <a:ext cx="3194902" cy="410242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>
            <a:hlinkClick r:id="rId13" action="ppaction://hlinksldjump"/>
            <a:extLst>
              <a:ext uri="{FF2B5EF4-FFF2-40B4-BE49-F238E27FC236}">
                <a16:creationId xmlns:a16="http://schemas.microsoft.com/office/drawing/2014/main" id="{D131E8FE-18A5-4B93-9B33-699F50ED8E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1551">
            <a:off x="8381507" y="4898099"/>
            <a:ext cx="1427176" cy="1176098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1E5637D5-CCDB-42FB-88A7-3493A2A609E9}"/>
              </a:ext>
            </a:extLst>
          </p:cNvPr>
          <p:cNvSpPr txBox="1"/>
          <p:nvPr/>
        </p:nvSpPr>
        <p:spPr>
          <a:xfrm>
            <a:off x="6663680" y="1101579"/>
            <a:ext cx="1124026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Britannic Bold"/>
                <a:cs typeface="Champion Script" panose="020B0506030404030204" pitchFamily="34" charset="0"/>
              </a:rPr>
              <a:t>150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89088168-F37F-4414-83D7-25D344CB8832}"/>
              </a:ext>
            </a:extLst>
          </p:cNvPr>
          <p:cNvCxnSpPr>
            <a:cxnSpLocks/>
          </p:cNvCxnSpPr>
          <p:nvPr/>
        </p:nvCxnSpPr>
        <p:spPr>
          <a:xfrm>
            <a:off x="5976775" y="1383727"/>
            <a:ext cx="3763946" cy="2220121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97">
            <a:hlinkClick r:id="rId14" action="ppaction://hlinksldjump"/>
            <a:extLst>
              <a:ext uri="{FF2B5EF4-FFF2-40B4-BE49-F238E27FC236}">
                <a16:creationId xmlns:a16="http://schemas.microsoft.com/office/drawing/2014/main" id="{5F5E6354-74CB-4578-993C-8A3D8C180F2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3701" flipV="1">
            <a:off x="9429465" y="3401415"/>
            <a:ext cx="742218" cy="611642"/>
          </a:xfrm>
          <a:prstGeom prst="rect">
            <a:avLst/>
          </a:prstGeom>
        </p:spPr>
      </p:pic>
      <p:sp>
        <p:nvSpPr>
          <p:cNvPr id="100" name="TextBox 99">
            <a:hlinkClick r:id="rId14" action="ppaction://hlinksldjump"/>
            <a:extLst>
              <a:ext uri="{FF2B5EF4-FFF2-40B4-BE49-F238E27FC236}">
                <a16:creationId xmlns:a16="http://schemas.microsoft.com/office/drawing/2014/main" id="{D1DF82DC-BEFB-41A7-AD35-7C5CE4B44277}"/>
              </a:ext>
            </a:extLst>
          </p:cNvPr>
          <p:cNvSpPr txBox="1"/>
          <p:nvPr/>
        </p:nvSpPr>
        <p:spPr>
          <a:xfrm>
            <a:off x="9263085" y="2665905"/>
            <a:ext cx="1124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10$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9A2C360-0D94-47A6-A585-AD31B05F0589}"/>
              </a:ext>
            </a:extLst>
          </p:cNvPr>
          <p:cNvSpPr txBox="1"/>
          <p:nvPr/>
        </p:nvSpPr>
        <p:spPr>
          <a:xfrm>
            <a:off x="6977868" y="1101579"/>
            <a:ext cx="184731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endParaRPr lang="en-US" sz="4000" b="1" dirty="0">
              <a:solidFill>
                <a:srgbClr val="FFFF00"/>
              </a:solidFill>
              <a:latin typeface="Britannic Bold"/>
              <a:cs typeface="Champion Script" panose="020B05060304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0AFA97-EBB3-4086-9453-7DD425CC7E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84668" y="406020"/>
            <a:ext cx="1173415" cy="1245524"/>
          </a:xfrm>
          <a:prstGeom prst="rect">
            <a:avLst/>
          </a:prstGeom>
        </p:spPr>
      </p:pic>
      <p:pic>
        <p:nvPicPr>
          <p:cNvPr id="17" name="Picture 16">
            <a:hlinkClick r:id="rId13" action="ppaction://hlinksldjump"/>
            <a:extLst>
              <a:ext uri="{FF2B5EF4-FFF2-40B4-BE49-F238E27FC236}">
                <a16:creationId xmlns:a16="http://schemas.microsoft.com/office/drawing/2014/main" id="{ADC9E897-BB91-4930-971E-D7E84BF4E74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640" y="1101583"/>
            <a:ext cx="808966" cy="656161"/>
          </a:xfrm>
          <a:prstGeom prst="rect">
            <a:avLst/>
          </a:prstGeom>
        </p:spPr>
      </p:pic>
      <p:sp>
        <p:nvSpPr>
          <p:cNvPr id="72" name="TextBox 71">
            <a:hlinkClick r:id="rId13" action="ppaction://hlinksldjump"/>
            <a:extLst>
              <a:ext uri="{FF2B5EF4-FFF2-40B4-BE49-F238E27FC236}">
                <a16:creationId xmlns:a16="http://schemas.microsoft.com/office/drawing/2014/main" id="{9AEB9DB1-3DBE-4B42-B829-AE6DA8A6C03E}"/>
              </a:ext>
            </a:extLst>
          </p:cNvPr>
          <p:cNvSpPr txBox="1"/>
          <p:nvPr/>
        </p:nvSpPr>
        <p:spPr>
          <a:xfrm>
            <a:off x="8518906" y="4191646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150$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385" y="294754"/>
            <a:ext cx="917067" cy="7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8.33333E-7 0.0074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" dur="4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L 0.28451 -0.37963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-1898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audio>
              <p:cMediaNode vol="10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4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17825 -0.58704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6" y="-29352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999"/>
                            </p:stCondLst>
                            <p:childTnLst>
                              <p:par>
                                <p:cTn id="9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07" dur="4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06615 -0.5324 " pathEditMode="relative" rAng="0" ptsTypes="AA">
                                      <p:cBhvr>
                                        <p:cTn id="110" dur="5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" y="-2662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8999"/>
                            </p:stCondLst>
                            <p:childTnLst>
                              <p:par>
                                <p:cTn id="1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50" dur="4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25911 -0.59121 " pathEditMode="relative" rAng="0" ptsTypes="AA">
                                      <p:cBhvr>
                                        <p:cTn id="153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6" y="-29560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0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000"/>
                            </p:stCondLst>
                            <p:childTnLst>
                              <p:par>
                                <p:cTn id="164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8999"/>
                            </p:stCondLst>
                            <p:childTnLst>
                              <p:par>
                                <p:cTn id="1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93" dur="4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-0.31654 -0.3419 " pathEditMode="relative" rAng="0" ptsTypes="AA">
                                      <p:cBhvr>
                                        <p:cTn id="196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7106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3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5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000"/>
                            </p:stCondLst>
                            <p:childTnLst>
                              <p:par>
                                <p:cTn id="207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8999"/>
                            </p:stCondLst>
                            <p:childTnLst>
                              <p:par>
                                <p:cTn id="221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2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950"/>
                            </p:stCondLst>
                            <p:childTnLst>
                              <p:par>
                                <p:cTn id="233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800"/>
                            </p:stCondLst>
                            <p:childTnLst>
                              <p:par>
                                <p:cTn id="247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800"/>
                            </p:stCondLst>
                            <p:childTnLst>
                              <p:par>
                                <p:cTn id="26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950"/>
                            </p:stCondLst>
                            <p:childTnLst>
                              <p:par>
                                <p:cTn id="275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8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800"/>
                            </p:stCondLst>
                            <p:childTnLst>
                              <p:par>
                                <p:cTn id="289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59" grpId="0"/>
      <p:bldP spid="59" grpId="1"/>
      <p:bldP spid="60" grpId="0"/>
      <p:bldP spid="60" grpId="1"/>
      <p:bldP spid="60" grpId="2"/>
      <p:bldP spid="61" grpId="0"/>
      <p:bldP spid="61" grpId="1"/>
      <p:bldP spid="65" grpId="0"/>
      <p:bldP spid="65" grpId="1"/>
      <p:bldP spid="65" grpId="2"/>
      <p:bldP spid="69" grpId="0"/>
      <p:bldP spid="69" grpId="1"/>
      <p:bldP spid="81" grpId="0"/>
      <p:bldP spid="81" grpId="1"/>
      <p:bldP spid="100" grpId="0"/>
      <p:bldP spid="100" grpId="1"/>
      <p:bldP spid="100" grpId="2"/>
      <p:bldP spid="101" grpId="0"/>
      <p:bldP spid="101" grpId="1"/>
      <p:bldP spid="72" grpId="0"/>
      <p:bldP spid="72" grpId="1"/>
      <p:bldP spid="7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376692" y="525327"/>
                <a:ext cx="4545367" cy="2054948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4800" dirty="0">
                  <a:cs typeface="Calibri"/>
                </a:endParaRPr>
              </a:p>
              <a:p>
                <a:pPr algn="ctr"/>
                <a:endParaRPr lang="en-US" sz="4800" dirty="0">
                  <a:cs typeface="Calibri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692" y="525327"/>
                <a:ext cx="4545367" cy="2054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3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59441" y="649615"/>
                <a:ext cx="5344357" cy="2054948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dirty="0" smtClean="0">
                              <a:latin typeface="Cambria Math" panose="02040503050406030204" pitchFamily="18" charset="0"/>
                              <a:cs typeface="Calibri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Calibri"/>
                            </a:rPr>
                            <m:t>7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Calibri"/>
                            </a:rPr>
                            <m:t>125</m:t>
                          </m:r>
                        </m:den>
                      </m:f>
                    </m:oMath>
                  </m:oMathPara>
                </a14:m>
                <a:endParaRPr lang="en-US" sz="4800" dirty="0">
                  <a:cs typeface="Calibri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441" y="649615"/>
                <a:ext cx="5344357" cy="2054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7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94951" y="649615"/>
                <a:ext cx="5433134" cy="2054948"/>
              </a:xfrm>
              <a:prstGeom prst="rect">
                <a:avLst/>
              </a:prstGeom>
              <a:ln w="57150"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dirty="0" smtClean="0">
                              <a:latin typeface="Cambria Math" panose="02040503050406030204" pitchFamily="18" charset="0"/>
                              <a:cs typeface="Calibri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Calibri"/>
                            </a:rPr>
                            <m:t>64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Calibri"/>
                            </a:rPr>
                            <m:t>400</m:t>
                          </m:r>
                        </m:den>
                      </m:f>
                    </m:oMath>
                  </m:oMathPara>
                </a14:m>
                <a:endParaRPr lang="vi-VN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951" y="649615"/>
                <a:ext cx="5433134" cy="2054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1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798519" y="649615"/>
                <a:ext cx="5469768" cy="2054948"/>
              </a:xfrm>
              <a:prstGeom prst="rect">
                <a:avLst/>
              </a:prstGeom>
              <a:solidFill>
                <a:srgbClr val="92D050"/>
              </a:solidFill>
              <a:ln w="57150"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dirty="0" smtClean="0">
                              <a:latin typeface="Cambria Math" panose="02040503050406030204" pitchFamily="18" charset="0"/>
                              <a:cs typeface="Calibri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Calibri"/>
                            </a:rPr>
                            <m:t>7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Calibri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US" sz="4800" dirty="0">
                  <a:cs typeface="Calibri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519" y="649615"/>
                <a:ext cx="5469768" cy="2054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1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</TotalTime>
  <Words>420</Words>
  <Application>Microsoft Office PowerPoint</Application>
  <PresentationFormat>Widescreen</PresentationFormat>
  <Paragraphs>73</Paragraphs>
  <Slides>17</Slides>
  <Notes>9</Notes>
  <HiddenSlides>0</HiddenSlides>
  <MMClips>3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Tahoma</vt:lpstr>
      <vt:lpstr>Cambria Math</vt:lpstr>
      <vt:lpstr>Champion Script</vt:lpstr>
      <vt:lpstr>Britannic Bold</vt:lpstr>
      <vt:lpstr>Times New Roman</vt:lpstr>
      <vt:lpstr>Calibri Light</vt:lpstr>
      <vt:lpstr>Calibri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Admin</cp:lastModifiedBy>
  <cp:revision>118</cp:revision>
  <dcterms:created xsi:type="dcterms:W3CDTF">2018-01-17T20:15:41Z</dcterms:created>
  <dcterms:modified xsi:type="dcterms:W3CDTF">2024-03-03T00:34:50Z</dcterms:modified>
</cp:coreProperties>
</file>