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6" r:id="rId2"/>
    <p:sldMasterId id="2147483688" r:id="rId3"/>
  </p:sldMasterIdLst>
  <p:notesMasterIdLst>
    <p:notesMasterId r:id="rId26"/>
  </p:notesMasterIdLst>
  <p:sldIdLst>
    <p:sldId id="257" r:id="rId4"/>
    <p:sldId id="267" r:id="rId5"/>
    <p:sldId id="259" r:id="rId6"/>
    <p:sldId id="263" r:id="rId7"/>
    <p:sldId id="2007577211" r:id="rId8"/>
    <p:sldId id="2007577212" r:id="rId9"/>
    <p:sldId id="293" r:id="rId10"/>
    <p:sldId id="280" r:id="rId11"/>
    <p:sldId id="2007577214" r:id="rId12"/>
    <p:sldId id="2007577222" r:id="rId13"/>
    <p:sldId id="2007577223" r:id="rId14"/>
    <p:sldId id="2007577224" r:id="rId15"/>
    <p:sldId id="2007577225" r:id="rId16"/>
    <p:sldId id="2007577226" r:id="rId17"/>
    <p:sldId id="2007577227" r:id="rId18"/>
    <p:sldId id="2007577228" r:id="rId19"/>
    <p:sldId id="2007577229" r:id="rId20"/>
    <p:sldId id="2007577230" r:id="rId21"/>
    <p:sldId id="2007577231" r:id="rId22"/>
    <p:sldId id="2007577232" r:id="rId23"/>
    <p:sldId id="2007577221" r:id="rId24"/>
    <p:sldId id="270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0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viewProps" Target="viewProps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5AB1A11-A89C-4B7C-93A3-C3183D933BD9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9C1AC8-77CA-48D7-A2AE-42A52A2E3C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120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 dirty="0" err="1"/>
              <a:t>xám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16ED8C-9FC6-41EA-BCF4-3C8787CD81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354625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16ED8C-9FC6-41EA-BCF4-3C8787CD81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756375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16ED8C-9FC6-41EA-BCF4-3C8787CD81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53973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16ED8C-9FC6-41EA-BCF4-3C8787CD81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44674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16ED8C-9FC6-41EA-BCF4-3C8787CD81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838475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16ED8C-9FC6-41EA-BCF4-3C8787CD81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85454350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16ED8C-9FC6-41EA-BCF4-3C8787CD81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1747695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16ED8C-9FC6-41EA-BCF4-3C8787CD81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3401002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16ED8C-9FC6-41EA-BCF4-3C8787CD81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866344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16ED8C-9FC6-41EA-BCF4-3C8787CD81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544067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16ED8C-9FC6-41EA-BCF4-3C8787CD81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74678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16ED8C-9FC6-41EA-BCF4-3C8787CD81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5249528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16ED8C-9FC6-41EA-BCF4-3C8787CD81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526610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16ED8C-9FC6-41EA-BCF4-3C8787CD81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1908512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16ED8C-9FC6-41EA-BCF4-3C8787CD81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261016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/>
              <a:t>Thiết</a:t>
            </a:r>
            <a:r>
              <a:rPr lang="en-US" dirty="0"/>
              <a:t> </a:t>
            </a:r>
            <a:r>
              <a:rPr lang="en-US" dirty="0" err="1"/>
              <a:t>kế</a:t>
            </a:r>
            <a:r>
              <a:rPr lang="en-US" dirty="0"/>
              <a:t>: </a:t>
            </a:r>
            <a:r>
              <a:rPr lang="en-US" dirty="0" err="1"/>
              <a:t>Hương</a:t>
            </a:r>
            <a:r>
              <a:rPr lang="en-US" dirty="0"/>
              <a:t> </a:t>
            </a:r>
            <a:r>
              <a:rPr lang="en-US" dirty="0" err="1"/>
              <a:t>Thảo</a:t>
            </a:r>
            <a:r>
              <a:rPr lang="en-US" dirty="0"/>
              <a:t> – </a:t>
            </a:r>
            <a:r>
              <a:rPr lang="en-US" dirty="0" err="1"/>
              <a:t>Zalo</a:t>
            </a:r>
            <a:r>
              <a:rPr lang="en-US" dirty="0"/>
              <a:t> 0972.115.126. </a:t>
            </a:r>
            <a:r>
              <a:rPr lang="en-US" dirty="0" err="1"/>
              <a:t>Các</a:t>
            </a:r>
            <a:r>
              <a:rPr lang="en-US" dirty="0"/>
              <a:t> nick </a:t>
            </a:r>
            <a:r>
              <a:rPr lang="en-US" dirty="0" err="1"/>
              <a:t>khác</a:t>
            </a:r>
            <a:r>
              <a:rPr lang="en-US" dirty="0"/>
              <a:t> </a:t>
            </a:r>
            <a:r>
              <a:rPr lang="en-US" dirty="0" err="1"/>
              <a:t>đều</a:t>
            </a:r>
            <a:r>
              <a:rPr lang="en-US" dirty="0"/>
              <a:t> </a:t>
            </a:r>
            <a:r>
              <a:rPr lang="en-US" dirty="0" err="1"/>
              <a:t>là</a:t>
            </a:r>
            <a:r>
              <a:rPr lang="en-US" dirty="0"/>
              <a:t> </a:t>
            </a:r>
            <a:r>
              <a:rPr lang="en-US" dirty="0" err="1"/>
              <a:t>giả</a:t>
            </a:r>
            <a:r>
              <a:rPr lang="en-US" dirty="0"/>
              <a:t> </a:t>
            </a:r>
            <a:r>
              <a:rPr lang="en-US" dirty="0" err="1"/>
              <a:t>mạo</a:t>
            </a:r>
            <a:r>
              <a:rPr lang="en-US" dirty="0"/>
              <a:t>, </a:t>
            </a:r>
            <a:r>
              <a:rPr lang="en-US" dirty="0" err="1"/>
              <a:t>ăn</a:t>
            </a:r>
            <a:r>
              <a:rPr lang="en-US" dirty="0"/>
              <a:t> </a:t>
            </a:r>
            <a:r>
              <a:rPr lang="en-US" dirty="0" err="1"/>
              <a:t>cắp</a:t>
            </a:r>
            <a:r>
              <a:rPr lang="en-US" dirty="0"/>
              <a:t> </a:t>
            </a:r>
            <a:r>
              <a:rPr lang="en-US" dirty="0" err="1"/>
              <a:t>chất</a:t>
            </a:r>
            <a:r>
              <a:rPr lang="en-US" dirty="0"/>
              <a:t> </a:t>
            </a:r>
            <a:r>
              <a:rPr lang="en-US"/>
              <a:t>xám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16ED8C-9FC6-41EA-BCF4-3C8787CD81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277610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69D792-2D25-4255-B156-EECDAC3066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39020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69D792-2D25-4255-B156-EECDAC3066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163869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69D792-2D25-4255-B156-EECDAC3066C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799674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16ED8C-9FC6-41EA-BCF4-3C8787CD81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3753133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16ED8C-9FC6-41EA-BCF4-3C8787CD81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95131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16ED8C-9FC6-41EA-BCF4-3C8787CD817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796424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0.png"/><Relationship Id="rId4" Type="http://schemas.openxmlformats.org/officeDocument/2006/relationships/image" Target="../media/image4.png"/><Relationship Id="rId9" Type="http://schemas.openxmlformats.org/officeDocument/2006/relationships/image" Target="../media/image13.png"/></Relationships>
</file>

<file path=ppt/slideLayouts/_rels/slideLayout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0" Type="http://schemas.openxmlformats.org/officeDocument/2006/relationships/image" Target="../media/image14.png"/><Relationship Id="rId4" Type="http://schemas.openxmlformats.org/officeDocument/2006/relationships/image" Target="../media/image4.png"/><Relationship Id="rId9" Type="http://schemas.openxmlformats.org/officeDocument/2006/relationships/image" Target="../media/image8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BE2ED47-91D0-46AA-86EC-53ED889A16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E66FF72-7395-4C6F-A777-8F6D6BC530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725193C-D694-4FEB-83C7-91152CF5B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D2091-196F-4803-B9EB-E6EB5CE12A42}" type="datetimeFigureOut">
              <a:rPr lang="zh-CN" altLang="en-US" smtClean="0"/>
              <a:t>2023/9/23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1529A1A-DE6B-47F8-94BE-7991DB7A1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81D4715-7521-4BB1-8EEA-7D772E8F9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5E1EC-C601-417C-B1AF-56556B499C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783781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7B3365E-E16F-4875-94DA-9C5FD51AD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C6D6D36-82E4-4016-99C8-BEDF9AC9F4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1C532AE-FBA5-4B96-ABE2-2E876A222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D2091-196F-4803-B9EB-E6EB5CE12A42}" type="datetimeFigureOut">
              <a:rPr lang="zh-CN" altLang="en-US" smtClean="0"/>
              <a:t>2023/9/23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DD1D0B0-7A10-4390-A1DB-939217410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1C96A51-9226-421C-9F76-2CDAEFA88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5E1EC-C601-417C-B1AF-56556B499C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99984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F3B91D46-63D5-4712-874F-89251782B5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7508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F3B91D46-63D5-4712-874F-89251782B5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B21519A0-EF9C-4CA5-BF00-BD935B804B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" r="-1"/>
          <a:stretch/>
        </p:blipFill>
        <p:spPr>
          <a:xfrm rot="5400000">
            <a:off x="-2599812" y="2429806"/>
            <a:ext cx="6858001" cy="180867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34BF521-4DB0-4091-B30A-F8415FF9020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43241" y="-1389015"/>
            <a:ext cx="6857692" cy="973154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40C4413-9483-4A24-A2A7-B8ABEA1DB6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3385"/>
          <a:stretch/>
        </p:blipFill>
        <p:spPr>
          <a:xfrm>
            <a:off x="10447304" y="3567469"/>
            <a:ext cx="3279672" cy="303049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563EBE9-7E11-4170-9E44-ACC9D9BD77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20855" y="4011391"/>
            <a:ext cx="2318824" cy="2142647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C78C6826-EB1F-4AB8-8978-8D6A82964590}"/>
              </a:ext>
            </a:extLst>
          </p:cNvPr>
          <p:cNvSpPr/>
          <p:nvPr userDrawn="1"/>
        </p:nvSpPr>
        <p:spPr>
          <a:xfrm>
            <a:off x="428626" y="190500"/>
            <a:ext cx="11496674" cy="6391275"/>
          </a:xfrm>
          <a:prstGeom prst="roundRect">
            <a:avLst>
              <a:gd name="adj" fmla="val 19369"/>
            </a:avLst>
          </a:prstGeom>
          <a:solidFill>
            <a:srgbClr val="FFFFFF"/>
          </a:solidFill>
          <a:ln w="69850" cmpd="sng">
            <a:solidFill>
              <a:srgbClr val="F5879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A1C3C63D-8EE0-4842-B7E3-1D96AA6561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22574" y="4625585"/>
            <a:ext cx="2705141" cy="298844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F2CF9AC-9B53-4D4D-83AD-2827BEB31E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3385"/>
          <a:stretch/>
        </p:blipFill>
        <p:spPr>
          <a:xfrm>
            <a:off x="-520855" y="-779874"/>
            <a:ext cx="2318824" cy="2142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4554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F3B91D46-63D5-4712-874F-89251782B5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B21519A0-EF9C-4CA5-BF00-BD935B804B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" r="-1"/>
          <a:stretch/>
        </p:blipFill>
        <p:spPr>
          <a:xfrm rot="5400000">
            <a:off x="-2599812" y="2429806"/>
            <a:ext cx="6858001" cy="180867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34BF521-4DB0-4091-B30A-F8415FF9020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43241" y="-1389015"/>
            <a:ext cx="6857692" cy="973154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40C4413-9483-4A24-A2A7-B8ABEA1DB6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3385"/>
          <a:stretch/>
        </p:blipFill>
        <p:spPr>
          <a:xfrm>
            <a:off x="10447304" y="3567469"/>
            <a:ext cx="3279672" cy="303049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563EBE9-7E11-4170-9E44-ACC9D9BD77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20855" y="4011391"/>
            <a:ext cx="2318824" cy="2142647"/>
          </a:xfrm>
          <a:prstGeom prst="rect">
            <a:avLst/>
          </a:prstGeom>
        </p:spPr>
      </p:pic>
      <p:sp>
        <p:nvSpPr>
          <p:cNvPr id="8" name="箭头: 五边形 7">
            <a:extLst>
              <a:ext uri="{FF2B5EF4-FFF2-40B4-BE49-F238E27FC236}">
                <a16:creationId xmlns:a16="http://schemas.microsoft.com/office/drawing/2014/main" id="{C78C6826-EB1F-4AB8-8978-8D6A82964590}"/>
              </a:ext>
            </a:extLst>
          </p:cNvPr>
          <p:cNvSpPr/>
          <p:nvPr userDrawn="1"/>
        </p:nvSpPr>
        <p:spPr>
          <a:xfrm>
            <a:off x="929920" y="1051231"/>
            <a:ext cx="10332160" cy="4755538"/>
          </a:xfrm>
          <a:prstGeom prst="homePlate">
            <a:avLst>
              <a:gd name="adj" fmla="val 31278"/>
            </a:avLst>
          </a:prstGeom>
          <a:solidFill>
            <a:srgbClr val="FFFFFF"/>
          </a:solidFill>
          <a:ln w="69850" cmpd="sng">
            <a:solidFill>
              <a:srgbClr val="F5879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A1C3C63D-8EE0-4842-B7E3-1D96AA6561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1426" y="4663685"/>
            <a:ext cx="2705141" cy="298844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3C34014F-B8A4-4712-B62C-67773BF248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83"/>
          <a:stretch/>
        </p:blipFill>
        <p:spPr>
          <a:xfrm>
            <a:off x="104860" y="4663685"/>
            <a:ext cx="2705140" cy="249961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F2CF9AC-9B53-4D4D-83AD-2827BEB31E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3385"/>
          <a:stretch/>
        </p:blipFill>
        <p:spPr>
          <a:xfrm>
            <a:off x="-520855" y="-779874"/>
            <a:ext cx="2318824" cy="214264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3645C22-5098-4759-8C4D-E48CD2EC49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12579" y="3061073"/>
            <a:ext cx="4854760" cy="4817592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5FE2D3D-53F9-42B2-AEF1-E4FE9F63F25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33375" y="-1689325"/>
            <a:ext cx="7439134" cy="10332160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DFAF61D5-11D6-4530-810C-7EA92D9ADC07}"/>
              </a:ext>
            </a:extLst>
          </p:cNvPr>
          <p:cNvGrpSpPr/>
          <p:nvPr userDrawn="1"/>
        </p:nvGrpSpPr>
        <p:grpSpPr>
          <a:xfrm>
            <a:off x="8147638" y="-2425197"/>
            <a:ext cx="5715000" cy="6858000"/>
            <a:chOff x="-1793153" y="-2765127"/>
            <a:chExt cx="5715000" cy="6858000"/>
          </a:xfrm>
        </p:grpSpPr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1B7505DC-D709-43FC-B39F-E26FD8029E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793153" y="-2765127"/>
              <a:ext cx="5715000" cy="6858000"/>
            </a:xfrm>
            <a:prstGeom prst="rect">
              <a:avLst/>
            </a:prstGeom>
          </p:spPr>
        </p:pic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4F981AAE-E1C4-4BF3-96C9-6603C4CE5F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36172" y="-1664165"/>
              <a:ext cx="3119677" cy="37436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99592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5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750"/>
                            </p:stCondLst>
                            <p:childTnLst>
                              <p:par>
                                <p:cTn id="4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F3B91D46-63D5-4712-874F-89251782B5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B21519A0-EF9C-4CA5-BF00-BD935B804B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" r="-1"/>
          <a:stretch/>
        </p:blipFill>
        <p:spPr>
          <a:xfrm rot="5400000">
            <a:off x="-2599812" y="2429806"/>
            <a:ext cx="6858001" cy="180867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34BF521-4DB0-4091-B30A-F8415FF9020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43241" y="-1389015"/>
            <a:ext cx="6857692" cy="973154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40C4413-9483-4A24-A2A7-B8ABEA1DB6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3385"/>
          <a:stretch/>
        </p:blipFill>
        <p:spPr>
          <a:xfrm>
            <a:off x="10447304" y="3567469"/>
            <a:ext cx="3279672" cy="303049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563EBE9-7E11-4170-9E44-ACC9D9BD77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20855" y="4011391"/>
            <a:ext cx="2318824" cy="2142647"/>
          </a:xfrm>
          <a:prstGeom prst="rect">
            <a:avLst/>
          </a:prstGeom>
        </p:spPr>
      </p:pic>
      <p:sp>
        <p:nvSpPr>
          <p:cNvPr id="8" name="流程图: 资料带 7">
            <a:extLst>
              <a:ext uri="{FF2B5EF4-FFF2-40B4-BE49-F238E27FC236}">
                <a16:creationId xmlns:a16="http://schemas.microsoft.com/office/drawing/2014/main" id="{C78C6826-EB1F-4AB8-8978-8D6A82964590}"/>
              </a:ext>
            </a:extLst>
          </p:cNvPr>
          <p:cNvSpPr/>
          <p:nvPr userDrawn="1"/>
        </p:nvSpPr>
        <p:spPr>
          <a:xfrm>
            <a:off x="1029137" y="908395"/>
            <a:ext cx="10332160" cy="4755538"/>
          </a:xfrm>
          <a:prstGeom prst="flowChartPunchedTape">
            <a:avLst/>
          </a:prstGeom>
          <a:solidFill>
            <a:srgbClr val="FFFFFF"/>
          </a:solidFill>
          <a:ln w="69850" cmpd="sng">
            <a:solidFill>
              <a:srgbClr val="F5879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A1C3C63D-8EE0-4842-B7E3-1D96AA6561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1426" y="4663685"/>
            <a:ext cx="2705141" cy="298844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3C34014F-B8A4-4712-B62C-67773BF248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83"/>
          <a:stretch/>
        </p:blipFill>
        <p:spPr>
          <a:xfrm>
            <a:off x="104860" y="4663685"/>
            <a:ext cx="2705140" cy="249961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F2CF9AC-9B53-4D4D-83AD-2827BEB31E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3385"/>
          <a:stretch/>
        </p:blipFill>
        <p:spPr>
          <a:xfrm>
            <a:off x="-304126" y="-468226"/>
            <a:ext cx="3234164" cy="2988442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3645C22-5098-4759-8C4D-E48CD2EC49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12579" y="3061073"/>
            <a:ext cx="4854760" cy="4817592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5FE2D3D-53F9-42B2-AEF1-E4FE9F63F25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31927" y="-1689325"/>
            <a:ext cx="7439134" cy="10332160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4C1F24BC-2165-403C-A799-AD09EF236CF9}"/>
              </a:ext>
            </a:extLst>
          </p:cNvPr>
          <p:cNvGrpSpPr/>
          <p:nvPr userDrawn="1"/>
        </p:nvGrpSpPr>
        <p:grpSpPr>
          <a:xfrm>
            <a:off x="-1096192" y="-1841776"/>
            <a:ext cx="4607810" cy="5529372"/>
            <a:chOff x="-1793153" y="-2765127"/>
            <a:chExt cx="5715000" cy="6858000"/>
          </a:xfrm>
        </p:grpSpPr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707759BC-095F-47C4-B171-FE86723FC12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793153" y="-2765127"/>
              <a:ext cx="5715000" cy="6858000"/>
            </a:xfrm>
            <a:prstGeom prst="rect">
              <a:avLst/>
            </a:prstGeom>
          </p:spPr>
        </p:pic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389CA60B-72AE-453B-B68A-6D92924B65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36172" y="-1664165"/>
              <a:ext cx="3119677" cy="37436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1522890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50"/>
                            </p:stCondLst>
                            <p:childTnLst>
                              <p:par>
                                <p:cTn id="3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8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F3B91D46-63D5-4712-874F-89251782B5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B21519A0-EF9C-4CA5-BF00-BD935B804B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" r="-1"/>
          <a:stretch/>
        </p:blipFill>
        <p:spPr>
          <a:xfrm rot="5400000">
            <a:off x="-2599812" y="2429806"/>
            <a:ext cx="6858001" cy="180867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34BF521-4DB0-4091-B30A-F8415FF9020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43241" y="-1389015"/>
            <a:ext cx="6857692" cy="973154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40C4413-9483-4A24-A2A7-B8ABEA1DB6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3385"/>
          <a:stretch/>
        </p:blipFill>
        <p:spPr>
          <a:xfrm>
            <a:off x="9317626" y="1913753"/>
            <a:ext cx="3279672" cy="303049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563EBE9-7E11-4170-9E44-ACC9D9BD77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8111" y="4158742"/>
            <a:ext cx="2318824" cy="2142647"/>
          </a:xfrm>
          <a:prstGeom prst="rect">
            <a:avLst/>
          </a:prstGeom>
        </p:spPr>
      </p:pic>
      <p:sp>
        <p:nvSpPr>
          <p:cNvPr id="8" name="矩形: 折角 7">
            <a:extLst>
              <a:ext uri="{FF2B5EF4-FFF2-40B4-BE49-F238E27FC236}">
                <a16:creationId xmlns:a16="http://schemas.microsoft.com/office/drawing/2014/main" id="{C78C6826-EB1F-4AB8-8978-8D6A82964590}"/>
              </a:ext>
            </a:extLst>
          </p:cNvPr>
          <p:cNvSpPr/>
          <p:nvPr userDrawn="1"/>
        </p:nvSpPr>
        <p:spPr>
          <a:xfrm>
            <a:off x="2865756" y="1130969"/>
            <a:ext cx="6549685" cy="4406350"/>
          </a:xfrm>
          <a:prstGeom prst="foldedCorner">
            <a:avLst/>
          </a:prstGeom>
          <a:solidFill>
            <a:srgbClr val="FFFFFF"/>
          </a:solidFill>
          <a:ln w="69850" cmpd="sng">
            <a:solidFill>
              <a:srgbClr val="F5879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A1C3C63D-8EE0-4842-B7E3-1D96AA6561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94349" y="4399846"/>
            <a:ext cx="2705141" cy="298844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3C34014F-B8A4-4712-B62C-67773BF248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83"/>
          <a:stretch/>
        </p:blipFill>
        <p:spPr>
          <a:xfrm>
            <a:off x="1317889" y="4287334"/>
            <a:ext cx="2705140" cy="249961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F2CF9AC-9B53-4D4D-83AD-2827BEB31E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3385"/>
          <a:stretch/>
        </p:blipFill>
        <p:spPr>
          <a:xfrm>
            <a:off x="-202129" y="-1208450"/>
            <a:ext cx="5210289" cy="481442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3645C22-5098-4759-8C4D-E48CD2EC49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00211" y="2608103"/>
            <a:ext cx="5399412" cy="535807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5FE2D3D-53F9-42B2-AEF1-E4FE9F63F25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45206" y="-1294958"/>
            <a:ext cx="7439134" cy="1033216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63CBAE3F-BC42-4E10-9527-9316549738B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4393" y="-2672395"/>
            <a:ext cx="6001605" cy="720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49626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25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0CAF34-91B3-8C83-2393-DDC44026525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83A02A3-E305-4E86-F6CD-7EA4885EF7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B75D49-F0FF-D55A-B8B3-BEB2E5B65D2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FB1298-7E7A-0C8B-EA8C-0F3EB527D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EE0407-0D19-7E65-BA43-C997C31537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030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C827A1-BF89-2455-AB89-F891BAA2B9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1C0ADF-63C7-C882-9FEA-FF9F582D83E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264FB9-8C8E-2BD5-6637-2E1D9E76876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749EC12-3029-8E25-A443-57F0EA26D2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EBB34E-32E0-57C8-EE29-B32DFF07F4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306591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3A1894-515C-08E3-4AD7-23FE4E963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D41B13C-6DC8-6F9E-A968-9E7FA9B890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189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37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56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75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94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1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3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50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279B02-76B0-FA52-6C1B-0F149689A90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4AC090C-5B44-D8AC-96D0-E0FBAD5EA4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3C7C6D-15EF-3201-FE4B-99BF248A7D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04656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DB745-A084-1445-D899-59C31E3D4E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BCCA36-E201-09DB-9377-F5530820B9D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BB1626-38F6-351F-F73F-6C1E51868A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700D610-92C3-850D-F4CD-AF9A90C46A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54CDDFE-68E9-364F-242A-F583E74F88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1F9ABA-C2E9-4FAB-D5B6-6D8258E9A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99253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817275E-1196-49A0-B39C-D7B68DBC0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BE015F-180F-418A-975E-B0B72CF511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A3929AD-C616-4EF1-A7F9-C8CD35BC6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D2091-196F-4803-B9EB-E6EB5CE12A42}" type="datetimeFigureOut">
              <a:rPr lang="zh-CN" altLang="en-US" smtClean="0"/>
              <a:t>2023/9/23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4523A01-F045-41D8-84EA-D319D5BEF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805D1D2-6AA7-470E-87BC-ABB93C4BF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5E1EC-C601-417C-B1AF-56556B499C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364509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60D21-4B13-587D-A2D9-5E99D2F001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F28D2F-BFB4-212E-7647-52AA8EC25F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A20D926-A861-5970-4944-165DEDBD4E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D7A9D15-5D70-CDD4-0887-799F6A5822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189" indent="0">
              <a:buNone/>
              <a:defRPr sz="2000" b="1"/>
            </a:lvl2pPr>
            <a:lvl3pPr marL="914377" indent="0">
              <a:buNone/>
              <a:defRPr sz="1800" b="1"/>
            </a:lvl3pPr>
            <a:lvl4pPr marL="1371566" indent="0">
              <a:buNone/>
              <a:defRPr sz="1600" b="1"/>
            </a:lvl4pPr>
            <a:lvl5pPr marL="1828754" indent="0">
              <a:buNone/>
              <a:defRPr sz="1600" b="1"/>
            </a:lvl5pPr>
            <a:lvl6pPr marL="2285943" indent="0">
              <a:buNone/>
              <a:defRPr sz="1600" b="1"/>
            </a:lvl6pPr>
            <a:lvl7pPr marL="2743131" indent="0">
              <a:buNone/>
              <a:defRPr sz="1600" b="1"/>
            </a:lvl7pPr>
            <a:lvl8pPr marL="3200320" indent="0">
              <a:buNone/>
              <a:defRPr sz="1600" b="1"/>
            </a:lvl8pPr>
            <a:lvl9pPr marL="3657509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372FD43-6A37-8FC7-C545-139625012F4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27EB626-EBDF-6887-EAF7-8D22DBF703D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9E26F4C-1B9E-B07B-7001-1CAA545037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8BC1DE3-6985-690E-8867-E64CC13629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744422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54E3A7-E39D-86AC-0751-B35A47A10B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23343C-E329-6C15-486C-6EB1CD7D8AC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AAA05C8-A432-3B2C-BAEA-3450B69FA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8B39B37-80E6-9B79-16D5-C0C38292FA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22330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B3DAD47-7519-6897-44E5-DBAD98593E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5DB4A1-1E72-FDA3-EF0F-7A685EE8EA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243DD24-DC1D-09A2-28AA-CD8660884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942913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42576-CE0C-7FB4-CD1D-5CA710E4FA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AEB1DD-7C7E-939D-BB12-F69CBE69E2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CC54670-6DFB-1F09-C937-D8C22B22A9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6493E85-D607-76F9-666C-19B3C19817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CB23E3-7E52-FF4E-AE0C-1EC8B5785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042456A-0C28-C079-DF99-31F8F5C3F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082579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D75A14-B090-AB69-42CB-D351D3F85B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68DD392-642F-DB51-97F3-5F27212564E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189" indent="0">
              <a:buNone/>
              <a:defRPr sz="2800"/>
            </a:lvl2pPr>
            <a:lvl3pPr marL="914377" indent="0">
              <a:buNone/>
              <a:defRPr sz="2400"/>
            </a:lvl3pPr>
            <a:lvl4pPr marL="1371566" indent="0">
              <a:buNone/>
              <a:defRPr sz="2000"/>
            </a:lvl4pPr>
            <a:lvl5pPr marL="1828754" indent="0">
              <a:buNone/>
              <a:defRPr sz="2000"/>
            </a:lvl5pPr>
            <a:lvl6pPr marL="2285943" indent="0">
              <a:buNone/>
              <a:defRPr sz="2000"/>
            </a:lvl6pPr>
            <a:lvl7pPr marL="2743131" indent="0">
              <a:buNone/>
              <a:defRPr sz="2000"/>
            </a:lvl7pPr>
            <a:lvl8pPr marL="3200320" indent="0">
              <a:buNone/>
              <a:defRPr sz="2000"/>
            </a:lvl8pPr>
            <a:lvl9pPr marL="3657509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446B8F2-C8E8-7A53-F182-FF9A3CE6124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189" indent="0">
              <a:buNone/>
              <a:defRPr sz="1400"/>
            </a:lvl2pPr>
            <a:lvl3pPr marL="914377" indent="0">
              <a:buNone/>
              <a:defRPr sz="1200"/>
            </a:lvl3pPr>
            <a:lvl4pPr marL="1371566" indent="0">
              <a:buNone/>
              <a:defRPr sz="1000"/>
            </a:lvl4pPr>
            <a:lvl5pPr marL="1828754" indent="0">
              <a:buNone/>
              <a:defRPr sz="1000"/>
            </a:lvl5pPr>
            <a:lvl6pPr marL="2285943" indent="0">
              <a:buNone/>
              <a:defRPr sz="1000"/>
            </a:lvl6pPr>
            <a:lvl7pPr marL="2743131" indent="0">
              <a:buNone/>
              <a:defRPr sz="1000"/>
            </a:lvl7pPr>
            <a:lvl8pPr marL="3200320" indent="0">
              <a:buNone/>
              <a:defRPr sz="1000"/>
            </a:lvl8pPr>
            <a:lvl9pPr marL="3657509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E54AAE-A612-73A8-E5B2-B092666903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EE9846-34C6-3964-23C1-97F60A606D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D3A427-039A-6988-4A08-E18C87675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311864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4303B6-A4A6-87C3-B5BC-6816F0E133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9CFBDD2-3614-AD2F-D406-F6AA13CC18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0F1FEC-64A8-900C-EA7F-7602192E682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3BE049-F3A7-E6C5-EA40-43905CD4D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369D19-BBC5-2493-89D9-E663BA8F8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17526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35BB4E2-0492-BBB1-95AD-83085A006A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6"/>
            <a:ext cx="2628900" cy="5811839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14FDA3-608C-3E18-02DB-AC1A4B87BEA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6"/>
            <a:ext cx="7734300" cy="5811839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D723B-2A73-F1DF-D7D1-519B200129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B96A186B-B57A-4801-82AF-751650A9198B}" type="datetimeFigureOut">
              <a:rPr lang="en-US" smtClean="0"/>
              <a:t>9/23/2023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BDE330-C6AF-4877-8C0E-5C7891315B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CE8FC0-40C8-A484-88F5-BFF0616C9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17F75F6C-B60A-4243-BAFF-C9A93FF614E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080405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BE2ED47-91D0-46AA-86EC-53ED889A16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6E66FF72-7395-4C6F-A777-8F6D6BC5303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A725193C-D694-4FEB-83C7-91152CF5B6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D2091-196F-4803-B9EB-E6EB5CE12A42}" type="datetimeFigureOut">
              <a:rPr lang="zh-CN" altLang="en-US" smtClean="0"/>
              <a:t>2023/9/23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1529A1A-DE6B-47F8-94BE-7991DB7A15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881D4715-7521-4BB1-8EEA-7D772E8F9A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5E1EC-C601-417C-B1AF-56556B499C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467903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817275E-1196-49A0-B39C-D7B68DBC04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BCBE015F-180F-418A-975E-B0B72CF511D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DA3929AD-C616-4EF1-A7F9-C8CD35BC6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D2091-196F-4803-B9EB-E6EB5CE12A42}" type="datetimeFigureOut">
              <a:rPr lang="zh-CN" altLang="en-US" smtClean="0"/>
              <a:t>2023/9/23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4523A01-F045-41D8-84EA-D319D5BEF3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805D1D2-6AA7-470E-87BC-ABB93C4BF8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5E1EC-C601-417C-B1AF-56556B499C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48533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B179502-B356-47B1-BE68-6DCF73FE0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8C6E885-16DF-49E3-9C79-223D5CBDA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E46D344-D2AD-42CB-9C59-26619DE42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D2091-196F-4803-B9EB-E6EB5CE12A42}" type="datetimeFigureOut">
              <a:rPr lang="zh-CN" altLang="en-US" smtClean="0"/>
              <a:t>2023/9/23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2145717-C690-4011-A155-4222DD3B5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0873A9C-F75B-4C4E-8F20-5D95C1044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5E1EC-C601-417C-B1AF-56556B499C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883556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B179502-B356-47B1-BE68-6DCF73FE0B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C8C6E885-16DF-49E3-9C79-223D5CBDA9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E46D344-D2AD-42CB-9C59-26619DE42F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D2091-196F-4803-B9EB-E6EB5CE12A42}" type="datetimeFigureOut">
              <a:rPr lang="zh-CN" altLang="en-US" smtClean="0"/>
              <a:t>2023/9/23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2145717-C690-4011-A155-4222DD3B5E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B0873A9C-F75B-4C4E-8F20-5D95C1044B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5E1EC-C601-417C-B1AF-56556B499C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73228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DC63A87-DD9C-470E-BFF3-8F5044048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5982C67-8EF6-4B50-B5BA-6B01DFDC80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9028EC3-511E-4454-B244-E4887E0092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35BCC6C-148F-43C0-AD73-CC650D81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D2091-196F-4803-B9EB-E6EB5CE12A42}" type="datetimeFigureOut">
              <a:rPr lang="zh-CN" altLang="en-US" smtClean="0"/>
              <a:t>2023/9/23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4B59F36-FF80-42BB-B82E-0D8633EC8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A7137FE-5476-4CAD-94B3-A86330316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5E1EC-C601-417C-B1AF-56556B499C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4833730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BCFB921-F497-4E6C-8DF0-3AF1AD3DC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05408CF-D30C-4188-87BE-442EC556B6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E0127E3-B49C-464F-9811-8FD9CBE2B0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DD876C8-EE4D-4138-AB52-000AFB426F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B900203-CB8F-42D0-A1A8-58884D3DB3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F2334EF-B11A-4C4B-9A4C-6CCE0FC60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D2091-196F-4803-B9EB-E6EB5CE12A42}" type="datetimeFigureOut">
              <a:rPr lang="zh-CN" altLang="en-US" smtClean="0"/>
              <a:t>2023/9/23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1353096-B488-412C-A5D4-A56D2FB64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9B4ED08-15AA-4407-AC05-F31B7B8C5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5E1EC-C601-417C-B1AF-56556B499C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034311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B383D5C-E58A-466F-ADD7-DFCAFD69F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CDCC289-FFEE-4E76-9FC3-F2649A2F3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D2091-196F-4803-B9EB-E6EB5CE12A42}" type="datetimeFigureOut">
              <a:rPr lang="zh-CN" altLang="en-US" smtClean="0"/>
              <a:t>2023/9/23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F6930E2-6643-4182-B777-B71707FEE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1E2E2C6-6CEC-42B0-A964-6E20DCBD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5E1EC-C601-417C-B1AF-56556B499C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047411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51CB2F1-BF02-40E9-AAB9-7F3D981D4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D2091-196F-4803-B9EB-E6EB5CE12A42}" type="datetimeFigureOut">
              <a:rPr lang="zh-CN" altLang="en-US" smtClean="0"/>
              <a:t>2023/9/23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CA18037-0F1F-4CA7-BD02-D7B6FABC0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07A1465-B560-4F4F-A1A3-8166F64A7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5E1EC-C601-417C-B1AF-56556B499C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1456529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DDBC93-B16E-4EEF-B78D-651DE9955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D87CB3-94FA-444C-B7BF-46B0531AB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D9FF8F7-E45F-40B2-AC48-0BB92A4CB9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F669280-99BA-4151-A20A-9612F99F6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D2091-196F-4803-B9EB-E6EB5CE12A42}" type="datetimeFigureOut">
              <a:rPr lang="zh-CN" altLang="en-US" smtClean="0"/>
              <a:t>2023/9/23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1A6F67B-4D95-47A9-BCAA-104EEDB0C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2F5120C-2223-439B-856A-8B074E84A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5E1EC-C601-417C-B1AF-56556B499C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8555209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7F3AE0E-7DF7-4E3B-A5DB-6D5FD3BC2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19905BD3-B976-4C12-8460-0DFE8CFB3C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BAA8EB1-522E-4A68-9596-06DB241A35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4E8A9BF-C64F-488A-8693-66B6D6E40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D2091-196F-4803-B9EB-E6EB5CE12A42}" type="datetimeFigureOut">
              <a:rPr lang="zh-CN" altLang="en-US" smtClean="0"/>
              <a:t>2023/9/23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B1BE069-A8F1-4B72-A622-A6599DAD9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558D991-AB7F-4353-B839-5C07F7287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5E1EC-C601-417C-B1AF-56556B499C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47788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7B3365E-E16F-4875-94DA-9C5FD51AD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3C6D6D36-82E4-4016-99C8-BEDF9AC9F4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1C532AE-FBA5-4B96-ABE2-2E876A2224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D2091-196F-4803-B9EB-E6EB5CE12A42}" type="datetimeFigureOut">
              <a:rPr lang="zh-CN" altLang="en-US" smtClean="0"/>
              <a:t>2023/9/23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6DD1D0B0-7A10-4390-A1DB-939217410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1C96A51-9226-421C-9F76-2CDAEFA88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5E1EC-C601-417C-B1AF-56556B499C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41375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F3B91D46-63D5-4712-874F-89251782B5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38490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F3B91D46-63D5-4712-874F-89251782B5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B21519A0-EF9C-4CA5-BF00-BD935B804B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" r="-1"/>
          <a:stretch/>
        </p:blipFill>
        <p:spPr>
          <a:xfrm rot="5400000">
            <a:off x="-2599812" y="2429806"/>
            <a:ext cx="6858001" cy="180867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34BF521-4DB0-4091-B30A-F8415FF9020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43241" y="-1389015"/>
            <a:ext cx="6857692" cy="973154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40C4413-9483-4A24-A2A7-B8ABEA1DB6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3385"/>
          <a:stretch/>
        </p:blipFill>
        <p:spPr>
          <a:xfrm>
            <a:off x="10447304" y="3567469"/>
            <a:ext cx="3279672" cy="303049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563EBE9-7E11-4170-9E44-ACC9D9BD77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20855" y="4011391"/>
            <a:ext cx="2318824" cy="2142647"/>
          </a:xfrm>
          <a:prstGeom prst="rect">
            <a:avLst/>
          </a:prstGeom>
        </p:spPr>
      </p:pic>
      <p:sp>
        <p:nvSpPr>
          <p:cNvPr id="8" name="矩形: 圆角 7">
            <a:extLst>
              <a:ext uri="{FF2B5EF4-FFF2-40B4-BE49-F238E27FC236}">
                <a16:creationId xmlns:a16="http://schemas.microsoft.com/office/drawing/2014/main" id="{C78C6826-EB1F-4AB8-8978-8D6A82964590}"/>
              </a:ext>
            </a:extLst>
          </p:cNvPr>
          <p:cNvSpPr/>
          <p:nvPr userDrawn="1"/>
        </p:nvSpPr>
        <p:spPr>
          <a:xfrm>
            <a:off x="428626" y="190500"/>
            <a:ext cx="11496674" cy="6391275"/>
          </a:xfrm>
          <a:prstGeom prst="roundRect">
            <a:avLst>
              <a:gd name="adj" fmla="val 19369"/>
            </a:avLst>
          </a:prstGeom>
          <a:solidFill>
            <a:srgbClr val="FFFFFF"/>
          </a:solidFill>
          <a:ln w="69850" cmpd="sng">
            <a:solidFill>
              <a:srgbClr val="F5879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A1C3C63D-8EE0-4842-B7E3-1D96AA6561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422574" y="4625585"/>
            <a:ext cx="2705141" cy="298844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F2CF9AC-9B53-4D4D-83AD-2827BEB31E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3385"/>
          <a:stretch/>
        </p:blipFill>
        <p:spPr>
          <a:xfrm>
            <a:off x="-520855" y="-779874"/>
            <a:ext cx="2318824" cy="21426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253936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F3B91D46-63D5-4712-874F-89251782B5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B21519A0-EF9C-4CA5-BF00-BD935B804B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" r="-1"/>
          <a:stretch/>
        </p:blipFill>
        <p:spPr>
          <a:xfrm rot="5400000">
            <a:off x="-2599812" y="2429806"/>
            <a:ext cx="6858001" cy="180867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34BF521-4DB0-4091-B30A-F8415FF9020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43241" y="-1389015"/>
            <a:ext cx="6857692" cy="973154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40C4413-9483-4A24-A2A7-B8ABEA1DB6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3385"/>
          <a:stretch/>
        </p:blipFill>
        <p:spPr>
          <a:xfrm>
            <a:off x="10447304" y="3567469"/>
            <a:ext cx="3279672" cy="303049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563EBE9-7E11-4170-9E44-ACC9D9BD77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20855" y="4011391"/>
            <a:ext cx="2318824" cy="2142647"/>
          </a:xfrm>
          <a:prstGeom prst="rect">
            <a:avLst/>
          </a:prstGeom>
        </p:spPr>
      </p:pic>
      <p:sp>
        <p:nvSpPr>
          <p:cNvPr id="8" name="箭头: 五边形 7">
            <a:extLst>
              <a:ext uri="{FF2B5EF4-FFF2-40B4-BE49-F238E27FC236}">
                <a16:creationId xmlns:a16="http://schemas.microsoft.com/office/drawing/2014/main" id="{C78C6826-EB1F-4AB8-8978-8D6A82964590}"/>
              </a:ext>
            </a:extLst>
          </p:cNvPr>
          <p:cNvSpPr/>
          <p:nvPr userDrawn="1"/>
        </p:nvSpPr>
        <p:spPr>
          <a:xfrm>
            <a:off x="929920" y="1051231"/>
            <a:ext cx="10332160" cy="4755538"/>
          </a:xfrm>
          <a:prstGeom prst="homePlate">
            <a:avLst>
              <a:gd name="adj" fmla="val 31278"/>
            </a:avLst>
          </a:prstGeom>
          <a:solidFill>
            <a:srgbClr val="FFFFFF"/>
          </a:solidFill>
          <a:ln w="69850" cmpd="sng">
            <a:solidFill>
              <a:srgbClr val="F5879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A1C3C63D-8EE0-4842-B7E3-1D96AA6561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1426" y="4663685"/>
            <a:ext cx="2705141" cy="298844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3C34014F-B8A4-4712-B62C-67773BF248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83"/>
          <a:stretch/>
        </p:blipFill>
        <p:spPr>
          <a:xfrm>
            <a:off x="104860" y="4663685"/>
            <a:ext cx="2705140" cy="249961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F2CF9AC-9B53-4D4D-83AD-2827BEB31E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3385"/>
          <a:stretch/>
        </p:blipFill>
        <p:spPr>
          <a:xfrm>
            <a:off x="-520855" y="-779874"/>
            <a:ext cx="2318824" cy="2142647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3645C22-5098-4759-8C4D-E48CD2EC49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12579" y="3061073"/>
            <a:ext cx="4854760" cy="4817592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5FE2D3D-53F9-42B2-AEF1-E4FE9F63F25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33375" y="-1689325"/>
            <a:ext cx="7439134" cy="10332160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DFAF61D5-11D6-4530-810C-7EA92D9ADC07}"/>
              </a:ext>
            </a:extLst>
          </p:cNvPr>
          <p:cNvGrpSpPr/>
          <p:nvPr userDrawn="1"/>
        </p:nvGrpSpPr>
        <p:grpSpPr>
          <a:xfrm>
            <a:off x="8147638" y="-2425197"/>
            <a:ext cx="5715000" cy="6858000"/>
            <a:chOff x="-1793153" y="-2765127"/>
            <a:chExt cx="5715000" cy="6858000"/>
          </a:xfrm>
        </p:grpSpPr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1B7505DC-D709-43FC-B39F-E26FD8029EC4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793153" y="-2765127"/>
              <a:ext cx="5715000" cy="6858000"/>
            </a:xfrm>
            <a:prstGeom prst="rect">
              <a:avLst/>
            </a:prstGeom>
          </p:spPr>
        </p:pic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4F981AAE-E1C4-4BF3-96C9-6603C4CE5F43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36172" y="-1664165"/>
              <a:ext cx="3119677" cy="37436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489131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50"/>
                            </p:stCondLst>
                            <p:childTnLst>
                              <p:par>
                                <p:cTn id="38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750"/>
                            </p:stCondLst>
                            <p:childTnLst>
                              <p:par>
                                <p:cTn id="43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5" dur="7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DC63A87-DD9C-470E-BFF3-8F5044048B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85982C67-8EF6-4B50-B5BA-6B01DFDC80C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69028EC3-511E-4454-B244-E4887E00925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35BCC6C-148F-43C0-AD73-CC650D81EA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D2091-196F-4803-B9EB-E6EB5CE12A42}" type="datetimeFigureOut">
              <a:rPr lang="zh-CN" altLang="en-US" smtClean="0"/>
              <a:t>2023/9/23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4B59F36-FF80-42BB-B82E-0D8633EC89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6A7137FE-5476-4CAD-94B3-A86330316F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5E1EC-C601-417C-B1AF-56556B499C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0440919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F3B91D46-63D5-4712-874F-89251782B5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B21519A0-EF9C-4CA5-BF00-BD935B804B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" r="-1"/>
          <a:stretch/>
        </p:blipFill>
        <p:spPr>
          <a:xfrm rot="5400000">
            <a:off x="-2599812" y="2429806"/>
            <a:ext cx="6858001" cy="180867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34BF521-4DB0-4091-B30A-F8415FF9020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43241" y="-1389015"/>
            <a:ext cx="6857692" cy="973154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40C4413-9483-4A24-A2A7-B8ABEA1DB6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3385"/>
          <a:stretch/>
        </p:blipFill>
        <p:spPr>
          <a:xfrm>
            <a:off x="10447304" y="3567469"/>
            <a:ext cx="3279672" cy="303049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563EBE9-7E11-4170-9E44-ACC9D9BD77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520855" y="4011391"/>
            <a:ext cx="2318824" cy="2142647"/>
          </a:xfrm>
          <a:prstGeom prst="rect">
            <a:avLst/>
          </a:prstGeom>
        </p:spPr>
      </p:pic>
      <p:sp>
        <p:nvSpPr>
          <p:cNvPr id="8" name="流程图: 资料带 7">
            <a:extLst>
              <a:ext uri="{FF2B5EF4-FFF2-40B4-BE49-F238E27FC236}">
                <a16:creationId xmlns:a16="http://schemas.microsoft.com/office/drawing/2014/main" id="{C78C6826-EB1F-4AB8-8978-8D6A82964590}"/>
              </a:ext>
            </a:extLst>
          </p:cNvPr>
          <p:cNvSpPr/>
          <p:nvPr userDrawn="1"/>
        </p:nvSpPr>
        <p:spPr>
          <a:xfrm>
            <a:off x="1029137" y="908395"/>
            <a:ext cx="10332160" cy="4755538"/>
          </a:xfrm>
          <a:prstGeom prst="flowChartPunchedTape">
            <a:avLst/>
          </a:prstGeom>
          <a:solidFill>
            <a:srgbClr val="FFFFFF"/>
          </a:solidFill>
          <a:ln w="69850" cmpd="sng">
            <a:solidFill>
              <a:srgbClr val="F5879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A1C3C63D-8EE0-4842-B7E3-1D96AA6561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01426" y="4663685"/>
            <a:ext cx="2705141" cy="298844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3C34014F-B8A4-4712-B62C-67773BF248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83"/>
          <a:stretch/>
        </p:blipFill>
        <p:spPr>
          <a:xfrm>
            <a:off x="104860" y="4663685"/>
            <a:ext cx="2705140" cy="249961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F2CF9AC-9B53-4D4D-83AD-2827BEB31E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3385"/>
          <a:stretch/>
        </p:blipFill>
        <p:spPr>
          <a:xfrm>
            <a:off x="-304126" y="-468226"/>
            <a:ext cx="3234164" cy="2988442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3645C22-5098-4759-8C4D-E48CD2EC49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12579" y="3061073"/>
            <a:ext cx="4854760" cy="4817592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5FE2D3D-53F9-42B2-AEF1-E4FE9F63F25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831927" y="-1689325"/>
            <a:ext cx="7439134" cy="10332160"/>
          </a:xfrm>
          <a:prstGeom prst="rect">
            <a:avLst/>
          </a:prstGeom>
        </p:spPr>
      </p:pic>
      <p:grpSp>
        <p:nvGrpSpPr>
          <p:cNvPr id="23" name="组合 22">
            <a:extLst>
              <a:ext uri="{FF2B5EF4-FFF2-40B4-BE49-F238E27FC236}">
                <a16:creationId xmlns:a16="http://schemas.microsoft.com/office/drawing/2014/main" id="{4C1F24BC-2165-403C-A799-AD09EF236CF9}"/>
              </a:ext>
            </a:extLst>
          </p:cNvPr>
          <p:cNvGrpSpPr/>
          <p:nvPr userDrawn="1"/>
        </p:nvGrpSpPr>
        <p:grpSpPr>
          <a:xfrm>
            <a:off x="-1096192" y="-1841776"/>
            <a:ext cx="4607810" cy="5529372"/>
            <a:chOff x="-1793153" y="-2765127"/>
            <a:chExt cx="5715000" cy="6858000"/>
          </a:xfrm>
        </p:grpSpPr>
        <p:pic>
          <p:nvPicPr>
            <p:cNvPr id="24" name="图片 23">
              <a:extLst>
                <a:ext uri="{FF2B5EF4-FFF2-40B4-BE49-F238E27FC236}">
                  <a16:creationId xmlns:a16="http://schemas.microsoft.com/office/drawing/2014/main" id="{707759BC-095F-47C4-B171-FE86723FC126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793153" y="-2765127"/>
              <a:ext cx="5715000" cy="6858000"/>
            </a:xfrm>
            <a:prstGeom prst="rect">
              <a:avLst/>
            </a:prstGeom>
          </p:spPr>
        </p:pic>
        <p:pic>
          <p:nvPicPr>
            <p:cNvPr id="25" name="图片 24">
              <a:extLst>
                <a:ext uri="{FF2B5EF4-FFF2-40B4-BE49-F238E27FC236}">
                  <a16:creationId xmlns:a16="http://schemas.microsoft.com/office/drawing/2014/main" id="{389CA60B-72AE-453B-B68A-6D92924B658D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36172" y="-1664165"/>
              <a:ext cx="3119677" cy="37436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66558747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250"/>
                            </p:stCondLst>
                            <p:childTnLst>
                              <p:par>
                                <p:cTn id="38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0" dur="8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id="{F3B91D46-63D5-4712-874F-89251782B57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B21519A0-EF9C-4CA5-BF00-BD935B804BE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" r="-1"/>
          <a:stretch/>
        </p:blipFill>
        <p:spPr>
          <a:xfrm rot="5400000">
            <a:off x="-2599812" y="2429806"/>
            <a:ext cx="6858001" cy="1808676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id="{F34BF521-4DB0-4091-B30A-F8415FF9020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843241" y="-1389015"/>
            <a:ext cx="6857692" cy="9731541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A40C4413-9483-4A24-A2A7-B8ABEA1DB6D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3385"/>
          <a:stretch/>
        </p:blipFill>
        <p:spPr>
          <a:xfrm>
            <a:off x="9317626" y="1913753"/>
            <a:ext cx="3279672" cy="3030493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id="{B563EBE9-7E11-4170-9E44-ACC9D9BD774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8111" y="4158742"/>
            <a:ext cx="2318824" cy="2142647"/>
          </a:xfrm>
          <a:prstGeom prst="rect">
            <a:avLst/>
          </a:prstGeom>
        </p:spPr>
      </p:pic>
      <p:sp>
        <p:nvSpPr>
          <p:cNvPr id="8" name="矩形: 折角 7">
            <a:extLst>
              <a:ext uri="{FF2B5EF4-FFF2-40B4-BE49-F238E27FC236}">
                <a16:creationId xmlns:a16="http://schemas.microsoft.com/office/drawing/2014/main" id="{C78C6826-EB1F-4AB8-8978-8D6A82964590}"/>
              </a:ext>
            </a:extLst>
          </p:cNvPr>
          <p:cNvSpPr/>
          <p:nvPr userDrawn="1"/>
        </p:nvSpPr>
        <p:spPr>
          <a:xfrm>
            <a:off x="2865756" y="1130969"/>
            <a:ext cx="6549685" cy="4406350"/>
          </a:xfrm>
          <a:prstGeom prst="foldedCorner">
            <a:avLst/>
          </a:prstGeom>
          <a:solidFill>
            <a:srgbClr val="FFFFFF"/>
          </a:solidFill>
          <a:ln w="69850" cmpd="sng">
            <a:solidFill>
              <a:srgbClr val="F5879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A1C3C63D-8EE0-4842-B7E3-1D96AA6561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94349" y="4399846"/>
            <a:ext cx="2705141" cy="298844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3C34014F-B8A4-4712-B62C-67773BF248E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83"/>
          <a:stretch/>
        </p:blipFill>
        <p:spPr>
          <a:xfrm>
            <a:off x="1317889" y="4287334"/>
            <a:ext cx="2705140" cy="249961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EF2CF9AC-9B53-4D4D-83AD-2827BEB31E3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3385"/>
          <a:stretch/>
        </p:blipFill>
        <p:spPr>
          <a:xfrm>
            <a:off x="-202129" y="-1208450"/>
            <a:ext cx="5210289" cy="481442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E3645C22-5098-4759-8C4D-E48CD2EC496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700211" y="2608103"/>
            <a:ext cx="5399412" cy="5358074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85FE2D3D-53F9-42B2-AEF1-E4FE9F63F25C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945206" y="-1294958"/>
            <a:ext cx="7439134" cy="10332160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63CBAE3F-BC42-4E10-9527-9316549738B2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84393" y="-2672395"/>
            <a:ext cx="6001605" cy="7201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667627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7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7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75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75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750"/>
                            </p:stCondLst>
                            <p:childTnLst>
                              <p:par>
                                <p:cTn id="3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125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BCFB921-F497-4E6C-8DF0-3AF1AD3DCA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A05408CF-D30C-4188-87BE-442EC556B6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5E0127E3-B49C-464F-9811-8FD9CBE2B0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5DD876C8-EE4D-4138-AB52-000AFB426F2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8B900203-CB8F-42D0-A1A8-58884D3DB37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CF2334EF-B11A-4C4B-9A4C-6CCE0FC60C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D2091-196F-4803-B9EB-E6EB5CE12A42}" type="datetimeFigureOut">
              <a:rPr lang="zh-CN" altLang="en-US" smtClean="0"/>
              <a:t>2023/9/23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21353096-B488-412C-A5D4-A56D2FB642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9B4ED08-15AA-4407-AC05-F31B7B8C5B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5E1EC-C601-417C-B1AF-56556B499C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6793389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B383D5C-E58A-466F-ADD7-DFCAFD69FD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3CDCC289-FFEE-4E76-9FC3-F2649A2F38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D2091-196F-4803-B9EB-E6EB5CE12A42}" type="datetimeFigureOut">
              <a:rPr lang="zh-CN" altLang="en-US" smtClean="0"/>
              <a:t>2023/9/23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F6930E2-6643-4182-B777-B71707FEE3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1E2E2C6-6CEC-42B0-A964-6E20DCBD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5E1EC-C601-417C-B1AF-56556B499C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16725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151CB2F1-BF02-40E9-AAB9-7F3D981D49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D2091-196F-4803-B9EB-E6EB5CE12A42}" type="datetimeFigureOut">
              <a:rPr lang="zh-CN" altLang="en-US" smtClean="0"/>
              <a:t>2023/9/23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0CA18037-0F1F-4CA7-BD02-D7B6FABC0E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B07A1465-B560-4F4F-A1A3-8166F64A7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5E1EC-C601-417C-B1AF-56556B499C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39448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1DDBC93-B16E-4EEF-B78D-651DE9955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7D87CB3-94FA-444C-B7BF-46B0531AB8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ED9FF8F7-E45F-40B2-AC48-0BB92A4CB9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0F669280-99BA-4151-A20A-9612F99F60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D2091-196F-4803-B9EB-E6EB5CE12A42}" type="datetimeFigureOut">
              <a:rPr lang="zh-CN" altLang="en-US" smtClean="0"/>
              <a:t>2023/9/23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71A6F67B-4D95-47A9-BCAA-104EEDB0C5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92F5120C-2223-439B-856A-8B074E84A5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5E1EC-C601-417C-B1AF-56556B499C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2118663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7F3AE0E-7DF7-4E3B-A5DB-6D5FD3BC29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19905BD3-B976-4C12-8460-0DFE8CFB3C3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FBAA8EB1-522E-4A68-9596-06DB241A35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4E8A9BF-C64F-488A-8693-66B6D6E40C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D2091-196F-4803-B9EB-E6EB5CE12A42}" type="datetimeFigureOut">
              <a:rPr lang="zh-CN" altLang="en-US" smtClean="0"/>
              <a:t>2023/9/23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B1BE069-A8F1-4B72-A622-A6599DAD93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558D991-AB7F-4353-B839-5C07F72873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25E1EC-C601-417C-B1AF-56556B499C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32530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3.xml"/><Relationship Id="rId13" Type="http://schemas.openxmlformats.org/officeDocument/2006/relationships/image" Target="../media/image15.jpg"/><Relationship Id="rId3" Type="http://schemas.openxmlformats.org/officeDocument/2006/relationships/slideLayout" Target="../slideLayouts/slideLayout18.xml"/><Relationship Id="rId7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6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5.xml"/><Relationship Id="rId4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4.xml"/><Relationship Id="rId14" Type="http://schemas.openxmlformats.org/officeDocument/2006/relationships/image" Target="../media/image16.jp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9.xml"/><Relationship Id="rId3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8.xml"/><Relationship Id="rId17" Type="http://schemas.openxmlformats.org/officeDocument/2006/relationships/image" Target="../media/image16.jpg"/><Relationship Id="rId2" Type="http://schemas.openxmlformats.org/officeDocument/2006/relationships/slideLayout" Target="../slideLayouts/slideLayout28.xml"/><Relationship Id="rId16" Type="http://schemas.openxmlformats.org/officeDocument/2006/relationships/theme" Target="../theme/theme3.xml"/><Relationship Id="rId1" Type="http://schemas.openxmlformats.org/officeDocument/2006/relationships/slideLayout" Target="../slideLayouts/slideLayout27.xml"/><Relationship Id="rId6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7.xml"/><Relationship Id="rId5" Type="http://schemas.openxmlformats.org/officeDocument/2006/relationships/slideLayout" Target="../slideLayouts/slideLayout31.xml"/><Relationship Id="rId15" Type="http://schemas.openxmlformats.org/officeDocument/2006/relationships/slideLayout" Target="../slideLayouts/slideLayout41.xml"/><Relationship Id="rId10" Type="http://schemas.openxmlformats.org/officeDocument/2006/relationships/slideLayout" Target="../slideLayouts/slideLayout36.xml"/><Relationship Id="rId4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4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92ED725-EE93-4768-AFB7-427F5375F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219874E-CE0C-49D1-A5A6-B4E8F63594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735EEF7-52AC-4DDB-824A-D84971FBEC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5D2091-196F-4803-B9EB-E6EB5CE12A42}" type="datetimeFigureOut">
              <a:rPr lang="zh-CN" altLang="en-US" smtClean="0"/>
              <a:t>2023/9/23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BDA5C1A-5172-43A8-B6F2-3BBAC9FD44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8C95BC0-ADEE-4515-892C-53E57D60ED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25E1EC-C601-417C-B1AF-56556B499CF2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9" name="Picture 8" descr="A white circle with leaves and blue text&#10;&#10;Description automatically generated">
            <a:extLst>
              <a:ext uri="{FF2B5EF4-FFF2-40B4-BE49-F238E27FC236}">
                <a16:creationId xmlns:a16="http://schemas.microsoft.com/office/drawing/2014/main" id="{2E1C712F-2E91-1649-EE79-0B6178FCF2B6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96800" y="152400"/>
            <a:ext cx="1238250" cy="123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456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9Slide.vn - 2019">
            <a:extLst>
              <a:ext uri="{FF2B5EF4-FFF2-40B4-BE49-F238E27FC236}">
                <a16:creationId xmlns:a16="http://schemas.microsoft.com/office/drawing/2014/main" id="{712C3415-C5CB-FA83-3039-180A41717C10}"/>
              </a:ext>
            </a:extLst>
          </p:cNvPr>
          <p:cNvSpPr txBox="1"/>
          <p:nvPr userDrawn="1"/>
        </p:nvSpPr>
        <p:spPr>
          <a:xfrm>
            <a:off x="0" y="-2016442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  <p:pic>
        <p:nvPicPr>
          <p:cNvPr id="2" name="Picture 1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BF4A05AB-B6F4-23D6-C699-61C8BF4AA37C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3101" y="76199"/>
            <a:ext cx="1590675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781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679" r:id="rId3"/>
    <p:sldLayoutId id="2147483680" r:id="rId4"/>
    <p:sldLayoutId id="2147483681" r:id="rId5"/>
    <p:sldLayoutId id="2147483682" r:id="rId6"/>
    <p:sldLayoutId id="2147483683" r:id="rId7"/>
    <p:sldLayoutId id="2147483684" r:id="rId8"/>
    <p:sldLayoutId id="2147483685" r:id="rId9"/>
    <p:sldLayoutId id="2147483686" r:id="rId10"/>
    <p:sldLayoutId id="2147483687" r:id="rId1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292ED725-EE93-4768-AFB7-427F5375F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219874E-CE0C-49D1-A5A6-B4E8F63594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二级</a:t>
            </a:r>
          </a:p>
          <a:p>
            <a:pPr lvl="2"/>
            <a:r>
              <a:rPr lang="zh-CN" altLang="en-US" dirty="0"/>
              <a:t>三级</a:t>
            </a:r>
          </a:p>
          <a:p>
            <a:pPr lvl="3"/>
            <a:r>
              <a:rPr lang="zh-CN" altLang="en-US" dirty="0"/>
              <a:t>四级</a:t>
            </a:r>
          </a:p>
          <a:p>
            <a:pPr lvl="4"/>
            <a:r>
              <a:rPr lang="zh-CN" altLang="en-US" dirty="0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735EEF7-52AC-4DDB-824A-D84971FBEC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5D2091-196F-4803-B9EB-E6EB5CE12A42}" type="datetimeFigureOut">
              <a:rPr lang="zh-CN" altLang="en-US" smtClean="0"/>
              <a:t>2023/9/23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BDA5C1A-5172-43A8-B6F2-3BBAC9FD444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8C95BC0-ADEE-4515-892C-53E57D60EDD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25E1EC-C601-417C-B1AF-56556B499CF2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8" name="Picture 7" descr="A pink background with white leaves and black text&#10;&#10;Description automatically generated">
            <a:extLst>
              <a:ext uri="{FF2B5EF4-FFF2-40B4-BE49-F238E27FC236}">
                <a16:creationId xmlns:a16="http://schemas.microsoft.com/office/drawing/2014/main" id="{0E1FC1F0-85C7-7698-F871-DD525263E814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43101" y="76199"/>
            <a:ext cx="1590675" cy="1590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08060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  <p:sldLayoutId id="2147483700" r:id="rId12"/>
    <p:sldLayoutId id="2147483701" r:id="rId13"/>
    <p:sldLayoutId id="2147483702" r:id="rId14"/>
    <p:sldLayoutId id="2147483703" r:id="rId15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2.jpeg"/><Relationship Id="rId7" Type="http://schemas.openxmlformats.org/officeDocument/2006/relationships/image" Target="../media/image18.png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20.png"/><Relationship Id="rId5" Type="http://schemas.openxmlformats.org/officeDocument/2006/relationships/image" Target="../media/image3.png"/><Relationship Id="rId10" Type="http://schemas.openxmlformats.org/officeDocument/2006/relationships/image" Target="../media/image12.png"/><Relationship Id="rId4" Type="http://schemas.openxmlformats.org/officeDocument/2006/relationships/image" Target="../media/image17.png"/><Relationship Id="rId9" Type="http://schemas.openxmlformats.org/officeDocument/2006/relationships/image" Target="../media/image19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8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8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4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22.png"/><Relationship Id="rId9" Type="http://schemas.openxmlformats.org/officeDocument/2006/relationships/image" Target="../media/image2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2.png"/><Relationship Id="rId7" Type="http://schemas.openxmlformats.org/officeDocument/2006/relationships/image" Target="../media/image44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3.png"/><Relationship Id="rId5" Type="http://schemas.openxmlformats.org/officeDocument/2006/relationships/image" Target="../media/image3.png"/><Relationship Id="rId10" Type="http://schemas.openxmlformats.org/officeDocument/2006/relationships/image" Target="../media/image47.png"/><Relationship Id="rId4" Type="http://schemas.openxmlformats.org/officeDocument/2006/relationships/image" Target="../media/image4.png"/><Relationship Id="rId9" Type="http://schemas.openxmlformats.org/officeDocument/2006/relationships/image" Target="../media/image4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microsoft.com/office/2007/relationships/media" Target="../media/media2.mp3"/><Relationship Id="rId7" Type="http://schemas.openxmlformats.org/officeDocument/2006/relationships/image" Target="../media/image2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4.xml"/><Relationship Id="rId5" Type="http://schemas.openxmlformats.org/officeDocument/2006/relationships/slideLayout" Target="../slideLayouts/slideLayout22.xml"/><Relationship Id="rId4" Type="http://schemas.openxmlformats.org/officeDocument/2006/relationships/audio" Target="../media/media2.mp3"/><Relationship Id="rId9" Type="http://schemas.openxmlformats.org/officeDocument/2006/relationships/image" Target="../media/image3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microsoft.com/office/2007/relationships/media" Target="../media/media2.mp3"/><Relationship Id="rId7" Type="http://schemas.openxmlformats.org/officeDocument/2006/relationships/image" Target="../media/image2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5.xml"/><Relationship Id="rId5" Type="http://schemas.openxmlformats.org/officeDocument/2006/relationships/slideLayout" Target="../slideLayouts/slideLayout22.xml"/><Relationship Id="rId4" Type="http://schemas.openxmlformats.org/officeDocument/2006/relationships/audio" Target="../media/media2.mp3"/><Relationship Id="rId9" Type="http://schemas.openxmlformats.org/officeDocument/2006/relationships/image" Target="../media/image30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microsoft.com/office/2007/relationships/media" Target="../media/media2.mp3"/><Relationship Id="rId7" Type="http://schemas.openxmlformats.org/officeDocument/2006/relationships/image" Target="../media/image28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notesSlide" Target="../notesSlides/notesSlide6.xml"/><Relationship Id="rId5" Type="http://schemas.openxmlformats.org/officeDocument/2006/relationships/slideLayout" Target="../slideLayouts/slideLayout22.xml"/><Relationship Id="rId4" Type="http://schemas.openxmlformats.org/officeDocument/2006/relationships/audio" Target="../media/media2.mp3"/><Relationship Id="rId9" Type="http://schemas.openxmlformats.org/officeDocument/2006/relationships/image" Target="../media/image30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image" Target="../media/image22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3.png"/><Relationship Id="rId5" Type="http://schemas.openxmlformats.org/officeDocument/2006/relationships/image" Target="../media/image9.pn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8C3B62EE-DE1B-4571-9849-328C3F70A6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F1E92D04-6B17-4065-9059-ED14F6C1E9F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09823" y="-315405"/>
            <a:ext cx="9420447" cy="7487758"/>
          </a:xfrm>
          <a:prstGeom prst="rect">
            <a:avLst/>
          </a:prstGeom>
        </p:spPr>
      </p:pic>
      <p:pic>
        <p:nvPicPr>
          <p:cNvPr id="14" name="图片 13">
            <a:extLst>
              <a:ext uri="{FF2B5EF4-FFF2-40B4-BE49-F238E27FC236}">
                <a16:creationId xmlns:a16="http://schemas.microsoft.com/office/drawing/2014/main" id="{67F2C1C6-D1DB-4426-AACA-C355F091256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" r="-1"/>
          <a:stretch/>
        </p:blipFill>
        <p:spPr>
          <a:xfrm rot="5400000">
            <a:off x="-2524666" y="2524136"/>
            <a:ext cx="6858001" cy="180867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A9016BD3-9F9A-4BCA-9C38-4CAAA407845C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134562" y="5198773"/>
            <a:ext cx="1790742" cy="1978281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7A9E545A-6AF3-47D7-A542-B4AD87EF272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182"/>
          <a:stretch/>
        </p:blipFill>
        <p:spPr>
          <a:xfrm>
            <a:off x="9386246" y="2994918"/>
            <a:ext cx="3413633" cy="3771132"/>
          </a:xfrm>
          <a:prstGeom prst="rect">
            <a:avLst/>
          </a:prstGeom>
        </p:spPr>
      </p:pic>
      <p:pic>
        <p:nvPicPr>
          <p:cNvPr id="22" name="图片 21">
            <a:extLst>
              <a:ext uri="{FF2B5EF4-FFF2-40B4-BE49-F238E27FC236}">
                <a16:creationId xmlns:a16="http://schemas.microsoft.com/office/drawing/2014/main" id="{4141E8BC-49FA-4793-ACA7-8E3EAB125060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3385"/>
          <a:stretch/>
        </p:blipFill>
        <p:spPr>
          <a:xfrm>
            <a:off x="-810575" y="-1023722"/>
            <a:ext cx="2318824" cy="2142647"/>
          </a:xfrm>
          <a:prstGeom prst="rect">
            <a:avLst/>
          </a:prstGeom>
        </p:spPr>
      </p:pic>
      <p:pic>
        <p:nvPicPr>
          <p:cNvPr id="23" name="图片 22">
            <a:extLst>
              <a:ext uri="{FF2B5EF4-FFF2-40B4-BE49-F238E27FC236}">
                <a16:creationId xmlns:a16="http://schemas.microsoft.com/office/drawing/2014/main" id="{690B1C4F-B583-44DA-8392-80DF083EE835}"/>
              </a:ext>
            </a:extLst>
          </p:cNvPr>
          <p:cNvPicPr>
            <a:picLocks noChangeAspect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33385"/>
          <a:stretch/>
        </p:blipFill>
        <p:spPr>
          <a:xfrm>
            <a:off x="440582" y="3145374"/>
            <a:ext cx="1574859" cy="1455206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053FE911-D40E-41CA-88F4-B19EDCCDA2A3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19516" y="5441212"/>
            <a:ext cx="2705141" cy="2988442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8C87E405-B995-4F4B-B958-A02A3B193B9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54390" y="-693769"/>
            <a:ext cx="6293141" cy="7551769"/>
          </a:xfrm>
          <a:prstGeom prst="rect">
            <a:avLst/>
          </a:prstGeom>
        </p:spPr>
      </p:pic>
      <p:pic>
        <p:nvPicPr>
          <p:cNvPr id="27" name="图片 26">
            <a:extLst>
              <a:ext uri="{FF2B5EF4-FFF2-40B4-BE49-F238E27FC236}">
                <a16:creationId xmlns:a16="http://schemas.microsoft.com/office/drawing/2014/main" id="{90E070BB-994B-469A-8BC4-EC1644BFC69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9763728" y="-1606597"/>
            <a:ext cx="3442387" cy="413086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709F275C-6E1D-F18A-4081-512945DD91C0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741417" y="1631790"/>
            <a:ext cx="2956816" cy="75597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C7088CC-C116-1E0B-8F3F-805C0A541992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092292" y="2364736"/>
            <a:ext cx="6559865" cy="3023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22110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B0881DE-1B8F-95FD-FA74-301D56052183}"/>
              </a:ext>
            </a:extLst>
          </p:cNvPr>
          <p:cNvGrpSpPr/>
          <p:nvPr/>
        </p:nvGrpSpPr>
        <p:grpSpPr>
          <a:xfrm>
            <a:off x="993499" y="555846"/>
            <a:ext cx="10615405" cy="2495468"/>
            <a:chOff x="4095750" y="1171575"/>
            <a:chExt cx="4066445" cy="1763935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B8F79C62-E465-4B64-254F-7D8C229E84DE}"/>
                </a:ext>
              </a:extLst>
            </p:cNvPr>
            <p:cNvSpPr/>
            <p:nvPr/>
          </p:nvSpPr>
          <p:spPr>
            <a:xfrm>
              <a:off x="4095750" y="1171575"/>
              <a:ext cx="4029075" cy="1763935"/>
            </a:xfrm>
            <a:prstGeom prst="roundRect">
              <a:avLst/>
            </a:prstGeom>
            <a:solidFill>
              <a:srgbClr val="90EC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E3083A1-3446-8AD0-2D26-740821A550EB}"/>
                </a:ext>
              </a:extLst>
            </p:cNvPr>
            <p:cNvSpPr txBox="1"/>
            <p:nvPr/>
          </p:nvSpPr>
          <p:spPr>
            <a:xfrm>
              <a:off x="4236782" y="1189637"/>
              <a:ext cx="3925413" cy="7420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(3) Nguyên nhân gây ô nhiễm nguồn nước. 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Do sự cố tràn dầu vào nguồn nước.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Do rác thải có lẫn trong nguồn nước.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Do nước thải chưa qua xử lí đã trực tiếp đi vào nguồn nước chính. 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Do thuốc trừ sâu hóa học ngấm vào không khí, nguồn đất rồi đi vào nguồn nước.</a:t>
              </a:r>
            </a:p>
          </p:txBody>
        </p:sp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58426C0B-FAA0-8B63-EBE3-13AD3101C326}"/>
              </a:ext>
            </a:extLst>
          </p:cNvPr>
          <p:cNvGrpSpPr/>
          <p:nvPr/>
        </p:nvGrpSpPr>
        <p:grpSpPr>
          <a:xfrm>
            <a:off x="1023317" y="3189714"/>
            <a:ext cx="10615405" cy="3151451"/>
            <a:chOff x="4095750" y="1171575"/>
            <a:chExt cx="4066445" cy="1763935"/>
          </a:xfrm>
        </p:grpSpPr>
        <p:sp>
          <p:nvSpPr>
            <p:cNvPr id="8" name="Rectangle: Rounded Corners 7">
              <a:extLst>
                <a:ext uri="{FF2B5EF4-FFF2-40B4-BE49-F238E27FC236}">
                  <a16:creationId xmlns:a16="http://schemas.microsoft.com/office/drawing/2014/main" id="{783311FB-8902-A991-2173-38D65E9B6F04}"/>
                </a:ext>
              </a:extLst>
            </p:cNvPr>
            <p:cNvSpPr/>
            <p:nvPr/>
          </p:nvSpPr>
          <p:spPr>
            <a:xfrm>
              <a:off x="4095750" y="1171575"/>
              <a:ext cx="4029075" cy="1763935"/>
            </a:xfrm>
            <a:prstGeom prst="roundRect">
              <a:avLst/>
            </a:prstGeom>
            <a:solidFill>
              <a:srgbClr val="90EC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DF23FB3C-FDC2-21A2-C84F-ECE822DFC583}"/>
                </a:ext>
              </a:extLst>
            </p:cNvPr>
            <p:cNvSpPr txBox="1"/>
            <p:nvPr/>
          </p:nvSpPr>
          <p:spPr>
            <a:xfrm>
              <a:off x="4236782" y="1189637"/>
              <a:ext cx="3925413" cy="109823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Bảo vệ nguồn nước và sử dụng tiết kiệm nước: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Nước trước khi được thải ra môi trường phải đảm bảo đã được xử lí sạch sẽ. 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Đổ rác đúng nơi quy định. 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Phun thuốc trừ sâu với lượng vừa phải. 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Tưới cây bằng nước rửa rau, vo gạo.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Sử dụng hệ thống nhỏ giọt để tưới cây. 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Tắm bằng vòi hoa sen thay vì tắm bồn. </a:t>
              </a:r>
              <a:endPara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sz="24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8814620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B0881DE-1B8F-95FD-FA74-301D56052183}"/>
              </a:ext>
            </a:extLst>
          </p:cNvPr>
          <p:cNvGrpSpPr/>
          <p:nvPr/>
        </p:nvGrpSpPr>
        <p:grpSpPr>
          <a:xfrm>
            <a:off x="923925" y="1480185"/>
            <a:ext cx="10615405" cy="3240903"/>
            <a:chOff x="4095750" y="1171575"/>
            <a:chExt cx="4066445" cy="1763935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B8F79C62-E465-4B64-254F-7D8C229E84DE}"/>
                </a:ext>
              </a:extLst>
            </p:cNvPr>
            <p:cNvSpPr/>
            <p:nvPr/>
          </p:nvSpPr>
          <p:spPr>
            <a:xfrm>
              <a:off x="4095750" y="1171575"/>
              <a:ext cx="4029075" cy="1763935"/>
            </a:xfrm>
            <a:prstGeom prst="roundRect">
              <a:avLst/>
            </a:prstGeom>
            <a:solidFill>
              <a:srgbClr val="90EC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E3083A1-3446-8AD0-2D26-740821A550EB}"/>
                </a:ext>
              </a:extLst>
            </p:cNvPr>
            <p:cNvSpPr txBox="1"/>
            <p:nvPr/>
          </p:nvSpPr>
          <p:spPr>
            <a:xfrm>
              <a:off x="4236782" y="1189637"/>
              <a:ext cx="3925413" cy="16583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(4) Vai trò của nước: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Cung cấp năng lượng cho cơ thể.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Dùng cho sinh hoạt hằng ngày: Làm sạch cơ thể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Dùng cho sinh hoạt hằng ngày: Làm sạch thục phẩm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Là môi trường để rèn luyện sức khỏe</a:t>
              </a:r>
            </a:p>
            <a:p>
              <a:pPr marL="342900" marR="0" lvl="0" indent="-3429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Là môi trường sống của một số loài động thực vật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6938390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B0881DE-1B8F-95FD-FA74-301D56052183}"/>
              </a:ext>
            </a:extLst>
          </p:cNvPr>
          <p:cNvGrpSpPr/>
          <p:nvPr/>
        </p:nvGrpSpPr>
        <p:grpSpPr>
          <a:xfrm>
            <a:off x="1023317" y="1450368"/>
            <a:ext cx="10615405" cy="3240903"/>
            <a:chOff x="4095750" y="1171575"/>
            <a:chExt cx="4066445" cy="1763935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B8F79C62-E465-4B64-254F-7D8C229E84DE}"/>
                </a:ext>
              </a:extLst>
            </p:cNvPr>
            <p:cNvSpPr/>
            <p:nvPr/>
          </p:nvSpPr>
          <p:spPr>
            <a:xfrm>
              <a:off x="4095750" y="1171575"/>
              <a:ext cx="4029075" cy="1763935"/>
            </a:xfrm>
            <a:prstGeom prst="roundRect">
              <a:avLst/>
            </a:prstGeom>
            <a:solidFill>
              <a:srgbClr val="90EC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E3083A1-3446-8AD0-2D26-740821A550EB}"/>
                </a:ext>
              </a:extLst>
            </p:cNvPr>
            <p:cNvSpPr txBox="1"/>
            <p:nvPr/>
          </p:nvSpPr>
          <p:spPr>
            <a:xfrm>
              <a:off x="4236782" y="1189637"/>
              <a:ext cx="3925413" cy="3182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(5) Vòng tuần hoàn của nước trong tự nhiên:</a:t>
              </a:r>
              <a:endPara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72A1117B-87F6-88F8-F49D-24059B45C8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95656" y="2487267"/>
            <a:ext cx="2142455" cy="15778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A79EE18-97ED-2829-3186-7A211C5DE3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5800" y="2586658"/>
            <a:ext cx="2381044" cy="15322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9C8DDC1-56DB-50BC-1934-40EBB7BAD7C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81120" y="2559870"/>
            <a:ext cx="2982567" cy="1498815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Arrow: Right 5">
            <a:extLst>
              <a:ext uri="{FF2B5EF4-FFF2-40B4-BE49-F238E27FC236}">
                <a16:creationId xmlns:a16="http://schemas.microsoft.com/office/drawing/2014/main" id="{1E94AA89-9B0C-1EBF-A9A2-89687302786C}"/>
              </a:ext>
            </a:extLst>
          </p:cNvPr>
          <p:cNvSpPr/>
          <p:nvPr/>
        </p:nvSpPr>
        <p:spPr>
          <a:xfrm>
            <a:off x="3836505" y="2922104"/>
            <a:ext cx="775252" cy="7056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B1162DFE-1011-2B71-460C-9AAF482151EA}"/>
              </a:ext>
            </a:extLst>
          </p:cNvPr>
          <p:cNvSpPr/>
          <p:nvPr/>
        </p:nvSpPr>
        <p:spPr>
          <a:xfrm>
            <a:off x="7106479" y="2932043"/>
            <a:ext cx="775252" cy="7056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8086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B0881DE-1B8F-95FD-FA74-301D56052183}"/>
              </a:ext>
            </a:extLst>
          </p:cNvPr>
          <p:cNvGrpSpPr/>
          <p:nvPr/>
        </p:nvGrpSpPr>
        <p:grpSpPr>
          <a:xfrm>
            <a:off x="923925" y="1480185"/>
            <a:ext cx="10605467" cy="3529137"/>
            <a:chOff x="4095750" y="1171575"/>
            <a:chExt cx="4062638" cy="1763935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B8F79C62-E465-4B64-254F-7D8C229E84DE}"/>
                </a:ext>
              </a:extLst>
            </p:cNvPr>
            <p:cNvSpPr/>
            <p:nvPr/>
          </p:nvSpPr>
          <p:spPr>
            <a:xfrm>
              <a:off x="4095750" y="1171575"/>
              <a:ext cx="4029075" cy="1763935"/>
            </a:xfrm>
            <a:prstGeom prst="roundRect">
              <a:avLst/>
            </a:prstGeom>
            <a:solidFill>
              <a:srgbClr val="90EC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E3083A1-3446-8AD0-2D26-740821A550EB}"/>
                </a:ext>
              </a:extLst>
            </p:cNvPr>
            <p:cNvSpPr txBox="1"/>
            <p:nvPr/>
          </p:nvSpPr>
          <p:spPr>
            <a:xfrm>
              <a:off x="4232975" y="1244282"/>
              <a:ext cx="3925413" cy="152294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(6) Một số cách làm sạch nước sinh hoạt: </a:t>
              </a:r>
            </a:p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Sử dụng máy lọc nước. </a:t>
              </a:r>
            </a:p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Dùng cát, than hoạt tính hoặc sỏi để lọc nước. </a:t>
              </a:r>
            </a:p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Dùng viên lọc nước. </a:t>
              </a:r>
            </a:p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Dùng phèn chua. </a:t>
              </a:r>
            </a:p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Lắng đọng nước bằng chum, vại, xô.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66801654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4038C00-4325-6D80-BB2D-D4400D3167F6}"/>
              </a:ext>
            </a:extLst>
          </p:cNvPr>
          <p:cNvSpPr txBox="1"/>
          <p:nvPr/>
        </p:nvSpPr>
        <p:spPr>
          <a:xfrm>
            <a:off x="1340955" y="331304"/>
            <a:ext cx="982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2. </a:t>
            </a: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Giới thiệu về không khí theo sơ đồ gợi ý dưới đây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06B6DB-1DEB-E99A-C8A0-5B73DEBA3E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1711084"/>
            <a:ext cx="10253870" cy="3280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0387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B0881DE-1B8F-95FD-FA74-301D56052183}"/>
              </a:ext>
            </a:extLst>
          </p:cNvPr>
          <p:cNvGrpSpPr/>
          <p:nvPr/>
        </p:nvGrpSpPr>
        <p:grpSpPr>
          <a:xfrm>
            <a:off x="904046" y="973287"/>
            <a:ext cx="10575650" cy="1958756"/>
            <a:chOff x="4095750" y="1171575"/>
            <a:chExt cx="4051216" cy="97155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B8F79C62-E465-4B64-254F-7D8C229E84DE}"/>
                </a:ext>
              </a:extLst>
            </p:cNvPr>
            <p:cNvSpPr/>
            <p:nvPr/>
          </p:nvSpPr>
          <p:spPr>
            <a:xfrm>
              <a:off x="4095750" y="1171575"/>
              <a:ext cx="4029075" cy="971550"/>
            </a:xfrm>
            <a:prstGeom prst="roundRect">
              <a:avLst/>
            </a:prstGeom>
            <a:solidFill>
              <a:srgbClr val="90EC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E3083A1-3446-8AD0-2D26-740821A550EB}"/>
                </a:ext>
              </a:extLst>
            </p:cNvPr>
            <p:cNvSpPr txBox="1"/>
            <p:nvPr/>
          </p:nvSpPr>
          <p:spPr>
            <a:xfrm>
              <a:off x="4221553" y="1251753"/>
              <a:ext cx="3925413" cy="7785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514350" marR="0" lvl="0" indent="-51435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AutoNum type="arabicParenBoth"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Thành phần của không khí: </a:t>
              </a:r>
              <a:endPara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Không khí gồm khí ôxi, nitrơ, cacbonic và các chất khí khác.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EA4A7B66-5124-6061-617F-8978D43C6364}"/>
              </a:ext>
            </a:extLst>
          </p:cNvPr>
          <p:cNvGrpSpPr/>
          <p:nvPr/>
        </p:nvGrpSpPr>
        <p:grpSpPr>
          <a:xfrm>
            <a:off x="874229" y="3229469"/>
            <a:ext cx="10575650" cy="2609567"/>
            <a:chOff x="4095750" y="1171575"/>
            <a:chExt cx="4051216" cy="97155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0743842C-38DC-6C78-B767-078B0892B32F}"/>
                </a:ext>
              </a:extLst>
            </p:cNvPr>
            <p:cNvSpPr/>
            <p:nvPr/>
          </p:nvSpPr>
          <p:spPr>
            <a:xfrm>
              <a:off x="4095750" y="1171575"/>
              <a:ext cx="4029075" cy="971550"/>
            </a:xfrm>
            <a:prstGeom prst="roundRect">
              <a:avLst/>
            </a:prstGeom>
            <a:solidFill>
              <a:srgbClr val="90EC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C6BB273-B7A4-05CB-F77C-BA841A796396}"/>
                </a:ext>
              </a:extLst>
            </p:cNvPr>
            <p:cNvSpPr txBox="1"/>
            <p:nvPr/>
          </p:nvSpPr>
          <p:spPr>
            <a:xfrm>
              <a:off x="4221553" y="1251753"/>
              <a:ext cx="3925413" cy="76772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(2) Tính chất của không khí:</a:t>
              </a:r>
            </a:p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Không khí không màu, không mùi, không vị, không có hình dạng nhất định. </a:t>
              </a:r>
            </a:p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Có tính giãn nở.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45523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B0881DE-1B8F-95FD-FA74-301D56052183}"/>
              </a:ext>
            </a:extLst>
          </p:cNvPr>
          <p:cNvGrpSpPr/>
          <p:nvPr/>
        </p:nvGrpSpPr>
        <p:grpSpPr>
          <a:xfrm>
            <a:off x="864289" y="635357"/>
            <a:ext cx="10575650" cy="1958756"/>
            <a:chOff x="4095750" y="1171575"/>
            <a:chExt cx="4051216" cy="97155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B8F79C62-E465-4B64-254F-7D8C229E84DE}"/>
                </a:ext>
              </a:extLst>
            </p:cNvPr>
            <p:cNvSpPr/>
            <p:nvPr/>
          </p:nvSpPr>
          <p:spPr>
            <a:xfrm>
              <a:off x="4095750" y="1171575"/>
              <a:ext cx="4029075" cy="971550"/>
            </a:xfrm>
            <a:prstGeom prst="roundRect">
              <a:avLst/>
            </a:prstGeom>
            <a:solidFill>
              <a:srgbClr val="90EC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E3083A1-3446-8AD0-2D26-740821A550EB}"/>
                </a:ext>
              </a:extLst>
            </p:cNvPr>
            <p:cNvSpPr txBox="1"/>
            <p:nvPr/>
          </p:nvSpPr>
          <p:spPr>
            <a:xfrm>
              <a:off x="4221553" y="1251753"/>
              <a:ext cx="3925413" cy="77855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(3) Vai trò của không khí: </a:t>
              </a:r>
            </a:p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Không khí cần cho sự cháy.</a:t>
              </a:r>
            </a:p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Không khí cần cho sự sống. 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EA4A7B66-5124-6061-617F-8978D43C6364}"/>
              </a:ext>
            </a:extLst>
          </p:cNvPr>
          <p:cNvGrpSpPr/>
          <p:nvPr/>
        </p:nvGrpSpPr>
        <p:grpSpPr>
          <a:xfrm>
            <a:off x="874229" y="2961861"/>
            <a:ext cx="10575650" cy="2861684"/>
            <a:chOff x="4095750" y="1171575"/>
            <a:chExt cx="4051216" cy="971550"/>
          </a:xfrm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0743842C-38DC-6C78-B767-078B0892B32F}"/>
                </a:ext>
              </a:extLst>
            </p:cNvPr>
            <p:cNvSpPr/>
            <p:nvPr/>
          </p:nvSpPr>
          <p:spPr>
            <a:xfrm>
              <a:off x="4095750" y="1171575"/>
              <a:ext cx="4029075" cy="971550"/>
            </a:xfrm>
            <a:prstGeom prst="roundRect">
              <a:avLst/>
            </a:prstGeom>
            <a:solidFill>
              <a:srgbClr val="90EC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0C6BB273-B7A4-05CB-F77C-BA841A796396}"/>
                </a:ext>
              </a:extLst>
            </p:cNvPr>
            <p:cNvSpPr txBox="1"/>
            <p:nvPr/>
          </p:nvSpPr>
          <p:spPr>
            <a:xfrm>
              <a:off x="4221553" y="1251753"/>
              <a:ext cx="3925413" cy="7000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(4) Sự chuyển động của không khí, gió. </a:t>
              </a:r>
            </a:p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Không khí chuyển động gây ra gió. </a:t>
              </a:r>
            </a:p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Không khí luôn luôn chuyển động từ nơi có khí áp cao về nơi khí áp thấp.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625463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B0881DE-1B8F-95FD-FA74-301D56052183}"/>
              </a:ext>
            </a:extLst>
          </p:cNvPr>
          <p:cNvGrpSpPr/>
          <p:nvPr/>
        </p:nvGrpSpPr>
        <p:grpSpPr>
          <a:xfrm>
            <a:off x="1053133" y="1718721"/>
            <a:ext cx="10575650" cy="4045973"/>
            <a:chOff x="4095750" y="1171575"/>
            <a:chExt cx="4051216" cy="1347242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B8F79C62-E465-4B64-254F-7D8C229E84DE}"/>
                </a:ext>
              </a:extLst>
            </p:cNvPr>
            <p:cNvSpPr/>
            <p:nvPr/>
          </p:nvSpPr>
          <p:spPr>
            <a:xfrm>
              <a:off x="4095750" y="1171575"/>
              <a:ext cx="4029075" cy="971550"/>
            </a:xfrm>
            <a:prstGeom prst="roundRect">
              <a:avLst/>
            </a:prstGeom>
            <a:solidFill>
              <a:srgbClr val="90EC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E3083A1-3446-8AD0-2D26-740821A550EB}"/>
                </a:ext>
              </a:extLst>
            </p:cNvPr>
            <p:cNvSpPr txBox="1"/>
            <p:nvPr/>
          </p:nvSpPr>
          <p:spPr>
            <a:xfrm>
              <a:off x="4221553" y="1251753"/>
              <a:ext cx="3925413" cy="12670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Cách phòng tránh bão: </a:t>
              </a:r>
            </a:p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Thường xuyên theo dõi thông tin cảnh báo bão. </a:t>
              </a:r>
            </a:p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Gia cố nhà cửa, cắt tỉa cây cành. </a:t>
              </a:r>
            </a:p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Đưa thuyền bè neo đậu vào nơi an toàn. </a:t>
              </a:r>
            </a:p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Tìm nơi an toàn để trú ẩn. 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2986211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B0881DE-1B8F-95FD-FA74-301D56052183}"/>
              </a:ext>
            </a:extLst>
          </p:cNvPr>
          <p:cNvGrpSpPr/>
          <p:nvPr/>
        </p:nvGrpSpPr>
        <p:grpSpPr>
          <a:xfrm>
            <a:off x="824532" y="307366"/>
            <a:ext cx="10575650" cy="3549017"/>
            <a:chOff x="4095750" y="1171575"/>
            <a:chExt cx="4051216" cy="1760325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B8F79C62-E465-4B64-254F-7D8C229E84DE}"/>
                </a:ext>
              </a:extLst>
            </p:cNvPr>
            <p:cNvSpPr/>
            <p:nvPr/>
          </p:nvSpPr>
          <p:spPr>
            <a:xfrm>
              <a:off x="4095750" y="1171575"/>
              <a:ext cx="4029075" cy="1760325"/>
            </a:xfrm>
            <a:prstGeom prst="roundRect">
              <a:avLst/>
            </a:prstGeom>
            <a:solidFill>
              <a:srgbClr val="90EC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E3083A1-3446-8AD0-2D26-740821A550EB}"/>
                </a:ext>
              </a:extLst>
            </p:cNvPr>
            <p:cNvSpPr txBox="1"/>
            <p:nvPr/>
          </p:nvSpPr>
          <p:spPr>
            <a:xfrm>
              <a:off x="4221553" y="1251753"/>
              <a:ext cx="3925413" cy="151131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(5) Nguyên nhân gây ô nhiễm không khí. </a:t>
              </a:r>
            </a:p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Khi thải từ các khu công nghiệp.</a:t>
              </a:r>
            </a:p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Khí thải từ các đám cháy rừng.</a:t>
              </a:r>
            </a:p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Khí thải từ quá trình đốt cháy nhiên liệu của ô tô, xe máy. </a:t>
              </a:r>
            </a:p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32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Do rác thải </a:t>
              </a: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  <p:grpSp>
        <p:nvGrpSpPr>
          <p:cNvPr id="6" name="Group 5">
            <a:extLst>
              <a:ext uri="{FF2B5EF4-FFF2-40B4-BE49-F238E27FC236}">
                <a16:creationId xmlns:a16="http://schemas.microsoft.com/office/drawing/2014/main" id="{ABD7A629-FB40-B89D-DEC2-EE4A0295BA12}"/>
              </a:ext>
            </a:extLst>
          </p:cNvPr>
          <p:cNvGrpSpPr/>
          <p:nvPr/>
        </p:nvGrpSpPr>
        <p:grpSpPr>
          <a:xfrm>
            <a:off x="735081" y="3984843"/>
            <a:ext cx="10575650" cy="2616013"/>
            <a:chOff x="4095750" y="1171575"/>
            <a:chExt cx="4051216" cy="973950"/>
          </a:xfrm>
        </p:grpSpPr>
        <p:sp>
          <p:nvSpPr>
            <p:cNvPr id="7" name="Rectangle: Rounded Corners 6">
              <a:extLst>
                <a:ext uri="{FF2B5EF4-FFF2-40B4-BE49-F238E27FC236}">
                  <a16:creationId xmlns:a16="http://schemas.microsoft.com/office/drawing/2014/main" id="{F2693C75-A498-9991-DD87-587748EC3D20}"/>
                </a:ext>
              </a:extLst>
            </p:cNvPr>
            <p:cNvSpPr/>
            <p:nvPr/>
          </p:nvSpPr>
          <p:spPr>
            <a:xfrm>
              <a:off x="4095750" y="1171575"/>
              <a:ext cx="4029075" cy="971550"/>
            </a:xfrm>
            <a:prstGeom prst="roundRect">
              <a:avLst/>
            </a:prstGeom>
            <a:solidFill>
              <a:srgbClr val="90EC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0F4DF6AF-34A0-16BA-097A-BD492BBAF680}"/>
                </a:ext>
              </a:extLst>
            </p:cNvPr>
            <p:cNvSpPr txBox="1"/>
            <p:nvPr/>
          </p:nvSpPr>
          <p:spPr>
            <a:xfrm>
              <a:off x="4221553" y="1251753"/>
              <a:ext cx="3925413" cy="8937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lvl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vi-VN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Bảo vệ môi trường không khí:</a:t>
              </a:r>
            </a:p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Tăng cường đi bộ, đi xe đạp, sử dụng phương tiện giao thông công cộng.</a:t>
              </a:r>
            </a:p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Tham gia bảo vệ rừng và trồng cây xanh.</a:t>
              </a:r>
            </a:p>
            <a:p>
              <a:pPr marL="457200" marR="0" lvl="0" indent="-45720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Char char="•"/>
                <a:tabLst/>
                <a:defRPr/>
              </a:pPr>
              <a:r>
                <a:rPr kumimoji="0" lang="vi-VN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Tham gia phong trào vệ sinh nơi ở và nơi công cộng.</a:t>
              </a:r>
              <a:endParaRPr kumimoji="0" lang="vi-VN" sz="3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300025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4038C00-4325-6D80-BB2D-D4400D3167F6}"/>
              </a:ext>
            </a:extLst>
          </p:cNvPr>
          <p:cNvSpPr txBox="1"/>
          <p:nvPr/>
        </p:nvSpPr>
        <p:spPr>
          <a:xfrm>
            <a:off x="1331016" y="530086"/>
            <a:ext cx="98298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3. </a:t>
            </a: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Tự đánh giá về việc bảo vệ môi trường nước, môi trường không khí theo gợi ý dưới đây.</a:t>
            </a:r>
          </a:p>
          <a:p>
            <a:pPr lvl="0" algn="just">
              <a:defRPr/>
            </a:pPr>
            <a:endParaRPr lang="vi-VN" sz="3200" b="1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411554-BCC0-45CB-09A5-1C61220729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365" y="2099440"/>
            <a:ext cx="10571922" cy="16144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83811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图片 18">
            <a:extLst>
              <a:ext uri="{FF2B5EF4-FFF2-40B4-BE49-F238E27FC236}">
                <a16:creationId xmlns:a16="http://schemas.microsoft.com/office/drawing/2014/main" id="{ECEF205A-A515-4C60-96F2-3F3C6F0479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671551" y="-1355722"/>
            <a:ext cx="6857692" cy="9731541"/>
          </a:xfrm>
          <a:prstGeom prst="rect">
            <a:avLst/>
          </a:pr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A648CABA-6F90-4D90-9A73-03AA6F3EF8B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97756" y="5074440"/>
            <a:ext cx="1632144" cy="1508139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F1DE3441-F92E-4999-A06D-36FEE929EFE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" r="-1"/>
          <a:stretch/>
        </p:blipFill>
        <p:spPr>
          <a:xfrm rot="5400000">
            <a:off x="-3364366" y="3505351"/>
            <a:ext cx="6858001" cy="180867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E23EFB3E-F1CC-4DC1-9095-2C059B77C9CD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" r="-1"/>
          <a:stretch/>
        </p:blipFill>
        <p:spPr>
          <a:xfrm rot="5400000">
            <a:off x="-657362" y="2997789"/>
            <a:ext cx="6858001" cy="180867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63ECB149-694B-46DE-BFFD-4DCD6473C81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83"/>
          <a:stretch/>
        </p:blipFill>
        <p:spPr>
          <a:xfrm>
            <a:off x="10639560" y="5753847"/>
            <a:ext cx="1692886" cy="1564266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3361E72D-8BA4-4CC8-8FA8-2A4A0700A2E7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" r="-1"/>
          <a:stretch/>
        </p:blipFill>
        <p:spPr>
          <a:xfrm rot="5400000">
            <a:off x="-2366714" y="2745090"/>
            <a:ext cx="6858001" cy="1808676"/>
          </a:xfrm>
          <a:prstGeom prst="rect">
            <a:avLst/>
          </a:prstGeom>
        </p:spPr>
      </p:pic>
      <p:grpSp>
        <p:nvGrpSpPr>
          <p:cNvPr id="44" name="组合 43">
            <a:extLst>
              <a:ext uri="{FF2B5EF4-FFF2-40B4-BE49-F238E27FC236}">
                <a16:creationId xmlns:a16="http://schemas.microsoft.com/office/drawing/2014/main" id="{22837A9C-9398-44B7-B966-2E1849C5391F}"/>
              </a:ext>
            </a:extLst>
          </p:cNvPr>
          <p:cNvGrpSpPr/>
          <p:nvPr/>
        </p:nvGrpSpPr>
        <p:grpSpPr>
          <a:xfrm>
            <a:off x="4257676" y="1618771"/>
            <a:ext cx="6610204" cy="4521363"/>
            <a:chOff x="3727084" y="1404845"/>
            <a:chExt cx="6201009" cy="5044527"/>
          </a:xfrm>
        </p:grpSpPr>
        <p:sp>
          <p:nvSpPr>
            <p:cNvPr id="24" name="思想气泡: 云 23">
              <a:extLst>
                <a:ext uri="{FF2B5EF4-FFF2-40B4-BE49-F238E27FC236}">
                  <a16:creationId xmlns:a16="http://schemas.microsoft.com/office/drawing/2014/main" id="{B2E7D29D-2D15-48E0-BAC7-03DE73D89F82}"/>
                </a:ext>
              </a:extLst>
            </p:cNvPr>
            <p:cNvSpPr/>
            <p:nvPr/>
          </p:nvSpPr>
          <p:spPr>
            <a:xfrm rot="788974">
              <a:off x="4045539" y="1718277"/>
              <a:ext cx="5564101" cy="4526402"/>
            </a:xfrm>
            <a:prstGeom prst="cloudCallout">
              <a:avLst>
                <a:gd name="adj1" fmla="val -12729"/>
                <a:gd name="adj2" fmla="val 29461"/>
              </a:avLst>
            </a:prstGeom>
            <a:solidFill>
              <a:srgbClr val="F58791"/>
            </a:solidFill>
            <a:ln>
              <a:solidFill>
                <a:srgbClr val="F587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" name="思想气泡: 云 41">
              <a:extLst>
                <a:ext uri="{FF2B5EF4-FFF2-40B4-BE49-F238E27FC236}">
                  <a16:creationId xmlns:a16="http://schemas.microsoft.com/office/drawing/2014/main" id="{D08C6A42-172D-40B6-ACF7-E6A98F05D634}"/>
                </a:ext>
              </a:extLst>
            </p:cNvPr>
            <p:cNvSpPr/>
            <p:nvPr/>
          </p:nvSpPr>
          <p:spPr>
            <a:xfrm rot="788974">
              <a:off x="3727084" y="1404845"/>
              <a:ext cx="6201009" cy="5044527"/>
            </a:xfrm>
            <a:prstGeom prst="cloudCallout">
              <a:avLst>
                <a:gd name="adj1" fmla="val -43071"/>
                <a:gd name="adj2" fmla="val 29167"/>
              </a:avLst>
            </a:prstGeom>
            <a:noFill/>
            <a:ln w="79375">
              <a:solidFill>
                <a:srgbClr val="FBFF8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9" name="文本框 28">
            <a:extLst>
              <a:ext uri="{FF2B5EF4-FFF2-40B4-BE49-F238E27FC236}">
                <a16:creationId xmlns:a16="http://schemas.microsoft.com/office/drawing/2014/main" id="{7D786784-C322-4A87-824D-9B396AA24785}"/>
              </a:ext>
            </a:extLst>
          </p:cNvPr>
          <p:cNvSpPr txBox="1"/>
          <p:nvPr/>
        </p:nvSpPr>
        <p:spPr>
          <a:xfrm rot="332583">
            <a:off x="1910541" y="2395650"/>
            <a:ext cx="28103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600" b="1" i="0" u="none" strike="noStrike" kern="1200" cap="none" spc="0" normalizeH="0" baseline="0" noProof="0" dirty="0">
                <a:ln w="82550">
                  <a:solidFill>
                    <a:srgbClr val="F58791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字魂7号-温暖童稚体" panose="00000500000000000000" pitchFamily="2" charset="-122"/>
                <a:ea typeface="字魂7号-温暖童稚体" panose="00000500000000000000" pitchFamily="2" charset="-122"/>
                <a:cs typeface="+mn-cs"/>
              </a:rPr>
              <a:t>01</a:t>
            </a:r>
            <a:endParaRPr kumimoji="0" lang="zh-CN" altLang="en-US" sz="16600" b="1" i="0" u="none" strike="noStrike" kern="1200" cap="none" spc="0" normalizeH="0" baseline="0" noProof="0" dirty="0">
              <a:ln w="82550">
                <a:solidFill>
                  <a:srgbClr val="F58791"/>
                </a:solidFill>
              </a:ln>
              <a:solidFill>
                <a:prstClr val="white"/>
              </a:solidFill>
              <a:effectLst/>
              <a:uLnTx/>
              <a:uFillTx/>
              <a:latin typeface="字魂7号-温暖童稚体" panose="00000500000000000000" pitchFamily="2" charset="-122"/>
              <a:ea typeface="字魂7号-温暖童稚体" panose="00000500000000000000" pitchFamily="2" charset="-122"/>
              <a:cs typeface="+mn-cs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10EE03F2-91E9-4629-86E5-42C120138859}"/>
              </a:ext>
            </a:extLst>
          </p:cNvPr>
          <p:cNvSpPr/>
          <p:nvPr/>
        </p:nvSpPr>
        <p:spPr>
          <a:xfrm flipH="1">
            <a:off x="9217836" y="4774535"/>
            <a:ext cx="2745009" cy="2449149"/>
          </a:xfrm>
          <a:prstGeom prst="rect">
            <a:avLst/>
          </a:prstGeom>
          <a:blipFill dpi="0" rotWithShape="1">
            <a:blip r:embed="rId7"/>
            <a:srcRect/>
            <a:stretch>
              <a:fillRect l="-27998" t="-38084" r="-40500" b="-3369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52" name="组合 51">
            <a:extLst>
              <a:ext uri="{FF2B5EF4-FFF2-40B4-BE49-F238E27FC236}">
                <a16:creationId xmlns:a16="http://schemas.microsoft.com/office/drawing/2014/main" id="{BE87C237-D844-4B79-AA1C-D0B1AC5F0935}"/>
              </a:ext>
            </a:extLst>
          </p:cNvPr>
          <p:cNvGrpSpPr/>
          <p:nvPr/>
        </p:nvGrpSpPr>
        <p:grpSpPr>
          <a:xfrm>
            <a:off x="-1190313" y="-2723518"/>
            <a:ext cx="14197880" cy="5802020"/>
            <a:chOff x="-1281005" y="-2959342"/>
            <a:chExt cx="14197880" cy="5802020"/>
          </a:xfrm>
        </p:grpSpPr>
        <p:grpSp>
          <p:nvGrpSpPr>
            <p:cNvPr id="22" name="组合 21">
              <a:extLst>
                <a:ext uri="{FF2B5EF4-FFF2-40B4-BE49-F238E27FC236}">
                  <a16:creationId xmlns:a16="http://schemas.microsoft.com/office/drawing/2014/main" id="{27CDA480-FA43-4116-AC18-15C6B00831A6}"/>
                </a:ext>
              </a:extLst>
            </p:cNvPr>
            <p:cNvGrpSpPr/>
            <p:nvPr/>
          </p:nvGrpSpPr>
          <p:grpSpPr>
            <a:xfrm>
              <a:off x="439213" y="-2959342"/>
              <a:ext cx="5376255" cy="5802020"/>
              <a:chOff x="8777255" y="-1107494"/>
              <a:chExt cx="4165673" cy="4495567"/>
            </a:xfrm>
          </p:grpSpPr>
          <p:pic>
            <p:nvPicPr>
              <p:cNvPr id="30" name="图片 29">
                <a:extLst>
                  <a:ext uri="{FF2B5EF4-FFF2-40B4-BE49-F238E27FC236}">
                    <a16:creationId xmlns:a16="http://schemas.microsoft.com/office/drawing/2014/main" id="{F34B9F55-DC9B-4B5C-B71B-DDC2B41EA4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196622" y="-1107494"/>
                <a:ext cx="3746306" cy="4495567"/>
              </a:xfrm>
              <a:prstGeom prst="rect">
                <a:avLst/>
              </a:prstGeom>
            </p:spPr>
          </p:pic>
          <p:pic>
            <p:nvPicPr>
              <p:cNvPr id="33" name="图片 32">
                <a:extLst>
                  <a:ext uri="{FF2B5EF4-FFF2-40B4-BE49-F238E27FC236}">
                    <a16:creationId xmlns:a16="http://schemas.microsoft.com/office/drawing/2014/main" id="{ED99B4BF-219C-4138-9C8D-FF1E9B1341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777255" y="-579428"/>
                <a:ext cx="2336325" cy="2803590"/>
              </a:xfrm>
              <a:prstGeom prst="rect">
                <a:avLst/>
              </a:prstGeom>
            </p:spPr>
          </p:pic>
        </p:grpSp>
        <p:pic>
          <p:nvPicPr>
            <p:cNvPr id="38" name="图片 37">
              <a:extLst>
                <a:ext uri="{FF2B5EF4-FFF2-40B4-BE49-F238E27FC236}">
                  <a16:creationId xmlns:a16="http://schemas.microsoft.com/office/drawing/2014/main" id="{0F64DD0F-42CD-4108-A88F-2E741EBE605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281005" y="-2132597"/>
              <a:ext cx="3331668" cy="3998002"/>
            </a:xfrm>
            <a:prstGeom prst="rect">
              <a:avLst/>
            </a:prstGeom>
          </p:spPr>
        </p:pic>
        <p:pic>
          <p:nvPicPr>
            <p:cNvPr id="46" name="图片 45">
              <a:extLst>
                <a:ext uri="{FF2B5EF4-FFF2-40B4-BE49-F238E27FC236}">
                  <a16:creationId xmlns:a16="http://schemas.microsoft.com/office/drawing/2014/main" id="{6CF81F53-90AE-4E1D-9575-552117D7799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5207" y="-1878151"/>
              <a:ext cx="3331668" cy="3998002"/>
            </a:xfrm>
            <a:prstGeom prst="rect">
              <a:avLst/>
            </a:prstGeom>
          </p:spPr>
        </p:pic>
        <p:pic>
          <p:nvPicPr>
            <p:cNvPr id="47" name="图片 46">
              <a:extLst>
                <a:ext uri="{FF2B5EF4-FFF2-40B4-BE49-F238E27FC236}">
                  <a16:creationId xmlns:a16="http://schemas.microsoft.com/office/drawing/2014/main" id="{FC7037A4-6CE8-489A-BC2A-C44A2CBDF51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78613" y="-1528521"/>
              <a:ext cx="2372429" cy="2846915"/>
            </a:xfrm>
            <a:prstGeom prst="rect">
              <a:avLst/>
            </a:prstGeom>
          </p:spPr>
        </p:pic>
        <p:grpSp>
          <p:nvGrpSpPr>
            <p:cNvPr id="48" name="组合 47">
              <a:extLst>
                <a:ext uri="{FF2B5EF4-FFF2-40B4-BE49-F238E27FC236}">
                  <a16:creationId xmlns:a16="http://schemas.microsoft.com/office/drawing/2014/main" id="{7FAE31A0-348A-4D81-8F8E-ACA0D2BD5F95}"/>
                </a:ext>
              </a:extLst>
            </p:cNvPr>
            <p:cNvGrpSpPr/>
            <p:nvPr/>
          </p:nvGrpSpPr>
          <p:grpSpPr>
            <a:xfrm>
              <a:off x="4837446" y="-1914234"/>
              <a:ext cx="3352818" cy="3618339"/>
              <a:chOff x="8777255" y="-1107494"/>
              <a:chExt cx="4165673" cy="4495567"/>
            </a:xfrm>
          </p:grpSpPr>
          <p:pic>
            <p:nvPicPr>
              <p:cNvPr id="49" name="图片 48">
                <a:extLst>
                  <a:ext uri="{FF2B5EF4-FFF2-40B4-BE49-F238E27FC236}">
                    <a16:creationId xmlns:a16="http://schemas.microsoft.com/office/drawing/2014/main" id="{8907AE1F-8641-48A4-908C-D056D39509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196622" y="-1107494"/>
                <a:ext cx="3746306" cy="4495567"/>
              </a:xfrm>
              <a:prstGeom prst="rect">
                <a:avLst/>
              </a:prstGeom>
            </p:spPr>
          </p:pic>
          <p:pic>
            <p:nvPicPr>
              <p:cNvPr id="50" name="图片 49">
                <a:extLst>
                  <a:ext uri="{FF2B5EF4-FFF2-40B4-BE49-F238E27FC236}">
                    <a16:creationId xmlns:a16="http://schemas.microsoft.com/office/drawing/2014/main" id="{A68D9E08-B0BD-4D2F-A4C4-9D47B242C3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777255" y="-579428"/>
                <a:ext cx="2336325" cy="2803590"/>
              </a:xfrm>
              <a:prstGeom prst="rect">
                <a:avLst/>
              </a:prstGeom>
            </p:spPr>
          </p:pic>
        </p:grpSp>
        <p:pic>
          <p:nvPicPr>
            <p:cNvPr id="51" name="图片 50">
              <a:extLst>
                <a:ext uri="{FF2B5EF4-FFF2-40B4-BE49-F238E27FC236}">
                  <a16:creationId xmlns:a16="http://schemas.microsoft.com/office/drawing/2014/main" id="{6DF64FDB-9191-498B-86F6-91603D3681A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582195" y="-1518382"/>
              <a:ext cx="3422671" cy="4107206"/>
            </a:xfrm>
            <a:prstGeom prst="rect">
              <a:avLst/>
            </a:prstGeom>
          </p:spPr>
        </p:pic>
      </p:grpSp>
      <p:pic>
        <p:nvPicPr>
          <p:cNvPr id="2" name="Picture 1">
            <a:extLst>
              <a:ext uri="{FF2B5EF4-FFF2-40B4-BE49-F238E27FC236}">
                <a16:creationId xmlns:a16="http://schemas.microsoft.com/office/drawing/2014/main" id="{3D96B16A-F858-3C00-6062-AF218E1BA3B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38552" y="2349481"/>
            <a:ext cx="4572396" cy="3359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02420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25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4038C00-4325-6D80-BB2D-D4400D3167F6}"/>
              </a:ext>
            </a:extLst>
          </p:cNvPr>
          <p:cNvSpPr txBox="1"/>
          <p:nvPr/>
        </p:nvSpPr>
        <p:spPr>
          <a:xfrm>
            <a:off x="1331016" y="530086"/>
            <a:ext cx="9829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>
              <a:defRPr/>
            </a:pP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4. </a:t>
            </a:r>
            <a:r>
              <a:rPr lang="vi-VN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Xử lí tình huống: Em sẽ làm gì khi phát hiện có vòi nước bị chảy. 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03D7F0-BEAF-AFBB-9239-CBA80547D4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48557" y="1496045"/>
            <a:ext cx="5305425" cy="3209925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CC8B9FFC-CAE9-C978-4E5C-E1EA7F0AE038}"/>
              </a:ext>
            </a:extLst>
          </p:cNvPr>
          <p:cNvGrpSpPr/>
          <p:nvPr/>
        </p:nvGrpSpPr>
        <p:grpSpPr>
          <a:xfrm>
            <a:off x="685385" y="2096409"/>
            <a:ext cx="5051551" cy="2724068"/>
            <a:chOff x="4095750" y="1171575"/>
            <a:chExt cx="4029075" cy="1024725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ED14935D-B94A-77D5-B8FB-0D2FB30A9D7E}"/>
                </a:ext>
              </a:extLst>
            </p:cNvPr>
            <p:cNvSpPr/>
            <p:nvPr/>
          </p:nvSpPr>
          <p:spPr>
            <a:xfrm>
              <a:off x="4095750" y="1171575"/>
              <a:ext cx="4029075" cy="97155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1D3FD92E-6743-02F0-A904-01C60733F576}"/>
                </a:ext>
              </a:extLst>
            </p:cNvPr>
            <p:cNvSpPr txBox="1"/>
            <p:nvPr/>
          </p:nvSpPr>
          <p:spPr>
            <a:xfrm>
              <a:off x="4134353" y="1262969"/>
              <a:ext cx="3925413" cy="933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R="0" lvl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tabLst/>
                <a:defRPr/>
              </a:pPr>
              <a:r>
                <a:rPr kumimoji="0" lang="vi-VN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Khi phát hiện có vòi nước bị chảy, em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nên</a:t>
              </a:r>
              <a:r>
                <a:rPr kumimoji="0" lang="vi-VN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đến khóa vòi nước lại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để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bảo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vệ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nguồn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 </a:t>
              </a:r>
              <a:r>
                <a:rPr kumimoji="0" lang="en-US" sz="30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nước</a:t>
              </a:r>
              <a:r>
                <a:rPr kumimoji="0" lang="en-US" sz="3000" b="1" i="0" u="none" strike="noStrike" kern="120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+mn-cs"/>
                </a:rPr>
                <a:t>.</a:t>
              </a:r>
              <a:endParaRPr kumimoji="0" lang="vi-VN" sz="30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18311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0A089739-A701-83EE-4A85-5D487A94F8A2}"/>
              </a:ext>
            </a:extLst>
          </p:cNvPr>
          <p:cNvSpPr/>
          <p:nvPr/>
        </p:nvSpPr>
        <p:spPr>
          <a:xfrm>
            <a:off x="710437" y="3039624"/>
            <a:ext cx="10527405" cy="9715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Làm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bài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tập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trong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VBT.</a:t>
            </a:r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B6950E59-2C83-D3CE-BC2D-74ADB09F5B21}"/>
              </a:ext>
            </a:extLst>
          </p:cNvPr>
          <p:cNvSpPr/>
          <p:nvPr/>
        </p:nvSpPr>
        <p:spPr>
          <a:xfrm>
            <a:off x="710437" y="1801373"/>
            <a:ext cx="10527405" cy="9715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  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Ôn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tập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kiến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thức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đã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</a:t>
            </a:r>
            <a:r>
              <a:rPr kumimoji="0" lang="en-US" sz="4800" b="0" i="1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học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6F064716-57D2-C8AB-79DE-83AA82BCBA1B}"/>
              </a:ext>
            </a:extLst>
          </p:cNvPr>
          <p:cNvSpPr/>
          <p:nvPr/>
        </p:nvSpPr>
        <p:spPr>
          <a:xfrm>
            <a:off x="710437" y="4277875"/>
            <a:ext cx="10527405" cy="971550"/>
          </a:xfrm>
          <a:prstGeom prst="round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    </a:t>
            </a:r>
            <a:r>
              <a:rPr kumimoji="0" lang="vi-VN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Đọc trước nội dung bài </a:t>
            </a:r>
            <a:r>
              <a:rPr kumimoji="0" lang="en-US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8</a:t>
            </a:r>
            <a:r>
              <a:rPr kumimoji="0" lang="vi-VN" sz="4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Calibri" panose="020F0502020204030204" pitchFamily="34" charset="0"/>
              </a:rPr>
              <a:t>.</a:t>
            </a:r>
            <a:endParaRPr kumimoji="0" lang="en-US" sz="4800" b="0" i="1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Calibri" panose="020F0502020204030204" pitchFamily="34" charset="0"/>
            </a:endParaRPr>
          </a:p>
        </p:txBody>
      </p:sp>
      <p:pic>
        <p:nvPicPr>
          <p:cNvPr id="7" name="Picture 2">
            <a:extLst>
              <a:ext uri="{FF2B5EF4-FFF2-40B4-BE49-F238E27FC236}">
                <a16:creationId xmlns:a16="http://schemas.microsoft.com/office/drawing/2014/main" id="{F7537340-0C91-606A-0A80-59CC04BBD3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151" y="2084825"/>
            <a:ext cx="4953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>
            <a:extLst>
              <a:ext uri="{FF2B5EF4-FFF2-40B4-BE49-F238E27FC236}">
                <a16:creationId xmlns:a16="http://schemas.microsoft.com/office/drawing/2014/main" id="{D94929CD-3A0E-8440-C032-3BFD961A16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151" y="3291852"/>
            <a:ext cx="4953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>
            <a:extLst>
              <a:ext uri="{FF2B5EF4-FFF2-40B4-BE49-F238E27FC236}">
                <a16:creationId xmlns:a16="http://schemas.microsoft.com/office/drawing/2014/main" id="{997DA108-5751-2C25-2087-3784E3FA86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151" y="4546102"/>
            <a:ext cx="495300" cy="49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A1850BB-B987-AC1A-6457-E359FBBD46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3010" y="196537"/>
            <a:ext cx="6005080" cy="135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6666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组合 26">
            <a:extLst>
              <a:ext uri="{FF2B5EF4-FFF2-40B4-BE49-F238E27FC236}">
                <a16:creationId xmlns:a16="http://schemas.microsoft.com/office/drawing/2014/main" id="{0B91F2D5-EAD1-4FF4-97D3-DD69A44235ED}"/>
              </a:ext>
            </a:extLst>
          </p:cNvPr>
          <p:cNvGrpSpPr/>
          <p:nvPr/>
        </p:nvGrpSpPr>
        <p:grpSpPr>
          <a:xfrm>
            <a:off x="-91801" y="-8503"/>
            <a:ext cx="13510190" cy="6820216"/>
            <a:chOff x="-91801" y="-8503"/>
            <a:chExt cx="13510190" cy="6820216"/>
          </a:xfrm>
        </p:grpSpPr>
        <p:pic>
          <p:nvPicPr>
            <p:cNvPr id="33" name="图片 32">
              <a:extLst>
                <a:ext uri="{FF2B5EF4-FFF2-40B4-BE49-F238E27FC236}">
                  <a16:creationId xmlns:a16="http://schemas.microsoft.com/office/drawing/2014/main" id="{49C1AA0B-08DB-452B-B4DD-0D62B09E5F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830" b="46540"/>
            <a:stretch/>
          </p:blipFill>
          <p:spPr>
            <a:xfrm rot="5400000">
              <a:off x="-2938469" y="3039789"/>
              <a:ext cx="6608550" cy="915213"/>
            </a:xfrm>
            <a:prstGeom prst="rect">
              <a:avLst/>
            </a:prstGeom>
          </p:spPr>
        </p:pic>
        <p:pic>
          <p:nvPicPr>
            <p:cNvPr id="34" name="图片 33">
              <a:extLst>
                <a:ext uri="{FF2B5EF4-FFF2-40B4-BE49-F238E27FC236}">
                  <a16:creationId xmlns:a16="http://schemas.microsoft.com/office/drawing/2014/main" id="{11142150-AB7C-439C-AB2F-617C90F9C05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830" b="46540"/>
            <a:stretch/>
          </p:blipFill>
          <p:spPr>
            <a:xfrm rot="16200000" flipH="1">
              <a:off x="8566882" y="3039790"/>
              <a:ext cx="6608550" cy="915213"/>
            </a:xfrm>
            <a:prstGeom prst="rect">
              <a:avLst/>
            </a:prstGeom>
          </p:spPr>
        </p:pic>
        <p:grpSp>
          <p:nvGrpSpPr>
            <p:cNvPr id="26" name="组合 25">
              <a:extLst>
                <a:ext uri="{FF2B5EF4-FFF2-40B4-BE49-F238E27FC236}">
                  <a16:creationId xmlns:a16="http://schemas.microsoft.com/office/drawing/2014/main" id="{C9E58D1E-214D-43C9-8959-7D95E84E8F2D}"/>
                </a:ext>
              </a:extLst>
            </p:cNvPr>
            <p:cNvGrpSpPr/>
            <p:nvPr/>
          </p:nvGrpSpPr>
          <p:grpSpPr>
            <a:xfrm>
              <a:off x="413052" y="-8503"/>
              <a:ext cx="13005337" cy="915214"/>
              <a:chOff x="413052" y="-8503"/>
              <a:chExt cx="13005337" cy="915214"/>
            </a:xfrm>
          </p:grpSpPr>
          <p:pic>
            <p:nvPicPr>
              <p:cNvPr id="35" name="图片 34">
                <a:extLst>
                  <a:ext uri="{FF2B5EF4-FFF2-40B4-BE49-F238E27FC236}">
                    <a16:creationId xmlns:a16="http://schemas.microsoft.com/office/drawing/2014/main" id="{A0AFDE2C-C1E6-4D51-80E9-1CD15B6F1885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3830" b="46540"/>
              <a:stretch/>
            </p:blipFill>
            <p:spPr>
              <a:xfrm rot="10800000">
                <a:off x="413052" y="-8502"/>
                <a:ext cx="6608550" cy="915213"/>
              </a:xfrm>
              <a:prstGeom prst="rect">
                <a:avLst/>
              </a:prstGeom>
            </p:spPr>
          </p:pic>
          <p:pic>
            <p:nvPicPr>
              <p:cNvPr id="36" name="图片 35">
                <a:extLst>
                  <a:ext uri="{FF2B5EF4-FFF2-40B4-BE49-F238E27FC236}">
                    <a16:creationId xmlns:a16="http://schemas.microsoft.com/office/drawing/2014/main" id="{8AA94C1D-7A31-435E-8430-D3F17D6049DB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3830" b="46540"/>
              <a:stretch/>
            </p:blipFill>
            <p:spPr>
              <a:xfrm rot="10800000">
                <a:off x="6809839" y="-8503"/>
                <a:ext cx="6608550" cy="915213"/>
              </a:xfrm>
              <a:prstGeom prst="rect">
                <a:avLst/>
              </a:prstGeom>
            </p:spPr>
          </p:pic>
        </p:grpSp>
        <p:grpSp>
          <p:nvGrpSpPr>
            <p:cNvPr id="37" name="组合 36">
              <a:extLst>
                <a:ext uri="{FF2B5EF4-FFF2-40B4-BE49-F238E27FC236}">
                  <a16:creationId xmlns:a16="http://schemas.microsoft.com/office/drawing/2014/main" id="{082DD493-5DE1-4647-9F2A-DBDEBD2155E1}"/>
                </a:ext>
              </a:extLst>
            </p:cNvPr>
            <p:cNvGrpSpPr/>
            <p:nvPr/>
          </p:nvGrpSpPr>
          <p:grpSpPr>
            <a:xfrm flipV="1">
              <a:off x="83762" y="5896499"/>
              <a:ext cx="13005337" cy="915214"/>
              <a:chOff x="413052" y="-8503"/>
              <a:chExt cx="13005337" cy="915214"/>
            </a:xfrm>
          </p:grpSpPr>
          <p:pic>
            <p:nvPicPr>
              <p:cNvPr id="38" name="图片 37">
                <a:extLst>
                  <a:ext uri="{FF2B5EF4-FFF2-40B4-BE49-F238E27FC236}">
                    <a16:creationId xmlns:a16="http://schemas.microsoft.com/office/drawing/2014/main" id="{933FDC70-ED12-4473-A5F0-8C071C031FA2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3830" b="46540"/>
              <a:stretch/>
            </p:blipFill>
            <p:spPr>
              <a:xfrm rot="10800000">
                <a:off x="413052" y="-8502"/>
                <a:ext cx="6608550" cy="915213"/>
              </a:xfrm>
              <a:prstGeom prst="rect">
                <a:avLst/>
              </a:prstGeom>
            </p:spPr>
          </p:pic>
          <p:pic>
            <p:nvPicPr>
              <p:cNvPr id="39" name="图片 38">
                <a:extLst>
                  <a:ext uri="{FF2B5EF4-FFF2-40B4-BE49-F238E27FC236}">
                    <a16:creationId xmlns:a16="http://schemas.microsoft.com/office/drawing/2014/main" id="{5323427A-254A-45E1-B079-9EAC50A74861}"/>
                  </a:ext>
                </a:extLst>
              </p:cNvPr>
              <p:cNvPicPr>
                <a:picLocks noChangeAspect="1"/>
              </p:cNvPicPr>
              <p:nvPr/>
            </p:nvPicPr>
            <p:blipFill rotWithShape="1"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t="33830" b="46540"/>
              <a:stretch/>
            </p:blipFill>
            <p:spPr>
              <a:xfrm rot="10800000">
                <a:off x="6809839" y="-8503"/>
                <a:ext cx="6608550" cy="915213"/>
              </a:xfrm>
              <a:prstGeom prst="rect">
                <a:avLst/>
              </a:prstGeom>
            </p:spPr>
          </p:pic>
        </p:grpSp>
      </p:grpSp>
      <p:pic>
        <p:nvPicPr>
          <p:cNvPr id="19" name="图片 18">
            <a:extLst>
              <a:ext uri="{FF2B5EF4-FFF2-40B4-BE49-F238E27FC236}">
                <a16:creationId xmlns:a16="http://schemas.microsoft.com/office/drawing/2014/main" id="{3FDDAC45-1F90-49D1-9266-461D430FFA0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669252" y="-1572421"/>
            <a:ext cx="6857692" cy="9731541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id="{838F2092-E54C-469D-949E-52265839B01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" r="-1"/>
          <a:stretch/>
        </p:blipFill>
        <p:spPr>
          <a:xfrm rot="5400000">
            <a:off x="-2795972" y="2572264"/>
            <a:ext cx="6858001" cy="1808676"/>
          </a:xfrm>
          <a:prstGeom prst="rect">
            <a:avLst/>
          </a:prstGeom>
        </p:spPr>
      </p:pic>
      <p:grpSp>
        <p:nvGrpSpPr>
          <p:cNvPr id="2" name="图形 1">
            <a:extLst>
              <a:ext uri="{FF2B5EF4-FFF2-40B4-BE49-F238E27FC236}">
                <a16:creationId xmlns:a16="http://schemas.microsoft.com/office/drawing/2014/main" id="{834AF82C-6485-4777-A7DC-8974450E7463}"/>
              </a:ext>
            </a:extLst>
          </p:cNvPr>
          <p:cNvGrpSpPr/>
          <p:nvPr/>
        </p:nvGrpSpPr>
        <p:grpSpPr>
          <a:xfrm>
            <a:off x="357809" y="258417"/>
            <a:ext cx="9939130" cy="6410740"/>
            <a:chOff x="2319610" y="0"/>
            <a:chExt cx="7546563" cy="6854547"/>
          </a:xfrm>
          <a:solidFill>
            <a:srgbClr val="FBFF86"/>
          </a:solidFill>
        </p:grpSpPr>
        <p:sp>
          <p:nvSpPr>
            <p:cNvPr id="3" name="任意多边形: 形状 2">
              <a:extLst>
                <a:ext uri="{FF2B5EF4-FFF2-40B4-BE49-F238E27FC236}">
                  <a16:creationId xmlns:a16="http://schemas.microsoft.com/office/drawing/2014/main" id="{5D4E9DFC-2D80-408D-9865-B5D4BBA19D84}"/>
                </a:ext>
              </a:extLst>
            </p:cNvPr>
            <p:cNvSpPr/>
            <p:nvPr/>
          </p:nvSpPr>
          <p:spPr>
            <a:xfrm>
              <a:off x="3317609" y="799178"/>
              <a:ext cx="5849674" cy="5221196"/>
            </a:xfrm>
            <a:custGeom>
              <a:avLst/>
              <a:gdLst>
                <a:gd name="connsiteX0" fmla="*/ 3925534 w 5849673"/>
                <a:gd name="connsiteY0" fmla="*/ 450870 h 5221196"/>
                <a:gd name="connsiteX1" fmla="*/ 5237049 w 5849673"/>
                <a:gd name="connsiteY1" fmla="*/ 1353529 h 5221196"/>
                <a:gd name="connsiteX2" fmla="*/ 5623804 w 5849673"/>
                <a:gd name="connsiteY2" fmla="*/ 2691979 h 5221196"/>
                <a:gd name="connsiteX3" fmla="*/ 5129310 w 5849673"/>
                <a:gd name="connsiteY3" fmla="*/ 4105017 h 5221196"/>
                <a:gd name="connsiteX4" fmla="*/ 3624417 w 5849673"/>
                <a:gd name="connsiteY4" fmla="*/ 4922038 h 5221196"/>
                <a:gd name="connsiteX5" fmla="*/ 1977254 w 5849673"/>
                <a:gd name="connsiteY5" fmla="*/ 4884743 h 5221196"/>
                <a:gd name="connsiteX6" fmla="*/ 598748 w 5849673"/>
                <a:gd name="connsiteY6" fmla="*/ 3957221 h 5221196"/>
                <a:gd name="connsiteX7" fmla="*/ 243762 w 5849673"/>
                <a:gd name="connsiteY7" fmla="*/ 2562140 h 5221196"/>
                <a:gd name="connsiteX8" fmla="*/ 759666 w 5849673"/>
                <a:gd name="connsiteY8" fmla="*/ 1296207 h 5221196"/>
                <a:gd name="connsiteX9" fmla="*/ 2122287 w 5849673"/>
                <a:gd name="connsiteY9" fmla="*/ 425317 h 5221196"/>
                <a:gd name="connsiteX10" fmla="*/ 3925534 w 5849673"/>
                <a:gd name="connsiteY10" fmla="*/ 450870 h 52211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5849673" h="5221196">
                  <a:moveTo>
                    <a:pt x="3925534" y="450870"/>
                  </a:moveTo>
                  <a:cubicBezTo>
                    <a:pt x="3925534" y="450870"/>
                    <a:pt x="4806784" y="-43624"/>
                    <a:pt x="5237049" y="1353529"/>
                  </a:cubicBezTo>
                  <a:cubicBezTo>
                    <a:pt x="5237049" y="1353529"/>
                    <a:pt x="6312367" y="1622877"/>
                    <a:pt x="5623804" y="2691979"/>
                  </a:cubicBezTo>
                  <a:cubicBezTo>
                    <a:pt x="5623804" y="2691979"/>
                    <a:pt x="6268857" y="3654033"/>
                    <a:pt x="5129310" y="4105017"/>
                  </a:cubicBezTo>
                  <a:cubicBezTo>
                    <a:pt x="5129310" y="4105017"/>
                    <a:pt x="5150720" y="5136825"/>
                    <a:pt x="3624417" y="4922038"/>
                  </a:cubicBezTo>
                  <a:cubicBezTo>
                    <a:pt x="3624417" y="4922038"/>
                    <a:pt x="2614019" y="5626485"/>
                    <a:pt x="1977254" y="4884743"/>
                  </a:cubicBezTo>
                  <a:cubicBezTo>
                    <a:pt x="1977254" y="4884743"/>
                    <a:pt x="832182" y="5247326"/>
                    <a:pt x="598748" y="3957221"/>
                  </a:cubicBezTo>
                  <a:cubicBezTo>
                    <a:pt x="598748" y="3957221"/>
                    <a:pt x="-465520" y="3465489"/>
                    <a:pt x="243762" y="2562140"/>
                  </a:cubicBezTo>
                  <a:cubicBezTo>
                    <a:pt x="243762" y="2562140"/>
                    <a:pt x="-368831" y="1473700"/>
                    <a:pt x="759666" y="1296207"/>
                  </a:cubicBezTo>
                  <a:cubicBezTo>
                    <a:pt x="759666" y="1296207"/>
                    <a:pt x="792125" y="111078"/>
                    <a:pt x="2122287" y="425317"/>
                  </a:cubicBezTo>
                  <a:cubicBezTo>
                    <a:pt x="2122287" y="426698"/>
                    <a:pt x="2839857" y="-549169"/>
                    <a:pt x="3925534" y="450870"/>
                  </a:cubicBezTo>
                  <a:close/>
                </a:path>
              </a:pathLst>
            </a:custGeom>
            <a:solidFill>
              <a:srgbClr val="FBFF86"/>
            </a:solidFill>
            <a:ln w="161069" cap="flat">
              <a:solidFill>
                <a:srgbClr val="F5879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" name="任意多边形: 形状 3">
              <a:extLst>
                <a:ext uri="{FF2B5EF4-FFF2-40B4-BE49-F238E27FC236}">
                  <a16:creationId xmlns:a16="http://schemas.microsoft.com/office/drawing/2014/main" id="{4004C6B5-946C-4CCA-8BE6-F859B7D1E8EF}"/>
                </a:ext>
              </a:extLst>
            </p:cNvPr>
            <p:cNvSpPr/>
            <p:nvPr/>
          </p:nvSpPr>
          <p:spPr>
            <a:xfrm>
              <a:off x="3792118" y="1222423"/>
              <a:ext cx="4903505" cy="4378622"/>
            </a:xfrm>
            <a:custGeom>
              <a:avLst/>
              <a:gdLst>
                <a:gd name="connsiteX0" fmla="*/ 3289417 w 4903504"/>
                <a:gd name="connsiteY0" fmla="*/ 377777 h 4378622"/>
                <a:gd name="connsiteX1" fmla="*/ 4388907 w 4903504"/>
                <a:gd name="connsiteY1" fmla="*/ 1134713 h 4378622"/>
                <a:gd name="connsiteX2" fmla="*/ 4713505 w 4903504"/>
                <a:gd name="connsiteY2" fmla="*/ 2256994 h 4378622"/>
                <a:gd name="connsiteX3" fmla="*/ 4299124 w 4903504"/>
                <a:gd name="connsiteY3" fmla="*/ 3441432 h 4378622"/>
                <a:gd name="connsiteX4" fmla="*/ 3038026 w 4903504"/>
                <a:gd name="connsiteY4" fmla="*/ 4125851 h 4378622"/>
                <a:gd name="connsiteX5" fmla="*/ 1657447 w 4903504"/>
                <a:gd name="connsiteY5" fmla="*/ 4094081 h 4378622"/>
                <a:gd name="connsiteX6" fmla="*/ 502016 w 4903504"/>
                <a:gd name="connsiteY6" fmla="*/ 3317118 h 4378622"/>
                <a:gd name="connsiteX7" fmla="*/ 204352 w 4903504"/>
                <a:gd name="connsiteY7" fmla="*/ 2147873 h 4378622"/>
                <a:gd name="connsiteX8" fmla="*/ 636690 w 4903504"/>
                <a:gd name="connsiteY8" fmla="*/ 1087059 h 4378622"/>
                <a:gd name="connsiteX9" fmla="*/ 1778999 w 4903504"/>
                <a:gd name="connsiteY9" fmla="*/ 357058 h 4378622"/>
                <a:gd name="connsiteX10" fmla="*/ 3289417 w 4903504"/>
                <a:gd name="connsiteY10" fmla="*/ 377777 h 43786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4903504" h="4378622">
                  <a:moveTo>
                    <a:pt x="3289417" y="377777"/>
                  </a:moveTo>
                  <a:cubicBezTo>
                    <a:pt x="3289417" y="377777"/>
                    <a:pt x="4028396" y="-36603"/>
                    <a:pt x="4388907" y="1134713"/>
                  </a:cubicBezTo>
                  <a:cubicBezTo>
                    <a:pt x="4388907" y="1134713"/>
                    <a:pt x="5290185" y="1360550"/>
                    <a:pt x="4713505" y="2256994"/>
                  </a:cubicBezTo>
                  <a:cubicBezTo>
                    <a:pt x="4713505" y="2256994"/>
                    <a:pt x="5254272" y="3062964"/>
                    <a:pt x="4299124" y="3441432"/>
                  </a:cubicBezTo>
                  <a:cubicBezTo>
                    <a:pt x="4299124" y="3441432"/>
                    <a:pt x="4317081" y="4306106"/>
                    <a:pt x="3038026" y="4125851"/>
                  </a:cubicBezTo>
                  <a:cubicBezTo>
                    <a:pt x="3038026" y="4125851"/>
                    <a:pt x="2191308" y="4715652"/>
                    <a:pt x="1657447" y="4094081"/>
                  </a:cubicBezTo>
                  <a:cubicBezTo>
                    <a:pt x="1657447" y="4094081"/>
                    <a:pt x="698156" y="4397961"/>
                    <a:pt x="502016" y="3317118"/>
                  </a:cubicBezTo>
                  <a:cubicBezTo>
                    <a:pt x="502016" y="3317118"/>
                    <a:pt x="-390284" y="2904809"/>
                    <a:pt x="204352" y="2147873"/>
                  </a:cubicBezTo>
                  <a:cubicBezTo>
                    <a:pt x="204352" y="2147873"/>
                    <a:pt x="-309480" y="1235545"/>
                    <a:pt x="636690" y="1087059"/>
                  </a:cubicBezTo>
                  <a:cubicBezTo>
                    <a:pt x="636690" y="1087059"/>
                    <a:pt x="663624" y="93927"/>
                    <a:pt x="1778999" y="357058"/>
                  </a:cubicBezTo>
                  <a:cubicBezTo>
                    <a:pt x="1777618" y="357058"/>
                    <a:pt x="2379161" y="-459962"/>
                    <a:pt x="3289417" y="377777"/>
                  </a:cubicBezTo>
                  <a:close/>
                </a:path>
              </a:pathLst>
            </a:custGeom>
            <a:solidFill>
              <a:srgbClr val="FFFFFF"/>
            </a:solidFill>
            <a:ln w="135001" cap="flat">
              <a:solidFill>
                <a:srgbClr val="F58791"/>
              </a:solidFill>
              <a:custDash>
                <a:ds d="188831" sp="188831"/>
              </a:custDash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5" name="任意多边形: 形状 4">
              <a:extLst>
                <a:ext uri="{FF2B5EF4-FFF2-40B4-BE49-F238E27FC236}">
                  <a16:creationId xmlns:a16="http://schemas.microsoft.com/office/drawing/2014/main" id="{041D3474-608E-46BB-88DD-4BC8D40B6E22}"/>
                </a:ext>
              </a:extLst>
            </p:cNvPr>
            <p:cNvSpPr/>
            <p:nvPr/>
          </p:nvSpPr>
          <p:spPr>
            <a:xfrm>
              <a:off x="3055827" y="5567895"/>
              <a:ext cx="863293" cy="642290"/>
            </a:xfrm>
            <a:custGeom>
              <a:avLst/>
              <a:gdLst>
                <a:gd name="connsiteX0" fmla="*/ 863984 w 863293"/>
                <a:gd name="connsiteY0" fmla="*/ 0 h 642290"/>
                <a:gd name="connsiteX1" fmla="*/ 207190 w 863293"/>
                <a:gd name="connsiteY1" fmla="*/ 646434 h 642290"/>
                <a:gd name="connsiteX2" fmla="*/ 0 w 863293"/>
                <a:gd name="connsiteY2" fmla="*/ 258988 h 64229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863293" h="642290">
                  <a:moveTo>
                    <a:pt x="863984" y="0"/>
                  </a:moveTo>
                  <a:lnTo>
                    <a:pt x="207190" y="646434"/>
                  </a:lnTo>
                  <a:lnTo>
                    <a:pt x="0" y="258988"/>
                  </a:lnTo>
                  <a:close/>
                </a:path>
              </a:pathLst>
            </a:custGeom>
            <a:grpFill/>
            <a:ln w="6899" cap="flat">
              <a:solidFill>
                <a:srgbClr val="F5879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6" name="任意多边形: 形状 5">
              <a:extLst>
                <a:ext uri="{FF2B5EF4-FFF2-40B4-BE49-F238E27FC236}">
                  <a16:creationId xmlns:a16="http://schemas.microsoft.com/office/drawing/2014/main" id="{AED819F5-9E11-4055-96B1-16D9A82BC49B}"/>
                </a:ext>
              </a:extLst>
            </p:cNvPr>
            <p:cNvSpPr/>
            <p:nvPr/>
          </p:nvSpPr>
          <p:spPr>
            <a:xfrm>
              <a:off x="3699498" y="5663893"/>
              <a:ext cx="345317" cy="745885"/>
            </a:xfrm>
            <a:custGeom>
              <a:avLst/>
              <a:gdLst>
                <a:gd name="connsiteX0" fmla="*/ 0 w 345317"/>
                <a:gd name="connsiteY0" fmla="*/ 745885 h 745885"/>
                <a:gd name="connsiteX1" fmla="*/ 293520 w 345317"/>
                <a:gd name="connsiteY1" fmla="*/ 0 h 745885"/>
                <a:gd name="connsiteX2" fmla="*/ 348080 w 345317"/>
                <a:gd name="connsiteY2" fmla="*/ 651959 h 7458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45317" h="745885">
                  <a:moveTo>
                    <a:pt x="0" y="745885"/>
                  </a:moveTo>
                  <a:lnTo>
                    <a:pt x="293520" y="0"/>
                  </a:lnTo>
                  <a:lnTo>
                    <a:pt x="348080" y="651959"/>
                  </a:lnTo>
                  <a:close/>
                </a:path>
              </a:pathLst>
            </a:custGeom>
            <a:grpFill/>
            <a:ln w="6899" cap="flat">
              <a:solidFill>
                <a:srgbClr val="F5879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7" name="任意多边形: 形状 6">
              <a:extLst>
                <a:ext uri="{FF2B5EF4-FFF2-40B4-BE49-F238E27FC236}">
                  <a16:creationId xmlns:a16="http://schemas.microsoft.com/office/drawing/2014/main" id="{621173FE-B660-47C7-9A99-33894113BF06}"/>
                </a:ext>
              </a:extLst>
            </p:cNvPr>
            <p:cNvSpPr/>
            <p:nvPr/>
          </p:nvSpPr>
          <p:spPr>
            <a:xfrm>
              <a:off x="8693476" y="5473968"/>
              <a:ext cx="379849" cy="663009"/>
            </a:xfrm>
            <a:custGeom>
              <a:avLst/>
              <a:gdLst>
                <a:gd name="connsiteX0" fmla="*/ 0 w 379848"/>
                <a:gd name="connsiteY0" fmla="*/ 0 h 663009"/>
                <a:gd name="connsiteX1" fmla="*/ 382612 w 379848"/>
                <a:gd name="connsiteY1" fmla="*/ 613284 h 663009"/>
                <a:gd name="connsiteX2" fmla="*/ 30388 w 379848"/>
                <a:gd name="connsiteY2" fmla="*/ 669225 h 663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79848" h="663009">
                  <a:moveTo>
                    <a:pt x="0" y="0"/>
                  </a:moveTo>
                  <a:lnTo>
                    <a:pt x="382612" y="613284"/>
                  </a:lnTo>
                  <a:lnTo>
                    <a:pt x="30388" y="669225"/>
                  </a:lnTo>
                  <a:close/>
                </a:path>
              </a:pathLst>
            </a:custGeom>
            <a:grpFill/>
            <a:ln w="6899" cap="flat">
              <a:solidFill>
                <a:srgbClr val="F5879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8" name="任意多边形: 形状 7">
              <a:extLst>
                <a:ext uri="{FF2B5EF4-FFF2-40B4-BE49-F238E27FC236}">
                  <a16:creationId xmlns:a16="http://schemas.microsoft.com/office/drawing/2014/main" id="{3CC7B04A-BFEA-40B2-B8B6-F4BCACA9F31A}"/>
                </a:ext>
              </a:extLst>
            </p:cNvPr>
            <p:cNvSpPr/>
            <p:nvPr/>
          </p:nvSpPr>
          <p:spPr>
            <a:xfrm>
              <a:off x="8873041" y="5313742"/>
              <a:ext cx="649196" cy="573227"/>
            </a:xfrm>
            <a:custGeom>
              <a:avLst/>
              <a:gdLst>
                <a:gd name="connsiteX0" fmla="*/ 541458 w 649196"/>
                <a:gd name="connsiteY0" fmla="*/ 577370 h 573226"/>
                <a:gd name="connsiteX1" fmla="*/ 0 w 649196"/>
                <a:gd name="connsiteY1" fmla="*/ 0 h 573226"/>
                <a:gd name="connsiteX2" fmla="*/ 654031 w 649196"/>
                <a:gd name="connsiteY2" fmla="*/ 160227 h 573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49196" h="573226">
                  <a:moveTo>
                    <a:pt x="541458" y="577370"/>
                  </a:moveTo>
                  <a:lnTo>
                    <a:pt x="0" y="0"/>
                  </a:lnTo>
                  <a:lnTo>
                    <a:pt x="654031" y="160227"/>
                  </a:lnTo>
                  <a:close/>
                </a:path>
              </a:pathLst>
            </a:custGeom>
            <a:grpFill/>
            <a:ln w="6899" cap="flat">
              <a:solidFill>
                <a:srgbClr val="F5879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9" name="任意多边形: 形状 8">
              <a:extLst>
                <a:ext uri="{FF2B5EF4-FFF2-40B4-BE49-F238E27FC236}">
                  <a16:creationId xmlns:a16="http://schemas.microsoft.com/office/drawing/2014/main" id="{E5FE7196-3AF7-40E3-A8B1-CF12676ADA6A}"/>
                </a:ext>
              </a:extLst>
            </p:cNvPr>
            <p:cNvSpPr/>
            <p:nvPr/>
          </p:nvSpPr>
          <p:spPr>
            <a:xfrm>
              <a:off x="4459196" y="253463"/>
              <a:ext cx="656103" cy="573227"/>
            </a:xfrm>
            <a:custGeom>
              <a:avLst/>
              <a:gdLst>
                <a:gd name="connsiteX0" fmla="*/ 212715 w 656102"/>
                <a:gd name="connsiteY0" fmla="*/ 0 h 573226"/>
                <a:gd name="connsiteX1" fmla="*/ 657484 w 656102"/>
                <a:gd name="connsiteY1" fmla="*/ 577370 h 573226"/>
                <a:gd name="connsiteX2" fmla="*/ 0 w 656102"/>
                <a:gd name="connsiteY2" fmla="*/ 353605 h 57322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656102" h="573226">
                  <a:moveTo>
                    <a:pt x="212715" y="0"/>
                  </a:moveTo>
                  <a:lnTo>
                    <a:pt x="657484" y="577370"/>
                  </a:lnTo>
                  <a:lnTo>
                    <a:pt x="0" y="353605"/>
                  </a:lnTo>
                  <a:close/>
                </a:path>
              </a:pathLst>
            </a:custGeom>
            <a:grpFill/>
            <a:ln w="6899" cap="flat">
              <a:solidFill>
                <a:srgbClr val="F5879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0" name="任意多边形: 形状 9">
              <a:extLst>
                <a:ext uri="{FF2B5EF4-FFF2-40B4-BE49-F238E27FC236}">
                  <a16:creationId xmlns:a16="http://schemas.microsoft.com/office/drawing/2014/main" id="{8B6566D8-D749-47CB-A850-1CBE72F339A4}"/>
                </a:ext>
              </a:extLst>
            </p:cNvPr>
            <p:cNvSpPr/>
            <p:nvPr/>
          </p:nvSpPr>
          <p:spPr>
            <a:xfrm>
              <a:off x="5187815" y="0"/>
              <a:ext cx="414381" cy="794230"/>
            </a:xfrm>
            <a:custGeom>
              <a:avLst/>
              <a:gdLst>
                <a:gd name="connsiteX0" fmla="*/ 55941 w 414380"/>
                <a:gd name="connsiteY0" fmla="*/ 799064 h 794229"/>
                <a:gd name="connsiteX1" fmla="*/ 0 w 414380"/>
                <a:gd name="connsiteY1" fmla="*/ 0 h 794229"/>
                <a:gd name="connsiteX2" fmla="*/ 414381 w 414380"/>
                <a:gd name="connsiteY2" fmla="*/ 229981 h 79422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414380" h="794229">
                  <a:moveTo>
                    <a:pt x="55941" y="799064"/>
                  </a:moveTo>
                  <a:lnTo>
                    <a:pt x="0" y="0"/>
                  </a:lnTo>
                  <a:lnTo>
                    <a:pt x="414381" y="229981"/>
                  </a:lnTo>
                  <a:close/>
                </a:path>
              </a:pathLst>
            </a:custGeom>
            <a:grpFill/>
            <a:ln w="6899" cap="flat">
              <a:solidFill>
                <a:srgbClr val="F5879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1" name="任意多边形: 形状 10">
              <a:extLst>
                <a:ext uri="{FF2B5EF4-FFF2-40B4-BE49-F238E27FC236}">
                  <a16:creationId xmlns:a16="http://schemas.microsoft.com/office/drawing/2014/main" id="{37A1C99E-ECB7-4456-967E-736FFAED7536}"/>
                </a:ext>
              </a:extLst>
            </p:cNvPr>
            <p:cNvSpPr/>
            <p:nvPr/>
          </p:nvSpPr>
          <p:spPr>
            <a:xfrm>
              <a:off x="2319610" y="3754979"/>
              <a:ext cx="393662" cy="393662"/>
            </a:xfrm>
            <a:custGeom>
              <a:avLst/>
              <a:gdLst>
                <a:gd name="connsiteX0" fmla="*/ 397805 w 393661"/>
                <a:gd name="connsiteY0" fmla="*/ 198903 h 393661"/>
                <a:gd name="connsiteX1" fmla="*/ 198903 w 393661"/>
                <a:gd name="connsiteY1" fmla="*/ 397805 h 393661"/>
                <a:gd name="connsiteX2" fmla="*/ 0 w 393661"/>
                <a:gd name="connsiteY2" fmla="*/ 198903 h 393661"/>
                <a:gd name="connsiteX3" fmla="*/ 198903 w 393661"/>
                <a:gd name="connsiteY3" fmla="*/ 0 h 393661"/>
                <a:gd name="connsiteX4" fmla="*/ 397805 w 393661"/>
                <a:gd name="connsiteY4" fmla="*/ 198903 h 39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3661" h="393661">
                  <a:moveTo>
                    <a:pt x="397805" y="198903"/>
                  </a:moveTo>
                  <a:cubicBezTo>
                    <a:pt x="397805" y="308754"/>
                    <a:pt x="308754" y="397805"/>
                    <a:pt x="198903" y="397805"/>
                  </a:cubicBezTo>
                  <a:cubicBezTo>
                    <a:pt x="89052" y="397805"/>
                    <a:pt x="0" y="308753"/>
                    <a:pt x="0" y="198903"/>
                  </a:cubicBezTo>
                  <a:cubicBezTo>
                    <a:pt x="0" y="89052"/>
                    <a:pt x="89052" y="0"/>
                    <a:pt x="198903" y="0"/>
                  </a:cubicBezTo>
                  <a:cubicBezTo>
                    <a:pt x="308754" y="0"/>
                    <a:pt x="397805" y="89052"/>
                    <a:pt x="397805" y="198903"/>
                  </a:cubicBezTo>
                  <a:close/>
                </a:path>
              </a:pathLst>
            </a:custGeom>
            <a:grpFill/>
            <a:ln w="161069" cap="flat">
              <a:solidFill>
                <a:srgbClr val="F5879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2" name="任意多边形: 形状 11">
              <a:extLst>
                <a:ext uri="{FF2B5EF4-FFF2-40B4-BE49-F238E27FC236}">
                  <a16:creationId xmlns:a16="http://schemas.microsoft.com/office/drawing/2014/main" id="{1B76F1BF-A772-4534-A5EB-1D3C8684B382}"/>
                </a:ext>
              </a:extLst>
            </p:cNvPr>
            <p:cNvSpPr/>
            <p:nvPr/>
          </p:nvSpPr>
          <p:spPr>
            <a:xfrm>
              <a:off x="9472511" y="2294288"/>
              <a:ext cx="393662" cy="393662"/>
            </a:xfrm>
            <a:custGeom>
              <a:avLst/>
              <a:gdLst>
                <a:gd name="connsiteX0" fmla="*/ 397805 w 393661"/>
                <a:gd name="connsiteY0" fmla="*/ 198903 h 393661"/>
                <a:gd name="connsiteX1" fmla="*/ 198902 w 393661"/>
                <a:gd name="connsiteY1" fmla="*/ 397805 h 393661"/>
                <a:gd name="connsiteX2" fmla="*/ -1 w 393661"/>
                <a:gd name="connsiteY2" fmla="*/ 198903 h 393661"/>
                <a:gd name="connsiteX3" fmla="*/ 198902 w 393661"/>
                <a:gd name="connsiteY3" fmla="*/ 0 h 393661"/>
                <a:gd name="connsiteX4" fmla="*/ 397805 w 393661"/>
                <a:gd name="connsiteY4" fmla="*/ 198903 h 39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3661" h="393661">
                  <a:moveTo>
                    <a:pt x="397805" y="198903"/>
                  </a:moveTo>
                  <a:cubicBezTo>
                    <a:pt x="397805" y="308754"/>
                    <a:pt x="308754" y="397805"/>
                    <a:pt x="198902" y="397805"/>
                  </a:cubicBezTo>
                  <a:cubicBezTo>
                    <a:pt x="89052" y="397805"/>
                    <a:pt x="-1" y="308754"/>
                    <a:pt x="-1" y="198903"/>
                  </a:cubicBezTo>
                  <a:cubicBezTo>
                    <a:pt x="-1" y="89052"/>
                    <a:pt x="89051" y="0"/>
                    <a:pt x="198902" y="0"/>
                  </a:cubicBezTo>
                  <a:cubicBezTo>
                    <a:pt x="308753" y="0"/>
                    <a:pt x="397805" y="89052"/>
                    <a:pt x="397805" y="198903"/>
                  </a:cubicBezTo>
                  <a:close/>
                </a:path>
              </a:pathLst>
            </a:custGeom>
            <a:grpFill/>
            <a:ln w="161069" cap="flat">
              <a:solidFill>
                <a:srgbClr val="F5879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3" name="任意多边形: 形状 12">
              <a:extLst>
                <a:ext uri="{FF2B5EF4-FFF2-40B4-BE49-F238E27FC236}">
                  <a16:creationId xmlns:a16="http://schemas.microsoft.com/office/drawing/2014/main" id="{D5AA9153-AD0A-4310-AFC6-08DCA5EB34F3}"/>
                </a:ext>
              </a:extLst>
            </p:cNvPr>
            <p:cNvSpPr/>
            <p:nvPr/>
          </p:nvSpPr>
          <p:spPr>
            <a:xfrm>
              <a:off x="3133178" y="1466908"/>
              <a:ext cx="352224" cy="276254"/>
            </a:xfrm>
            <a:custGeom>
              <a:avLst/>
              <a:gdLst>
                <a:gd name="connsiteX0" fmla="*/ 0 w 352223"/>
                <a:gd name="connsiteY0" fmla="*/ 0 h 276253"/>
                <a:gd name="connsiteX1" fmla="*/ 354986 w 352223"/>
                <a:gd name="connsiteY1" fmla="*/ 279016 h 2762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52223" h="276253">
                  <a:moveTo>
                    <a:pt x="0" y="0"/>
                  </a:moveTo>
                  <a:lnTo>
                    <a:pt x="354986" y="279016"/>
                  </a:lnTo>
                </a:path>
              </a:pathLst>
            </a:custGeom>
            <a:grpFill/>
            <a:ln w="161069" cap="flat">
              <a:solidFill>
                <a:srgbClr val="F5879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4" name="任意多边形: 形状 13">
              <a:extLst>
                <a:ext uri="{FF2B5EF4-FFF2-40B4-BE49-F238E27FC236}">
                  <a16:creationId xmlns:a16="http://schemas.microsoft.com/office/drawing/2014/main" id="{AA8D8F0A-A13C-4737-A443-613F30F8B049}"/>
                </a:ext>
              </a:extLst>
            </p:cNvPr>
            <p:cNvSpPr/>
            <p:nvPr/>
          </p:nvSpPr>
          <p:spPr>
            <a:xfrm>
              <a:off x="2892837" y="1940683"/>
              <a:ext cx="414381" cy="103595"/>
            </a:xfrm>
            <a:custGeom>
              <a:avLst/>
              <a:gdLst>
                <a:gd name="connsiteX0" fmla="*/ 0 w 414380"/>
                <a:gd name="connsiteY0" fmla="*/ 0 h 103595"/>
                <a:gd name="connsiteX1" fmla="*/ 417834 w 414380"/>
                <a:gd name="connsiteY1" fmla="*/ 104977 h 1035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414380" h="103595">
                  <a:moveTo>
                    <a:pt x="0" y="0"/>
                  </a:moveTo>
                  <a:lnTo>
                    <a:pt x="417834" y="104977"/>
                  </a:lnTo>
                </a:path>
              </a:pathLst>
            </a:custGeom>
            <a:grpFill/>
            <a:ln w="161069" cap="flat">
              <a:solidFill>
                <a:srgbClr val="F5879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5" name="任意多边形: 形状 14">
              <a:extLst>
                <a:ext uri="{FF2B5EF4-FFF2-40B4-BE49-F238E27FC236}">
                  <a16:creationId xmlns:a16="http://schemas.microsoft.com/office/drawing/2014/main" id="{98B901F3-5B18-426D-93B3-336CBECFF165}"/>
                </a:ext>
              </a:extLst>
            </p:cNvPr>
            <p:cNvSpPr/>
            <p:nvPr/>
          </p:nvSpPr>
          <p:spPr>
            <a:xfrm>
              <a:off x="6281780" y="6357290"/>
              <a:ext cx="6906" cy="497257"/>
            </a:xfrm>
            <a:custGeom>
              <a:avLst/>
              <a:gdLst>
                <a:gd name="connsiteX0" fmla="*/ 0 w 0"/>
                <a:gd name="connsiteY0" fmla="*/ 0 h 497256"/>
                <a:gd name="connsiteX1" fmla="*/ 0 w 0"/>
                <a:gd name="connsiteY1" fmla="*/ 497947 h 4972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h="497256">
                  <a:moveTo>
                    <a:pt x="0" y="0"/>
                  </a:moveTo>
                  <a:lnTo>
                    <a:pt x="0" y="497947"/>
                  </a:lnTo>
                </a:path>
              </a:pathLst>
            </a:custGeom>
            <a:grpFill/>
            <a:ln w="161069" cap="flat">
              <a:solidFill>
                <a:srgbClr val="F5879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6" name="任意多边形: 形状 15">
              <a:extLst>
                <a:ext uri="{FF2B5EF4-FFF2-40B4-BE49-F238E27FC236}">
                  <a16:creationId xmlns:a16="http://schemas.microsoft.com/office/drawing/2014/main" id="{71F05251-6AF7-4E9C-91A4-DDB87BB98583}"/>
                </a:ext>
              </a:extLst>
            </p:cNvPr>
            <p:cNvSpPr/>
            <p:nvPr/>
          </p:nvSpPr>
          <p:spPr>
            <a:xfrm>
              <a:off x="6462036" y="6370412"/>
              <a:ext cx="158846" cy="366036"/>
            </a:xfrm>
            <a:custGeom>
              <a:avLst/>
              <a:gdLst>
                <a:gd name="connsiteX0" fmla="*/ 0 w 158845"/>
                <a:gd name="connsiteY0" fmla="*/ 0 h 366036"/>
                <a:gd name="connsiteX1" fmla="*/ 165062 w 158845"/>
                <a:gd name="connsiteY1" fmla="*/ 372252 h 3660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158845" h="366036">
                  <a:moveTo>
                    <a:pt x="0" y="0"/>
                  </a:moveTo>
                  <a:lnTo>
                    <a:pt x="165062" y="372252"/>
                  </a:lnTo>
                </a:path>
              </a:pathLst>
            </a:custGeom>
            <a:grpFill/>
            <a:ln w="161069" cap="flat">
              <a:solidFill>
                <a:srgbClr val="F5879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7" name="任意多边形: 形状 16">
              <a:extLst>
                <a:ext uri="{FF2B5EF4-FFF2-40B4-BE49-F238E27FC236}">
                  <a16:creationId xmlns:a16="http://schemas.microsoft.com/office/drawing/2014/main" id="{7BCB6E61-426C-4B0A-8FF3-52E33CFA0730}"/>
                </a:ext>
              </a:extLst>
            </p:cNvPr>
            <p:cNvSpPr/>
            <p:nvPr/>
          </p:nvSpPr>
          <p:spPr>
            <a:xfrm>
              <a:off x="7788745" y="399877"/>
              <a:ext cx="269347" cy="476538"/>
            </a:xfrm>
            <a:custGeom>
              <a:avLst/>
              <a:gdLst>
                <a:gd name="connsiteX0" fmla="*/ 0 w 269347"/>
                <a:gd name="connsiteY0" fmla="*/ 479991 h 476537"/>
                <a:gd name="connsiteX1" fmla="*/ 270729 w 269347"/>
                <a:gd name="connsiteY1" fmla="*/ 0 h 4765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269347" h="476537">
                  <a:moveTo>
                    <a:pt x="0" y="479991"/>
                  </a:moveTo>
                  <a:lnTo>
                    <a:pt x="270729" y="0"/>
                  </a:lnTo>
                </a:path>
              </a:pathLst>
            </a:custGeom>
            <a:grpFill/>
            <a:ln w="161069" cap="flat">
              <a:solidFill>
                <a:srgbClr val="F5879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18" name="任意多边形: 形状 17">
              <a:extLst>
                <a:ext uri="{FF2B5EF4-FFF2-40B4-BE49-F238E27FC236}">
                  <a16:creationId xmlns:a16="http://schemas.microsoft.com/office/drawing/2014/main" id="{64E8A0C8-CC40-45AA-B253-A4D32E72556E}"/>
                </a:ext>
              </a:extLst>
            </p:cNvPr>
            <p:cNvSpPr/>
            <p:nvPr/>
          </p:nvSpPr>
          <p:spPr>
            <a:xfrm>
              <a:off x="8059473" y="709282"/>
              <a:ext cx="386755" cy="234816"/>
            </a:xfrm>
            <a:custGeom>
              <a:avLst/>
              <a:gdLst>
                <a:gd name="connsiteX0" fmla="*/ 0 w 386755"/>
                <a:gd name="connsiteY0" fmla="*/ 240341 h 234815"/>
                <a:gd name="connsiteX1" fmla="*/ 390208 w 386755"/>
                <a:gd name="connsiteY1" fmla="*/ 0 h 2348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86755" h="234815">
                  <a:moveTo>
                    <a:pt x="0" y="240341"/>
                  </a:moveTo>
                  <a:lnTo>
                    <a:pt x="390208" y="0"/>
                  </a:lnTo>
                </a:path>
              </a:pathLst>
            </a:custGeom>
            <a:grpFill/>
            <a:ln w="161069" cap="flat">
              <a:solidFill>
                <a:srgbClr val="F58791"/>
              </a:solidFill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32" name="矩形 31">
            <a:extLst>
              <a:ext uri="{FF2B5EF4-FFF2-40B4-BE49-F238E27FC236}">
                <a16:creationId xmlns:a16="http://schemas.microsoft.com/office/drawing/2014/main" id="{0D95FDFC-741B-4D37-8E77-F6B058CB8259}"/>
              </a:ext>
            </a:extLst>
          </p:cNvPr>
          <p:cNvSpPr/>
          <p:nvPr/>
        </p:nvSpPr>
        <p:spPr>
          <a:xfrm>
            <a:off x="5918499" y="-477102"/>
            <a:ext cx="3566337" cy="2789123"/>
          </a:xfrm>
          <a:prstGeom prst="rect">
            <a:avLst/>
          </a:prstGeom>
          <a:blipFill>
            <a:blip r:embed="rId6">
              <a:alphaModFix amt="79000"/>
            </a:blip>
            <a:stretch>
              <a:fillRect b="-2439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2" name="图片 21">
            <a:extLst>
              <a:ext uri="{FF2B5EF4-FFF2-40B4-BE49-F238E27FC236}">
                <a16:creationId xmlns:a16="http://schemas.microsoft.com/office/drawing/2014/main" id="{2F68929C-CE83-4D4E-A717-74A4C7535676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" r="-1"/>
          <a:stretch/>
        </p:blipFill>
        <p:spPr>
          <a:xfrm rot="5400000">
            <a:off x="7431091" y="251684"/>
            <a:ext cx="6858001" cy="1808676"/>
          </a:xfrm>
          <a:prstGeom prst="rect">
            <a:avLst/>
          </a:prstGeom>
        </p:spPr>
      </p:pic>
      <p:pic>
        <p:nvPicPr>
          <p:cNvPr id="24" name="图片 23">
            <a:extLst>
              <a:ext uri="{FF2B5EF4-FFF2-40B4-BE49-F238E27FC236}">
                <a16:creationId xmlns:a16="http://schemas.microsoft.com/office/drawing/2014/main" id="{080A02C2-C108-4433-BB17-315BA294751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7513" y="0"/>
            <a:ext cx="6666096" cy="4707590"/>
          </a:xfrm>
          <a:prstGeom prst="rect">
            <a:avLst/>
          </a:prstGeom>
        </p:spPr>
      </p:pic>
      <p:pic>
        <p:nvPicPr>
          <p:cNvPr id="25" name="图片 24">
            <a:extLst>
              <a:ext uri="{FF2B5EF4-FFF2-40B4-BE49-F238E27FC236}">
                <a16:creationId xmlns:a16="http://schemas.microsoft.com/office/drawing/2014/main" id="{55127B8F-AD36-4CB0-9FA9-65A7F31B686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" r="-1"/>
          <a:stretch/>
        </p:blipFill>
        <p:spPr>
          <a:xfrm rot="5400000">
            <a:off x="5652785" y="17899"/>
            <a:ext cx="5074447" cy="1338295"/>
          </a:xfrm>
          <a:prstGeom prst="rect">
            <a:avLst/>
          </a:prstGeom>
        </p:spPr>
      </p:pic>
      <p:sp>
        <p:nvSpPr>
          <p:cNvPr id="31" name="矩形 30">
            <a:extLst>
              <a:ext uri="{FF2B5EF4-FFF2-40B4-BE49-F238E27FC236}">
                <a16:creationId xmlns:a16="http://schemas.microsoft.com/office/drawing/2014/main" id="{1B4506AE-CB58-4AC0-AF84-3EBC4DB2CA48}"/>
              </a:ext>
            </a:extLst>
          </p:cNvPr>
          <p:cNvSpPr/>
          <p:nvPr/>
        </p:nvSpPr>
        <p:spPr>
          <a:xfrm>
            <a:off x="9955753" y="4447658"/>
            <a:ext cx="2382274" cy="2130672"/>
          </a:xfrm>
          <a:prstGeom prst="rect">
            <a:avLst/>
          </a:prstGeom>
          <a:blipFill dpi="0" rotWithShape="1">
            <a:blip r:embed="rId9">
              <a:alphaModFix amt="79000"/>
            </a:blip>
            <a:srcRect/>
            <a:stretch>
              <a:fillRect b="-24398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B7E7FD57-3181-06C9-02F5-3F4C5AC84610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995217" y="2293017"/>
            <a:ext cx="7023201" cy="2780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630698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6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11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思想气泡: 云 1">
            <a:extLst>
              <a:ext uri="{FF2B5EF4-FFF2-40B4-BE49-F238E27FC236}">
                <a16:creationId xmlns:a16="http://schemas.microsoft.com/office/drawing/2014/main" id="{E1AFE8FA-28E9-4050-9AFB-2B7EF47B7A65}"/>
              </a:ext>
            </a:extLst>
          </p:cNvPr>
          <p:cNvSpPr/>
          <p:nvPr/>
        </p:nvSpPr>
        <p:spPr>
          <a:xfrm>
            <a:off x="2713121" y="215665"/>
            <a:ext cx="9218154" cy="5767474"/>
          </a:xfrm>
          <a:prstGeom prst="cloudCallout">
            <a:avLst>
              <a:gd name="adj1" fmla="val 40503"/>
              <a:gd name="adj2" fmla="val 30172"/>
            </a:avLst>
          </a:prstGeom>
          <a:solidFill>
            <a:srgbClr val="FFFFFF"/>
          </a:solidFill>
          <a:ln w="69850" cmpd="sng">
            <a:solidFill>
              <a:srgbClr val="F58791"/>
            </a:solidFill>
            <a:prstDash val="dash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29" name="组合 28">
            <a:extLst>
              <a:ext uri="{FF2B5EF4-FFF2-40B4-BE49-F238E27FC236}">
                <a16:creationId xmlns:a16="http://schemas.microsoft.com/office/drawing/2014/main" id="{CD5996B7-49E5-4A41-8C64-B908E3B44A30}"/>
              </a:ext>
            </a:extLst>
          </p:cNvPr>
          <p:cNvGrpSpPr/>
          <p:nvPr/>
        </p:nvGrpSpPr>
        <p:grpSpPr>
          <a:xfrm>
            <a:off x="7770157" y="-2562508"/>
            <a:ext cx="6064551" cy="6544823"/>
            <a:chOff x="8777255" y="-1107494"/>
            <a:chExt cx="4165673" cy="4495567"/>
          </a:xfrm>
        </p:grpSpPr>
        <p:pic>
          <p:nvPicPr>
            <p:cNvPr id="30" name="图片 29">
              <a:extLst>
                <a:ext uri="{FF2B5EF4-FFF2-40B4-BE49-F238E27FC236}">
                  <a16:creationId xmlns:a16="http://schemas.microsoft.com/office/drawing/2014/main" id="{06A2E884-423A-4FD7-BF24-F89499ACE58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96622" y="-1107494"/>
              <a:ext cx="3746306" cy="4495567"/>
            </a:xfrm>
            <a:prstGeom prst="rect">
              <a:avLst/>
            </a:prstGeom>
          </p:spPr>
        </p:pic>
        <p:pic>
          <p:nvPicPr>
            <p:cNvPr id="31" name="图片 30">
              <a:extLst>
                <a:ext uri="{FF2B5EF4-FFF2-40B4-BE49-F238E27FC236}">
                  <a16:creationId xmlns:a16="http://schemas.microsoft.com/office/drawing/2014/main" id="{18EFED9E-A1AC-484A-B255-E8FDC38A92D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777255" y="-579428"/>
              <a:ext cx="2336325" cy="2803590"/>
            </a:xfrm>
            <a:prstGeom prst="rect">
              <a:avLst/>
            </a:prstGeom>
          </p:spPr>
        </p:pic>
      </p:grpSp>
      <p:pic>
        <p:nvPicPr>
          <p:cNvPr id="11" name="Picture 10" descr="A couple of figurines next to a cake&#10;&#10;Description automatically generated with low confidence">
            <a:extLst>
              <a:ext uri="{FF2B5EF4-FFF2-40B4-BE49-F238E27FC236}">
                <a16:creationId xmlns:a16="http://schemas.microsoft.com/office/drawing/2014/main" id="{2B5C311B-D929-A3BE-3A97-3FC7DF0BB10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46" y="3180527"/>
            <a:ext cx="4486391" cy="348004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AFB37D67-FE72-46A4-7CB2-479515B15A4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741718" y="1245421"/>
            <a:ext cx="4804064" cy="1566808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6FF42B28-D54D-F0AE-5204-C41A6168921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38450" y="2700812"/>
            <a:ext cx="5182049" cy="2237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03772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3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out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500"/>
                            </p:stCondLst>
                            <p:childTnLst>
                              <p:par>
                                <p:cTn id="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9BB98474-A763-74EE-5B74-6769524705D1}"/>
              </a:ext>
            </a:extLst>
          </p:cNvPr>
          <p:cNvSpPr/>
          <p:nvPr/>
        </p:nvSpPr>
        <p:spPr>
          <a:xfrm>
            <a:off x="1589087" y="473941"/>
            <a:ext cx="9527019" cy="1366839"/>
          </a:xfrm>
          <a:custGeom>
            <a:avLst/>
            <a:gdLst>
              <a:gd name="connsiteX0" fmla="*/ 0 w 9527019"/>
              <a:gd name="connsiteY0" fmla="*/ 227811 h 1366839"/>
              <a:gd name="connsiteX1" fmla="*/ 227811 w 9527019"/>
              <a:gd name="connsiteY1" fmla="*/ 0 h 1366839"/>
              <a:gd name="connsiteX2" fmla="*/ 744183 w 9527019"/>
              <a:gd name="connsiteY2" fmla="*/ 0 h 1366839"/>
              <a:gd name="connsiteX3" fmla="*/ 1169841 w 9527019"/>
              <a:gd name="connsiteY3" fmla="*/ 0 h 1366839"/>
              <a:gd name="connsiteX4" fmla="*/ 1958354 w 9527019"/>
              <a:gd name="connsiteY4" fmla="*/ 0 h 1366839"/>
              <a:gd name="connsiteX5" fmla="*/ 2837582 w 9527019"/>
              <a:gd name="connsiteY5" fmla="*/ 0 h 1366839"/>
              <a:gd name="connsiteX6" fmla="*/ 3626096 w 9527019"/>
              <a:gd name="connsiteY6" fmla="*/ 0 h 1366839"/>
              <a:gd name="connsiteX7" fmla="*/ 4233182 w 9527019"/>
              <a:gd name="connsiteY7" fmla="*/ 0 h 1366839"/>
              <a:gd name="connsiteX8" fmla="*/ 4840267 w 9527019"/>
              <a:gd name="connsiteY8" fmla="*/ 0 h 1366839"/>
              <a:gd name="connsiteX9" fmla="*/ 5356639 w 9527019"/>
              <a:gd name="connsiteY9" fmla="*/ 0 h 1366839"/>
              <a:gd name="connsiteX10" fmla="*/ 6054439 w 9527019"/>
              <a:gd name="connsiteY10" fmla="*/ 0 h 1366839"/>
              <a:gd name="connsiteX11" fmla="*/ 6752239 w 9527019"/>
              <a:gd name="connsiteY11" fmla="*/ 0 h 1366839"/>
              <a:gd name="connsiteX12" fmla="*/ 7177897 w 9527019"/>
              <a:gd name="connsiteY12" fmla="*/ 0 h 1366839"/>
              <a:gd name="connsiteX13" fmla="*/ 7875696 w 9527019"/>
              <a:gd name="connsiteY13" fmla="*/ 0 h 1366839"/>
              <a:gd name="connsiteX14" fmla="*/ 8664210 w 9527019"/>
              <a:gd name="connsiteY14" fmla="*/ 0 h 1366839"/>
              <a:gd name="connsiteX15" fmla="*/ 9299208 w 9527019"/>
              <a:gd name="connsiteY15" fmla="*/ 0 h 1366839"/>
              <a:gd name="connsiteX16" fmla="*/ 9527019 w 9527019"/>
              <a:gd name="connsiteY16" fmla="*/ 227811 h 1366839"/>
              <a:gd name="connsiteX17" fmla="*/ 9527019 w 9527019"/>
              <a:gd name="connsiteY17" fmla="*/ 656083 h 1366839"/>
              <a:gd name="connsiteX18" fmla="*/ 9527019 w 9527019"/>
              <a:gd name="connsiteY18" fmla="*/ 1139028 h 1366839"/>
              <a:gd name="connsiteX19" fmla="*/ 9299208 w 9527019"/>
              <a:gd name="connsiteY19" fmla="*/ 1366839 h 1366839"/>
              <a:gd name="connsiteX20" fmla="*/ 8692122 w 9527019"/>
              <a:gd name="connsiteY20" fmla="*/ 1366839 h 1366839"/>
              <a:gd name="connsiteX21" fmla="*/ 8085036 w 9527019"/>
              <a:gd name="connsiteY21" fmla="*/ 1366839 h 1366839"/>
              <a:gd name="connsiteX22" fmla="*/ 7205809 w 9527019"/>
              <a:gd name="connsiteY22" fmla="*/ 1366839 h 1366839"/>
              <a:gd name="connsiteX23" fmla="*/ 6689437 w 9527019"/>
              <a:gd name="connsiteY23" fmla="*/ 1366839 h 1366839"/>
              <a:gd name="connsiteX24" fmla="*/ 5991637 w 9527019"/>
              <a:gd name="connsiteY24" fmla="*/ 1366839 h 1366839"/>
              <a:gd name="connsiteX25" fmla="*/ 5565979 w 9527019"/>
              <a:gd name="connsiteY25" fmla="*/ 1366839 h 1366839"/>
              <a:gd name="connsiteX26" fmla="*/ 5140321 w 9527019"/>
              <a:gd name="connsiteY26" fmla="*/ 1366839 h 1366839"/>
              <a:gd name="connsiteX27" fmla="*/ 4714664 w 9527019"/>
              <a:gd name="connsiteY27" fmla="*/ 1366839 h 1366839"/>
              <a:gd name="connsiteX28" fmla="*/ 4016864 w 9527019"/>
              <a:gd name="connsiteY28" fmla="*/ 1366839 h 1366839"/>
              <a:gd name="connsiteX29" fmla="*/ 3591206 w 9527019"/>
              <a:gd name="connsiteY29" fmla="*/ 1366839 h 1366839"/>
              <a:gd name="connsiteX30" fmla="*/ 2711978 w 9527019"/>
              <a:gd name="connsiteY30" fmla="*/ 1366839 h 1366839"/>
              <a:gd name="connsiteX31" fmla="*/ 2014178 w 9527019"/>
              <a:gd name="connsiteY31" fmla="*/ 1366839 h 1366839"/>
              <a:gd name="connsiteX32" fmla="*/ 1407093 w 9527019"/>
              <a:gd name="connsiteY32" fmla="*/ 1366839 h 1366839"/>
              <a:gd name="connsiteX33" fmla="*/ 890721 w 9527019"/>
              <a:gd name="connsiteY33" fmla="*/ 1366839 h 1366839"/>
              <a:gd name="connsiteX34" fmla="*/ 227811 w 9527019"/>
              <a:gd name="connsiteY34" fmla="*/ 1366839 h 1366839"/>
              <a:gd name="connsiteX35" fmla="*/ 0 w 9527019"/>
              <a:gd name="connsiteY35" fmla="*/ 1139028 h 1366839"/>
              <a:gd name="connsiteX36" fmla="*/ 0 w 9527019"/>
              <a:gd name="connsiteY36" fmla="*/ 692532 h 1366839"/>
              <a:gd name="connsiteX37" fmla="*/ 0 w 9527019"/>
              <a:gd name="connsiteY37" fmla="*/ 227811 h 1366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9527019" h="1366839" fill="none" extrusionOk="0">
                <a:moveTo>
                  <a:pt x="0" y="227811"/>
                </a:moveTo>
                <a:cubicBezTo>
                  <a:pt x="-29136" y="95063"/>
                  <a:pt x="92580" y="2282"/>
                  <a:pt x="227811" y="0"/>
                </a:cubicBezTo>
                <a:cubicBezTo>
                  <a:pt x="382544" y="-6710"/>
                  <a:pt x="602965" y="1659"/>
                  <a:pt x="744183" y="0"/>
                </a:cubicBezTo>
                <a:cubicBezTo>
                  <a:pt x="885401" y="-1659"/>
                  <a:pt x="980237" y="4734"/>
                  <a:pt x="1169841" y="0"/>
                </a:cubicBezTo>
                <a:cubicBezTo>
                  <a:pt x="1359445" y="-4734"/>
                  <a:pt x="1771454" y="-7273"/>
                  <a:pt x="1958354" y="0"/>
                </a:cubicBezTo>
                <a:cubicBezTo>
                  <a:pt x="2145254" y="7273"/>
                  <a:pt x="2443206" y="11793"/>
                  <a:pt x="2837582" y="0"/>
                </a:cubicBezTo>
                <a:cubicBezTo>
                  <a:pt x="3231958" y="-11793"/>
                  <a:pt x="3310405" y="-16961"/>
                  <a:pt x="3626096" y="0"/>
                </a:cubicBezTo>
                <a:cubicBezTo>
                  <a:pt x="3941787" y="16961"/>
                  <a:pt x="4015651" y="22123"/>
                  <a:pt x="4233182" y="0"/>
                </a:cubicBezTo>
                <a:cubicBezTo>
                  <a:pt x="4450713" y="-22123"/>
                  <a:pt x="4670614" y="2323"/>
                  <a:pt x="4840267" y="0"/>
                </a:cubicBezTo>
                <a:cubicBezTo>
                  <a:pt x="5009920" y="-2323"/>
                  <a:pt x="5221683" y="-4844"/>
                  <a:pt x="5356639" y="0"/>
                </a:cubicBezTo>
                <a:cubicBezTo>
                  <a:pt x="5491595" y="4844"/>
                  <a:pt x="5844702" y="19134"/>
                  <a:pt x="6054439" y="0"/>
                </a:cubicBezTo>
                <a:cubicBezTo>
                  <a:pt x="6264176" y="-19134"/>
                  <a:pt x="6442117" y="-1582"/>
                  <a:pt x="6752239" y="0"/>
                </a:cubicBezTo>
                <a:cubicBezTo>
                  <a:pt x="7062361" y="1582"/>
                  <a:pt x="7060804" y="-1910"/>
                  <a:pt x="7177897" y="0"/>
                </a:cubicBezTo>
                <a:cubicBezTo>
                  <a:pt x="7294990" y="1910"/>
                  <a:pt x="7617448" y="-11278"/>
                  <a:pt x="7875696" y="0"/>
                </a:cubicBezTo>
                <a:cubicBezTo>
                  <a:pt x="8133944" y="11278"/>
                  <a:pt x="8348455" y="-15699"/>
                  <a:pt x="8664210" y="0"/>
                </a:cubicBezTo>
                <a:cubicBezTo>
                  <a:pt x="8979965" y="15699"/>
                  <a:pt x="9043555" y="1324"/>
                  <a:pt x="9299208" y="0"/>
                </a:cubicBezTo>
                <a:cubicBezTo>
                  <a:pt x="9420289" y="27810"/>
                  <a:pt x="9536501" y="92377"/>
                  <a:pt x="9527019" y="227811"/>
                </a:cubicBezTo>
                <a:cubicBezTo>
                  <a:pt x="9545053" y="382538"/>
                  <a:pt x="9533603" y="529344"/>
                  <a:pt x="9527019" y="656083"/>
                </a:cubicBezTo>
                <a:cubicBezTo>
                  <a:pt x="9520435" y="782822"/>
                  <a:pt x="9547404" y="1035816"/>
                  <a:pt x="9527019" y="1139028"/>
                </a:cubicBezTo>
                <a:cubicBezTo>
                  <a:pt x="9523913" y="1267849"/>
                  <a:pt x="9420022" y="1346213"/>
                  <a:pt x="9299208" y="1366839"/>
                </a:cubicBezTo>
                <a:cubicBezTo>
                  <a:pt x="9043711" y="1344502"/>
                  <a:pt x="8857440" y="1349829"/>
                  <a:pt x="8692122" y="1366839"/>
                </a:cubicBezTo>
                <a:cubicBezTo>
                  <a:pt x="8526804" y="1383849"/>
                  <a:pt x="8334842" y="1395094"/>
                  <a:pt x="8085036" y="1366839"/>
                </a:cubicBezTo>
                <a:cubicBezTo>
                  <a:pt x="7835230" y="1338584"/>
                  <a:pt x="7382757" y="1381169"/>
                  <a:pt x="7205809" y="1366839"/>
                </a:cubicBezTo>
                <a:cubicBezTo>
                  <a:pt x="7028861" y="1352509"/>
                  <a:pt x="6855901" y="1375422"/>
                  <a:pt x="6689437" y="1366839"/>
                </a:cubicBezTo>
                <a:cubicBezTo>
                  <a:pt x="6522973" y="1358256"/>
                  <a:pt x="6162796" y="1375232"/>
                  <a:pt x="5991637" y="1366839"/>
                </a:cubicBezTo>
                <a:cubicBezTo>
                  <a:pt x="5820478" y="1358446"/>
                  <a:pt x="5731903" y="1369904"/>
                  <a:pt x="5565979" y="1366839"/>
                </a:cubicBezTo>
                <a:cubicBezTo>
                  <a:pt x="5400055" y="1363774"/>
                  <a:pt x="5312797" y="1378870"/>
                  <a:pt x="5140321" y="1366839"/>
                </a:cubicBezTo>
                <a:cubicBezTo>
                  <a:pt x="4967845" y="1354808"/>
                  <a:pt x="4843082" y="1359636"/>
                  <a:pt x="4714664" y="1366839"/>
                </a:cubicBezTo>
                <a:cubicBezTo>
                  <a:pt x="4586246" y="1374042"/>
                  <a:pt x="4251587" y="1384795"/>
                  <a:pt x="4016864" y="1366839"/>
                </a:cubicBezTo>
                <a:cubicBezTo>
                  <a:pt x="3782141" y="1348883"/>
                  <a:pt x="3735045" y="1379246"/>
                  <a:pt x="3591206" y="1366839"/>
                </a:cubicBezTo>
                <a:cubicBezTo>
                  <a:pt x="3447367" y="1354432"/>
                  <a:pt x="3127379" y="1348511"/>
                  <a:pt x="2711978" y="1366839"/>
                </a:cubicBezTo>
                <a:cubicBezTo>
                  <a:pt x="2296577" y="1385167"/>
                  <a:pt x="2246080" y="1378141"/>
                  <a:pt x="2014178" y="1366839"/>
                </a:cubicBezTo>
                <a:cubicBezTo>
                  <a:pt x="1782276" y="1355537"/>
                  <a:pt x="1659580" y="1356485"/>
                  <a:pt x="1407093" y="1366839"/>
                </a:cubicBezTo>
                <a:cubicBezTo>
                  <a:pt x="1154606" y="1377193"/>
                  <a:pt x="1101989" y="1349772"/>
                  <a:pt x="890721" y="1366839"/>
                </a:cubicBezTo>
                <a:cubicBezTo>
                  <a:pt x="679453" y="1383906"/>
                  <a:pt x="550851" y="1394570"/>
                  <a:pt x="227811" y="1366839"/>
                </a:cubicBezTo>
                <a:cubicBezTo>
                  <a:pt x="102665" y="1363727"/>
                  <a:pt x="2243" y="1247639"/>
                  <a:pt x="0" y="1139028"/>
                </a:cubicBezTo>
                <a:cubicBezTo>
                  <a:pt x="3651" y="983267"/>
                  <a:pt x="-20441" y="788483"/>
                  <a:pt x="0" y="692532"/>
                </a:cubicBezTo>
                <a:cubicBezTo>
                  <a:pt x="20441" y="596581"/>
                  <a:pt x="16095" y="459707"/>
                  <a:pt x="0" y="227811"/>
                </a:cubicBezTo>
                <a:close/>
              </a:path>
              <a:path w="9527019" h="1366839" stroke="0" extrusionOk="0">
                <a:moveTo>
                  <a:pt x="0" y="227811"/>
                </a:moveTo>
                <a:cubicBezTo>
                  <a:pt x="-1019" y="105303"/>
                  <a:pt x="71353" y="5866"/>
                  <a:pt x="227811" y="0"/>
                </a:cubicBezTo>
                <a:cubicBezTo>
                  <a:pt x="485713" y="-15171"/>
                  <a:pt x="493448" y="-25594"/>
                  <a:pt x="744183" y="0"/>
                </a:cubicBezTo>
                <a:cubicBezTo>
                  <a:pt x="994918" y="25594"/>
                  <a:pt x="1028990" y="8144"/>
                  <a:pt x="1260555" y="0"/>
                </a:cubicBezTo>
                <a:cubicBezTo>
                  <a:pt x="1492120" y="-8144"/>
                  <a:pt x="1629791" y="28215"/>
                  <a:pt x="1867640" y="0"/>
                </a:cubicBezTo>
                <a:cubicBezTo>
                  <a:pt x="2105489" y="-28215"/>
                  <a:pt x="2507771" y="38625"/>
                  <a:pt x="2746868" y="0"/>
                </a:cubicBezTo>
                <a:cubicBezTo>
                  <a:pt x="2985965" y="-38625"/>
                  <a:pt x="3398168" y="-7756"/>
                  <a:pt x="3626096" y="0"/>
                </a:cubicBezTo>
                <a:cubicBezTo>
                  <a:pt x="3854024" y="7756"/>
                  <a:pt x="4029480" y="8420"/>
                  <a:pt x="4142468" y="0"/>
                </a:cubicBezTo>
                <a:cubicBezTo>
                  <a:pt x="4255456" y="-8420"/>
                  <a:pt x="4598442" y="-40136"/>
                  <a:pt x="5021695" y="0"/>
                </a:cubicBezTo>
                <a:cubicBezTo>
                  <a:pt x="5444948" y="40136"/>
                  <a:pt x="5252035" y="14598"/>
                  <a:pt x="5447353" y="0"/>
                </a:cubicBezTo>
                <a:cubicBezTo>
                  <a:pt x="5642671" y="-14598"/>
                  <a:pt x="5759352" y="5243"/>
                  <a:pt x="5963725" y="0"/>
                </a:cubicBezTo>
                <a:cubicBezTo>
                  <a:pt x="6168098" y="-5243"/>
                  <a:pt x="6436407" y="20525"/>
                  <a:pt x="6661525" y="0"/>
                </a:cubicBezTo>
                <a:cubicBezTo>
                  <a:pt x="6886643" y="-20525"/>
                  <a:pt x="7015398" y="19724"/>
                  <a:pt x="7268611" y="0"/>
                </a:cubicBezTo>
                <a:cubicBezTo>
                  <a:pt x="7521824" y="-19724"/>
                  <a:pt x="7742689" y="-3970"/>
                  <a:pt x="7966410" y="0"/>
                </a:cubicBezTo>
                <a:cubicBezTo>
                  <a:pt x="8190131" y="3970"/>
                  <a:pt x="8238251" y="15022"/>
                  <a:pt x="8482782" y="0"/>
                </a:cubicBezTo>
                <a:cubicBezTo>
                  <a:pt x="8727313" y="-15022"/>
                  <a:pt x="8953432" y="-30676"/>
                  <a:pt x="9299208" y="0"/>
                </a:cubicBezTo>
                <a:cubicBezTo>
                  <a:pt x="9452626" y="8373"/>
                  <a:pt x="9536022" y="127210"/>
                  <a:pt x="9527019" y="227811"/>
                </a:cubicBezTo>
                <a:cubicBezTo>
                  <a:pt x="9543061" y="332803"/>
                  <a:pt x="9518787" y="454020"/>
                  <a:pt x="9527019" y="656083"/>
                </a:cubicBezTo>
                <a:cubicBezTo>
                  <a:pt x="9535251" y="858146"/>
                  <a:pt x="9517525" y="962850"/>
                  <a:pt x="9527019" y="1139028"/>
                </a:cubicBezTo>
                <a:cubicBezTo>
                  <a:pt x="9534932" y="1282694"/>
                  <a:pt x="9439216" y="1339071"/>
                  <a:pt x="9299208" y="1366839"/>
                </a:cubicBezTo>
                <a:cubicBezTo>
                  <a:pt x="9063574" y="1372451"/>
                  <a:pt x="8895593" y="1343814"/>
                  <a:pt x="8782836" y="1366839"/>
                </a:cubicBezTo>
                <a:cubicBezTo>
                  <a:pt x="8670079" y="1389864"/>
                  <a:pt x="8528815" y="1387648"/>
                  <a:pt x="8357178" y="1366839"/>
                </a:cubicBezTo>
                <a:cubicBezTo>
                  <a:pt x="8185541" y="1346030"/>
                  <a:pt x="8115607" y="1346956"/>
                  <a:pt x="7931520" y="1366839"/>
                </a:cubicBezTo>
                <a:cubicBezTo>
                  <a:pt x="7747433" y="1386722"/>
                  <a:pt x="7241822" y="1402960"/>
                  <a:pt x="7052293" y="1366839"/>
                </a:cubicBezTo>
                <a:cubicBezTo>
                  <a:pt x="6862764" y="1330718"/>
                  <a:pt x="6625897" y="1391670"/>
                  <a:pt x="6445207" y="1366839"/>
                </a:cubicBezTo>
                <a:cubicBezTo>
                  <a:pt x="6264517" y="1342008"/>
                  <a:pt x="5938600" y="1360703"/>
                  <a:pt x="5656693" y="1366839"/>
                </a:cubicBezTo>
                <a:cubicBezTo>
                  <a:pt x="5374786" y="1372975"/>
                  <a:pt x="5316775" y="1342876"/>
                  <a:pt x="5140321" y="1366839"/>
                </a:cubicBezTo>
                <a:cubicBezTo>
                  <a:pt x="4963867" y="1390802"/>
                  <a:pt x="4718835" y="1336701"/>
                  <a:pt x="4533236" y="1366839"/>
                </a:cubicBezTo>
                <a:cubicBezTo>
                  <a:pt x="4347637" y="1396977"/>
                  <a:pt x="4157902" y="1352758"/>
                  <a:pt x="3835436" y="1366839"/>
                </a:cubicBezTo>
                <a:cubicBezTo>
                  <a:pt x="3512970" y="1380920"/>
                  <a:pt x="3292752" y="1397763"/>
                  <a:pt x="3046922" y="1366839"/>
                </a:cubicBezTo>
                <a:cubicBezTo>
                  <a:pt x="2801092" y="1335915"/>
                  <a:pt x="2587518" y="1328327"/>
                  <a:pt x="2258408" y="1366839"/>
                </a:cubicBezTo>
                <a:cubicBezTo>
                  <a:pt x="1929298" y="1405351"/>
                  <a:pt x="1852530" y="1398637"/>
                  <a:pt x="1560609" y="1366839"/>
                </a:cubicBezTo>
                <a:cubicBezTo>
                  <a:pt x="1268688" y="1335041"/>
                  <a:pt x="1324433" y="1362141"/>
                  <a:pt x="1134951" y="1366839"/>
                </a:cubicBezTo>
                <a:cubicBezTo>
                  <a:pt x="945469" y="1371537"/>
                  <a:pt x="657788" y="1369508"/>
                  <a:pt x="227811" y="1366839"/>
                </a:cubicBezTo>
                <a:cubicBezTo>
                  <a:pt x="119541" y="1368711"/>
                  <a:pt x="-13913" y="1279720"/>
                  <a:pt x="0" y="1139028"/>
                </a:cubicBezTo>
                <a:cubicBezTo>
                  <a:pt x="11672" y="1027071"/>
                  <a:pt x="-5699" y="865871"/>
                  <a:pt x="0" y="710756"/>
                </a:cubicBezTo>
                <a:cubicBezTo>
                  <a:pt x="5699" y="555641"/>
                  <a:pt x="16992" y="339554"/>
                  <a:pt x="0" y="227811"/>
                </a:cubicBezTo>
                <a:close/>
              </a:path>
            </a:pathLst>
          </a:custGeom>
          <a:ln w="38100">
            <a:extLst>
              <a:ext uri="{C807C97D-BFC1-408E-A445-0C87EB9F89A2}">
                <ask:lineSketchStyleProps xmlns:ask="http://schemas.microsoft.com/office/drawing/2018/sketchyshapes" sd="211251741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1: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Mức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độ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mạnh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của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gió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chia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từ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cấp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mấy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đến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cấp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mấy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8" name="Flowchart: Terminator 7">
            <a:extLst>
              <a:ext uri="{FF2B5EF4-FFF2-40B4-BE49-F238E27FC236}">
                <a16:creationId xmlns:a16="http://schemas.microsoft.com/office/drawing/2014/main" id="{2D96A3E1-681A-C6B5-E280-3E422E9C3F61}"/>
              </a:ext>
            </a:extLst>
          </p:cNvPr>
          <p:cNvSpPr/>
          <p:nvPr/>
        </p:nvSpPr>
        <p:spPr>
          <a:xfrm>
            <a:off x="536949" y="2593333"/>
            <a:ext cx="3142087" cy="1163783"/>
          </a:xfrm>
          <a:custGeom>
            <a:avLst/>
            <a:gdLst>
              <a:gd name="connsiteX0" fmla="*/ 505497 w 3142087"/>
              <a:gd name="connsiteY0" fmla="*/ 0 h 1163783"/>
              <a:gd name="connsiteX1" fmla="*/ 995648 w 3142087"/>
              <a:gd name="connsiteY1" fmla="*/ 0 h 1163783"/>
              <a:gd name="connsiteX2" fmla="*/ 1571043 w 3142087"/>
              <a:gd name="connsiteY2" fmla="*/ 0 h 1163783"/>
              <a:gd name="connsiteX3" fmla="*/ 2039883 w 3142087"/>
              <a:gd name="connsiteY3" fmla="*/ 0 h 1163783"/>
              <a:gd name="connsiteX4" fmla="*/ 2636589 w 3142087"/>
              <a:gd name="connsiteY4" fmla="*/ 0 h 1163783"/>
              <a:gd name="connsiteX5" fmla="*/ 3142086 w 3142087"/>
              <a:gd name="connsiteY5" fmla="*/ 581891 h 1163783"/>
              <a:gd name="connsiteX6" fmla="*/ 2636589 w 3142087"/>
              <a:gd name="connsiteY6" fmla="*/ 1163783 h 1163783"/>
              <a:gd name="connsiteX7" fmla="*/ 2125127 w 3142087"/>
              <a:gd name="connsiteY7" fmla="*/ 1163783 h 1163783"/>
              <a:gd name="connsiteX8" fmla="*/ 1613665 w 3142087"/>
              <a:gd name="connsiteY8" fmla="*/ 1163783 h 1163783"/>
              <a:gd name="connsiteX9" fmla="*/ 1102203 w 3142087"/>
              <a:gd name="connsiteY9" fmla="*/ 1163783 h 1163783"/>
              <a:gd name="connsiteX10" fmla="*/ 505497 w 3142087"/>
              <a:gd name="connsiteY10" fmla="*/ 1163783 h 1163783"/>
              <a:gd name="connsiteX11" fmla="*/ 0 w 3142087"/>
              <a:gd name="connsiteY11" fmla="*/ 581891 h 1163783"/>
              <a:gd name="connsiteX12" fmla="*/ 505497 w 3142087"/>
              <a:gd name="connsiteY12" fmla="*/ 0 h 1163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42087" h="1163783" fill="none" extrusionOk="0">
                <a:moveTo>
                  <a:pt x="505497" y="0"/>
                </a:moveTo>
                <a:cubicBezTo>
                  <a:pt x="742405" y="-1621"/>
                  <a:pt x="897113" y="24552"/>
                  <a:pt x="995648" y="0"/>
                </a:cubicBezTo>
                <a:cubicBezTo>
                  <a:pt x="1094183" y="-24552"/>
                  <a:pt x="1440614" y="18088"/>
                  <a:pt x="1571043" y="0"/>
                </a:cubicBezTo>
                <a:cubicBezTo>
                  <a:pt x="1701472" y="-18088"/>
                  <a:pt x="1901137" y="46837"/>
                  <a:pt x="2039883" y="0"/>
                </a:cubicBezTo>
                <a:cubicBezTo>
                  <a:pt x="2178629" y="-46837"/>
                  <a:pt x="2483559" y="8167"/>
                  <a:pt x="2636589" y="0"/>
                </a:cubicBezTo>
                <a:cubicBezTo>
                  <a:pt x="2896600" y="-16364"/>
                  <a:pt x="3182092" y="271404"/>
                  <a:pt x="3142086" y="581891"/>
                </a:cubicBezTo>
                <a:cubicBezTo>
                  <a:pt x="3183211" y="931379"/>
                  <a:pt x="2939214" y="1100771"/>
                  <a:pt x="2636589" y="1163783"/>
                </a:cubicBezTo>
                <a:cubicBezTo>
                  <a:pt x="2413085" y="1167883"/>
                  <a:pt x="2377739" y="1112613"/>
                  <a:pt x="2125127" y="1163783"/>
                </a:cubicBezTo>
                <a:cubicBezTo>
                  <a:pt x="1872515" y="1214953"/>
                  <a:pt x="1783901" y="1155770"/>
                  <a:pt x="1613665" y="1163783"/>
                </a:cubicBezTo>
                <a:cubicBezTo>
                  <a:pt x="1443429" y="1171796"/>
                  <a:pt x="1229523" y="1133102"/>
                  <a:pt x="1102203" y="1163783"/>
                </a:cubicBezTo>
                <a:cubicBezTo>
                  <a:pt x="974883" y="1194464"/>
                  <a:pt x="629248" y="1096029"/>
                  <a:pt x="505497" y="1163783"/>
                </a:cubicBezTo>
                <a:cubicBezTo>
                  <a:pt x="240980" y="1239313"/>
                  <a:pt x="-88908" y="929780"/>
                  <a:pt x="0" y="581891"/>
                </a:cubicBezTo>
                <a:cubicBezTo>
                  <a:pt x="-18237" y="242154"/>
                  <a:pt x="188067" y="2611"/>
                  <a:pt x="505497" y="0"/>
                </a:cubicBezTo>
                <a:close/>
              </a:path>
              <a:path w="3142087" h="1163783" stroke="0" extrusionOk="0">
                <a:moveTo>
                  <a:pt x="505497" y="0"/>
                </a:moveTo>
                <a:cubicBezTo>
                  <a:pt x="765455" y="-7985"/>
                  <a:pt x="822949" y="32459"/>
                  <a:pt x="1038270" y="0"/>
                </a:cubicBezTo>
                <a:cubicBezTo>
                  <a:pt x="1253591" y="-32459"/>
                  <a:pt x="1343451" y="51248"/>
                  <a:pt x="1571043" y="0"/>
                </a:cubicBezTo>
                <a:cubicBezTo>
                  <a:pt x="1798635" y="-51248"/>
                  <a:pt x="1826246" y="1426"/>
                  <a:pt x="2039883" y="0"/>
                </a:cubicBezTo>
                <a:cubicBezTo>
                  <a:pt x="2253520" y="-1426"/>
                  <a:pt x="2447590" y="50634"/>
                  <a:pt x="2636589" y="0"/>
                </a:cubicBezTo>
                <a:cubicBezTo>
                  <a:pt x="2935453" y="-17051"/>
                  <a:pt x="3125441" y="253681"/>
                  <a:pt x="3142086" y="581891"/>
                </a:cubicBezTo>
                <a:cubicBezTo>
                  <a:pt x="3112975" y="880170"/>
                  <a:pt x="2927158" y="1155482"/>
                  <a:pt x="2636589" y="1163783"/>
                </a:cubicBezTo>
                <a:cubicBezTo>
                  <a:pt x="2408520" y="1221482"/>
                  <a:pt x="2252689" y="1131421"/>
                  <a:pt x="2082505" y="1163783"/>
                </a:cubicBezTo>
                <a:cubicBezTo>
                  <a:pt x="1912321" y="1196145"/>
                  <a:pt x="1796272" y="1102229"/>
                  <a:pt x="1528421" y="1163783"/>
                </a:cubicBezTo>
                <a:cubicBezTo>
                  <a:pt x="1260570" y="1225337"/>
                  <a:pt x="1125275" y="1157949"/>
                  <a:pt x="995648" y="1163783"/>
                </a:cubicBezTo>
                <a:cubicBezTo>
                  <a:pt x="866021" y="1169617"/>
                  <a:pt x="669323" y="1135248"/>
                  <a:pt x="505497" y="1163783"/>
                </a:cubicBezTo>
                <a:cubicBezTo>
                  <a:pt x="248650" y="1166936"/>
                  <a:pt x="-25257" y="820511"/>
                  <a:pt x="0" y="581891"/>
                </a:cubicBezTo>
                <a:cubicBezTo>
                  <a:pt x="-60386" y="250083"/>
                  <a:pt x="167064" y="-54286"/>
                  <a:pt x="505497" y="0"/>
                </a:cubicBezTo>
                <a:close/>
              </a:path>
            </a:pathLst>
          </a:custGeom>
          <a:solidFill>
            <a:srgbClr val="FFFFCC"/>
          </a:solidFill>
          <a:ln w="19050">
            <a:solidFill>
              <a:schemeClr val="tx1"/>
            </a:solidFill>
            <a:prstDash val="lgDashDot"/>
            <a:extLst>
              <a:ext uri="{C807C97D-BFC1-408E-A445-0C87EB9F89A2}">
                <ask:lineSketchStyleProps xmlns:ask="http://schemas.microsoft.com/office/drawing/2018/sketchyshapes" sd="1086508122">
                  <a:prstGeom prst="flowChartTerminator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0 - 17</a:t>
            </a:r>
          </a:p>
        </p:txBody>
      </p:sp>
      <p:sp>
        <p:nvSpPr>
          <p:cNvPr id="11" name="Flowchart: Terminator 10">
            <a:extLst>
              <a:ext uri="{FF2B5EF4-FFF2-40B4-BE49-F238E27FC236}">
                <a16:creationId xmlns:a16="http://schemas.microsoft.com/office/drawing/2014/main" id="{0702A6C3-1C1B-A9E1-E1CE-C4E5FB6948F4}"/>
              </a:ext>
            </a:extLst>
          </p:cNvPr>
          <p:cNvSpPr/>
          <p:nvPr/>
        </p:nvSpPr>
        <p:spPr>
          <a:xfrm>
            <a:off x="4502833" y="2539357"/>
            <a:ext cx="3142087" cy="1163783"/>
          </a:xfrm>
          <a:custGeom>
            <a:avLst/>
            <a:gdLst>
              <a:gd name="connsiteX0" fmla="*/ 505497 w 3142087"/>
              <a:gd name="connsiteY0" fmla="*/ 0 h 1163783"/>
              <a:gd name="connsiteX1" fmla="*/ 995648 w 3142087"/>
              <a:gd name="connsiteY1" fmla="*/ 0 h 1163783"/>
              <a:gd name="connsiteX2" fmla="*/ 1571043 w 3142087"/>
              <a:gd name="connsiteY2" fmla="*/ 0 h 1163783"/>
              <a:gd name="connsiteX3" fmla="*/ 2039883 w 3142087"/>
              <a:gd name="connsiteY3" fmla="*/ 0 h 1163783"/>
              <a:gd name="connsiteX4" fmla="*/ 2636589 w 3142087"/>
              <a:gd name="connsiteY4" fmla="*/ 0 h 1163783"/>
              <a:gd name="connsiteX5" fmla="*/ 3142086 w 3142087"/>
              <a:gd name="connsiteY5" fmla="*/ 581891 h 1163783"/>
              <a:gd name="connsiteX6" fmla="*/ 2636589 w 3142087"/>
              <a:gd name="connsiteY6" fmla="*/ 1163783 h 1163783"/>
              <a:gd name="connsiteX7" fmla="*/ 2125127 w 3142087"/>
              <a:gd name="connsiteY7" fmla="*/ 1163783 h 1163783"/>
              <a:gd name="connsiteX8" fmla="*/ 1613665 w 3142087"/>
              <a:gd name="connsiteY8" fmla="*/ 1163783 h 1163783"/>
              <a:gd name="connsiteX9" fmla="*/ 1102203 w 3142087"/>
              <a:gd name="connsiteY9" fmla="*/ 1163783 h 1163783"/>
              <a:gd name="connsiteX10" fmla="*/ 505497 w 3142087"/>
              <a:gd name="connsiteY10" fmla="*/ 1163783 h 1163783"/>
              <a:gd name="connsiteX11" fmla="*/ 0 w 3142087"/>
              <a:gd name="connsiteY11" fmla="*/ 581891 h 1163783"/>
              <a:gd name="connsiteX12" fmla="*/ 505497 w 3142087"/>
              <a:gd name="connsiteY12" fmla="*/ 0 h 1163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42087" h="1163783" fill="none" extrusionOk="0">
                <a:moveTo>
                  <a:pt x="505497" y="0"/>
                </a:moveTo>
                <a:cubicBezTo>
                  <a:pt x="742405" y="-1621"/>
                  <a:pt x="897113" y="24552"/>
                  <a:pt x="995648" y="0"/>
                </a:cubicBezTo>
                <a:cubicBezTo>
                  <a:pt x="1094183" y="-24552"/>
                  <a:pt x="1440614" y="18088"/>
                  <a:pt x="1571043" y="0"/>
                </a:cubicBezTo>
                <a:cubicBezTo>
                  <a:pt x="1701472" y="-18088"/>
                  <a:pt x="1901137" y="46837"/>
                  <a:pt x="2039883" y="0"/>
                </a:cubicBezTo>
                <a:cubicBezTo>
                  <a:pt x="2178629" y="-46837"/>
                  <a:pt x="2483559" y="8167"/>
                  <a:pt x="2636589" y="0"/>
                </a:cubicBezTo>
                <a:cubicBezTo>
                  <a:pt x="2896600" y="-16364"/>
                  <a:pt x="3182092" y="271404"/>
                  <a:pt x="3142086" y="581891"/>
                </a:cubicBezTo>
                <a:cubicBezTo>
                  <a:pt x="3183211" y="931379"/>
                  <a:pt x="2939214" y="1100771"/>
                  <a:pt x="2636589" y="1163783"/>
                </a:cubicBezTo>
                <a:cubicBezTo>
                  <a:pt x="2413085" y="1167883"/>
                  <a:pt x="2377739" y="1112613"/>
                  <a:pt x="2125127" y="1163783"/>
                </a:cubicBezTo>
                <a:cubicBezTo>
                  <a:pt x="1872515" y="1214953"/>
                  <a:pt x="1783901" y="1155770"/>
                  <a:pt x="1613665" y="1163783"/>
                </a:cubicBezTo>
                <a:cubicBezTo>
                  <a:pt x="1443429" y="1171796"/>
                  <a:pt x="1229523" y="1133102"/>
                  <a:pt x="1102203" y="1163783"/>
                </a:cubicBezTo>
                <a:cubicBezTo>
                  <a:pt x="974883" y="1194464"/>
                  <a:pt x="629248" y="1096029"/>
                  <a:pt x="505497" y="1163783"/>
                </a:cubicBezTo>
                <a:cubicBezTo>
                  <a:pt x="240980" y="1239313"/>
                  <a:pt x="-88908" y="929780"/>
                  <a:pt x="0" y="581891"/>
                </a:cubicBezTo>
                <a:cubicBezTo>
                  <a:pt x="-18237" y="242154"/>
                  <a:pt x="188067" y="2611"/>
                  <a:pt x="505497" y="0"/>
                </a:cubicBezTo>
                <a:close/>
              </a:path>
              <a:path w="3142087" h="1163783" stroke="0" extrusionOk="0">
                <a:moveTo>
                  <a:pt x="505497" y="0"/>
                </a:moveTo>
                <a:cubicBezTo>
                  <a:pt x="765455" y="-7985"/>
                  <a:pt x="822949" y="32459"/>
                  <a:pt x="1038270" y="0"/>
                </a:cubicBezTo>
                <a:cubicBezTo>
                  <a:pt x="1253591" y="-32459"/>
                  <a:pt x="1343451" y="51248"/>
                  <a:pt x="1571043" y="0"/>
                </a:cubicBezTo>
                <a:cubicBezTo>
                  <a:pt x="1798635" y="-51248"/>
                  <a:pt x="1826246" y="1426"/>
                  <a:pt x="2039883" y="0"/>
                </a:cubicBezTo>
                <a:cubicBezTo>
                  <a:pt x="2253520" y="-1426"/>
                  <a:pt x="2447590" y="50634"/>
                  <a:pt x="2636589" y="0"/>
                </a:cubicBezTo>
                <a:cubicBezTo>
                  <a:pt x="2935453" y="-17051"/>
                  <a:pt x="3125441" y="253681"/>
                  <a:pt x="3142086" y="581891"/>
                </a:cubicBezTo>
                <a:cubicBezTo>
                  <a:pt x="3112975" y="880170"/>
                  <a:pt x="2927158" y="1155482"/>
                  <a:pt x="2636589" y="1163783"/>
                </a:cubicBezTo>
                <a:cubicBezTo>
                  <a:pt x="2408520" y="1221482"/>
                  <a:pt x="2252689" y="1131421"/>
                  <a:pt x="2082505" y="1163783"/>
                </a:cubicBezTo>
                <a:cubicBezTo>
                  <a:pt x="1912321" y="1196145"/>
                  <a:pt x="1796272" y="1102229"/>
                  <a:pt x="1528421" y="1163783"/>
                </a:cubicBezTo>
                <a:cubicBezTo>
                  <a:pt x="1260570" y="1225337"/>
                  <a:pt x="1125275" y="1157949"/>
                  <a:pt x="995648" y="1163783"/>
                </a:cubicBezTo>
                <a:cubicBezTo>
                  <a:pt x="866021" y="1169617"/>
                  <a:pt x="669323" y="1135248"/>
                  <a:pt x="505497" y="1163783"/>
                </a:cubicBezTo>
                <a:cubicBezTo>
                  <a:pt x="248650" y="1166936"/>
                  <a:pt x="-25257" y="820511"/>
                  <a:pt x="0" y="581891"/>
                </a:cubicBezTo>
                <a:cubicBezTo>
                  <a:pt x="-60386" y="250083"/>
                  <a:pt x="167064" y="-54286"/>
                  <a:pt x="505497" y="0"/>
                </a:cubicBezTo>
                <a:close/>
              </a:path>
            </a:pathLst>
          </a:custGeom>
          <a:solidFill>
            <a:srgbClr val="FFFFCC"/>
          </a:solidFill>
          <a:ln w="19050">
            <a:solidFill>
              <a:schemeClr val="tx1"/>
            </a:solidFill>
            <a:prstDash val="lgDashDot"/>
            <a:extLst>
              <a:ext uri="{C807C97D-BFC1-408E-A445-0C87EB9F89A2}">
                <ask:lineSketchStyleProps xmlns:ask="http://schemas.microsoft.com/office/drawing/2018/sketchyshapes" sd="1086508122">
                  <a:prstGeom prst="flowChartTerminator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1-18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7935BC5C-822F-0B9F-8626-D0E402825C66}"/>
              </a:ext>
            </a:extLst>
          </p:cNvPr>
          <p:cNvGrpSpPr/>
          <p:nvPr/>
        </p:nvGrpSpPr>
        <p:grpSpPr>
          <a:xfrm>
            <a:off x="9209576" y="3803837"/>
            <a:ext cx="3219875" cy="3141555"/>
            <a:chOff x="9209575" y="3803838"/>
            <a:chExt cx="3219875" cy="3141554"/>
          </a:xfrm>
        </p:grpSpPr>
        <p:pic>
          <p:nvPicPr>
            <p:cNvPr id="13" name="Picture 12" descr="Background pattern&#10;&#10;Description automatically generated">
              <a:extLst>
                <a:ext uri="{FF2B5EF4-FFF2-40B4-BE49-F238E27FC236}">
                  <a16:creationId xmlns:a16="http://schemas.microsoft.com/office/drawing/2014/main" id="{C2C5BDD9-0FBD-BA91-1F13-5AA85DC51511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9575" y="4680747"/>
              <a:ext cx="3219875" cy="2264645"/>
            </a:xfrm>
            <a:prstGeom prst="rect">
              <a:avLst/>
            </a:prstGeom>
          </p:spPr>
        </p:pic>
        <p:pic>
          <p:nvPicPr>
            <p:cNvPr id="14" name="Picture 13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C8DE61F9-08DE-7CE3-3EF7-EEDB713FEE4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60882" y="3803838"/>
              <a:ext cx="1191985" cy="1509635"/>
            </a:xfrm>
            <a:prstGeom prst="rect">
              <a:avLst/>
            </a:prstGeom>
          </p:spPr>
        </p:pic>
      </p:grpSp>
      <p:pic>
        <p:nvPicPr>
          <p:cNvPr id="15" name="Tieng-vo-tay-tra-loi-dung-www_tiengdong_com">
            <a:hlinkClick r:id="" action="ppaction://media"/>
            <a:extLst>
              <a:ext uri="{FF2B5EF4-FFF2-40B4-BE49-F238E27FC236}">
                <a16:creationId xmlns:a16="http://schemas.microsoft.com/office/drawing/2014/main" id="{E959D7E6-159F-251C-4BE8-FD25FD50D38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554676" y="2825900"/>
            <a:ext cx="487363" cy="487363"/>
          </a:xfrm>
          <a:prstGeom prst="rect">
            <a:avLst/>
          </a:prstGeom>
        </p:spPr>
      </p:pic>
      <p:pic>
        <p:nvPicPr>
          <p:cNvPr id="16" name="Am-thanh-tra-loi-sai-www_tiengdong_com">
            <a:hlinkClick r:id="" action="ppaction://media"/>
            <a:extLst>
              <a:ext uri="{FF2B5EF4-FFF2-40B4-BE49-F238E27FC236}">
                <a16:creationId xmlns:a16="http://schemas.microsoft.com/office/drawing/2014/main" id="{2F2AEFFC-28CE-43A4-A3C5-425E8E182F4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315452" y="2839169"/>
            <a:ext cx="487363" cy="487363"/>
          </a:xfrm>
          <a:prstGeom prst="rect">
            <a:avLst/>
          </a:prstGeom>
        </p:spPr>
      </p:pic>
      <p:pic>
        <p:nvPicPr>
          <p:cNvPr id="17" name="Tieng-vo-tay-tra-loi-dung-www_tiengdong_com">
            <a:hlinkClick r:id="" action="ppaction://media"/>
            <a:extLst>
              <a:ext uri="{FF2B5EF4-FFF2-40B4-BE49-F238E27FC236}">
                <a16:creationId xmlns:a16="http://schemas.microsoft.com/office/drawing/2014/main" id="{055D7BDC-F215-54B6-897A-B1334419C31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084177" y="5265095"/>
            <a:ext cx="487363" cy="487363"/>
          </a:xfrm>
          <a:prstGeom prst="rect">
            <a:avLst/>
          </a:prstGeom>
        </p:spPr>
      </p:pic>
      <p:sp>
        <p:nvSpPr>
          <p:cNvPr id="18" name="Flowchart: Terminator 17">
            <a:extLst>
              <a:ext uri="{FF2B5EF4-FFF2-40B4-BE49-F238E27FC236}">
                <a16:creationId xmlns:a16="http://schemas.microsoft.com/office/drawing/2014/main" id="{978F0F93-9ADB-4E90-7A7F-C558CD6E1952}"/>
              </a:ext>
            </a:extLst>
          </p:cNvPr>
          <p:cNvSpPr/>
          <p:nvPr/>
        </p:nvSpPr>
        <p:spPr>
          <a:xfrm>
            <a:off x="8129610" y="2559905"/>
            <a:ext cx="3142087" cy="1163783"/>
          </a:xfrm>
          <a:custGeom>
            <a:avLst/>
            <a:gdLst>
              <a:gd name="connsiteX0" fmla="*/ 505497 w 3142087"/>
              <a:gd name="connsiteY0" fmla="*/ 0 h 1163783"/>
              <a:gd name="connsiteX1" fmla="*/ 995648 w 3142087"/>
              <a:gd name="connsiteY1" fmla="*/ 0 h 1163783"/>
              <a:gd name="connsiteX2" fmla="*/ 1571043 w 3142087"/>
              <a:gd name="connsiteY2" fmla="*/ 0 h 1163783"/>
              <a:gd name="connsiteX3" fmla="*/ 2039883 w 3142087"/>
              <a:gd name="connsiteY3" fmla="*/ 0 h 1163783"/>
              <a:gd name="connsiteX4" fmla="*/ 2636589 w 3142087"/>
              <a:gd name="connsiteY4" fmla="*/ 0 h 1163783"/>
              <a:gd name="connsiteX5" fmla="*/ 3142086 w 3142087"/>
              <a:gd name="connsiteY5" fmla="*/ 581891 h 1163783"/>
              <a:gd name="connsiteX6" fmla="*/ 2636589 w 3142087"/>
              <a:gd name="connsiteY6" fmla="*/ 1163783 h 1163783"/>
              <a:gd name="connsiteX7" fmla="*/ 2125127 w 3142087"/>
              <a:gd name="connsiteY7" fmla="*/ 1163783 h 1163783"/>
              <a:gd name="connsiteX8" fmla="*/ 1613665 w 3142087"/>
              <a:gd name="connsiteY8" fmla="*/ 1163783 h 1163783"/>
              <a:gd name="connsiteX9" fmla="*/ 1102203 w 3142087"/>
              <a:gd name="connsiteY9" fmla="*/ 1163783 h 1163783"/>
              <a:gd name="connsiteX10" fmla="*/ 505497 w 3142087"/>
              <a:gd name="connsiteY10" fmla="*/ 1163783 h 1163783"/>
              <a:gd name="connsiteX11" fmla="*/ 0 w 3142087"/>
              <a:gd name="connsiteY11" fmla="*/ 581891 h 1163783"/>
              <a:gd name="connsiteX12" fmla="*/ 505497 w 3142087"/>
              <a:gd name="connsiteY12" fmla="*/ 0 h 1163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42087" h="1163783" fill="none" extrusionOk="0">
                <a:moveTo>
                  <a:pt x="505497" y="0"/>
                </a:moveTo>
                <a:cubicBezTo>
                  <a:pt x="742405" y="-1621"/>
                  <a:pt x="897113" y="24552"/>
                  <a:pt x="995648" y="0"/>
                </a:cubicBezTo>
                <a:cubicBezTo>
                  <a:pt x="1094183" y="-24552"/>
                  <a:pt x="1440614" y="18088"/>
                  <a:pt x="1571043" y="0"/>
                </a:cubicBezTo>
                <a:cubicBezTo>
                  <a:pt x="1701472" y="-18088"/>
                  <a:pt x="1901137" y="46837"/>
                  <a:pt x="2039883" y="0"/>
                </a:cubicBezTo>
                <a:cubicBezTo>
                  <a:pt x="2178629" y="-46837"/>
                  <a:pt x="2483559" y="8167"/>
                  <a:pt x="2636589" y="0"/>
                </a:cubicBezTo>
                <a:cubicBezTo>
                  <a:pt x="2896600" y="-16364"/>
                  <a:pt x="3182092" y="271404"/>
                  <a:pt x="3142086" y="581891"/>
                </a:cubicBezTo>
                <a:cubicBezTo>
                  <a:pt x="3183211" y="931379"/>
                  <a:pt x="2939214" y="1100771"/>
                  <a:pt x="2636589" y="1163783"/>
                </a:cubicBezTo>
                <a:cubicBezTo>
                  <a:pt x="2413085" y="1167883"/>
                  <a:pt x="2377739" y="1112613"/>
                  <a:pt x="2125127" y="1163783"/>
                </a:cubicBezTo>
                <a:cubicBezTo>
                  <a:pt x="1872515" y="1214953"/>
                  <a:pt x="1783901" y="1155770"/>
                  <a:pt x="1613665" y="1163783"/>
                </a:cubicBezTo>
                <a:cubicBezTo>
                  <a:pt x="1443429" y="1171796"/>
                  <a:pt x="1229523" y="1133102"/>
                  <a:pt x="1102203" y="1163783"/>
                </a:cubicBezTo>
                <a:cubicBezTo>
                  <a:pt x="974883" y="1194464"/>
                  <a:pt x="629248" y="1096029"/>
                  <a:pt x="505497" y="1163783"/>
                </a:cubicBezTo>
                <a:cubicBezTo>
                  <a:pt x="240980" y="1239313"/>
                  <a:pt x="-88908" y="929780"/>
                  <a:pt x="0" y="581891"/>
                </a:cubicBezTo>
                <a:cubicBezTo>
                  <a:pt x="-18237" y="242154"/>
                  <a:pt x="188067" y="2611"/>
                  <a:pt x="505497" y="0"/>
                </a:cubicBezTo>
                <a:close/>
              </a:path>
              <a:path w="3142087" h="1163783" stroke="0" extrusionOk="0">
                <a:moveTo>
                  <a:pt x="505497" y="0"/>
                </a:moveTo>
                <a:cubicBezTo>
                  <a:pt x="765455" y="-7985"/>
                  <a:pt x="822949" y="32459"/>
                  <a:pt x="1038270" y="0"/>
                </a:cubicBezTo>
                <a:cubicBezTo>
                  <a:pt x="1253591" y="-32459"/>
                  <a:pt x="1343451" y="51248"/>
                  <a:pt x="1571043" y="0"/>
                </a:cubicBezTo>
                <a:cubicBezTo>
                  <a:pt x="1798635" y="-51248"/>
                  <a:pt x="1826246" y="1426"/>
                  <a:pt x="2039883" y="0"/>
                </a:cubicBezTo>
                <a:cubicBezTo>
                  <a:pt x="2253520" y="-1426"/>
                  <a:pt x="2447590" y="50634"/>
                  <a:pt x="2636589" y="0"/>
                </a:cubicBezTo>
                <a:cubicBezTo>
                  <a:pt x="2935453" y="-17051"/>
                  <a:pt x="3125441" y="253681"/>
                  <a:pt x="3142086" y="581891"/>
                </a:cubicBezTo>
                <a:cubicBezTo>
                  <a:pt x="3112975" y="880170"/>
                  <a:pt x="2927158" y="1155482"/>
                  <a:pt x="2636589" y="1163783"/>
                </a:cubicBezTo>
                <a:cubicBezTo>
                  <a:pt x="2408520" y="1221482"/>
                  <a:pt x="2252689" y="1131421"/>
                  <a:pt x="2082505" y="1163783"/>
                </a:cubicBezTo>
                <a:cubicBezTo>
                  <a:pt x="1912321" y="1196145"/>
                  <a:pt x="1796272" y="1102229"/>
                  <a:pt x="1528421" y="1163783"/>
                </a:cubicBezTo>
                <a:cubicBezTo>
                  <a:pt x="1260570" y="1225337"/>
                  <a:pt x="1125275" y="1157949"/>
                  <a:pt x="995648" y="1163783"/>
                </a:cubicBezTo>
                <a:cubicBezTo>
                  <a:pt x="866021" y="1169617"/>
                  <a:pt x="669323" y="1135248"/>
                  <a:pt x="505497" y="1163783"/>
                </a:cubicBezTo>
                <a:cubicBezTo>
                  <a:pt x="248650" y="1166936"/>
                  <a:pt x="-25257" y="820511"/>
                  <a:pt x="0" y="581891"/>
                </a:cubicBezTo>
                <a:cubicBezTo>
                  <a:pt x="-60386" y="250083"/>
                  <a:pt x="167064" y="-54286"/>
                  <a:pt x="505497" y="0"/>
                </a:cubicBezTo>
                <a:close/>
              </a:path>
            </a:pathLst>
          </a:custGeom>
          <a:solidFill>
            <a:srgbClr val="FFFFCC"/>
          </a:solidFill>
          <a:ln w="19050">
            <a:solidFill>
              <a:schemeClr val="tx1"/>
            </a:solidFill>
            <a:prstDash val="lgDashDot"/>
            <a:extLst>
              <a:ext uri="{C807C97D-BFC1-408E-A445-0C87EB9F89A2}">
                <ask:lineSketchStyleProps xmlns:ask="http://schemas.microsoft.com/office/drawing/2018/sketchyshapes" sd="1086508122">
                  <a:prstGeom prst="flowChartTerminator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1-17</a:t>
            </a:r>
          </a:p>
        </p:txBody>
      </p:sp>
    </p:spTree>
    <p:extLst>
      <p:ext uri="{BB962C8B-B14F-4D97-AF65-F5344CB8AC3E}">
        <p14:creationId xmlns:p14="http://schemas.microsoft.com/office/powerpoint/2010/main" val="3941037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FF99"/>
                                      </p:to>
                                    </p:animClr>
                                    <p:set>
                                      <p:cBhvr>
                                        <p:cTn id="1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8085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512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  <p:bldLst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9E3021A-6607-E53E-AADC-18D1596E49BC}"/>
              </a:ext>
            </a:extLst>
          </p:cNvPr>
          <p:cNvSpPr/>
          <p:nvPr/>
        </p:nvSpPr>
        <p:spPr>
          <a:xfrm>
            <a:off x="1589087" y="473941"/>
            <a:ext cx="9736138" cy="1366839"/>
          </a:xfrm>
          <a:custGeom>
            <a:avLst/>
            <a:gdLst>
              <a:gd name="connsiteX0" fmla="*/ 0 w 9736138"/>
              <a:gd name="connsiteY0" fmla="*/ 227811 h 1366839"/>
              <a:gd name="connsiteX1" fmla="*/ 227811 w 9736138"/>
              <a:gd name="connsiteY1" fmla="*/ 0 h 1366839"/>
              <a:gd name="connsiteX2" fmla="*/ 983510 w 9736138"/>
              <a:gd name="connsiteY2" fmla="*/ 0 h 1366839"/>
              <a:gd name="connsiteX3" fmla="*/ 1832014 w 9736138"/>
              <a:gd name="connsiteY3" fmla="*/ 0 h 1366839"/>
              <a:gd name="connsiteX4" fmla="*/ 2587714 w 9736138"/>
              <a:gd name="connsiteY4" fmla="*/ 0 h 1366839"/>
              <a:gd name="connsiteX5" fmla="*/ 3157802 w 9736138"/>
              <a:gd name="connsiteY5" fmla="*/ 0 h 1366839"/>
              <a:gd name="connsiteX6" fmla="*/ 3727891 w 9736138"/>
              <a:gd name="connsiteY6" fmla="*/ 0 h 1366839"/>
              <a:gd name="connsiteX7" fmla="*/ 4205175 w 9736138"/>
              <a:gd name="connsiteY7" fmla="*/ 0 h 1366839"/>
              <a:gd name="connsiteX8" fmla="*/ 4868069 w 9736138"/>
              <a:gd name="connsiteY8" fmla="*/ 0 h 1366839"/>
              <a:gd name="connsiteX9" fmla="*/ 5530963 w 9736138"/>
              <a:gd name="connsiteY9" fmla="*/ 0 h 1366839"/>
              <a:gd name="connsiteX10" fmla="*/ 5915442 w 9736138"/>
              <a:gd name="connsiteY10" fmla="*/ 0 h 1366839"/>
              <a:gd name="connsiteX11" fmla="*/ 6578336 w 9736138"/>
              <a:gd name="connsiteY11" fmla="*/ 0 h 1366839"/>
              <a:gd name="connsiteX12" fmla="*/ 7334035 w 9736138"/>
              <a:gd name="connsiteY12" fmla="*/ 0 h 1366839"/>
              <a:gd name="connsiteX13" fmla="*/ 8089734 w 9736138"/>
              <a:gd name="connsiteY13" fmla="*/ 0 h 1366839"/>
              <a:gd name="connsiteX14" fmla="*/ 8752628 w 9736138"/>
              <a:gd name="connsiteY14" fmla="*/ 0 h 1366839"/>
              <a:gd name="connsiteX15" fmla="*/ 9508327 w 9736138"/>
              <a:gd name="connsiteY15" fmla="*/ 0 h 1366839"/>
              <a:gd name="connsiteX16" fmla="*/ 9736138 w 9736138"/>
              <a:gd name="connsiteY16" fmla="*/ 227811 h 1366839"/>
              <a:gd name="connsiteX17" fmla="*/ 9736138 w 9736138"/>
              <a:gd name="connsiteY17" fmla="*/ 674307 h 1366839"/>
              <a:gd name="connsiteX18" fmla="*/ 9736138 w 9736138"/>
              <a:gd name="connsiteY18" fmla="*/ 1139028 h 1366839"/>
              <a:gd name="connsiteX19" fmla="*/ 9508327 w 9736138"/>
              <a:gd name="connsiteY19" fmla="*/ 1366839 h 1366839"/>
              <a:gd name="connsiteX20" fmla="*/ 8752628 w 9736138"/>
              <a:gd name="connsiteY20" fmla="*/ 1366839 h 1366839"/>
              <a:gd name="connsiteX21" fmla="*/ 8275344 w 9736138"/>
              <a:gd name="connsiteY21" fmla="*/ 1366839 h 1366839"/>
              <a:gd name="connsiteX22" fmla="*/ 7612450 w 9736138"/>
              <a:gd name="connsiteY22" fmla="*/ 1366839 h 1366839"/>
              <a:gd name="connsiteX23" fmla="*/ 7227972 w 9736138"/>
              <a:gd name="connsiteY23" fmla="*/ 1366839 h 1366839"/>
              <a:gd name="connsiteX24" fmla="*/ 6843493 w 9736138"/>
              <a:gd name="connsiteY24" fmla="*/ 1366839 h 1366839"/>
              <a:gd name="connsiteX25" fmla="*/ 6459015 w 9736138"/>
              <a:gd name="connsiteY25" fmla="*/ 1366839 h 1366839"/>
              <a:gd name="connsiteX26" fmla="*/ 5796121 w 9736138"/>
              <a:gd name="connsiteY26" fmla="*/ 1366839 h 1366839"/>
              <a:gd name="connsiteX27" fmla="*/ 5411642 w 9736138"/>
              <a:gd name="connsiteY27" fmla="*/ 1366839 h 1366839"/>
              <a:gd name="connsiteX28" fmla="*/ 4563138 w 9736138"/>
              <a:gd name="connsiteY28" fmla="*/ 1366839 h 1366839"/>
              <a:gd name="connsiteX29" fmla="*/ 3900244 w 9736138"/>
              <a:gd name="connsiteY29" fmla="*/ 1366839 h 1366839"/>
              <a:gd name="connsiteX30" fmla="*/ 3330155 w 9736138"/>
              <a:gd name="connsiteY30" fmla="*/ 1366839 h 1366839"/>
              <a:gd name="connsiteX31" fmla="*/ 2852871 w 9736138"/>
              <a:gd name="connsiteY31" fmla="*/ 1366839 h 1366839"/>
              <a:gd name="connsiteX32" fmla="*/ 2097172 w 9736138"/>
              <a:gd name="connsiteY32" fmla="*/ 1366839 h 1366839"/>
              <a:gd name="connsiteX33" fmla="*/ 1619888 w 9736138"/>
              <a:gd name="connsiteY33" fmla="*/ 1366839 h 1366839"/>
              <a:gd name="connsiteX34" fmla="*/ 864189 w 9736138"/>
              <a:gd name="connsiteY34" fmla="*/ 1366839 h 1366839"/>
              <a:gd name="connsiteX35" fmla="*/ 227811 w 9736138"/>
              <a:gd name="connsiteY35" fmla="*/ 1366839 h 1366839"/>
              <a:gd name="connsiteX36" fmla="*/ 0 w 9736138"/>
              <a:gd name="connsiteY36" fmla="*/ 1139028 h 1366839"/>
              <a:gd name="connsiteX37" fmla="*/ 0 w 9736138"/>
              <a:gd name="connsiteY37" fmla="*/ 674307 h 1366839"/>
              <a:gd name="connsiteX38" fmla="*/ 0 w 9736138"/>
              <a:gd name="connsiteY38" fmla="*/ 227811 h 1366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9736138" h="1366839" fill="none" extrusionOk="0">
                <a:moveTo>
                  <a:pt x="0" y="227811"/>
                </a:moveTo>
                <a:cubicBezTo>
                  <a:pt x="5952" y="105906"/>
                  <a:pt x="100180" y="-16056"/>
                  <a:pt x="227811" y="0"/>
                </a:cubicBezTo>
                <a:cubicBezTo>
                  <a:pt x="540539" y="18358"/>
                  <a:pt x="825132" y="33077"/>
                  <a:pt x="983510" y="0"/>
                </a:cubicBezTo>
                <a:cubicBezTo>
                  <a:pt x="1141888" y="-33077"/>
                  <a:pt x="1434844" y="-31566"/>
                  <a:pt x="1832014" y="0"/>
                </a:cubicBezTo>
                <a:cubicBezTo>
                  <a:pt x="2229184" y="31566"/>
                  <a:pt x="2383634" y="21658"/>
                  <a:pt x="2587714" y="0"/>
                </a:cubicBezTo>
                <a:cubicBezTo>
                  <a:pt x="2791794" y="-21658"/>
                  <a:pt x="2901011" y="-22934"/>
                  <a:pt x="3157802" y="0"/>
                </a:cubicBezTo>
                <a:cubicBezTo>
                  <a:pt x="3414593" y="22934"/>
                  <a:pt x="3452772" y="-13923"/>
                  <a:pt x="3727891" y="0"/>
                </a:cubicBezTo>
                <a:cubicBezTo>
                  <a:pt x="4003010" y="13923"/>
                  <a:pt x="4087590" y="17293"/>
                  <a:pt x="4205175" y="0"/>
                </a:cubicBezTo>
                <a:cubicBezTo>
                  <a:pt x="4322760" y="-17293"/>
                  <a:pt x="4654930" y="14808"/>
                  <a:pt x="4868069" y="0"/>
                </a:cubicBezTo>
                <a:cubicBezTo>
                  <a:pt x="5081208" y="-14808"/>
                  <a:pt x="5247612" y="9214"/>
                  <a:pt x="5530963" y="0"/>
                </a:cubicBezTo>
                <a:cubicBezTo>
                  <a:pt x="5814314" y="-9214"/>
                  <a:pt x="5726731" y="16890"/>
                  <a:pt x="5915442" y="0"/>
                </a:cubicBezTo>
                <a:cubicBezTo>
                  <a:pt x="6104153" y="-16890"/>
                  <a:pt x="6270482" y="5221"/>
                  <a:pt x="6578336" y="0"/>
                </a:cubicBezTo>
                <a:cubicBezTo>
                  <a:pt x="6886190" y="-5221"/>
                  <a:pt x="6998005" y="5704"/>
                  <a:pt x="7334035" y="0"/>
                </a:cubicBezTo>
                <a:cubicBezTo>
                  <a:pt x="7670065" y="-5704"/>
                  <a:pt x="7868257" y="-31486"/>
                  <a:pt x="8089734" y="0"/>
                </a:cubicBezTo>
                <a:cubicBezTo>
                  <a:pt x="8311211" y="31486"/>
                  <a:pt x="8567284" y="-3728"/>
                  <a:pt x="8752628" y="0"/>
                </a:cubicBezTo>
                <a:cubicBezTo>
                  <a:pt x="8937972" y="3728"/>
                  <a:pt x="9218215" y="19356"/>
                  <a:pt x="9508327" y="0"/>
                </a:cubicBezTo>
                <a:cubicBezTo>
                  <a:pt x="9622654" y="-1386"/>
                  <a:pt x="9740715" y="114067"/>
                  <a:pt x="9736138" y="227811"/>
                </a:cubicBezTo>
                <a:cubicBezTo>
                  <a:pt x="9719419" y="397226"/>
                  <a:pt x="9742110" y="465858"/>
                  <a:pt x="9736138" y="674307"/>
                </a:cubicBezTo>
                <a:cubicBezTo>
                  <a:pt x="9730166" y="882756"/>
                  <a:pt x="9720225" y="1005190"/>
                  <a:pt x="9736138" y="1139028"/>
                </a:cubicBezTo>
                <a:cubicBezTo>
                  <a:pt x="9731942" y="1269132"/>
                  <a:pt x="9653809" y="1367607"/>
                  <a:pt x="9508327" y="1366839"/>
                </a:cubicBezTo>
                <a:cubicBezTo>
                  <a:pt x="9280057" y="1349995"/>
                  <a:pt x="8943024" y="1402126"/>
                  <a:pt x="8752628" y="1366839"/>
                </a:cubicBezTo>
                <a:cubicBezTo>
                  <a:pt x="8562232" y="1331552"/>
                  <a:pt x="8415453" y="1361384"/>
                  <a:pt x="8275344" y="1366839"/>
                </a:cubicBezTo>
                <a:cubicBezTo>
                  <a:pt x="8135235" y="1372294"/>
                  <a:pt x="7866116" y="1362405"/>
                  <a:pt x="7612450" y="1366839"/>
                </a:cubicBezTo>
                <a:cubicBezTo>
                  <a:pt x="7358784" y="1371273"/>
                  <a:pt x="7342220" y="1379510"/>
                  <a:pt x="7227972" y="1366839"/>
                </a:cubicBezTo>
                <a:cubicBezTo>
                  <a:pt x="7113724" y="1354168"/>
                  <a:pt x="6993307" y="1383002"/>
                  <a:pt x="6843493" y="1366839"/>
                </a:cubicBezTo>
                <a:cubicBezTo>
                  <a:pt x="6693679" y="1350676"/>
                  <a:pt x="6611153" y="1367355"/>
                  <a:pt x="6459015" y="1366839"/>
                </a:cubicBezTo>
                <a:cubicBezTo>
                  <a:pt x="6306877" y="1366323"/>
                  <a:pt x="5936777" y="1389236"/>
                  <a:pt x="5796121" y="1366839"/>
                </a:cubicBezTo>
                <a:cubicBezTo>
                  <a:pt x="5655465" y="1344442"/>
                  <a:pt x="5503821" y="1356620"/>
                  <a:pt x="5411642" y="1366839"/>
                </a:cubicBezTo>
                <a:cubicBezTo>
                  <a:pt x="5319463" y="1377058"/>
                  <a:pt x="4842872" y="1394384"/>
                  <a:pt x="4563138" y="1366839"/>
                </a:cubicBezTo>
                <a:cubicBezTo>
                  <a:pt x="4283404" y="1339294"/>
                  <a:pt x="4138508" y="1388141"/>
                  <a:pt x="3900244" y="1366839"/>
                </a:cubicBezTo>
                <a:cubicBezTo>
                  <a:pt x="3661980" y="1345537"/>
                  <a:pt x="3559434" y="1347495"/>
                  <a:pt x="3330155" y="1366839"/>
                </a:cubicBezTo>
                <a:cubicBezTo>
                  <a:pt x="3100876" y="1386183"/>
                  <a:pt x="2956126" y="1368222"/>
                  <a:pt x="2852871" y="1366839"/>
                </a:cubicBezTo>
                <a:cubicBezTo>
                  <a:pt x="2749616" y="1365456"/>
                  <a:pt x="2276443" y="1392078"/>
                  <a:pt x="2097172" y="1366839"/>
                </a:cubicBezTo>
                <a:cubicBezTo>
                  <a:pt x="1917901" y="1341600"/>
                  <a:pt x="1781333" y="1385359"/>
                  <a:pt x="1619888" y="1366839"/>
                </a:cubicBezTo>
                <a:cubicBezTo>
                  <a:pt x="1458443" y="1348319"/>
                  <a:pt x="1235985" y="1354292"/>
                  <a:pt x="864189" y="1366839"/>
                </a:cubicBezTo>
                <a:cubicBezTo>
                  <a:pt x="492393" y="1379386"/>
                  <a:pt x="378835" y="1383714"/>
                  <a:pt x="227811" y="1366839"/>
                </a:cubicBezTo>
                <a:cubicBezTo>
                  <a:pt x="101231" y="1347649"/>
                  <a:pt x="-6065" y="1283862"/>
                  <a:pt x="0" y="1139028"/>
                </a:cubicBezTo>
                <a:cubicBezTo>
                  <a:pt x="20091" y="971646"/>
                  <a:pt x="-444" y="839896"/>
                  <a:pt x="0" y="674307"/>
                </a:cubicBezTo>
                <a:cubicBezTo>
                  <a:pt x="444" y="508718"/>
                  <a:pt x="13805" y="424249"/>
                  <a:pt x="0" y="227811"/>
                </a:cubicBezTo>
                <a:close/>
              </a:path>
              <a:path w="9736138" h="1366839" stroke="0" extrusionOk="0">
                <a:moveTo>
                  <a:pt x="0" y="227811"/>
                </a:moveTo>
                <a:cubicBezTo>
                  <a:pt x="-1019" y="105303"/>
                  <a:pt x="71353" y="5866"/>
                  <a:pt x="227811" y="0"/>
                </a:cubicBezTo>
                <a:cubicBezTo>
                  <a:pt x="437167" y="21600"/>
                  <a:pt x="593443" y="-9935"/>
                  <a:pt x="705095" y="0"/>
                </a:cubicBezTo>
                <a:cubicBezTo>
                  <a:pt x="816747" y="9935"/>
                  <a:pt x="1014042" y="22399"/>
                  <a:pt x="1182378" y="0"/>
                </a:cubicBezTo>
                <a:cubicBezTo>
                  <a:pt x="1350714" y="-22399"/>
                  <a:pt x="1623846" y="-15524"/>
                  <a:pt x="1752467" y="0"/>
                </a:cubicBezTo>
                <a:cubicBezTo>
                  <a:pt x="1881088" y="15524"/>
                  <a:pt x="2215374" y="-11875"/>
                  <a:pt x="2600972" y="0"/>
                </a:cubicBezTo>
                <a:cubicBezTo>
                  <a:pt x="2986570" y="11875"/>
                  <a:pt x="3203839" y="3462"/>
                  <a:pt x="3449476" y="0"/>
                </a:cubicBezTo>
                <a:cubicBezTo>
                  <a:pt x="3695113" y="-3462"/>
                  <a:pt x="3830038" y="4404"/>
                  <a:pt x="3926760" y="0"/>
                </a:cubicBezTo>
                <a:cubicBezTo>
                  <a:pt x="4023482" y="-4404"/>
                  <a:pt x="4531180" y="-10046"/>
                  <a:pt x="4775264" y="0"/>
                </a:cubicBezTo>
                <a:cubicBezTo>
                  <a:pt x="5019348" y="10046"/>
                  <a:pt x="5073385" y="-6298"/>
                  <a:pt x="5159742" y="0"/>
                </a:cubicBezTo>
                <a:cubicBezTo>
                  <a:pt x="5246099" y="6298"/>
                  <a:pt x="5538132" y="-16321"/>
                  <a:pt x="5637026" y="0"/>
                </a:cubicBezTo>
                <a:cubicBezTo>
                  <a:pt x="5735920" y="16321"/>
                  <a:pt x="6096516" y="18287"/>
                  <a:pt x="6299920" y="0"/>
                </a:cubicBezTo>
                <a:cubicBezTo>
                  <a:pt x="6503324" y="-18287"/>
                  <a:pt x="6721491" y="-969"/>
                  <a:pt x="6870009" y="0"/>
                </a:cubicBezTo>
                <a:cubicBezTo>
                  <a:pt x="7018527" y="969"/>
                  <a:pt x="7380346" y="15106"/>
                  <a:pt x="7532903" y="0"/>
                </a:cubicBezTo>
                <a:cubicBezTo>
                  <a:pt x="7685460" y="-15106"/>
                  <a:pt x="7814657" y="-22796"/>
                  <a:pt x="8010187" y="0"/>
                </a:cubicBezTo>
                <a:cubicBezTo>
                  <a:pt x="8205717" y="22796"/>
                  <a:pt x="8351317" y="6713"/>
                  <a:pt x="8487470" y="0"/>
                </a:cubicBezTo>
                <a:cubicBezTo>
                  <a:pt x="8623623" y="-6713"/>
                  <a:pt x="9176926" y="38293"/>
                  <a:pt x="9508327" y="0"/>
                </a:cubicBezTo>
                <a:cubicBezTo>
                  <a:pt x="9642500" y="-17698"/>
                  <a:pt x="9715448" y="124093"/>
                  <a:pt x="9736138" y="227811"/>
                </a:cubicBezTo>
                <a:cubicBezTo>
                  <a:pt x="9734147" y="384519"/>
                  <a:pt x="9722299" y="586316"/>
                  <a:pt x="9736138" y="683420"/>
                </a:cubicBezTo>
                <a:cubicBezTo>
                  <a:pt x="9749977" y="780524"/>
                  <a:pt x="9742255" y="922845"/>
                  <a:pt x="9736138" y="1139028"/>
                </a:cubicBezTo>
                <a:cubicBezTo>
                  <a:pt x="9723324" y="1288990"/>
                  <a:pt x="9640232" y="1371563"/>
                  <a:pt x="9508327" y="1366839"/>
                </a:cubicBezTo>
                <a:cubicBezTo>
                  <a:pt x="9201664" y="1331148"/>
                  <a:pt x="9009729" y="1337444"/>
                  <a:pt x="8752628" y="1366839"/>
                </a:cubicBezTo>
                <a:cubicBezTo>
                  <a:pt x="8495527" y="1396234"/>
                  <a:pt x="8471722" y="1378120"/>
                  <a:pt x="8368149" y="1366839"/>
                </a:cubicBezTo>
                <a:cubicBezTo>
                  <a:pt x="8264576" y="1355558"/>
                  <a:pt x="7817476" y="1340818"/>
                  <a:pt x="7519645" y="1366839"/>
                </a:cubicBezTo>
                <a:cubicBezTo>
                  <a:pt x="7221814" y="1392860"/>
                  <a:pt x="7215078" y="1347258"/>
                  <a:pt x="6949556" y="1366839"/>
                </a:cubicBezTo>
                <a:cubicBezTo>
                  <a:pt x="6684034" y="1386420"/>
                  <a:pt x="6458273" y="1369733"/>
                  <a:pt x="6193857" y="1366839"/>
                </a:cubicBezTo>
                <a:cubicBezTo>
                  <a:pt x="5929441" y="1363945"/>
                  <a:pt x="5880147" y="1344769"/>
                  <a:pt x="5716573" y="1366839"/>
                </a:cubicBezTo>
                <a:cubicBezTo>
                  <a:pt x="5552999" y="1388909"/>
                  <a:pt x="5320837" y="1357253"/>
                  <a:pt x="5146484" y="1366839"/>
                </a:cubicBezTo>
                <a:cubicBezTo>
                  <a:pt x="4972131" y="1376425"/>
                  <a:pt x="4790430" y="1344392"/>
                  <a:pt x="4483590" y="1366839"/>
                </a:cubicBezTo>
                <a:cubicBezTo>
                  <a:pt x="4176750" y="1389286"/>
                  <a:pt x="4097643" y="1361491"/>
                  <a:pt x="3727891" y="1366839"/>
                </a:cubicBezTo>
                <a:cubicBezTo>
                  <a:pt x="3358139" y="1372187"/>
                  <a:pt x="3241338" y="1376017"/>
                  <a:pt x="2972192" y="1366839"/>
                </a:cubicBezTo>
                <a:cubicBezTo>
                  <a:pt x="2703046" y="1357661"/>
                  <a:pt x="2473768" y="1375094"/>
                  <a:pt x="2309298" y="1366839"/>
                </a:cubicBezTo>
                <a:cubicBezTo>
                  <a:pt x="2144828" y="1358584"/>
                  <a:pt x="2080326" y="1365385"/>
                  <a:pt x="1924820" y="1366839"/>
                </a:cubicBezTo>
                <a:cubicBezTo>
                  <a:pt x="1769314" y="1368293"/>
                  <a:pt x="1662726" y="1358460"/>
                  <a:pt x="1540341" y="1366839"/>
                </a:cubicBezTo>
                <a:cubicBezTo>
                  <a:pt x="1417956" y="1375218"/>
                  <a:pt x="1180988" y="1373095"/>
                  <a:pt x="970252" y="1366839"/>
                </a:cubicBezTo>
                <a:cubicBezTo>
                  <a:pt x="759516" y="1360583"/>
                  <a:pt x="500518" y="1344062"/>
                  <a:pt x="227811" y="1366839"/>
                </a:cubicBezTo>
                <a:cubicBezTo>
                  <a:pt x="94384" y="1373638"/>
                  <a:pt x="-7305" y="1275526"/>
                  <a:pt x="0" y="1139028"/>
                </a:cubicBezTo>
                <a:cubicBezTo>
                  <a:pt x="-12836" y="1022015"/>
                  <a:pt x="-5112" y="770562"/>
                  <a:pt x="0" y="674307"/>
                </a:cubicBezTo>
                <a:cubicBezTo>
                  <a:pt x="5112" y="578052"/>
                  <a:pt x="-10335" y="323638"/>
                  <a:pt x="0" y="227811"/>
                </a:cubicBezTo>
                <a:close/>
              </a:path>
            </a:pathLst>
          </a:custGeom>
          <a:ln w="38100">
            <a:extLst>
              <a:ext uri="{C807C97D-BFC1-408E-A445-0C87EB9F89A2}">
                <ask:lineSketchStyleProps xmlns:ask="http://schemas.microsoft.com/office/drawing/2018/sketchyshapes" sd="211251741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  <a:r>
              <a:rPr kumimoji="0" lang="vi-VN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Khí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nào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trong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không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khí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cần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cho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hoạt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động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hô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hấp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của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con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người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động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vật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thực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vật</a:t>
            </a:r>
            <a:endParaRPr kumimoji="0" lang="vi-VN" sz="3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Flowchart: Terminator 2">
            <a:extLst>
              <a:ext uri="{FF2B5EF4-FFF2-40B4-BE49-F238E27FC236}">
                <a16:creationId xmlns:a16="http://schemas.microsoft.com/office/drawing/2014/main" id="{44331F29-DEEF-130E-9781-12449E0805D3}"/>
              </a:ext>
            </a:extLst>
          </p:cNvPr>
          <p:cNvSpPr/>
          <p:nvPr/>
        </p:nvSpPr>
        <p:spPr>
          <a:xfrm>
            <a:off x="536949" y="2593333"/>
            <a:ext cx="3142087" cy="1163783"/>
          </a:xfrm>
          <a:custGeom>
            <a:avLst/>
            <a:gdLst>
              <a:gd name="connsiteX0" fmla="*/ 505497 w 3142087"/>
              <a:gd name="connsiteY0" fmla="*/ 0 h 1163783"/>
              <a:gd name="connsiteX1" fmla="*/ 995648 w 3142087"/>
              <a:gd name="connsiteY1" fmla="*/ 0 h 1163783"/>
              <a:gd name="connsiteX2" fmla="*/ 1571043 w 3142087"/>
              <a:gd name="connsiteY2" fmla="*/ 0 h 1163783"/>
              <a:gd name="connsiteX3" fmla="*/ 2039883 w 3142087"/>
              <a:gd name="connsiteY3" fmla="*/ 0 h 1163783"/>
              <a:gd name="connsiteX4" fmla="*/ 2636589 w 3142087"/>
              <a:gd name="connsiteY4" fmla="*/ 0 h 1163783"/>
              <a:gd name="connsiteX5" fmla="*/ 3142086 w 3142087"/>
              <a:gd name="connsiteY5" fmla="*/ 581891 h 1163783"/>
              <a:gd name="connsiteX6" fmla="*/ 2636589 w 3142087"/>
              <a:gd name="connsiteY6" fmla="*/ 1163783 h 1163783"/>
              <a:gd name="connsiteX7" fmla="*/ 2125127 w 3142087"/>
              <a:gd name="connsiteY7" fmla="*/ 1163783 h 1163783"/>
              <a:gd name="connsiteX8" fmla="*/ 1613665 w 3142087"/>
              <a:gd name="connsiteY8" fmla="*/ 1163783 h 1163783"/>
              <a:gd name="connsiteX9" fmla="*/ 1102203 w 3142087"/>
              <a:gd name="connsiteY9" fmla="*/ 1163783 h 1163783"/>
              <a:gd name="connsiteX10" fmla="*/ 505497 w 3142087"/>
              <a:gd name="connsiteY10" fmla="*/ 1163783 h 1163783"/>
              <a:gd name="connsiteX11" fmla="*/ 0 w 3142087"/>
              <a:gd name="connsiteY11" fmla="*/ 581891 h 1163783"/>
              <a:gd name="connsiteX12" fmla="*/ 505497 w 3142087"/>
              <a:gd name="connsiteY12" fmla="*/ 0 h 1163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42087" h="1163783" fill="none" extrusionOk="0">
                <a:moveTo>
                  <a:pt x="505497" y="0"/>
                </a:moveTo>
                <a:cubicBezTo>
                  <a:pt x="742405" y="-1621"/>
                  <a:pt x="897113" y="24552"/>
                  <a:pt x="995648" y="0"/>
                </a:cubicBezTo>
                <a:cubicBezTo>
                  <a:pt x="1094183" y="-24552"/>
                  <a:pt x="1440614" y="18088"/>
                  <a:pt x="1571043" y="0"/>
                </a:cubicBezTo>
                <a:cubicBezTo>
                  <a:pt x="1701472" y="-18088"/>
                  <a:pt x="1901137" y="46837"/>
                  <a:pt x="2039883" y="0"/>
                </a:cubicBezTo>
                <a:cubicBezTo>
                  <a:pt x="2178629" y="-46837"/>
                  <a:pt x="2483559" y="8167"/>
                  <a:pt x="2636589" y="0"/>
                </a:cubicBezTo>
                <a:cubicBezTo>
                  <a:pt x="2896600" y="-16364"/>
                  <a:pt x="3182092" y="271404"/>
                  <a:pt x="3142086" y="581891"/>
                </a:cubicBezTo>
                <a:cubicBezTo>
                  <a:pt x="3183211" y="931379"/>
                  <a:pt x="2939214" y="1100771"/>
                  <a:pt x="2636589" y="1163783"/>
                </a:cubicBezTo>
                <a:cubicBezTo>
                  <a:pt x="2413085" y="1167883"/>
                  <a:pt x="2377739" y="1112613"/>
                  <a:pt x="2125127" y="1163783"/>
                </a:cubicBezTo>
                <a:cubicBezTo>
                  <a:pt x="1872515" y="1214953"/>
                  <a:pt x="1783901" y="1155770"/>
                  <a:pt x="1613665" y="1163783"/>
                </a:cubicBezTo>
                <a:cubicBezTo>
                  <a:pt x="1443429" y="1171796"/>
                  <a:pt x="1229523" y="1133102"/>
                  <a:pt x="1102203" y="1163783"/>
                </a:cubicBezTo>
                <a:cubicBezTo>
                  <a:pt x="974883" y="1194464"/>
                  <a:pt x="629248" y="1096029"/>
                  <a:pt x="505497" y="1163783"/>
                </a:cubicBezTo>
                <a:cubicBezTo>
                  <a:pt x="240980" y="1239313"/>
                  <a:pt x="-88908" y="929780"/>
                  <a:pt x="0" y="581891"/>
                </a:cubicBezTo>
                <a:cubicBezTo>
                  <a:pt x="-18237" y="242154"/>
                  <a:pt x="188067" y="2611"/>
                  <a:pt x="505497" y="0"/>
                </a:cubicBezTo>
                <a:close/>
              </a:path>
              <a:path w="3142087" h="1163783" stroke="0" extrusionOk="0">
                <a:moveTo>
                  <a:pt x="505497" y="0"/>
                </a:moveTo>
                <a:cubicBezTo>
                  <a:pt x="765455" y="-7985"/>
                  <a:pt x="822949" y="32459"/>
                  <a:pt x="1038270" y="0"/>
                </a:cubicBezTo>
                <a:cubicBezTo>
                  <a:pt x="1253591" y="-32459"/>
                  <a:pt x="1343451" y="51248"/>
                  <a:pt x="1571043" y="0"/>
                </a:cubicBezTo>
                <a:cubicBezTo>
                  <a:pt x="1798635" y="-51248"/>
                  <a:pt x="1826246" y="1426"/>
                  <a:pt x="2039883" y="0"/>
                </a:cubicBezTo>
                <a:cubicBezTo>
                  <a:pt x="2253520" y="-1426"/>
                  <a:pt x="2447590" y="50634"/>
                  <a:pt x="2636589" y="0"/>
                </a:cubicBezTo>
                <a:cubicBezTo>
                  <a:pt x="2935453" y="-17051"/>
                  <a:pt x="3125441" y="253681"/>
                  <a:pt x="3142086" y="581891"/>
                </a:cubicBezTo>
                <a:cubicBezTo>
                  <a:pt x="3112975" y="880170"/>
                  <a:pt x="2927158" y="1155482"/>
                  <a:pt x="2636589" y="1163783"/>
                </a:cubicBezTo>
                <a:cubicBezTo>
                  <a:pt x="2408520" y="1221482"/>
                  <a:pt x="2252689" y="1131421"/>
                  <a:pt x="2082505" y="1163783"/>
                </a:cubicBezTo>
                <a:cubicBezTo>
                  <a:pt x="1912321" y="1196145"/>
                  <a:pt x="1796272" y="1102229"/>
                  <a:pt x="1528421" y="1163783"/>
                </a:cubicBezTo>
                <a:cubicBezTo>
                  <a:pt x="1260570" y="1225337"/>
                  <a:pt x="1125275" y="1157949"/>
                  <a:pt x="995648" y="1163783"/>
                </a:cubicBezTo>
                <a:cubicBezTo>
                  <a:pt x="866021" y="1169617"/>
                  <a:pt x="669323" y="1135248"/>
                  <a:pt x="505497" y="1163783"/>
                </a:cubicBezTo>
                <a:cubicBezTo>
                  <a:pt x="248650" y="1166936"/>
                  <a:pt x="-25257" y="820511"/>
                  <a:pt x="0" y="581891"/>
                </a:cubicBezTo>
                <a:cubicBezTo>
                  <a:pt x="-60386" y="250083"/>
                  <a:pt x="167064" y="-54286"/>
                  <a:pt x="505497" y="0"/>
                </a:cubicBezTo>
                <a:close/>
              </a:path>
            </a:pathLst>
          </a:custGeom>
          <a:solidFill>
            <a:srgbClr val="FFFFCC"/>
          </a:solidFill>
          <a:ln w="19050">
            <a:solidFill>
              <a:schemeClr val="tx1"/>
            </a:solidFill>
            <a:prstDash val="lgDashDot"/>
            <a:extLst>
              <a:ext uri="{C807C97D-BFC1-408E-A445-0C87EB9F89A2}">
                <ask:lineSketchStyleProps xmlns:ask="http://schemas.microsoft.com/office/drawing/2018/sketchyshapes" sd="1086508122">
                  <a:prstGeom prst="flowChartTerminator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 </a:t>
            </a:r>
            <a:r>
              <a:rPr lang="en-US" sz="3200" dirty="0">
                <a:solidFill>
                  <a:prstClr val="black"/>
                </a:solidFill>
                <a:latin typeface="Calibri" panose="020F0502020204030204"/>
              </a:rPr>
              <a:t>Ô-xi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Flowchart: Terminator 5">
            <a:extLst>
              <a:ext uri="{FF2B5EF4-FFF2-40B4-BE49-F238E27FC236}">
                <a16:creationId xmlns:a16="http://schemas.microsoft.com/office/drawing/2014/main" id="{6AF1B95A-803E-EFBA-67E8-22DC0515F4AE}"/>
              </a:ext>
            </a:extLst>
          </p:cNvPr>
          <p:cNvSpPr/>
          <p:nvPr/>
        </p:nvSpPr>
        <p:spPr>
          <a:xfrm>
            <a:off x="4502833" y="2539357"/>
            <a:ext cx="3142087" cy="1163783"/>
          </a:xfrm>
          <a:custGeom>
            <a:avLst/>
            <a:gdLst>
              <a:gd name="connsiteX0" fmla="*/ 505497 w 3142087"/>
              <a:gd name="connsiteY0" fmla="*/ 0 h 1163783"/>
              <a:gd name="connsiteX1" fmla="*/ 995648 w 3142087"/>
              <a:gd name="connsiteY1" fmla="*/ 0 h 1163783"/>
              <a:gd name="connsiteX2" fmla="*/ 1571043 w 3142087"/>
              <a:gd name="connsiteY2" fmla="*/ 0 h 1163783"/>
              <a:gd name="connsiteX3" fmla="*/ 2039883 w 3142087"/>
              <a:gd name="connsiteY3" fmla="*/ 0 h 1163783"/>
              <a:gd name="connsiteX4" fmla="*/ 2636589 w 3142087"/>
              <a:gd name="connsiteY4" fmla="*/ 0 h 1163783"/>
              <a:gd name="connsiteX5" fmla="*/ 3142086 w 3142087"/>
              <a:gd name="connsiteY5" fmla="*/ 581891 h 1163783"/>
              <a:gd name="connsiteX6" fmla="*/ 2636589 w 3142087"/>
              <a:gd name="connsiteY6" fmla="*/ 1163783 h 1163783"/>
              <a:gd name="connsiteX7" fmla="*/ 2125127 w 3142087"/>
              <a:gd name="connsiteY7" fmla="*/ 1163783 h 1163783"/>
              <a:gd name="connsiteX8" fmla="*/ 1613665 w 3142087"/>
              <a:gd name="connsiteY8" fmla="*/ 1163783 h 1163783"/>
              <a:gd name="connsiteX9" fmla="*/ 1102203 w 3142087"/>
              <a:gd name="connsiteY9" fmla="*/ 1163783 h 1163783"/>
              <a:gd name="connsiteX10" fmla="*/ 505497 w 3142087"/>
              <a:gd name="connsiteY10" fmla="*/ 1163783 h 1163783"/>
              <a:gd name="connsiteX11" fmla="*/ 0 w 3142087"/>
              <a:gd name="connsiteY11" fmla="*/ 581891 h 1163783"/>
              <a:gd name="connsiteX12" fmla="*/ 505497 w 3142087"/>
              <a:gd name="connsiteY12" fmla="*/ 0 h 1163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42087" h="1163783" fill="none" extrusionOk="0">
                <a:moveTo>
                  <a:pt x="505497" y="0"/>
                </a:moveTo>
                <a:cubicBezTo>
                  <a:pt x="742405" y="-1621"/>
                  <a:pt x="897113" y="24552"/>
                  <a:pt x="995648" y="0"/>
                </a:cubicBezTo>
                <a:cubicBezTo>
                  <a:pt x="1094183" y="-24552"/>
                  <a:pt x="1440614" y="18088"/>
                  <a:pt x="1571043" y="0"/>
                </a:cubicBezTo>
                <a:cubicBezTo>
                  <a:pt x="1701472" y="-18088"/>
                  <a:pt x="1901137" y="46837"/>
                  <a:pt x="2039883" y="0"/>
                </a:cubicBezTo>
                <a:cubicBezTo>
                  <a:pt x="2178629" y="-46837"/>
                  <a:pt x="2483559" y="8167"/>
                  <a:pt x="2636589" y="0"/>
                </a:cubicBezTo>
                <a:cubicBezTo>
                  <a:pt x="2896600" y="-16364"/>
                  <a:pt x="3182092" y="271404"/>
                  <a:pt x="3142086" y="581891"/>
                </a:cubicBezTo>
                <a:cubicBezTo>
                  <a:pt x="3183211" y="931379"/>
                  <a:pt x="2939214" y="1100771"/>
                  <a:pt x="2636589" y="1163783"/>
                </a:cubicBezTo>
                <a:cubicBezTo>
                  <a:pt x="2413085" y="1167883"/>
                  <a:pt x="2377739" y="1112613"/>
                  <a:pt x="2125127" y="1163783"/>
                </a:cubicBezTo>
                <a:cubicBezTo>
                  <a:pt x="1872515" y="1214953"/>
                  <a:pt x="1783901" y="1155770"/>
                  <a:pt x="1613665" y="1163783"/>
                </a:cubicBezTo>
                <a:cubicBezTo>
                  <a:pt x="1443429" y="1171796"/>
                  <a:pt x="1229523" y="1133102"/>
                  <a:pt x="1102203" y="1163783"/>
                </a:cubicBezTo>
                <a:cubicBezTo>
                  <a:pt x="974883" y="1194464"/>
                  <a:pt x="629248" y="1096029"/>
                  <a:pt x="505497" y="1163783"/>
                </a:cubicBezTo>
                <a:cubicBezTo>
                  <a:pt x="240980" y="1239313"/>
                  <a:pt x="-88908" y="929780"/>
                  <a:pt x="0" y="581891"/>
                </a:cubicBezTo>
                <a:cubicBezTo>
                  <a:pt x="-18237" y="242154"/>
                  <a:pt x="188067" y="2611"/>
                  <a:pt x="505497" y="0"/>
                </a:cubicBezTo>
                <a:close/>
              </a:path>
              <a:path w="3142087" h="1163783" stroke="0" extrusionOk="0">
                <a:moveTo>
                  <a:pt x="505497" y="0"/>
                </a:moveTo>
                <a:cubicBezTo>
                  <a:pt x="765455" y="-7985"/>
                  <a:pt x="822949" y="32459"/>
                  <a:pt x="1038270" y="0"/>
                </a:cubicBezTo>
                <a:cubicBezTo>
                  <a:pt x="1253591" y="-32459"/>
                  <a:pt x="1343451" y="51248"/>
                  <a:pt x="1571043" y="0"/>
                </a:cubicBezTo>
                <a:cubicBezTo>
                  <a:pt x="1798635" y="-51248"/>
                  <a:pt x="1826246" y="1426"/>
                  <a:pt x="2039883" y="0"/>
                </a:cubicBezTo>
                <a:cubicBezTo>
                  <a:pt x="2253520" y="-1426"/>
                  <a:pt x="2447590" y="50634"/>
                  <a:pt x="2636589" y="0"/>
                </a:cubicBezTo>
                <a:cubicBezTo>
                  <a:pt x="2935453" y="-17051"/>
                  <a:pt x="3125441" y="253681"/>
                  <a:pt x="3142086" y="581891"/>
                </a:cubicBezTo>
                <a:cubicBezTo>
                  <a:pt x="3112975" y="880170"/>
                  <a:pt x="2927158" y="1155482"/>
                  <a:pt x="2636589" y="1163783"/>
                </a:cubicBezTo>
                <a:cubicBezTo>
                  <a:pt x="2408520" y="1221482"/>
                  <a:pt x="2252689" y="1131421"/>
                  <a:pt x="2082505" y="1163783"/>
                </a:cubicBezTo>
                <a:cubicBezTo>
                  <a:pt x="1912321" y="1196145"/>
                  <a:pt x="1796272" y="1102229"/>
                  <a:pt x="1528421" y="1163783"/>
                </a:cubicBezTo>
                <a:cubicBezTo>
                  <a:pt x="1260570" y="1225337"/>
                  <a:pt x="1125275" y="1157949"/>
                  <a:pt x="995648" y="1163783"/>
                </a:cubicBezTo>
                <a:cubicBezTo>
                  <a:pt x="866021" y="1169617"/>
                  <a:pt x="669323" y="1135248"/>
                  <a:pt x="505497" y="1163783"/>
                </a:cubicBezTo>
                <a:cubicBezTo>
                  <a:pt x="248650" y="1166936"/>
                  <a:pt x="-25257" y="820511"/>
                  <a:pt x="0" y="581891"/>
                </a:cubicBezTo>
                <a:cubicBezTo>
                  <a:pt x="-60386" y="250083"/>
                  <a:pt x="167064" y="-54286"/>
                  <a:pt x="505497" y="0"/>
                </a:cubicBezTo>
                <a:close/>
              </a:path>
            </a:pathLst>
          </a:custGeom>
          <a:solidFill>
            <a:srgbClr val="FFFFCC"/>
          </a:solidFill>
          <a:ln w="19050">
            <a:solidFill>
              <a:schemeClr val="tx1"/>
            </a:solidFill>
            <a:prstDash val="lgDashDot"/>
            <a:extLst>
              <a:ext uri="{C807C97D-BFC1-408E-A445-0C87EB9F89A2}">
                <ask:lineSketchStyleProps xmlns:ask="http://schemas.microsoft.com/office/drawing/2018/sketchyshapes" sd="1086508122">
                  <a:prstGeom prst="flowChartTerminator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Ni-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tơ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090953B9-E25C-F62D-6395-DEDA3341011F}"/>
              </a:ext>
            </a:extLst>
          </p:cNvPr>
          <p:cNvGrpSpPr/>
          <p:nvPr/>
        </p:nvGrpSpPr>
        <p:grpSpPr>
          <a:xfrm>
            <a:off x="9209576" y="3803837"/>
            <a:ext cx="3219875" cy="3141555"/>
            <a:chOff x="9209575" y="3803838"/>
            <a:chExt cx="3219875" cy="3141554"/>
          </a:xfrm>
        </p:grpSpPr>
        <p:pic>
          <p:nvPicPr>
            <p:cNvPr id="114" name="Picture 113" descr="Background pattern&#10;&#10;Description automatically generated">
              <a:extLst>
                <a:ext uri="{FF2B5EF4-FFF2-40B4-BE49-F238E27FC236}">
                  <a16:creationId xmlns:a16="http://schemas.microsoft.com/office/drawing/2014/main" id="{B230548C-E840-9E4B-11D3-7E34F876558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9575" y="4680747"/>
              <a:ext cx="3219875" cy="2264645"/>
            </a:xfrm>
            <a:prstGeom prst="rect">
              <a:avLst/>
            </a:prstGeom>
          </p:spPr>
        </p:pic>
        <p:pic>
          <p:nvPicPr>
            <p:cNvPr id="112" name="Picture 111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BCD17974-D0C9-0754-52F3-4F1F68C8866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60882" y="3803838"/>
              <a:ext cx="1191985" cy="1509635"/>
            </a:xfrm>
            <a:prstGeom prst="rect">
              <a:avLst/>
            </a:prstGeom>
          </p:spPr>
        </p:pic>
      </p:grpSp>
      <p:pic>
        <p:nvPicPr>
          <p:cNvPr id="9" name="Tieng-vo-tay-tra-loi-dung-www_tiengdong_com">
            <a:hlinkClick r:id="" action="ppaction://media"/>
            <a:extLst>
              <a:ext uri="{FF2B5EF4-FFF2-40B4-BE49-F238E27FC236}">
                <a16:creationId xmlns:a16="http://schemas.microsoft.com/office/drawing/2014/main" id="{C04B7B47-DDB2-706E-A1E4-EEDB0D1C85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554676" y="2825900"/>
            <a:ext cx="487363" cy="487363"/>
          </a:xfrm>
          <a:prstGeom prst="rect">
            <a:avLst/>
          </a:prstGeom>
        </p:spPr>
      </p:pic>
      <p:pic>
        <p:nvPicPr>
          <p:cNvPr id="10" name="Am-thanh-tra-loi-sai-www_tiengdong_com">
            <a:hlinkClick r:id="" action="ppaction://media"/>
            <a:extLst>
              <a:ext uri="{FF2B5EF4-FFF2-40B4-BE49-F238E27FC236}">
                <a16:creationId xmlns:a16="http://schemas.microsoft.com/office/drawing/2014/main" id="{675B54E6-931F-9CA8-92A4-1111CE98EE0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315452" y="2839169"/>
            <a:ext cx="487363" cy="487363"/>
          </a:xfrm>
          <a:prstGeom prst="rect">
            <a:avLst/>
          </a:prstGeom>
        </p:spPr>
      </p:pic>
      <p:pic>
        <p:nvPicPr>
          <p:cNvPr id="5" name="Tieng-vo-tay-tra-loi-dung-www_tiengdong_com">
            <a:hlinkClick r:id="" action="ppaction://media"/>
            <a:extLst>
              <a:ext uri="{FF2B5EF4-FFF2-40B4-BE49-F238E27FC236}">
                <a16:creationId xmlns:a16="http://schemas.microsoft.com/office/drawing/2014/main" id="{B0FCBB54-6DD3-ADC9-E3E0-DA21E16CC7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084177" y="5265095"/>
            <a:ext cx="487363" cy="487363"/>
          </a:xfrm>
          <a:prstGeom prst="rect">
            <a:avLst/>
          </a:prstGeom>
        </p:spPr>
      </p:pic>
      <p:sp>
        <p:nvSpPr>
          <p:cNvPr id="7" name="Flowchart: Terminator 6">
            <a:extLst>
              <a:ext uri="{FF2B5EF4-FFF2-40B4-BE49-F238E27FC236}">
                <a16:creationId xmlns:a16="http://schemas.microsoft.com/office/drawing/2014/main" id="{29CBBA3B-5E9F-032F-155B-8BAE8D0CDE60}"/>
              </a:ext>
            </a:extLst>
          </p:cNvPr>
          <p:cNvSpPr/>
          <p:nvPr/>
        </p:nvSpPr>
        <p:spPr>
          <a:xfrm>
            <a:off x="8217583" y="2529832"/>
            <a:ext cx="3142087" cy="1163783"/>
          </a:xfrm>
          <a:custGeom>
            <a:avLst/>
            <a:gdLst>
              <a:gd name="connsiteX0" fmla="*/ 505497 w 3142087"/>
              <a:gd name="connsiteY0" fmla="*/ 0 h 1163783"/>
              <a:gd name="connsiteX1" fmla="*/ 995648 w 3142087"/>
              <a:gd name="connsiteY1" fmla="*/ 0 h 1163783"/>
              <a:gd name="connsiteX2" fmla="*/ 1571043 w 3142087"/>
              <a:gd name="connsiteY2" fmla="*/ 0 h 1163783"/>
              <a:gd name="connsiteX3" fmla="*/ 2039883 w 3142087"/>
              <a:gd name="connsiteY3" fmla="*/ 0 h 1163783"/>
              <a:gd name="connsiteX4" fmla="*/ 2636589 w 3142087"/>
              <a:gd name="connsiteY4" fmla="*/ 0 h 1163783"/>
              <a:gd name="connsiteX5" fmla="*/ 3142086 w 3142087"/>
              <a:gd name="connsiteY5" fmla="*/ 581891 h 1163783"/>
              <a:gd name="connsiteX6" fmla="*/ 2636589 w 3142087"/>
              <a:gd name="connsiteY6" fmla="*/ 1163783 h 1163783"/>
              <a:gd name="connsiteX7" fmla="*/ 2125127 w 3142087"/>
              <a:gd name="connsiteY7" fmla="*/ 1163783 h 1163783"/>
              <a:gd name="connsiteX8" fmla="*/ 1613665 w 3142087"/>
              <a:gd name="connsiteY8" fmla="*/ 1163783 h 1163783"/>
              <a:gd name="connsiteX9" fmla="*/ 1102203 w 3142087"/>
              <a:gd name="connsiteY9" fmla="*/ 1163783 h 1163783"/>
              <a:gd name="connsiteX10" fmla="*/ 505497 w 3142087"/>
              <a:gd name="connsiteY10" fmla="*/ 1163783 h 1163783"/>
              <a:gd name="connsiteX11" fmla="*/ 0 w 3142087"/>
              <a:gd name="connsiteY11" fmla="*/ 581891 h 1163783"/>
              <a:gd name="connsiteX12" fmla="*/ 505497 w 3142087"/>
              <a:gd name="connsiteY12" fmla="*/ 0 h 1163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42087" h="1163783" fill="none" extrusionOk="0">
                <a:moveTo>
                  <a:pt x="505497" y="0"/>
                </a:moveTo>
                <a:cubicBezTo>
                  <a:pt x="742405" y="-1621"/>
                  <a:pt x="897113" y="24552"/>
                  <a:pt x="995648" y="0"/>
                </a:cubicBezTo>
                <a:cubicBezTo>
                  <a:pt x="1094183" y="-24552"/>
                  <a:pt x="1440614" y="18088"/>
                  <a:pt x="1571043" y="0"/>
                </a:cubicBezTo>
                <a:cubicBezTo>
                  <a:pt x="1701472" y="-18088"/>
                  <a:pt x="1901137" y="46837"/>
                  <a:pt x="2039883" y="0"/>
                </a:cubicBezTo>
                <a:cubicBezTo>
                  <a:pt x="2178629" y="-46837"/>
                  <a:pt x="2483559" y="8167"/>
                  <a:pt x="2636589" y="0"/>
                </a:cubicBezTo>
                <a:cubicBezTo>
                  <a:pt x="2896600" y="-16364"/>
                  <a:pt x="3182092" y="271404"/>
                  <a:pt x="3142086" y="581891"/>
                </a:cubicBezTo>
                <a:cubicBezTo>
                  <a:pt x="3183211" y="931379"/>
                  <a:pt x="2939214" y="1100771"/>
                  <a:pt x="2636589" y="1163783"/>
                </a:cubicBezTo>
                <a:cubicBezTo>
                  <a:pt x="2413085" y="1167883"/>
                  <a:pt x="2377739" y="1112613"/>
                  <a:pt x="2125127" y="1163783"/>
                </a:cubicBezTo>
                <a:cubicBezTo>
                  <a:pt x="1872515" y="1214953"/>
                  <a:pt x="1783901" y="1155770"/>
                  <a:pt x="1613665" y="1163783"/>
                </a:cubicBezTo>
                <a:cubicBezTo>
                  <a:pt x="1443429" y="1171796"/>
                  <a:pt x="1229523" y="1133102"/>
                  <a:pt x="1102203" y="1163783"/>
                </a:cubicBezTo>
                <a:cubicBezTo>
                  <a:pt x="974883" y="1194464"/>
                  <a:pt x="629248" y="1096029"/>
                  <a:pt x="505497" y="1163783"/>
                </a:cubicBezTo>
                <a:cubicBezTo>
                  <a:pt x="240980" y="1239313"/>
                  <a:pt x="-88908" y="929780"/>
                  <a:pt x="0" y="581891"/>
                </a:cubicBezTo>
                <a:cubicBezTo>
                  <a:pt x="-18237" y="242154"/>
                  <a:pt x="188067" y="2611"/>
                  <a:pt x="505497" y="0"/>
                </a:cubicBezTo>
                <a:close/>
              </a:path>
              <a:path w="3142087" h="1163783" stroke="0" extrusionOk="0">
                <a:moveTo>
                  <a:pt x="505497" y="0"/>
                </a:moveTo>
                <a:cubicBezTo>
                  <a:pt x="765455" y="-7985"/>
                  <a:pt x="822949" y="32459"/>
                  <a:pt x="1038270" y="0"/>
                </a:cubicBezTo>
                <a:cubicBezTo>
                  <a:pt x="1253591" y="-32459"/>
                  <a:pt x="1343451" y="51248"/>
                  <a:pt x="1571043" y="0"/>
                </a:cubicBezTo>
                <a:cubicBezTo>
                  <a:pt x="1798635" y="-51248"/>
                  <a:pt x="1826246" y="1426"/>
                  <a:pt x="2039883" y="0"/>
                </a:cubicBezTo>
                <a:cubicBezTo>
                  <a:pt x="2253520" y="-1426"/>
                  <a:pt x="2447590" y="50634"/>
                  <a:pt x="2636589" y="0"/>
                </a:cubicBezTo>
                <a:cubicBezTo>
                  <a:pt x="2935453" y="-17051"/>
                  <a:pt x="3125441" y="253681"/>
                  <a:pt x="3142086" y="581891"/>
                </a:cubicBezTo>
                <a:cubicBezTo>
                  <a:pt x="3112975" y="880170"/>
                  <a:pt x="2927158" y="1155482"/>
                  <a:pt x="2636589" y="1163783"/>
                </a:cubicBezTo>
                <a:cubicBezTo>
                  <a:pt x="2408520" y="1221482"/>
                  <a:pt x="2252689" y="1131421"/>
                  <a:pt x="2082505" y="1163783"/>
                </a:cubicBezTo>
                <a:cubicBezTo>
                  <a:pt x="1912321" y="1196145"/>
                  <a:pt x="1796272" y="1102229"/>
                  <a:pt x="1528421" y="1163783"/>
                </a:cubicBezTo>
                <a:cubicBezTo>
                  <a:pt x="1260570" y="1225337"/>
                  <a:pt x="1125275" y="1157949"/>
                  <a:pt x="995648" y="1163783"/>
                </a:cubicBezTo>
                <a:cubicBezTo>
                  <a:pt x="866021" y="1169617"/>
                  <a:pt x="669323" y="1135248"/>
                  <a:pt x="505497" y="1163783"/>
                </a:cubicBezTo>
                <a:cubicBezTo>
                  <a:pt x="248650" y="1166936"/>
                  <a:pt x="-25257" y="820511"/>
                  <a:pt x="0" y="581891"/>
                </a:cubicBezTo>
                <a:cubicBezTo>
                  <a:pt x="-60386" y="250083"/>
                  <a:pt x="167064" y="-54286"/>
                  <a:pt x="505497" y="0"/>
                </a:cubicBezTo>
                <a:close/>
              </a:path>
            </a:pathLst>
          </a:custGeom>
          <a:solidFill>
            <a:srgbClr val="FFFFCC"/>
          </a:solidFill>
          <a:ln w="19050">
            <a:solidFill>
              <a:schemeClr val="tx1"/>
            </a:solidFill>
            <a:prstDash val="lgDashDot"/>
            <a:extLst>
              <a:ext uri="{C807C97D-BFC1-408E-A445-0C87EB9F89A2}">
                <ask:lineSketchStyleProps xmlns:ask="http://schemas.microsoft.com/office/drawing/2018/sketchyshapes" sd="1086508122">
                  <a:prstGeom prst="flowChartTerminator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lang="en-US" sz="3200" dirty="0">
                <a:solidFill>
                  <a:prstClr val="black"/>
                </a:solidFill>
                <a:latin typeface="Calibri" panose="020F0502020204030204"/>
              </a:rPr>
              <a:t>-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bô</a:t>
            </a:r>
            <a:r>
              <a:rPr lang="en-US" sz="3200" dirty="0">
                <a:solidFill>
                  <a:prstClr val="black"/>
                </a:solidFill>
                <a:latin typeface="Calibri" panose="020F0502020204030204"/>
              </a:rPr>
              <a:t>-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nic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759374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FF99"/>
                                      </p:to>
                                    </p:animClr>
                                    <p:set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8085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512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B9E3021A-6607-E53E-AADC-18D1596E49BC}"/>
              </a:ext>
            </a:extLst>
          </p:cNvPr>
          <p:cNvSpPr/>
          <p:nvPr/>
        </p:nvSpPr>
        <p:spPr>
          <a:xfrm>
            <a:off x="1589087" y="473941"/>
            <a:ext cx="9527019" cy="1366839"/>
          </a:xfrm>
          <a:custGeom>
            <a:avLst/>
            <a:gdLst>
              <a:gd name="connsiteX0" fmla="*/ 0 w 9527019"/>
              <a:gd name="connsiteY0" fmla="*/ 227811 h 1366839"/>
              <a:gd name="connsiteX1" fmla="*/ 227811 w 9527019"/>
              <a:gd name="connsiteY1" fmla="*/ 0 h 1366839"/>
              <a:gd name="connsiteX2" fmla="*/ 744183 w 9527019"/>
              <a:gd name="connsiteY2" fmla="*/ 0 h 1366839"/>
              <a:gd name="connsiteX3" fmla="*/ 1169841 w 9527019"/>
              <a:gd name="connsiteY3" fmla="*/ 0 h 1366839"/>
              <a:gd name="connsiteX4" fmla="*/ 1958354 w 9527019"/>
              <a:gd name="connsiteY4" fmla="*/ 0 h 1366839"/>
              <a:gd name="connsiteX5" fmla="*/ 2837582 w 9527019"/>
              <a:gd name="connsiteY5" fmla="*/ 0 h 1366839"/>
              <a:gd name="connsiteX6" fmla="*/ 3626096 w 9527019"/>
              <a:gd name="connsiteY6" fmla="*/ 0 h 1366839"/>
              <a:gd name="connsiteX7" fmla="*/ 4233182 w 9527019"/>
              <a:gd name="connsiteY7" fmla="*/ 0 h 1366839"/>
              <a:gd name="connsiteX8" fmla="*/ 4840267 w 9527019"/>
              <a:gd name="connsiteY8" fmla="*/ 0 h 1366839"/>
              <a:gd name="connsiteX9" fmla="*/ 5356639 w 9527019"/>
              <a:gd name="connsiteY9" fmla="*/ 0 h 1366839"/>
              <a:gd name="connsiteX10" fmla="*/ 6054439 w 9527019"/>
              <a:gd name="connsiteY10" fmla="*/ 0 h 1366839"/>
              <a:gd name="connsiteX11" fmla="*/ 6752239 w 9527019"/>
              <a:gd name="connsiteY11" fmla="*/ 0 h 1366839"/>
              <a:gd name="connsiteX12" fmla="*/ 7177897 w 9527019"/>
              <a:gd name="connsiteY12" fmla="*/ 0 h 1366839"/>
              <a:gd name="connsiteX13" fmla="*/ 7875696 w 9527019"/>
              <a:gd name="connsiteY13" fmla="*/ 0 h 1366839"/>
              <a:gd name="connsiteX14" fmla="*/ 8664210 w 9527019"/>
              <a:gd name="connsiteY14" fmla="*/ 0 h 1366839"/>
              <a:gd name="connsiteX15" fmla="*/ 9299208 w 9527019"/>
              <a:gd name="connsiteY15" fmla="*/ 0 h 1366839"/>
              <a:gd name="connsiteX16" fmla="*/ 9527019 w 9527019"/>
              <a:gd name="connsiteY16" fmla="*/ 227811 h 1366839"/>
              <a:gd name="connsiteX17" fmla="*/ 9527019 w 9527019"/>
              <a:gd name="connsiteY17" fmla="*/ 656083 h 1366839"/>
              <a:gd name="connsiteX18" fmla="*/ 9527019 w 9527019"/>
              <a:gd name="connsiteY18" fmla="*/ 1139028 h 1366839"/>
              <a:gd name="connsiteX19" fmla="*/ 9299208 w 9527019"/>
              <a:gd name="connsiteY19" fmla="*/ 1366839 h 1366839"/>
              <a:gd name="connsiteX20" fmla="*/ 8692122 w 9527019"/>
              <a:gd name="connsiteY20" fmla="*/ 1366839 h 1366839"/>
              <a:gd name="connsiteX21" fmla="*/ 8085036 w 9527019"/>
              <a:gd name="connsiteY21" fmla="*/ 1366839 h 1366839"/>
              <a:gd name="connsiteX22" fmla="*/ 7205809 w 9527019"/>
              <a:gd name="connsiteY22" fmla="*/ 1366839 h 1366839"/>
              <a:gd name="connsiteX23" fmla="*/ 6689437 w 9527019"/>
              <a:gd name="connsiteY23" fmla="*/ 1366839 h 1366839"/>
              <a:gd name="connsiteX24" fmla="*/ 5991637 w 9527019"/>
              <a:gd name="connsiteY24" fmla="*/ 1366839 h 1366839"/>
              <a:gd name="connsiteX25" fmla="*/ 5565979 w 9527019"/>
              <a:gd name="connsiteY25" fmla="*/ 1366839 h 1366839"/>
              <a:gd name="connsiteX26" fmla="*/ 5140321 w 9527019"/>
              <a:gd name="connsiteY26" fmla="*/ 1366839 h 1366839"/>
              <a:gd name="connsiteX27" fmla="*/ 4714664 w 9527019"/>
              <a:gd name="connsiteY27" fmla="*/ 1366839 h 1366839"/>
              <a:gd name="connsiteX28" fmla="*/ 4016864 w 9527019"/>
              <a:gd name="connsiteY28" fmla="*/ 1366839 h 1366839"/>
              <a:gd name="connsiteX29" fmla="*/ 3591206 w 9527019"/>
              <a:gd name="connsiteY29" fmla="*/ 1366839 h 1366839"/>
              <a:gd name="connsiteX30" fmla="*/ 2711978 w 9527019"/>
              <a:gd name="connsiteY30" fmla="*/ 1366839 h 1366839"/>
              <a:gd name="connsiteX31" fmla="*/ 2014178 w 9527019"/>
              <a:gd name="connsiteY31" fmla="*/ 1366839 h 1366839"/>
              <a:gd name="connsiteX32" fmla="*/ 1407093 w 9527019"/>
              <a:gd name="connsiteY32" fmla="*/ 1366839 h 1366839"/>
              <a:gd name="connsiteX33" fmla="*/ 890721 w 9527019"/>
              <a:gd name="connsiteY33" fmla="*/ 1366839 h 1366839"/>
              <a:gd name="connsiteX34" fmla="*/ 227811 w 9527019"/>
              <a:gd name="connsiteY34" fmla="*/ 1366839 h 1366839"/>
              <a:gd name="connsiteX35" fmla="*/ 0 w 9527019"/>
              <a:gd name="connsiteY35" fmla="*/ 1139028 h 1366839"/>
              <a:gd name="connsiteX36" fmla="*/ 0 w 9527019"/>
              <a:gd name="connsiteY36" fmla="*/ 692532 h 1366839"/>
              <a:gd name="connsiteX37" fmla="*/ 0 w 9527019"/>
              <a:gd name="connsiteY37" fmla="*/ 227811 h 13668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9527019" h="1366839" fill="none" extrusionOk="0">
                <a:moveTo>
                  <a:pt x="0" y="227811"/>
                </a:moveTo>
                <a:cubicBezTo>
                  <a:pt x="-29136" y="95063"/>
                  <a:pt x="92580" y="2282"/>
                  <a:pt x="227811" y="0"/>
                </a:cubicBezTo>
                <a:cubicBezTo>
                  <a:pt x="382544" y="-6710"/>
                  <a:pt x="602965" y="1659"/>
                  <a:pt x="744183" y="0"/>
                </a:cubicBezTo>
                <a:cubicBezTo>
                  <a:pt x="885401" y="-1659"/>
                  <a:pt x="980237" y="4734"/>
                  <a:pt x="1169841" y="0"/>
                </a:cubicBezTo>
                <a:cubicBezTo>
                  <a:pt x="1359445" y="-4734"/>
                  <a:pt x="1771454" y="-7273"/>
                  <a:pt x="1958354" y="0"/>
                </a:cubicBezTo>
                <a:cubicBezTo>
                  <a:pt x="2145254" y="7273"/>
                  <a:pt x="2443206" y="11793"/>
                  <a:pt x="2837582" y="0"/>
                </a:cubicBezTo>
                <a:cubicBezTo>
                  <a:pt x="3231958" y="-11793"/>
                  <a:pt x="3310405" y="-16961"/>
                  <a:pt x="3626096" y="0"/>
                </a:cubicBezTo>
                <a:cubicBezTo>
                  <a:pt x="3941787" y="16961"/>
                  <a:pt x="4015651" y="22123"/>
                  <a:pt x="4233182" y="0"/>
                </a:cubicBezTo>
                <a:cubicBezTo>
                  <a:pt x="4450713" y="-22123"/>
                  <a:pt x="4670614" y="2323"/>
                  <a:pt x="4840267" y="0"/>
                </a:cubicBezTo>
                <a:cubicBezTo>
                  <a:pt x="5009920" y="-2323"/>
                  <a:pt x="5221683" y="-4844"/>
                  <a:pt x="5356639" y="0"/>
                </a:cubicBezTo>
                <a:cubicBezTo>
                  <a:pt x="5491595" y="4844"/>
                  <a:pt x="5844702" y="19134"/>
                  <a:pt x="6054439" y="0"/>
                </a:cubicBezTo>
                <a:cubicBezTo>
                  <a:pt x="6264176" y="-19134"/>
                  <a:pt x="6442117" y="-1582"/>
                  <a:pt x="6752239" y="0"/>
                </a:cubicBezTo>
                <a:cubicBezTo>
                  <a:pt x="7062361" y="1582"/>
                  <a:pt x="7060804" y="-1910"/>
                  <a:pt x="7177897" y="0"/>
                </a:cubicBezTo>
                <a:cubicBezTo>
                  <a:pt x="7294990" y="1910"/>
                  <a:pt x="7617448" y="-11278"/>
                  <a:pt x="7875696" y="0"/>
                </a:cubicBezTo>
                <a:cubicBezTo>
                  <a:pt x="8133944" y="11278"/>
                  <a:pt x="8348455" y="-15699"/>
                  <a:pt x="8664210" y="0"/>
                </a:cubicBezTo>
                <a:cubicBezTo>
                  <a:pt x="8979965" y="15699"/>
                  <a:pt x="9043555" y="1324"/>
                  <a:pt x="9299208" y="0"/>
                </a:cubicBezTo>
                <a:cubicBezTo>
                  <a:pt x="9420289" y="27810"/>
                  <a:pt x="9536501" y="92377"/>
                  <a:pt x="9527019" y="227811"/>
                </a:cubicBezTo>
                <a:cubicBezTo>
                  <a:pt x="9545053" y="382538"/>
                  <a:pt x="9533603" y="529344"/>
                  <a:pt x="9527019" y="656083"/>
                </a:cubicBezTo>
                <a:cubicBezTo>
                  <a:pt x="9520435" y="782822"/>
                  <a:pt x="9547404" y="1035816"/>
                  <a:pt x="9527019" y="1139028"/>
                </a:cubicBezTo>
                <a:cubicBezTo>
                  <a:pt x="9523913" y="1267849"/>
                  <a:pt x="9420022" y="1346213"/>
                  <a:pt x="9299208" y="1366839"/>
                </a:cubicBezTo>
                <a:cubicBezTo>
                  <a:pt x="9043711" y="1344502"/>
                  <a:pt x="8857440" y="1349829"/>
                  <a:pt x="8692122" y="1366839"/>
                </a:cubicBezTo>
                <a:cubicBezTo>
                  <a:pt x="8526804" y="1383849"/>
                  <a:pt x="8334842" y="1395094"/>
                  <a:pt x="8085036" y="1366839"/>
                </a:cubicBezTo>
                <a:cubicBezTo>
                  <a:pt x="7835230" y="1338584"/>
                  <a:pt x="7382757" y="1381169"/>
                  <a:pt x="7205809" y="1366839"/>
                </a:cubicBezTo>
                <a:cubicBezTo>
                  <a:pt x="7028861" y="1352509"/>
                  <a:pt x="6855901" y="1375422"/>
                  <a:pt x="6689437" y="1366839"/>
                </a:cubicBezTo>
                <a:cubicBezTo>
                  <a:pt x="6522973" y="1358256"/>
                  <a:pt x="6162796" y="1375232"/>
                  <a:pt x="5991637" y="1366839"/>
                </a:cubicBezTo>
                <a:cubicBezTo>
                  <a:pt x="5820478" y="1358446"/>
                  <a:pt x="5731903" y="1369904"/>
                  <a:pt x="5565979" y="1366839"/>
                </a:cubicBezTo>
                <a:cubicBezTo>
                  <a:pt x="5400055" y="1363774"/>
                  <a:pt x="5312797" y="1378870"/>
                  <a:pt x="5140321" y="1366839"/>
                </a:cubicBezTo>
                <a:cubicBezTo>
                  <a:pt x="4967845" y="1354808"/>
                  <a:pt x="4843082" y="1359636"/>
                  <a:pt x="4714664" y="1366839"/>
                </a:cubicBezTo>
                <a:cubicBezTo>
                  <a:pt x="4586246" y="1374042"/>
                  <a:pt x="4251587" y="1384795"/>
                  <a:pt x="4016864" y="1366839"/>
                </a:cubicBezTo>
                <a:cubicBezTo>
                  <a:pt x="3782141" y="1348883"/>
                  <a:pt x="3735045" y="1379246"/>
                  <a:pt x="3591206" y="1366839"/>
                </a:cubicBezTo>
                <a:cubicBezTo>
                  <a:pt x="3447367" y="1354432"/>
                  <a:pt x="3127379" y="1348511"/>
                  <a:pt x="2711978" y="1366839"/>
                </a:cubicBezTo>
                <a:cubicBezTo>
                  <a:pt x="2296577" y="1385167"/>
                  <a:pt x="2246080" y="1378141"/>
                  <a:pt x="2014178" y="1366839"/>
                </a:cubicBezTo>
                <a:cubicBezTo>
                  <a:pt x="1782276" y="1355537"/>
                  <a:pt x="1659580" y="1356485"/>
                  <a:pt x="1407093" y="1366839"/>
                </a:cubicBezTo>
                <a:cubicBezTo>
                  <a:pt x="1154606" y="1377193"/>
                  <a:pt x="1101989" y="1349772"/>
                  <a:pt x="890721" y="1366839"/>
                </a:cubicBezTo>
                <a:cubicBezTo>
                  <a:pt x="679453" y="1383906"/>
                  <a:pt x="550851" y="1394570"/>
                  <a:pt x="227811" y="1366839"/>
                </a:cubicBezTo>
                <a:cubicBezTo>
                  <a:pt x="102665" y="1363727"/>
                  <a:pt x="2243" y="1247639"/>
                  <a:pt x="0" y="1139028"/>
                </a:cubicBezTo>
                <a:cubicBezTo>
                  <a:pt x="3651" y="983267"/>
                  <a:pt x="-20441" y="788483"/>
                  <a:pt x="0" y="692532"/>
                </a:cubicBezTo>
                <a:cubicBezTo>
                  <a:pt x="20441" y="596581"/>
                  <a:pt x="16095" y="459707"/>
                  <a:pt x="0" y="227811"/>
                </a:cubicBezTo>
                <a:close/>
              </a:path>
              <a:path w="9527019" h="1366839" stroke="0" extrusionOk="0">
                <a:moveTo>
                  <a:pt x="0" y="227811"/>
                </a:moveTo>
                <a:cubicBezTo>
                  <a:pt x="-1019" y="105303"/>
                  <a:pt x="71353" y="5866"/>
                  <a:pt x="227811" y="0"/>
                </a:cubicBezTo>
                <a:cubicBezTo>
                  <a:pt x="485713" y="-15171"/>
                  <a:pt x="493448" y="-25594"/>
                  <a:pt x="744183" y="0"/>
                </a:cubicBezTo>
                <a:cubicBezTo>
                  <a:pt x="994918" y="25594"/>
                  <a:pt x="1028990" y="8144"/>
                  <a:pt x="1260555" y="0"/>
                </a:cubicBezTo>
                <a:cubicBezTo>
                  <a:pt x="1492120" y="-8144"/>
                  <a:pt x="1629791" y="28215"/>
                  <a:pt x="1867640" y="0"/>
                </a:cubicBezTo>
                <a:cubicBezTo>
                  <a:pt x="2105489" y="-28215"/>
                  <a:pt x="2507771" y="38625"/>
                  <a:pt x="2746868" y="0"/>
                </a:cubicBezTo>
                <a:cubicBezTo>
                  <a:pt x="2985965" y="-38625"/>
                  <a:pt x="3398168" y="-7756"/>
                  <a:pt x="3626096" y="0"/>
                </a:cubicBezTo>
                <a:cubicBezTo>
                  <a:pt x="3854024" y="7756"/>
                  <a:pt x="4029480" y="8420"/>
                  <a:pt x="4142468" y="0"/>
                </a:cubicBezTo>
                <a:cubicBezTo>
                  <a:pt x="4255456" y="-8420"/>
                  <a:pt x="4598442" y="-40136"/>
                  <a:pt x="5021695" y="0"/>
                </a:cubicBezTo>
                <a:cubicBezTo>
                  <a:pt x="5444948" y="40136"/>
                  <a:pt x="5252035" y="14598"/>
                  <a:pt x="5447353" y="0"/>
                </a:cubicBezTo>
                <a:cubicBezTo>
                  <a:pt x="5642671" y="-14598"/>
                  <a:pt x="5759352" y="5243"/>
                  <a:pt x="5963725" y="0"/>
                </a:cubicBezTo>
                <a:cubicBezTo>
                  <a:pt x="6168098" y="-5243"/>
                  <a:pt x="6436407" y="20525"/>
                  <a:pt x="6661525" y="0"/>
                </a:cubicBezTo>
                <a:cubicBezTo>
                  <a:pt x="6886643" y="-20525"/>
                  <a:pt x="7015398" y="19724"/>
                  <a:pt x="7268611" y="0"/>
                </a:cubicBezTo>
                <a:cubicBezTo>
                  <a:pt x="7521824" y="-19724"/>
                  <a:pt x="7742689" y="-3970"/>
                  <a:pt x="7966410" y="0"/>
                </a:cubicBezTo>
                <a:cubicBezTo>
                  <a:pt x="8190131" y="3970"/>
                  <a:pt x="8238251" y="15022"/>
                  <a:pt x="8482782" y="0"/>
                </a:cubicBezTo>
                <a:cubicBezTo>
                  <a:pt x="8727313" y="-15022"/>
                  <a:pt x="8953432" y="-30676"/>
                  <a:pt x="9299208" y="0"/>
                </a:cubicBezTo>
                <a:cubicBezTo>
                  <a:pt x="9452626" y="8373"/>
                  <a:pt x="9536022" y="127210"/>
                  <a:pt x="9527019" y="227811"/>
                </a:cubicBezTo>
                <a:cubicBezTo>
                  <a:pt x="9543061" y="332803"/>
                  <a:pt x="9518787" y="454020"/>
                  <a:pt x="9527019" y="656083"/>
                </a:cubicBezTo>
                <a:cubicBezTo>
                  <a:pt x="9535251" y="858146"/>
                  <a:pt x="9517525" y="962850"/>
                  <a:pt x="9527019" y="1139028"/>
                </a:cubicBezTo>
                <a:cubicBezTo>
                  <a:pt x="9534932" y="1282694"/>
                  <a:pt x="9439216" y="1339071"/>
                  <a:pt x="9299208" y="1366839"/>
                </a:cubicBezTo>
                <a:cubicBezTo>
                  <a:pt x="9063574" y="1372451"/>
                  <a:pt x="8895593" y="1343814"/>
                  <a:pt x="8782836" y="1366839"/>
                </a:cubicBezTo>
                <a:cubicBezTo>
                  <a:pt x="8670079" y="1389864"/>
                  <a:pt x="8528815" y="1387648"/>
                  <a:pt x="8357178" y="1366839"/>
                </a:cubicBezTo>
                <a:cubicBezTo>
                  <a:pt x="8185541" y="1346030"/>
                  <a:pt x="8115607" y="1346956"/>
                  <a:pt x="7931520" y="1366839"/>
                </a:cubicBezTo>
                <a:cubicBezTo>
                  <a:pt x="7747433" y="1386722"/>
                  <a:pt x="7241822" y="1402960"/>
                  <a:pt x="7052293" y="1366839"/>
                </a:cubicBezTo>
                <a:cubicBezTo>
                  <a:pt x="6862764" y="1330718"/>
                  <a:pt x="6625897" y="1391670"/>
                  <a:pt x="6445207" y="1366839"/>
                </a:cubicBezTo>
                <a:cubicBezTo>
                  <a:pt x="6264517" y="1342008"/>
                  <a:pt x="5938600" y="1360703"/>
                  <a:pt x="5656693" y="1366839"/>
                </a:cubicBezTo>
                <a:cubicBezTo>
                  <a:pt x="5374786" y="1372975"/>
                  <a:pt x="5316775" y="1342876"/>
                  <a:pt x="5140321" y="1366839"/>
                </a:cubicBezTo>
                <a:cubicBezTo>
                  <a:pt x="4963867" y="1390802"/>
                  <a:pt x="4718835" y="1336701"/>
                  <a:pt x="4533236" y="1366839"/>
                </a:cubicBezTo>
                <a:cubicBezTo>
                  <a:pt x="4347637" y="1396977"/>
                  <a:pt x="4157902" y="1352758"/>
                  <a:pt x="3835436" y="1366839"/>
                </a:cubicBezTo>
                <a:cubicBezTo>
                  <a:pt x="3512970" y="1380920"/>
                  <a:pt x="3292752" y="1397763"/>
                  <a:pt x="3046922" y="1366839"/>
                </a:cubicBezTo>
                <a:cubicBezTo>
                  <a:pt x="2801092" y="1335915"/>
                  <a:pt x="2587518" y="1328327"/>
                  <a:pt x="2258408" y="1366839"/>
                </a:cubicBezTo>
                <a:cubicBezTo>
                  <a:pt x="1929298" y="1405351"/>
                  <a:pt x="1852530" y="1398637"/>
                  <a:pt x="1560609" y="1366839"/>
                </a:cubicBezTo>
                <a:cubicBezTo>
                  <a:pt x="1268688" y="1335041"/>
                  <a:pt x="1324433" y="1362141"/>
                  <a:pt x="1134951" y="1366839"/>
                </a:cubicBezTo>
                <a:cubicBezTo>
                  <a:pt x="945469" y="1371537"/>
                  <a:pt x="657788" y="1369508"/>
                  <a:pt x="227811" y="1366839"/>
                </a:cubicBezTo>
                <a:cubicBezTo>
                  <a:pt x="119541" y="1368711"/>
                  <a:pt x="-13913" y="1279720"/>
                  <a:pt x="0" y="1139028"/>
                </a:cubicBezTo>
                <a:cubicBezTo>
                  <a:pt x="11672" y="1027071"/>
                  <a:pt x="-5699" y="865871"/>
                  <a:pt x="0" y="710756"/>
                </a:cubicBezTo>
                <a:cubicBezTo>
                  <a:pt x="5699" y="555641"/>
                  <a:pt x="16992" y="339554"/>
                  <a:pt x="0" y="227811"/>
                </a:cubicBezTo>
                <a:close/>
              </a:path>
            </a:pathLst>
          </a:custGeom>
          <a:ln w="38100">
            <a:extLst>
              <a:ext uri="{C807C97D-BFC1-408E-A445-0C87EB9F89A2}">
                <ask:lineSketchStyleProps xmlns:ask="http://schemas.microsoft.com/office/drawing/2018/sketchyshapes" sd="2112517419">
                  <a:prstGeom prst="round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Câu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3: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Đâu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việc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làm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để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bảo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vệ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không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khí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?</a:t>
            </a:r>
          </a:p>
        </p:txBody>
      </p:sp>
      <p:sp>
        <p:nvSpPr>
          <p:cNvPr id="6" name="Flowchart: Terminator 5">
            <a:extLst>
              <a:ext uri="{FF2B5EF4-FFF2-40B4-BE49-F238E27FC236}">
                <a16:creationId xmlns:a16="http://schemas.microsoft.com/office/drawing/2014/main" id="{6AF1B95A-803E-EFBA-67E8-22DC0515F4AE}"/>
              </a:ext>
            </a:extLst>
          </p:cNvPr>
          <p:cNvSpPr/>
          <p:nvPr/>
        </p:nvSpPr>
        <p:spPr>
          <a:xfrm>
            <a:off x="4502833" y="2539357"/>
            <a:ext cx="3142087" cy="1163783"/>
          </a:xfrm>
          <a:custGeom>
            <a:avLst/>
            <a:gdLst>
              <a:gd name="connsiteX0" fmla="*/ 505497 w 3142087"/>
              <a:gd name="connsiteY0" fmla="*/ 0 h 1163783"/>
              <a:gd name="connsiteX1" fmla="*/ 995648 w 3142087"/>
              <a:gd name="connsiteY1" fmla="*/ 0 h 1163783"/>
              <a:gd name="connsiteX2" fmla="*/ 1571043 w 3142087"/>
              <a:gd name="connsiteY2" fmla="*/ 0 h 1163783"/>
              <a:gd name="connsiteX3" fmla="*/ 2039883 w 3142087"/>
              <a:gd name="connsiteY3" fmla="*/ 0 h 1163783"/>
              <a:gd name="connsiteX4" fmla="*/ 2636589 w 3142087"/>
              <a:gd name="connsiteY4" fmla="*/ 0 h 1163783"/>
              <a:gd name="connsiteX5" fmla="*/ 3142086 w 3142087"/>
              <a:gd name="connsiteY5" fmla="*/ 581891 h 1163783"/>
              <a:gd name="connsiteX6" fmla="*/ 2636589 w 3142087"/>
              <a:gd name="connsiteY6" fmla="*/ 1163783 h 1163783"/>
              <a:gd name="connsiteX7" fmla="*/ 2125127 w 3142087"/>
              <a:gd name="connsiteY7" fmla="*/ 1163783 h 1163783"/>
              <a:gd name="connsiteX8" fmla="*/ 1613665 w 3142087"/>
              <a:gd name="connsiteY8" fmla="*/ 1163783 h 1163783"/>
              <a:gd name="connsiteX9" fmla="*/ 1102203 w 3142087"/>
              <a:gd name="connsiteY9" fmla="*/ 1163783 h 1163783"/>
              <a:gd name="connsiteX10" fmla="*/ 505497 w 3142087"/>
              <a:gd name="connsiteY10" fmla="*/ 1163783 h 1163783"/>
              <a:gd name="connsiteX11" fmla="*/ 0 w 3142087"/>
              <a:gd name="connsiteY11" fmla="*/ 581891 h 1163783"/>
              <a:gd name="connsiteX12" fmla="*/ 505497 w 3142087"/>
              <a:gd name="connsiteY12" fmla="*/ 0 h 1163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42087" h="1163783" fill="none" extrusionOk="0">
                <a:moveTo>
                  <a:pt x="505497" y="0"/>
                </a:moveTo>
                <a:cubicBezTo>
                  <a:pt x="742405" y="-1621"/>
                  <a:pt x="897113" y="24552"/>
                  <a:pt x="995648" y="0"/>
                </a:cubicBezTo>
                <a:cubicBezTo>
                  <a:pt x="1094183" y="-24552"/>
                  <a:pt x="1440614" y="18088"/>
                  <a:pt x="1571043" y="0"/>
                </a:cubicBezTo>
                <a:cubicBezTo>
                  <a:pt x="1701472" y="-18088"/>
                  <a:pt x="1901137" y="46837"/>
                  <a:pt x="2039883" y="0"/>
                </a:cubicBezTo>
                <a:cubicBezTo>
                  <a:pt x="2178629" y="-46837"/>
                  <a:pt x="2483559" y="8167"/>
                  <a:pt x="2636589" y="0"/>
                </a:cubicBezTo>
                <a:cubicBezTo>
                  <a:pt x="2896600" y="-16364"/>
                  <a:pt x="3182092" y="271404"/>
                  <a:pt x="3142086" y="581891"/>
                </a:cubicBezTo>
                <a:cubicBezTo>
                  <a:pt x="3183211" y="931379"/>
                  <a:pt x="2939214" y="1100771"/>
                  <a:pt x="2636589" y="1163783"/>
                </a:cubicBezTo>
                <a:cubicBezTo>
                  <a:pt x="2413085" y="1167883"/>
                  <a:pt x="2377739" y="1112613"/>
                  <a:pt x="2125127" y="1163783"/>
                </a:cubicBezTo>
                <a:cubicBezTo>
                  <a:pt x="1872515" y="1214953"/>
                  <a:pt x="1783901" y="1155770"/>
                  <a:pt x="1613665" y="1163783"/>
                </a:cubicBezTo>
                <a:cubicBezTo>
                  <a:pt x="1443429" y="1171796"/>
                  <a:pt x="1229523" y="1133102"/>
                  <a:pt x="1102203" y="1163783"/>
                </a:cubicBezTo>
                <a:cubicBezTo>
                  <a:pt x="974883" y="1194464"/>
                  <a:pt x="629248" y="1096029"/>
                  <a:pt x="505497" y="1163783"/>
                </a:cubicBezTo>
                <a:cubicBezTo>
                  <a:pt x="240980" y="1239313"/>
                  <a:pt x="-88908" y="929780"/>
                  <a:pt x="0" y="581891"/>
                </a:cubicBezTo>
                <a:cubicBezTo>
                  <a:pt x="-18237" y="242154"/>
                  <a:pt x="188067" y="2611"/>
                  <a:pt x="505497" y="0"/>
                </a:cubicBezTo>
                <a:close/>
              </a:path>
              <a:path w="3142087" h="1163783" stroke="0" extrusionOk="0">
                <a:moveTo>
                  <a:pt x="505497" y="0"/>
                </a:moveTo>
                <a:cubicBezTo>
                  <a:pt x="765455" y="-7985"/>
                  <a:pt x="822949" y="32459"/>
                  <a:pt x="1038270" y="0"/>
                </a:cubicBezTo>
                <a:cubicBezTo>
                  <a:pt x="1253591" y="-32459"/>
                  <a:pt x="1343451" y="51248"/>
                  <a:pt x="1571043" y="0"/>
                </a:cubicBezTo>
                <a:cubicBezTo>
                  <a:pt x="1798635" y="-51248"/>
                  <a:pt x="1826246" y="1426"/>
                  <a:pt x="2039883" y="0"/>
                </a:cubicBezTo>
                <a:cubicBezTo>
                  <a:pt x="2253520" y="-1426"/>
                  <a:pt x="2447590" y="50634"/>
                  <a:pt x="2636589" y="0"/>
                </a:cubicBezTo>
                <a:cubicBezTo>
                  <a:pt x="2935453" y="-17051"/>
                  <a:pt x="3125441" y="253681"/>
                  <a:pt x="3142086" y="581891"/>
                </a:cubicBezTo>
                <a:cubicBezTo>
                  <a:pt x="3112975" y="880170"/>
                  <a:pt x="2927158" y="1155482"/>
                  <a:pt x="2636589" y="1163783"/>
                </a:cubicBezTo>
                <a:cubicBezTo>
                  <a:pt x="2408520" y="1221482"/>
                  <a:pt x="2252689" y="1131421"/>
                  <a:pt x="2082505" y="1163783"/>
                </a:cubicBezTo>
                <a:cubicBezTo>
                  <a:pt x="1912321" y="1196145"/>
                  <a:pt x="1796272" y="1102229"/>
                  <a:pt x="1528421" y="1163783"/>
                </a:cubicBezTo>
                <a:cubicBezTo>
                  <a:pt x="1260570" y="1225337"/>
                  <a:pt x="1125275" y="1157949"/>
                  <a:pt x="995648" y="1163783"/>
                </a:cubicBezTo>
                <a:cubicBezTo>
                  <a:pt x="866021" y="1169617"/>
                  <a:pt x="669323" y="1135248"/>
                  <a:pt x="505497" y="1163783"/>
                </a:cubicBezTo>
                <a:cubicBezTo>
                  <a:pt x="248650" y="1166936"/>
                  <a:pt x="-25257" y="820511"/>
                  <a:pt x="0" y="581891"/>
                </a:cubicBezTo>
                <a:cubicBezTo>
                  <a:pt x="-60386" y="250083"/>
                  <a:pt x="167064" y="-54286"/>
                  <a:pt x="505497" y="0"/>
                </a:cubicBezTo>
                <a:close/>
              </a:path>
            </a:pathLst>
          </a:custGeom>
          <a:solidFill>
            <a:srgbClr val="FFFFCC"/>
          </a:solidFill>
          <a:ln w="19050">
            <a:solidFill>
              <a:schemeClr val="tx1"/>
            </a:solidFill>
            <a:prstDash val="lgDashDot"/>
            <a:extLst>
              <a:ext uri="{C807C97D-BFC1-408E-A445-0C87EB9F89A2}">
                <ask:lineSketchStyleProps xmlns:ask="http://schemas.microsoft.com/office/drawing/2018/sketchyshapes" sd="1086508122">
                  <a:prstGeom prst="flowChartTerminator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Tuyên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truyền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nâng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cao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ý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thức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5" name="Group 114">
            <a:extLst>
              <a:ext uri="{FF2B5EF4-FFF2-40B4-BE49-F238E27FC236}">
                <a16:creationId xmlns:a16="http://schemas.microsoft.com/office/drawing/2014/main" id="{090953B9-E25C-F62D-6395-DEDA3341011F}"/>
              </a:ext>
            </a:extLst>
          </p:cNvPr>
          <p:cNvGrpSpPr/>
          <p:nvPr/>
        </p:nvGrpSpPr>
        <p:grpSpPr>
          <a:xfrm>
            <a:off x="9209576" y="3803837"/>
            <a:ext cx="3219875" cy="3141555"/>
            <a:chOff x="9209575" y="3803838"/>
            <a:chExt cx="3219875" cy="3141554"/>
          </a:xfrm>
        </p:grpSpPr>
        <p:pic>
          <p:nvPicPr>
            <p:cNvPr id="114" name="Picture 113" descr="Background pattern&#10;&#10;Description automatically generated">
              <a:extLst>
                <a:ext uri="{FF2B5EF4-FFF2-40B4-BE49-F238E27FC236}">
                  <a16:creationId xmlns:a16="http://schemas.microsoft.com/office/drawing/2014/main" id="{B230548C-E840-9E4B-11D3-7E34F876558E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209575" y="4680747"/>
              <a:ext cx="3219875" cy="2264645"/>
            </a:xfrm>
            <a:prstGeom prst="rect">
              <a:avLst/>
            </a:prstGeom>
          </p:spPr>
        </p:pic>
        <p:pic>
          <p:nvPicPr>
            <p:cNvPr id="112" name="Picture 111" descr="A picture containing text&#10;&#10;Description automatically generated">
              <a:extLst>
                <a:ext uri="{FF2B5EF4-FFF2-40B4-BE49-F238E27FC236}">
                  <a16:creationId xmlns:a16="http://schemas.microsoft.com/office/drawing/2014/main" id="{BCD17974-D0C9-0754-52F3-4F1F68C88661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160882" y="3803838"/>
              <a:ext cx="1191985" cy="1509635"/>
            </a:xfrm>
            <a:prstGeom prst="rect">
              <a:avLst/>
            </a:prstGeom>
          </p:spPr>
        </p:pic>
      </p:grpSp>
      <p:pic>
        <p:nvPicPr>
          <p:cNvPr id="9" name="Tieng-vo-tay-tra-loi-dung-www_tiengdong_com">
            <a:hlinkClick r:id="" action="ppaction://media"/>
            <a:extLst>
              <a:ext uri="{FF2B5EF4-FFF2-40B4-BE49-F238E27FC236}">
                <a16:creationId xmlns:a16="http://schemas.microsoft.com/office/drawing/2014/main" id="{C04B7B47-DDB2-706E-A1E4-EEDB0D1C856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-554676" y="2825900"/>
            <a:ext cx="487363" cy="487363"/>
          </a:xfrm>
          <a:prstGeom prst="rect">
            <a:avLst/>
          </a:prstGeom>
        </p:spPr>
      </p:pic>
      <p:pic>
        <p:nvPicPr>
          <p:cNvPr id="10" name="Am-thanh-tra-loi-sai-www_tiengdong_com">
            <a:hlinkClick r:id="" action="ppaction://media"/>
            <a:extLst>
              <a:ext uri="{FF2B5EF4-FFF2-40B4-BE49-F238E27FC236}">
                <a16:creationId xmlns:a16="http://schemas.microsoft.com/office/drawing/2014/main" id="{675B54E6-931F-9CA8-92A4-1111CE98EE02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315452" y="2839169"/>
            <a:ext cx="487363" cy="487363"/>
          </a:xfrm>
          <a:prstGeom prst="rect">
            <a:avLst/>
          </a:prstGeom>
        </p:spPr>
      </p:pic>
      <p:sp>
        <p:nvSpPr>
          <p:cNvPr id="4" name="Flowchart: Terminator 3">
            <a:extLst>
              <a:ext uri="{FF2B5EF4-FFF2-40B4-BE49-F238E27FC236}">
                <a16:creationId xmlns:a16="http://schemas.microsoft.com/office/drawing/2014/main" id="{FD53FEA5-6337-A852-59EB-BD7DB4FA5DBA}"/>
              </a:ext>
            </a:extLst>
          </p:cNvPr>
          <p:cNvSpPr/>
          <p:nvPr/>
        </p:nvSpPr>
        <p:spPr>
          <a:xfrm>
            <a:off x="8414187" y="2593333"/>
            <a:ext cx="3142087" cy="1163783"/>
          </a:xfrm>
          <a:custGeom>
            <a:avLst/>
            <a:gdLst>
              <a:gd name="connsiteX0" fmla="*/ 505497 w 3142087"/>
              <a:gd name="connsiteY0" fmla="*/ 0 h 1163783"/>
              <a:gd name="connsiteX1" fmla="*/ 995648 w 3142087"/>
              <a:gd name="connsiteY1" fmla="*/ 0 h 1163783"/>
              <a:gd name="connsiteX2" fmla="*/ 1571043 w 3142087"/>
              <a:gd name="connsiteY2" fmla="*/ 0 h 1163783"/>
              <a:gd name="connsiteX3" fmla="*/ 2039883 w 3142087"/>
              <a:gd name="connsiteY3" fmla="*/ 0 h 1163783"/>
              <a:gd name="connsiteX4" fmla="*/ 2636589 w 3142087"/>
              <a:gd name="connsiteY4" fmla="*/ 0 h 1163783"/>
              <a:gd name="connsiteX5" fmla="*/ 3142086 w 3142087"/>
              <a:gd name="connsiteY5" fmla="*/ 581891 h 1163783"/>
              <a:gd name="connsiteX6" fmla="*/ 2636589 w 3142087"/>
              <a:gd name="connsiteY6" fmla="*/ 1163783 h 1163783"/>
              <a:gd name="connsiteX7" fmla="*/ 2125127 w 3142087"/>
              <a:gd name="connsiteY7" fmla="*/ 1163783 h 1163783"/>
              <a:gd name="connsiteX8" fmla="*/ 1613665 w 3142087"/>
              <a:gd name="connsiteY8" fmla="*/ 1163783 h 1163783"/>
              <a:gd name="connsiteX9" fmla="*/ 1102203 w 3142087"/>
              <a:gd name="connsiteY9" fmla="*/ 1163783 h 1163783"/>
              <a:gd name="connsiteX10" fmla="*/ 505497 w 3142087"/>
              <a:gd name="connsiteY10" fmla="*/ 1163783 h 1163783"/>
              <a:gd name="connsiteX11" fmla="*/ 0 w 3142087"/>
              <a:gd name="connsiteY11" fmla="*/ 581891 h 1163783"/>
              <a:gd name="connsiteX12" fmla="*/ 505497 w 3142087"/>
              <a:gd name="connsiteY12" fmla="*/ 0 h 1163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42087" h="1163783" fill="none" extrusionOk="0">
                <a:moveTo>
                  <a:pt x="505497" y="0"/>
                </a:moveTo>
                <a:cubicBezTo>
                  <a:pt x="742405" y="-1621"/>
                  <a:pt x="897113" y="24552"/>
                  <a:pt x="995648" y="0"/>
                </a:cubicBezTo>
                <a:cubicBezTo>
                  <a:pt x="1094183" y="-24552"/>
                  <a:pt x="1440614" y="18088"/>
                  <a:pt x="1571043" y="0"/>
                </a:cubicBezTo>
                <a:cubicBezTo>
                  <a:pt x="1701472" y="-18088"/>
                  <a:pt x="1901137" y="46837"/>
                  <a:pt x="2039883" y="0"/>
                </a:cubicBezTo>
                <a:cubicBezTo>
                  <a:pt x="2178629" y="-46837"/>
                  <a:pt x="2483559" y="8167"/>
                  <a:pt x="2636589" y="0"/>
                </a:cubicBezTo>
                <a:cubicBezTo>
                  <a:pt x="2896600" y="-16364"/>
                  <a:pt x="3182092" y="271404"/>
                  <a:pt x="3142086" y="581891"/>
                </a:cubicBezTo>
                <a:cubicBezTo>
                  <a:pt x="3183211" y="931379"/>
                  <a:pt x="2939214" y="1100771"/>
                  <a:pt x="2636589" y="1163783"/>
                </a:cubicBezTo>
                <a:cubicBezTo>
                  <a:pt x="2413085" y="1167883"/>
                  <a:pt x="2377739" y="1112613"/>
                  <a:pt x="2125127" y="1163783"/>
                </a:cubicBezTo>
                <a:cubicBezTo>
                  <a:pt x="1872515" y="1214953"/>
                  <a:pt x="1783901" y="1155770"/>
                  <a:pt x="1613665" y="1163783"/>
                </a:cubicBezTo>
                <a:cubicBezTo>
                  <a:pt x="1443429" y="1171796"/>
                  <a:pt x="1229523" y="1133102"/>
                  <a:pt x="1102203" y="1163783"/>
                </a:cubicBezTo>
                <a:cubicBezTo>
                  <a:pt x="974883" y="1194464"/>
                  <a:pt x="629248" y="1096029"/>
                  <a:pt x="505497" y="1163783"/>
                </a:cubicBezTo>
                <a:cubicBezTo>
                  <a:pt x="240980" y="1239313"/>
                  <a:pt x="-88908" y="929780"/>
                  <a:pt x="0" y="581891"/>
                </a:cubicBezTo>
                <a:cubicBezTo>
                  <a:pt x="-18237" y="242154"/>
                  <a:pt x="188067" y="2611"/>
                  <a:pt x="505497" y="0"/>
                </a:cubicBezTo>
                <a:close/>
              </a:path>
              <a:path w="3142087" h="1163783" stroke="0" extrusionOk="0">
                <a:moveTo>
                  <a:pt x="505497" y="0"/>
                </a:moveTo>
                <a:cubicBezTo>
                  <a:pt x="765455" y="-7985"/>
                  <a:pt x="822949" y="32459"/>
                  <a:pt x="1038270" y="0"/>
                </a:cubicBezTo>
                <a:cubicBezTo>
                  <a:pt x="1253591" y="-32459"/>
                  <a:pt x="1343451" y="51248"/>
                  <a:pt x="1571043" y="0"/>
                </a:cubicBezTo>
                <a:cubicBezTo>
                  <a:pt x="1798635" y="-51248"/>
                  <a:pt x="1826246" y="1426"/>
                  <a:pt x="2039883" y="0"/>
                </a:cubicBezTo>
                <a:cubicBezTo>
                  <a:pt x="2253520" y="-1426"/>
                  <a:pt x="2447590" y="50634"/>
                  <a:pt x="2636589" y="0"/>
                </a:cubicBezTo>
                <a:cubicBezTo>
                  <a:pt x="2935453" y="-17051"/>
                  <a:pt x="3125441" y="253681"/>
                  <a:pt x="3142086" y="581891"/>
                </a:cubicBezTo>
                <a:cubicBezTo>
                  <a:pt x="3112975" y="880170"/>
                  <a:pt x="2927158" y="1155482"/>
                  <a:pt x="2636589" y="1163783"/>
                </a:cubicBezTo>
                <a:cubicBezTo>
                  <a:pt x="2408520" y="1221482"/>
                  <a:pt x="2252689" y="1131421"/>
                  <a:pt x="2082505" y="1163783"/>
                </a:cubicBezTo>
                <a:cubicBezTo>
                  <a:pt x="1912321" y="1196145"/>
                  <a:pt x="1796272" y="1102229"/>
                  <a:pt x="1528421" y="1163783"/>
                </a:cubicBezTo>
                <a:cubicBezTo>
                  <a:pt x="1260570" y="1225337"/>
                  <a:pt x="1125275" y="1157949"/>
                  <a:pt x="995648" y="1163783"/>
                </a:cubicBezTo>
                <a:cubicBezTo>
                  <a:pt x="866021" y="1169617"/>
                  <a:pt x="669323" y="1135248"/>
                  <a:pt x="505497" y="1163783"/>
                </a:cubicBezTo>
                <a:cubicBezTo>
                  <a:pt x="248650" y="1166936"/>
                  <a:pt x="-25257" y="820511"/>
                  <a:pt x="0" y="581891"/>
                </a:cubicBezTo>
                <a:cubicBezTo>
                  <a:pt x="-60386" y="250083"/>
                  <a:pt x="167064" y="-54286"/>
                  <a:pt x="505497" y="0"/>
                </a:cubicBezTo>
                <a:close/>
              </a:path>
            </a:pathLst>
          </a:custGeom>
          <a:solidFill>
            <a:srgbClr val="FFFFCC"/>
          </a:solidFill>
          <a:ln w="19050">
            <a:solidFill>
              <a:schemeClr val="tx1"/>
            </a:solidFill>
            <a:prstDash val="lgDashDot"/>
            <a:extLst>
              <a:ext uri="{C807C97D-BFC1-408E-A445-0C87EB9F89A2}">
                <ask:lineSketchStyleProps xmlns:ask="http://schemas.microsoft.com/office/drawing/2018/sketchyshapes" sd="1086508122">
                  <a:prstGeom prst="flowChartTerminator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C.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Cả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2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đáp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án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đều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đúng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Tieng-vo-tay-tra-loi-dung-www_tiengdong_com">
            <a:hlinkClick r:id="" action="ppaction://media"/>
            <a:extLst>
              <a:ext uri="{FF2B5EF4-FFF2-40B4-BE49-F238E27FC236}">
                <a16:creationId xmlns:a16="http://schemas.microsoft.com/office/drawing/2014/main" id="{B0FCBB54-6DD3-ADC9-E3E0-DA21E16CC73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3084177" y="5265095"/>
            <a:ext cx="487363" cy="487363"/>
          </a:xfrm>
          <a:prstGeom prst="rect">
            <a:avLst/>
          </a:prstGeom>
        </p:spPr>
      </p:pic>
      <p:sp>
        <p:nvSpPr>
          <p:cNvPr id="7" name="Flowchart: Terminator 6">
            <a:extLst>
              <a:ext uri="{FF2B5EF4-FFF2-40B4-BE49-F238E27FC236}">
                <a16:creationId xmlns:a16="http://schemas.microsoft.com/office/drawing/2014/main" id="{C5FF773C-A7CA-9DCC-4A4D-E83F7DBFDD39}"/>
              </a:ext>
            </a:extLst>
          </p:cNvPr>
          <p:cNvSpPr/>
          <p:nvPr/>
        </p:nvSpPr>
        <p:spPr>
          <a:xfrm>
            <a:off x="673783" y="2539357"/>
            <a:ext cx="3142087" cy="1163783"/>
          </a:xfrm>
          <a:custGeom>
            <a:avLst/>
            <a:gdLst>
              <a:gd name="connsiteX0" fmla="*/ 505497 w 3142087"/>
              <a:gd name="connsiteY0" fmla="*/ 0 h 1163783"/>
              <a:gd name="connsiteX1" fmla="*/ 995648 w 3142087"/>
              <a:gd name="connsiteY1" fmla="*/ 0 h 1163783"/>
              <a:gd name="connsiteX2" fmla="*/ 1571043 w 3142087"/>
              <a:gd name="connsiteY2" fmla="*/ 0 h 1163783"/>
              <a:gd name="connsiteX3" fmla="*/ 2039883 w 3142087"/>
              <a:gd name="connsiteY3" fmla="*/ 0 h 1163783"/>
              <a:gd name="connsiteX4" fmla="*/ 2636589 w 3142087"/>
              <a:gd name="connsiteY4" fmla="*/ 0 h 1163783"/>
              <a:gd name="connsiteX5" fmla="*/ 3142086 w 3142087"/>
              <a:gd name="connsiteY5" fmla="*/ 581891 h 1163783"/>
              <a:gd name="connsiteX6" fmla="*/ 2636589 w 3142087"/>
              <a:gd name="connsiteY6" fmla="*/ 1163783 h 1163783"/>
              <a:gd name="connsiteX7" fmla="*/ 2125127 w 3142087"/>
              <a:gd name="connsiteY7" fmla="*/ 1163783 h 1163783"/>
              <a:gd name="connsiteX8" fmla="*/ 1613665 w 3142087"/>
              <a:gd name="connsiteY8" fmla="*/ 1163783 h 1163783"/>
              <a:gd name="connsiteX9" fmla="*/ 1102203 w 3142087"/>
              <a:gd name="connsiteY9" fmla="*/ 1163783 h 1163783"/>
              <a:gd name="connsiteX10" fmla="*/ 505497 w 3142087"/>
              <a:gd name="connsiteY10" fmla="*/ 1163783 h 1163783"/>
              <a:gd name="connsiteX11" fmla="*/ 0 w 3142087"/>
              <a:gd name="connsiteY11" fmla="*/ 581891 h 1163783"/>
              <a:gd name="connsiteX12" fmla="*/ 505497 w 3142087"/>
              <a:gd name="connsiteY12" fmla="*/ 0 h 11637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142087" h="1163783" fill="none" extrusionOk="0">
                <a:moveTo>
                  <a:pt x="505497" y="0"/>
                </a:moveTo>
                <a:cubicBezTo>
                  <a:pt x="742405" y="-1621"/>
                  <a:pt x="897113" y="24552"/>
                  <a:pt x="995648" y="0"/>
                </a:cubicBezTo>
                <a:cubicBezTo>
                  <a:pt x="1094183" y="-24552"/>
                  <a:pt x="1440614" y="18088"/>
                  <a:pt x="1571043" y="0"/>
                </a:cubicBezTo>
                <a:cubicBezTo>
                  <a:pt x="1701472" y="-18088"/>
                  <a:pt x="1901137" y="46837"/>
                  <a:pt x="2039883" y="0"/>
                </a:cubicBezTo>
                <a:cubicBezTo>
                  <a:pt x="2178629" y="-46837"/>
                  <a:pt x="2483559" y="8167"/>
                  <a:pt x="2636589" y="0"/>
                </a:cubicBezTo>
                <a:cubicBezTo>
                  <a:pt x="2896600" y="-16364"/>
                  <a:pt x="3182092" y="271404"/>
                  <a:pt x="3142086" y="581891"/>
                </a:cubicBezTo>
                <a:cubicBezTo>
                  <a:pt x="3183211" y="931379"/>
                  <a:pt x="2939214" y="1100771"/>
                  <a:pt x="2636589" y="1163783"/>
                </a:cubicBezTo>
                <a:cubicBezTo>
                  <a:pt x="2413085" y="1167883"/>
                  <a:pt x="2377739" y="1112613"/>
                  <a:pt x="2125127" y="1163783"/>
                </a:cubicBezTo>
                <a:cubicBezTo>
                  <a:pt x="1872515" y="1214953"/>
                  <a:pt x="1783901" y="1155770"/>
                  <a:pt x="1613665" y="1163783"/>
                </a:cubicBezTo>
                <a:cubicBezTo>
                  <a:pt x="1443429" y="1171796"/>
                  <a:pt x="1229523" y="1133102"/>
                  <a:pt x="1102203" y="1163783"/>
                </a:cubicBezTo>
                <a:cubicBezTo>
                  <a:pt x="974883" y="1194464"/>
                  <a:pt x="629248" y="1096029"/>
                  <a:pt x="505497" y="1163783"/>
                </a:cubicBezTo>
                <a:cubicBezTo>
                  <a:pt x="240980" y="1239313"/>
                  <a:pt x="-88908" y="929780"/>
                  <a:pt x="0" y="581891"/>
                </a:cubicBezTo>
                <a:cubicBezTo>
                  <a:pt x="-18237" y="242154"/>
                  <a:pt x="188067" y="2611"/>
                  <a:pt x="505497" y="0"/>
                </a:cubicBezTo>
                <a:close/>
              </a:path>
              <a:path w="3142087" h="1163783" stroke="0" extrusionOk="0">
                <a:moveTo>
                  <a:pt x="505497" y="0"/>
                </a:moveTo>
                <a:cubicBezTo>
                  <a:pt x="765455" y="-7985"/>
                  <a:pt x="822949" y="32459"/>
                  <a:pt x="1038270" y="0"/>
                </a:cubicBezTo>
                <a:cubicBezTo>
                  <a:pt x="1253591" y="-32459"/>
                  <a:pt x="1343451" y="51248"/>
                  <a:pt x="1571043" y="0"/>
                </a:cubicBezTo>
                <a:cubicBezTo>
                  <a:pt x="1798635" y="-51248"/>
                  <a:pt x="1826246" y="1426"/>
                  <a:pt x="2039883" y="0"/>
                </a:cubicBezTo>
                <a:cubicBezTo>
                  <a:pt x="2253520" y="-1426"/>
                  <a:pt x="2447590" y="50634"/>
                  <a:pt x="2636589" y="0"/>
                </a:cubicBezTo>
                <a:cubicBezTo>
                  <a:pt x="2935453" y="-17051"/>
                  <a:pt x="3125441" y="253681"/>
                  <a:pt x="3142086" y="581891"/>
                </a:cubicBezTo>
                <a:cubicBezTo>
                  <a:pt x="3112975" y="880170"/>
                  <a:pt x="2927158" y="1155482"/>
                  <a:pt x="2636589" y="1163783"/>
                </a:cubicBezTo>
                <a:cubicBezTo>
                  <a:pt x="2408520" y="1221482"/>
                  <a:pt x="2252689" y="1131421"/>
                  <a:pt x="2082505" y="1163783"/>
                </a:cubicBezTo>
                <a:cubicBezTo>
                  <a:pt x="1912321" y="1196145"/>
                  <a:pt x="1796272" y="1102229"/>
                  <a:pt x="1528421" y="1163783"/>
                </a:cubicBezTo>
                <a:cubicBezTo>
                  <a:pt x="1260570" y="1225337"/>
                  <a:pt x="1125275" y="1157949"/>
                  <a:pt x="995648" y="1163783"/>
                </a:cubicBezTo>
                <a:cubicBezTo>
                  <a:pt x="866021" y="1169617"/>
                  <a:pt x="669323" y="1135248"/>
                  <a:pt x="505497" y="1163783"/>
                </a:cubicBezTo>
                <a:cubicBezTo>
                  <a:pt x="248650" y="1166936"/>
                  <a:pt x="-25257" y="820511"/>
                  <a:pt x="0" y="581891"/>
                </a:cubicBezTo>
                <a:cubicBezTo>
                  <a:pt x="-60386" y="250083"/>
                  <a:pt x="167064" y="-54286"/>
                  <a:pt x="505497" y="0"/>
                </a:cubicBezTo>
                <a:close/>
              </a:path>
            </a:pathLst>
          </a:custGeom>
          <a:solidFill>
            <a:srgbClr val="FFFFCC"/>
          </a:solidFill>
          <a:ln w="19050">
            <a:solidFill>
              <a:schemeClr val="tx1"/>
            </a:solidFill>
            <a:prstDash val="lgDashDot"/>
            <a:extLst>
              <a:ext uri="{C807C97D-BFC1-408E-A445-0C87EB9F89A2}">
                <ask:lineSketchStyleProps xmlns:ask="http://schemas.microsoft.com/office/drawing/2018/sketchyshapes" sd="1086508122">
                  <a:prstGeom prst="flowChartTerminator">
                    <a:avLst/>
                  </a:prstGeom>
                  <ask:type>
                    <ask:lineSketchScribble/>
                  </ask:type>
                </ask:lineSketchStyleProps>
              </a:ext>
            </a:extLst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A.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Vệ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môi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trường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sống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8285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audio>
              <p:cMediaNode vol="80000">
                <p:cTn id="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  <p:seq concurrent="1" nextAc="seek">
              <p:cTn id="3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" fill="hold">
                      <p:stCondLst>
                        <p:cond delay="0"/>
                      </p:stCondLst>
                      <p:childTnLst>
                        <p:par>
                          <p:cTn id="5" fill="hold">
                            <p:stCondLst>
                              <p:cond delay="0"/>
                            </p:stCondLst>
                            <p:childTnLst>
                              <p:par>
                                <p:cTn id="6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5120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32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2" presetID="1" presetClass="emph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2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9FF99"/>
                                      </p:to>
                                    </p:animClr>
                                    <p:set>
                                      <p:cBhvr>
                                        <p:cTn id="2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8085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2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3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3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id="{A648CABA-6F90-4D90-9A73-03AA6F3EF8B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1197756" y="5074440"/>
            <a:ext cx="1632144" cy="1508139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F1DE3441-F92E-4999-A06D-36FEE929EFE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" r="-1"/>
          <a:stretch/>
        </p:blipFill>
        <p:spPr>
          <a:xfrm rot="5400000">
            <a:off x="-3364366" y="3505351"/>
            <a:ext cx="6858001" cy="180867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E23EFB3E-F1CC-4DC1-9095-2C059B77C9C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" r="-1"/>
          <a:stretch/>
        </p:blipFill>
        <p:spPr>
          <a:xfrm rot="5400000">
            <a:off x="-657362" y="2997789"/>
            <a:ext cx="6858001" cy="1808676"/>
          </a:xfrm>
          <a:prstGeom prst="rect">
            <a:avLst/>
          </a:prstGeom>
        </p:spPr>
      </p:pic>
      <p:pic>
        <p:nvPicPr>
          <p:cNvPr id="16" name="图片 15">
            <a:extLst>
              <a:ext uri="{FF2B5EF4-FFF2-40B4-BE49-F238E27FC236}">
                <a16:creationId xmlns:a16="http://schemas.microsoft.com/office/drawing/2014/main" id="{63ECB149-694B-46DE-BFFD-4DCD6473C815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083"/>
          <a:stretch/>
        </p:blipFill>
        <p:spPr>
          <a:xfrm>
            <a:off x="10639560" y="5753847"/>
            <a:ext cx="1692886" cy="1564266"/>
          </a:xfrm>
          <a:prstGeom prst="rect">
            <a:avLst/>
          </a:prstGeom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3361E72D-8BA4-4CC8-8FA8-2A4A0700A2E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" r="-1"/>
          <a:stretch/>
        </p:blipFill>
        <p:spPr>
          <a:xfrm rot="5400000">
            <a:off x="-2366714" y="2745090"/>
            <a:ext cx="6858001" cy="1808676"/>
          </a:xfrm>
          <a:prstGeom prst="rect">
            <a:avLst/>
          </a:prstGeom>
        </p:spPr>
      </p:pic>
      <p:grpSp>
        <p:nvGrpSpPr>
          <p:cNvPr id="44" name="组合 43">
            <a:extLst>
              <a:ext uri="{FF2B5EF4-FFF2-40B4-BE49-F238E27FC236}">
                <a16:creationId xmlns:a16="http://schemas.microsoft.com/office/drawing/2014/main" id="{22837A9C-9398-44B7-B966-2E1849C5391F}"/>
              </a:ext>
            </a:extLst>
          </p:cNvPr>
          <p:cNvGrpSpPr/>
          <p:nvPr/>
        </p:nvGrpSpPr>
        <p:grpSpPr>
          <a:xfrm>
            <a:off x="4000500" y="1618771"/>
            <a:ext cx="6867379" cy="4521363"/>
            <a:chOff x="3727084" y="1404845"/>
            <a:chExt cx="6201009" cy="5044527"/>
          </a:xfrm>
        </p:grpSpPr>
        <p:sp>
          <p:nvSpPr>
            <p:cNvPr id="24" name="思想气泡: 云 23">
              <a:extLst>
                <a:ext uri="{FF2B5EF4-FFF2-40B4-BE49-F238E27FC236}">
                  <a16:creationId xmlns:a16="http://schemas.microsoft.com/office/drawing/2014/main" id="{B2E7D29D-2D15-48E0-BAC7-03DE73D89F82}"/>
                </a:ext>
              </a:extLst>
            </p:cNvPr>
            <p:cNvSpPr/>
            <p:nvPr/>
          </p:nvSpPr>
          <p:spPr>
            <a:xfrm rot="788974">
              <a:off x="4045539" y="1718277"/>
              <a:ext cx="5564101" cy="4526402"/>
            </a:xfrm>
            <a:prstGeom prst="cloudCallout">
              <a:avLst>
                <a:gd name="adj1" fmla="val -12729"/>
                <a:gd name="adj2" fmla="val 29461"/>
              </a:avLst>
            </a:prstGeom>
            <a:solidFill>
              <a:srgbClr val="F58791"/>
            </a:solidFill>
            <a:ln>
              <a:solidFill>
                <a:srgbClr val="F5879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  <p:sp>
          <p:nvSpPr>
            <p:cNvPr id="42" name="思想气泡: 云 41">
              <a:extLst>
                <a:ext uri="{FF2B5EF4-FFF2-40B4-BE49-F238E27FC236}">
                  <a16:creationId xmlns:a16="http://schemas.microsoft.com/office/drawing/2014/main" id="{D08C6A42-172D-40B6-ACF7-E6A98F05D634}"/>
                </a:ext>
              </a:extLst>
            </p:cNvPr>
            <p:cNvSpPr/>
            <p:nvPr/>
          </p:nvSpPr>
          <p:spPr>
            <a:xfrm rot="788974">
              <a:off x="3727084" y="1404845"/>
              <a:ext cx="6201009" cy="5044527"/>
            </a:xfrm>
            <a:prstGeom prst="cloudCallout">
              <a:avLst>
                <a:gd name="adj1" fmla="val -43071"/>
                <a:gd name="adj2" fmla="val 29167"/>
              </a:avLst>
            </a:prstGeom>
            <a:noFill/>
            <a:ln w="79375">
              <a:solidFill>
                <a:srgbClr val="FBFF8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等线" panose="02010600030101010101" pitchFamily="2" charset="-122"/>
                <a:cs typeface="+mn-cs"/>
              </a:endParaRPr>
            </a:p>
          </p:txBody>
        </p:sp>
      </p:grpSp>
      <p:sp>
        <p:nvSpPr>
          <p:cNvPr id="29" name="文本框 28">
            <a:extLst>
              <a:ext uri="{FF2B5EF4-FFF2-40B4-BE49-F238E27FC236}">
                <a16:creationId xmlns:a16="http://schemas.microsoft.com/office/drawing/2014/main" id="{7D786784-C322-4A87-824D-9B396AA24785}"/>
              </a:ext>
            </a:extLst>
          </p:cNvPr>
          <p:cNvSpPr txBox="1"/>
          <p:nvPr/>
        </p:nvSpPr>
        <p:spPr>
          <a:xfrm rot="332583">
            <a:off x="1139015" y="2252775"/>
            <a:ext cx="2810385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16600" b="1" i="0" u="none" strike="noStrike" kern="1200" cap="none" spc="0" normalizeH="0" baseline="0" noProof="0" dirty="0">
                <a:ln w="82550">
                  <a:solidFill>
                    <a:srgbClr val="F58791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字魂7号-温暖童稚体" panose="00000500000000000000" pitchFamily="2" charset="-122"/>
                <a:ea typeface="字魂7号-温暖童稚体" panose="00000500000000000000" pitchFamily="2" charset="-122"/>
                <a:cs typeface="+mn-cs"/>
              </a:rPr>
              <a:t>02</a:t>
            </a:r>
            <a:endParaRPr kumimoji="0" lang="zh-CN" altLang="en-US" sz="16600" b="1" i="0" u="none" strike="noStrike" kern="1200" cap="none" spc="0" normalizeH="0" baseline="0" noProof="0" dirty="0">
              <a:ln w="82550">
                <a:solidFill>
                  <a:srgbClr val="F58791"/>
                </a:solidFill>
              </a:ln>
              <a:solidFill>
                <a:prstClr val="white"/>
              </a:solidFill>
              <a:effectLst/>
              <a:uLnTx/>
              <a:uFillTx/>
              <a:latin typeface="字魂7号-温暖童稚体" panose="00000500000000000000" pitchFamily="2" charset="-122"/>
              <a:ea typeface="字魂7号-温暖童稚体" panose="00000500000000000000" pitchFamily="2" charset="-122"/>
              <a:cs typeface="+mn-cs"/>
            </a:endParaRP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id="{10EE03F2-91E9-4629-86E5-42C120138859}"/>
              </a:ext>
            </a:extLst>
          </p:cNvPr>
          <p:cNvSpPr/>
          <p:nvPr/>
        </p:nvSpPr>
        <p:spPr>
          <a:xfrm flipH="1">
            <a:off x="9217836" y="4774535"/>
            <a:ext cx="2745009" cy="2449149"/>
          </a:xfrm>
          <a:prstGeom prst="rect">
            <a:avLst/>
          </a:prstGeom>
          <a:blipFill dpi="0" rotWithShape="1">
            <a:blip r:embed="rId6"/>
            <a:srcRect/>
            <a:stretch>
              <a:fillRect l="-27998" t="-38084" r="-40500" b="-33690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等线" panose="020F0502020204030204"/>
              <a:ea typeface="等线" panose="02010600030101010101" pitchFamily="2" charset="-122"/>
              <a:cs typeface="+mn-cs"/>
            </a:endParaRPr>
          </a:p>
        </p:txBody>
      </p:sp>
      <p:grpSp>
        <p:nvGrpSpPr>
          <p:cNvPr id="52" name="组合 51">
            <a:extLst>
              <a:ext uri="{FF2B5EF4-FFF2-40B4-BE49-F238E27FC236}">
                <a16:creationId xmlns:a16="http://schemas.microsoft.com/office/drawing/2014/main" id="{BE87C237-D844-4B79-AA1C-D0B1AC5F0935}"/>
              </a:ext>
            </a:extLst>
          </p:cNvPr>
          <p:cNvGrpSpPr/>
          <p:nvPr/>
        </p:nvGrpSpPr>
        <p:grpSpPr>
          <a:xfrm>
            <a:off x="-1190313" y="-2723518"/>
            <a:ext cx="14197880" cy="5802020"/>
            <a:chOff x="-1281005" y="-2959342"/>
            <a:chExt cx="14197880" cy="5802020"/>
          </a:xfrm>
        </p:grpSpPr>
        <p:grpSp>
          <p:nvGrpSpPr>
            <p:cNvPr id="22" name="组合 21">
              <a:extLst>
                <a:ext uri="{FF2B5EF4-FFF2-40B4-BE49-F238E27FC236}">
                  <a16:creationId xmlns:a16="http://schemas.microsoft.com/office/drawing/2014/main" id="{27CDA480-FA43-4116-AC18-15C6B00831A6}"/>
                </a:ext>
              </a:extLst>
            </p:cNvPr>
            <p:cNvGrpSpPr/>
            <p:nvPr/>
          </p:nvGrpSpPr>
          <p:grpSpPr>
            <a:xfrm>
              <a:off x="439213" y="-2959342"/>
              <a:ext cx="5376255" cy="5802020"/>
              <a:chOff x="8777255" y="-1107494"/>
              <a:chExt cx="4165673" cy="4495567"/>
            </a:xfrm>
          </p:grpSpPr>
          <p:pic>
            <p:nvPicPr>
              <p:cNvPr id="30" name="图片 29">
                <a:extLst>
                  <a:ext uri="{FF2B5EF4-FFF2-40B4-BE49-F238E27FC236}">
                    <a16:creationId xmlns:a16="http://schemas.microsoft.com/office/drawing/2014/main" id="{F34B9F55-DC9B-4B5C-B71B-DDC2B41EA4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196622" y="-1107494"/>
                <a:ext cx="3746306" cy="4495567"/>
              </a:xfrm>
              <a:prstGeom prst="rect">
                <a:avLst/>
              </a:prstGeom>
            </p:spPr>
          </p:pic>
          <p:pic>
            <p:nvPicPr>
              <p:cNvPr id="33" name="图片 32">
                <a:extLst>
                  <a:ext uri="{FF2B5EF4-FFF2-40B4-BE49-F238E27FC236}">
                    <a16:creationId xmlns:a16="http://schemas.microsoft.com/office/drawing/2014/main" id="{ED99B4BF-219C-4138-9C8D-FF1E9B1341B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777255" y="-579428"/>
                <a:ext cx="2336325" cy="2803590"/>
              </a:xfrm>
              <a:prstGeom prst="rect">
                <a:avLst/>
              </a:prstGeom>
            </p:spPr>
          </p:pic>
        </p:grpSp>
        <p:pic>
          <p:nvPicPr>
            <p:cNvPr id="38" name="图片 37">
              <a:extLst>
                <a:ext uri="{FF2B5EF4-FFF2-40B4-BE49-F238E27FC236}">
                  <a16:creationId xmlns:a16="http://schemas.microsoft.com/office/drawing/2014/main" id="{0F64DD0F-42CD-4108-A88F-2E741EBE605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1281005" y="-2132597"/>
              <a:ext cx="3331668" cy="3998002"/>
            </a:xfrm>
            <a:prstGeom prst="rect">
              <a:avLst/>
            </a:prstGeom>
          </p:spPr>
        </p:pic>
        <p:pic>
          <p:nvPicPr>
            <p:cNvPr id="46" name="图片 45">
              <a:extLst>
                <a:ext uri="{FF2B5EF4-FFF2-40B4-BE49-F238E27FC236}">
                  <a16:creationId xmlns:a16="http://schemas.microsoft.com/office/drawing/2014/main" id="{6CF81F53-90AE-4E1D-9575-552117D779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5207" y="-1878151"/>
              <a:ext cx="3331668" cy="3998002"/>
            </a:xfrm>
            <a:prstGeom prst="rect">
              <a:avLst/>
            </a:prstGeom>
          </p:spPr>
        </p:pic>
        <p:pic>
          <p:nvPicPr>
            <p:cNvPr id="47" name="图片 46">
              <a:extLst>
                <a:ext uri="{FF2B5EF4-FFF2-40B4-BE49-F238E27FC236}">
                  <a16:creationId xmlns:a16="http://schemas.microsoft.com/office/drawing/2014/main" id="{FC7037A4-6CE8-489A-BC2A-C44A2CBDF51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78613" y="-1528521"/>
              <a:ext cx="2372429" cy="2846915"/>
            </a:xfrm>
            <a:prstGeom prst="rect">
              <a:avLst/>
            </a:prstGeom>
          </p:spPr>
        </p:pic>
        <p:grpSp>
          <p:nvGrpSpPr>
            <p:cNvPr id="48" name="组合 47">
              <a:extLst>
                <a:ext uri="{FF2B5EF4-FFF2-40B4-BE49-F238E27FC236}">
                  <a16:creationId xmlns:a16="http://schemas.microsoft.com/office/drawing/2014/main" id="{7FAE31A0-348A-4D81-8F8E-ACA0D2BD5F95}"/>
                </a:ext>
              </a:extLst>
            </p:cNvPr>
            <p:cNvGrpSpPr/>
            <p:nvPr/>
          </p:nvGrpSpPr>
          <p:grpSpPr>
            <a:xfrm>
              <a:off x="4837446" y="-1914234"/>
              <a:ext cx="3352818" cy="3618339"/>
              <a:chOff x="8777255" y="-1107494"/>
              <a:chExt cx="4165673" cy="4495567"/>
            </a:xfrm>
          </p:grpSpPr>
          <p:pic>
            <p:nvPicPr>
              <p:cNvPr id="49" name="图片 48">
                <a:extLst>
                  <a:ext uri="{FF2B5EF4-FFF2-40B4-BE49-F238E27FC236}">
                    <a16:creationId xmlns:a16="http://schemas.microsoft.com/office/drawing/2014/main" id="{8907AE1F-8641-48A4-908C-D056D39509B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196622" y="-1107494"/>
                <a:ext cx="3746306" cy="4495567"/>
              </a:xfrm>
              <a:prstGeom prst="rect">
                <a:avLst/>
              </a:prstGeom>
            </p:spPr>
          </p:pic>
          <p:pic>
            <p:nvPicPr>
              <p:cNvPr id="50" name="图片 49">
                <a:extLst>
                  <a:ext uri="{FF2B5EF4-FFF2-40B4-BE49-F238E27FC236}">
                    <a16:creationId xmlns:a16="http://schemas.microsoft.com/office/drawing/2014/main" id="{A68D9E08-B0BD-4D2F-A4C4-9D47B242C33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 flipH="1">
                <a:off x="8777255" y="-579428"/>
                <a:ext cx="2336325" cy="2803590"/>
              </a:xfrm>
              <a:prstGeom prst="rect">
                <a:avLst/>
              </a:prstGeom>
            </p:spPr>
          </p:pic>
        </p:grpSp>
        <p:pic>
          <p:nvPicPr>
            <p:cNvPr id="51" name="图片 50">
              <a:extLst>
                <a:ext uri="{FF2B5EF4-FFF2-40B4-BE49-F238E27FC236}">
                  <a16:creationId xmlns:a16="http://schemas.microsoft.com/office/drawing/2014/main" id="{6DF64FDB-9191-498B-86F6-91603D3681A2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8582195" y="-1518382"/>
              <a:ext cx="3422671" cy="4107206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3CF4809A-74A4-C98A-FF49-1714711C5F4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707462" y="2257613"/>
            <a:ext cx="5560034" cy="3694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4777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4038C00-4325-6D80-BB2D-D4400D3167F6}"/>
              </a:ext>
            </a:extLst>
          </p:cNvPr>
          <p:cNvSpPr txBox="1"/>
          <p:nvPr/>
        </p:nvSpPr>
        <p:spPr>
          <a:xfrm>
            <a:off x="1340955" y="331304"/>
            <a:ext cx="9829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Giới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thiệu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về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nước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sơ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đồ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gợi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ý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dưới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đây</a:t>
            </a:r>
            <a:r>
              <a:rPr lang="en-US" sz="3200" b="1" dirty="0">
                <a:solidFill>
                  <a:srgbClr val="00206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A17C6B-2158-364F-366B-EAFA619CFE3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825" y="1744184"/>
            <a:ext cx="10760765" cy="34280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80297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2B0881DE-1B8F-95FD-FA74-301D56052183}"/>
              </a:ext>
            </a:extLst>
          </p:cNvPr>
          <p:cNvGrpSpPr/>
          <p:nvPr/>
        </p:nvGrpSpPr>
        <p:grpSpPr>
          <a:xfrm>
            <a:off x="715203" y="496209"/>
            <a:ext cx="10575650" cy="2972548"/>
            <a:chOff x="4095750" y="1171575"/>
            <a:chExt cx="4051216" cy="971550"/>
          </a:xfrm>
        </p:grpSpPr>
        <p:sp>
          <p:nvSpPr>
            <p:cNvPr id="11" name="Rectangle: Rounded Corners 10">
              <a:extLst>
                <a:ext uri="{FF2B5EF4-FFF2-40B4-BE49-F238E27FC236}">
                  <a16:creationId xmlns:a16="http://schemas.microsoft.com/office/drawing/2014/main" id="{B8F79C62-E465-4B64-254F-7D8C229E84DE}"/>
                </a:ext>
              </a:extLst>
            </p:cNvPr>
            <p:cNvSpPr/>
            <p:nvPr/>
          </p:nvSpPr>
          <p:spPr>
            <a:xfrm>
              <a:off x="4095750" y="1171575"/>
              <a:ext cx="4029075" cy="971550"/>
            </a:xfrm>
            <a:prstGeom prst="roundRect">
              <a:avLst/>
            </a:prstGeom>
            <a:solidFill>
              <a:srgbClr val="90EC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3E3083A1-3446-8AD0-2D26-740821A550EB}"/>
                </a:ext>
              </a:extLst>
            </p:cNvPr>
            <p:cNvSpPr txBox="1"/>
            <p:nvPr/>
          </p:nvSpPr>
          <p:spPr>
            <a:xfrm>
              <a:off x="4221553" y="1251753"/>
              <a:ext cx="3925413" cy="8349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vi-VN" sz="3200" b="1" i="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(1) Tính chất của nước:</a:t>
              </a:r>
            </a:p>
            <a:p>
              <a:pPr marL="457200" indent="-457200" algn="l">
                <a:buFont typeface="Arial" panose="020B0604020202020204" pitchFamily="34" charset="0"/>
                <a:buChar char="•"/>
              </a:pPr>
              <a:r>
                <a:rPr lang="vi-VN" sz="3200" b="0" i="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Nước không màu, không mùi, không vị, không có hình dạng cố định, có thể hòa tan được một số chất.</a:t>
              </a:r>
            </a:p>
            <a:p>
              <a:pPr marL="457200" indent="-457200" algn="l">
                <a:buFont typeface="Arial" panose="020B0604020202020204" pitchFamily="34" charset="0"/>
                <a:buChar char="•"/>
              </a:pPr>
              <a:r>
                <a:rPr lang="vi-VN" sz="3200" b="0" i="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Nước chảy từ nơi vị trí cao xuống nơi có vị trí thấp.</a:t>
              </a:r>
            </a:p>
            <a:p>
              <a:pPr marL="457200" indent="-457200" algn="l">
                <a:buFont typeface="Arial" panose="020B0604020202020204" pitchFamily="34" charset="0"/>
                <a:buChar char="•"/>
              </a:pPr>
              <a:r>
                <a:rPr lang="vi-VN" sz="3200" b="0" i="0" dirty="0">
                  <a:solidFill>
                    <a:srgbClr val="00206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Nước có thể thấm qua một số chất liệu. 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44146CBA-93E6-224D-6B0F-EA6AFC7E176E}"/>
              </a:ext>
            </a:extLst>
          </p:cNvPr>
          <p:cNvGrpSpPr/>
          <p:nvPr/>
        </p:nvGrpSpPr>
        <p:grpSpPr>
          <a:xfrm>
            <a:off x="735082" y="3468009"/>
            <a:ext cx="10575650" cy="2972548"/>
            <a:chOff x="4095750" y="1171575"/>
            <a:chExt cx="4051216" cy="971550"/>
          </a:xfrm>
        </p:grpSpPr>
        <p:sp>
          <p:nvSpPr>
            <p:cNvPr id="16" name="Rectangle: Rounded Corners 15">
              <a:extLst>
                <a:ext uri="{FF2B5EF4-FFF2-40B4-BE49-F238E27FC236}">
                  <a16:creationId xmlns:a16="http://schemas.microsoft.com/office/drawing/2014/main" id="{017E7C83-A5AC-A287-8050-C3F09E9C18FE}"/>
                </a:ext>
              </a:extLst>
            </p:cNvPr>
            <p:cNvSpPr/>
            <p:nvPr/>
          </p:nvSpPr>
          <p:spPr>
            <a:xfrm>
              <a:off x="4095750" y="1171575"/>
              <a:ext cx="4029075" cy="971550"/>
            </a:xfrm>
            <a:prstGeom prst="roundRect">
              <a:avLst/>
            </a:prstGeom>
            <a:solidFill>
              <a:srgbClr val="90ECF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6C7BA8F-ECD7-E015-6018-F63D3D75E1B8}"/>
                </a:ext>
              </a:extLst>
            </p:cNvPr>
            <p:cNvSpPr txBox="1"/>
            <p:nvPr/>
          </p:nvSpPr>
          <p:spPr>
            <a:xfrm>
              <a:off x="4221553" y="1251753"/>
              <a:ext cx="3925413" cy="1911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vi-VN" sz="3200" b="1" i="0" dirty="0">
                  <a:solidFill>
                    <a:srgbClr val="FF0000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(2) Sự chuyển thể của nước: </a:t>
              </a:r>
              <a:endParaRPr lang="vi-VN" sz="3200" b="0" i="0" dirty="0">
                <a:solidFill>
                  <a:srgbClr val="FF0000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</p:grpSp>
      <p:pic>
        <p:nvPicPr>
          <p:cNvPr id="18" name="Picture 17">
            <a:extLst>
              <a:ext uri="{FF2B5EF4-FFF2-40B4-BE49-F238E27FC236}">
                <a16:creationId xmlns:a16="http://schemas.microsoft.com/office/drawing/2014/main" id="{44C8DEA6-5FC6-8242-A79A-12599FD98D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3120" y="4623230"/>
            <a:ext cx="10791825" cy="1435509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1B45B648-DA73-C354-304A-18D2901B5FCF}"/>
              </a:ext>
            </a:extLst>
          </p:cNvPr>
          <p:cNvSpPr/>
          <p:nvPr/>
        </p:nvSpPr>
        <p:spPr>
          <a:xfrm>
            <a:off x="6136171" y="4962111"/>
            <a:ext cx="1628775" cy="1114425"/>
          </a:xfrm>
          <a:prstGeom prst="roundRect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Nước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ở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rắn</a:t>
            </a: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0" name="Rectangle: Rounded Corners 19">
            <a:extLst>
              <a:ext uri="{FF2B5EF4-FFF2-40B4-BE49-F238E27FC236}">
                <a16:creationId xmlns:a16="http://schemas.microsoft.com/office/drawing/2014/main" id="{D450B843-961C-11BB-5080-D4F816B68D3A}"/>
              </a:ext>
            </a:extLst>
          </p:cNvPr>
          <p:cNvSpPr/>
          <p:nvPr/>
        </p:nvSpPr>
        <p:spPr>
          <a:xfrm>
            <a:off x="10060471" y="4866861"/>
            <a:ext cx="1628775" cy="1114425"/>
          </a:xfrm>
          <a:prstGeom prst="roundRect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Nước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ở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thể</a:t>
            </a:r>
            <a:r>
              <a:rPr lang="en-US" sz="280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b="1" dirty="0" err="1">
                <a:latin typeface="Calibri" panose="020F0502020204030204" pitchFamily="34" charset="0"/>
                <a:cs typeface="Calibri" panose="020F0502020204030204" pitchFamily="34" charset="0"/>
              </a:rPr>
              <a:t>lỏng</a:t>
            </a:r>
            <a:endParaRPr lang="en-US" sz="28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47298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860</Words>
  <Application>Microsoft Office PowerPoint</Application>
  <PresentationFormat>Widescreen</PresentationFormat>
  <Paragraphs>103</Paragraphs>
  <Slides>22</Slides>
  <Notes>22</Notes>
  <HiddenSlides>0</HiddenSlides>
  <MMClips>9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22</vt:i4>
      </vt:variant>
    </vt:vector>
  </HeadingPairs>
  <TitlesOfParts>
    <vt:vector size="32" baseType="lpstr">
      <vt:lpstr>等线</vt:lpstr>
      <vt:lpstr>等线 Light</vt:lpstr>
      <vt:lpstr>字魂7号-温暖童稚体</vt:lpstr>
      <vt:lpstr>Arial</vt:lpstr>
      <vt:lpstr>Calibri</vt:lpstr>
      <vt:lpstr>Calibri Light</vt:lpstr>
      <vt:lpstr>Cambria</vt:lpstr>
      <vt:lpstr>Office 主题​​</vt:lpstr>
      <vt:lpstr>1_Office Theme</vt:lpstr>
      <vt:lpstr>1_Office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Thao Tran</cp:lastModifiedBy>
  <cp:revision>28</cp:revision>
  <dcterms:created xsi:type="dcterms:W3CDTF">2023-09-23T11:03:50Z</dcterms:created>
  <dcterms:modified xsi:type="dcterms:W3CDTF">2023-09-23T11:48:54Z</dcterms:modified>
</cp:coreProperties>
</file>