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61" r:id="rId2"/>
  </p:sldMasterIdLst>
  <p:notesMasterIdLst>
    <p:notesMasterId r:id="rId39"/>
  </p:notesMasterIdLst>
  <p:sldIdLst>
    <p:sldId id="256" r:id="rId3"/>
    <p:sldId id="257" r:id="rId4"/>
    <p:sldId id="258" r:id="rId5"/>
    <p:sldId id="261" r:id="rId6"/>
    <p:sldId id="297" r:id="rId7"/>
    <p:sldId id="298" r:id="rId8"/>
    <p:sldId id="262" r:id="rId9"/>
    <p:sldId id="299" r:id="rId10"/>
    <p:sldId id="291" r:id="rId11"/>
    <p:sldId id="293" r:id="rId12"/>
    <p:sldId id="301" r:id="rId13"/>
    <p:sldId id="290" r:id="rId14"/>
    <p:sldId id="264" r:id="rId15"/>
    <p:sldId id="265" r:id="rId16"/>
    <p:sldId id="266" r:id="rId17"/>
    <p:sldId id="302" r:id="rId18"/>
    <p:sldId id="267" r:id="rId19"/>
    <p:sldId id="270" r:id="rId20"/>
    <p:sldId id="271" r:id="rId21"/>
    <p:sldId id="272" r:id="rId22"/>
    <p:sldId id="304" r:id="rId23"/>
    <p:sldId id="276" r:id="rId24"/>
    <p:sldId id="277" r:id="rId25"/>
    <p:sldId id="278" r:id="rId26"/>
    <p:sldId id="305" r:id="rId27"/>
    <p:sldId id="306" r:id="rId28"/>
    <p:sldId id="307" r:id="rId29"/>
    <p:sldId id="281" r:id="rId30"/>
    <p:sldId id="282" r:id="rId31"/>
    <p:sldId id="283" r:id="rId32"/>
    <p:sldId id="284" r:id="rId33"/>
    <p:sldId id="285" r:id="rId34"/>
    <p:sldId id="308" r:id="rId35"/>
    <p:sldId id="286" r:id="rId36"/>
    <p:sldId id="292" r:id="rId37"/>
    <p:sldId id="288" r:id="rId38"/>
  </p:sldIdLst>
  <p:sldSz cx="12192000" cy="6858000"/>
  <p:notesSz cx="6858000" cy="9144000"/>
  <p:embeddedFontLst>
    <p:embeddedFont>
      <p:font typeface="Anton" panose="020B0604020202020204" charset="0"/>
      <p:regular r:id="rId40"/>
    </p:embeddedFont>
    <p:embeddedFont>
      <p:font typeface="Comic Sans MS" panose="030F0702030302020204" pitchFamily="66" charset="0"/>
      <p:regular r:id="rId41"/>
      <p:bold r:id="rId42"/>
      <p:italic r:id="rId43"/>
      <p:boldItalic r:id="rId44"/>
    </p:embeddedFont>
    <p:embeddedFont>
      <p:font typeface="Coiny" panose="020B0604020202020204" charset="0"/>
      <p:regular r:id="rId45"/>
    </p:embeddedFont>
    <p:embeddedFont>
      <p:font typeface="iCiel Cadena" panose="020B0604020202020204" charset="0"/>
      <p:bold r:id="rId46"/>
    </p:embeddedFont>
    <p:embeddedFont>
      <p:font typeface="Microsoft YaHei" panose="020B0503020204020204" pitchFamily="34" charset="-122"/>
      <p:regular r:id="rId47"/>
      <p:bold r:id="rId48"/>
    </p:embeddedFont>
    <p:embeddedFont>
      <p:font typeface="Tahoma" panose="020B0604030504040204" pitchFamily="34" charset="0"/>
      <p:regular r:id="rId49"/>
      <p:bold r:id="rId50"/>
    </p:embeddedFont>
    <p:embeddedFont>
      <p:font typeface="Cambria Math" panose="02040503050406030204" pitchFamily="18" charset="0"/>
      <p:regular r:id="rId51"/>
    </p:embeddedFont>
    <p:embeddedFont>
      <p:font typeface="Calibri" panose="020F0502020204030204" pitchFamily="34" charset="0"/>
      <p:regular r:id="rId52"/>
      <p:bold r:id="rId53"/>
      <p:italic r:id="rId54"/>
      <p:boldItalic r:id="rId55"/>
    </p:embeddedFont>
    <p:embeddedFont>
      <p:font typeface="UVN Thanh Pho Nang" panose="02060406040706070204" pitchFamily="18" charset="0"/>
      <p:regular r:id="rId5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63" roundtripDataSignature="AMtx7mgxEhwUgB4bLkBISU+Q+aTk+ih86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198" y="120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font" Target="fonts/font3.fntdata"/><Relationship Id="rId47" Type="http://schemas.openxmlformats.org/officeDocument/2006/relationships/font" Target="fonts/font8.fntdata"/><Relationship Id="rId50" Type="http://schemas.openxmlformats.org/officeDocument/2006/relationships/font" Target="fonts/font11.fntdata"/><Relationship Id="rId55" Type="http://schemas.openxmlformats.org/officeDocument/2006/relationships/font" Target="fonts/font16.fntdata"/><Relationship Id="rId63" Type="http://customschemas.google.com/relationships/presentationmetadata" Target="metadata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font" Target="fonts/font2.fntdata"/><Relationship Id="rId54" Type="http://schemas.openxmlformats.org/officeDocument/2006/relationships/font" Target="fonts/font1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font" Target="fonts/font1.fntdata"/><Relationship Id="rId45" Type="http://schemas.openxmlformats.org/officeDocument/2006/relationships/font" Target="fonts/font6.fntdata"/><Relationship Id="rId53" Type="http://schemas.openxmlformats.org/officeDocument/2006/relationships/font" Target="fonts/font14.fntdata"/><Relationship Id="rId66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font" Target="fonts/font10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font" Target="fonts/font5.fntdata"/><Relationship Id="rId52" Type="http://schemas.openxmlformats.org/officeDocument/2006/relationships/font" Target="fonts/font13.fntdata"/><Relationship Id="rId65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font" Target="fonts/font4.fntdata"/><Relationship Id="rId48" Type="http://schemas.openxmlformats.org/officeDocument/2006/relationships/font" Target="fonts/font9.fntdata"/><Relationship Id="rId56" Type="http://schemas.openxmlformats.org/officeDocument/2006/relationships/font" Target="fonts/font17.fntdata"/><Relationship Id="rId64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font" Target="fonts/font12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font" Target="fonts/font7.fntdata"/><Relationship Id="rId6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3" name="Google Shape;103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1" name="Google Shape;271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" name="Google Shape;272;p1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15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0" name="Google Shape;290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" name="Google Shape;291;p1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557403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0" name="Google Shape;290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" name="Google Shape;291;p1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17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2" name="Google Shape;342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3" name="Google Shape;343;p1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18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87" name="Google Shape;387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8" name="Google Shape;388;p1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19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07" name="Google Shape;407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8" name="Google Shape;408;p1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20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Google Shape;554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55" name="Google Shape;555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6" name="Google Shape;556;p2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22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" name="Google Shape;598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99" name="Google Shape;599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0" name="Google Shape;600;p2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23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" name="Google Shape;618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19" name="Google Shape;619;p2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0" name="Google Shape;620;p2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24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3" name="Google Shape;703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04" name="Google Shape;704;p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5" name="Google Shape;705;p2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28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7" name="Google Shape;127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28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4" name="Google Shape;744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45" name="Google Shape;745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6" name="Google Shape;746;p2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29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5" name="Google Shape;765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66" name="Google Shape;766;p2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7" name="Google Shape;767;p2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30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5" name="Google Shape;785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86" name="Google Shape;786;p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7" name="Google Shape;787;p2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31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0" name="Google Shape;830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31" name="Google Shape;831;p3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2" name="Google Shape;832;p3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32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0" name="Google Shape;830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31" name="Google Shape;831;p3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2" name="Google Shape;832;p3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3730505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5" name="Google Shape;845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46" name="Google Shape;846;p3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7" name="Google Shape;847;p3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34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97" name="Google Shape;897;p3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8" name="Google Shape;898;p3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36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8" name="Google Shape;138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39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4" name="Google Shape;18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7" name="Google Shape;197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Google Shape;198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7" name="Google Shape;197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Google Shape;198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361885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3" name="Google Shape;103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890545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0" name="Google Shape;230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" name="Google Shape;231;p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1" name="Google Shape;251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2" name="Google Shape;252;p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14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1ppt.com/moban/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较">
  <p:cSld name="比较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35"/>
          <p:cNvPicPr preferRelativeResize="0"/>
          <p:nvPr/>
        </p:nvPicPr>
        <p:blipFill rotWithShape="1">
          <a:blip r:embed="rId2">
            <a:alphaModFix/>
          </a:blip>
          <a:srcRect t="15223" b="2"/>
          <a:stretch/>
        </p:blipFill>
        <p:spPr>
          <a:xfrm>
            <a:off x="-529" y="1"/>
            <a:ext cx="12193057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3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411344" y="-143653"/>
            <a:ext cx="1337454" cy="133745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竖排文字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4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4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4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4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4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竖排标题与文本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4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4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4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4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4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标题幻灯片" type="title">
  <p:cSld name="TITLE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46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Microsoft Yahe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46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83" name="Google Shape;83;p4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4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4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86" name="Google Shape;86;p4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272799" y="-34636"/>
            <a:ext cx="1060363" cy="10603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31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34" name="Google Shape;234;p31"/>
          <p:cNvSpPr/>
          <p:nvPr/>
        </p:nvSpPr>
        <p:spPr>
          <a:xfrm flipH="1">
            <a:off x="7153998" y="5341702"/>
            <a:ext cx="5395836" cy="2068817"/>
          </a:xfrm>
          <a:custGeom>
            <a:avLst/>
            <a:gdLst/>
            <a:ahLst/>
            <a:cxnLst/>
            <a:rect l="l" t="t" r="r" b="b"/>
            <a:pathLst>
              <a:path w="21804" h="9660" extrusionOk="0">
                <a:moveTo>
                  <a:pt x="3897" y="1"/>
                </a:moveTo>
                <a:cubicBezTo>
                  <a:pt x="2538" y="1"/>
                  <a:pt x="1201" y="409"/>
                  <a:pt x="0" y="1292"/>
                </a:cubicBezTo>
                <a:lnTo>
                  <a:pt x="0" y="9660"/>
                </a:lnTo>
                <a:lnTo>
                  <a:pt x="21803" y="9660"/>
                </a:lnTo>
                <a:cubicBezTo>
                  <a:pt x="21607" y="7974"/>
                  <a:pt x="20447" y="6457"/>
                  <a:pt x="18770" y="6029"/>
                </a:cubicBezTo>
                <a:cubicBezTo>
                  <a:pt x="18017" y="5838"/>
                  <a:pt x="17244" y="5830"/>
                  <a:pt x="16468" y="5830"/>
                </a:cubicBezTo>
                <a:cubicBezTo>
                  <a:pt x="16396" y="5830"/>
                  <a:pt x="16324" y="5830"/>
                  <a:pt x="16252" y="5830"/>
                </a:cubicBezTo>
                <a:cubicBezTo>
                  <a:pt x="15214" y="5830"/>
                  <a:pt x="14177" y="5816"/>
                  <a:pt x="13185" y="5369"/>
                </a:cubicBezTo>
                <a:cubicBezTo>
                  <a:pt x="12079" y="4869"/>
                  <a:pt x="11348" y="3781"/>
                  <a:pt x="10464" y="2987"/>
                </a:cubicBezTo>
                <a:cubicBezTo>
                  <a:pt x="9492" y="2131"/>
                  <a:pt x="8422" y="1355"/>
                  <a:pt x="7253" y="801"/>
                </a:cubicBezTo>
                <a:cubicBezTo>
                  <a:pt x="6162" y="280"/>
                  <a:pt x="5022" y="1"/>
                  <a:pt x="389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5" name="Google Shape;235;p31"/>
          <p:cNvSpPr/>
          <p:nvPr/>
        </p:nvSpPr>
        <p:spPr>
          <a:xfrm rot="5400000">
            <a:off x="-1574297" y="778774"/>
            <a:ext cx="4293135" cy="1809189"/>
          </a:xfrm>
          <a:custGeom>
            <a:avLst/>
            <a:gdLst/>
            <a:ahLst/>
            <a:cxnLst/>
            <a:rect l="l" t="t" r="r" b="b"/>
            <a:pathLst>
              <a:path w="21804" h="9660" extrusionOk="0">
                <a:moveTo>
                  <a:pt x="3897" y="1"/>
                </a:moveTo>
                <a:cubicBezTo>
                  <a:pt x="2538" y="1"/>
                  <a:pt x="1201" y="409"/>
                  <a:pt x="0" y="1292"/>
                </a:cubicBezTo>
                <a:lnTo>
                  <a:pt x="0" y="9660"/>
                </a:lnTo>
                <a:lnTo>
                  <a:pt x="21803" y="9660"/>
                </a:lnTo>
                <a:cubicBezTo>
                  <a:pt x="21607" y="7974"/>
                  <a:pt x="20447" y="6457"/>
                  <a:pt x="18770" y="6029"/>
                </a:cubicBezTo>
                <a:cubicBezTo>
                  <a:pt x="18017" y="5838"/>
                  <a:pt x="17244" y="5830"/>
                  <a:pt x="16468" y="5830"/>
                </a:cubicBezTo>
                <a:cubicBezTo>
                  <a:pt x="16396" y="5830"/>
                  <a:pt x="16324" y="5830"/>
                  <a:pt x="16252" y="5830"/>
                </a:cubicBezTo>
                <a:cubicBezTo>
                  <a:pt x="15214" y="5830"/>
                  <a:pt x="14177" y="5816"/>
                  <a:pt x="13185" y="5369"/>
                </a:cubicBezTo>
                <a:cubicBezTo>
                  <a:pt x="12079" y="4869"/>
                  <a:pt x="11348" y="3781"/>
                  <a:pt x="10464" y="2987"/>
                </a:cubicBezTo>
                <a:cubicBezTo>
                  <a:pt x="9492" y="2131"/>
                  <a:pt x="8422" y="1355"/>
                  <a:pt x="7253" y="801"/>
                </a:cubicBezTo>
                <a:cubicBezTo>
                  <a:pt x="6162" y="280"/>
                  <a:pt x="5022" y="1"/>
                  <a:pt x="389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4661739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竖排文字" type="vertTx">
  <p:cSld name="VERTICAL_TEXT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48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90" name="Google Shape;90;p48"/>
          <p:cNvSpPr txBox="1">
            <a:spLocks noGrp="1"/>
          </p:cNvSpPr>
          <p:nvPr>
            <p:ph type="body" idx="1"/>
          </p:nvPr>
        </p:nvSpPr>
        <p:spPr>
          <a:xfrm rot="5400000">
            <a:off x="3833019" y="-1623218"/>
            <a:ext cx="4525963" cy="109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1" name="Google Shape;91;p48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2" name="Google Shape;92;p48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3" name="Google Shape;93;p48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垂直排列标题与文本" type="vertTitleAndTx">
  <p:cSld name="VERTICAL_TITLE_AND_VERTICAL_TEXT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49"/>
          <p:cNvSpPr txBox="1">
            <a:spLocks noGrp="1"/>
          </p:cNvSpPr>
          <p:nvPr>
            <p:ph type="title"/>
          </p:nvPr>
        </p:nvSpPr>
        <p:spPr>
          <a:xfrm rot="5400000">
            <a:off x="7285038" y="1828802"/>
            <a:ext cx="5851525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96" name="Google Shape;96;p49"/>
          <p:cNvSpPr txBox="1">
            <a:spLocks noGrp="1"/>
          </p:cNvSpPr>
          <p:nvPr>
            <p:ph type="body" idx="1"/>
          </p:nvPr>
        </p:nvSpPr>
        <p:spPr>
          <a:xfrm rot="5400000">
            <a:off x="1697038" y="-812799"/>
            <a:ext cx="5851525" cy="80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7" name="Google Shape;97;p49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8" name="Google Shape;98;p49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9" name="Google Shape;99;p49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自定义版式">
  <p:cSld name="自定义版式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3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2" name="Google Shape;22;p3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226617" y="0"/>
            <a:ext cx="1088072" cy="10880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幻灯片">
  <p:cSld name="标题幻灯片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Google Shape;24;p3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4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节标题">
  <p:cSld name="1_节标题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3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B3E6EF"/>
              </a:gs>
              <a:gs pos="34000">
                <a:srgbClr val="B3E6EF"/>
              </a:gs>
              <a:gs pos="83000">
                <a:srgbClr val="66D0EF"/>
              </a:gs>
              <a:gs pos="100000">
                <a:srgbClr val="66D0EF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grpSp>
        <p:nvGrpSpPr>
          <p:cNvPr id="27" name="Google Shape;27;p38"/>
          <p:cNvGrpSpPr/>
          <p:nvPr/>
        </p:nvGrpSpPr>
        <p:grpSpPr>
          <a:xfrm>
            <a:off x="1233089" y="64865"/>
            <a:ext cx="10385150" cy="6069722"/>
            <a:chOff x="1233089" y="64865"/>
            <a:chExt cx="10385150" cy="6069722"/>
          </a:xfrm>
        </p:grpSpPr>
        <p:pic>
          <p:nvPicPr>
            <p:cNvPr id="28" name="Google Shape;28;p38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1233089" y="64865"/>
              <a:ext cx="10385150" cy="606972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" name="Google Shape;29;p38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608756" y="122102"/>
              <a:ext cx="2123585" cy="3027849"/>
            </a:xfrm>
            <a:prstGeom prst="rect">
              <a:avLst/>
            </a:prstGeom>
            <a:noFill/>
            <a:ln>
              <a:noFill/>
            </a:ln>
            <a:effectLst>
              <a:outerShdw blurRad="368300" sy="23000" kx="-1200000" algn="bl" rotWithShape="0">
                <a:srgbClr val="000000">
                  <a:alpha val="20000"/>
                </a:srgbClr>
              </a:outerShdw>
            </a:effectLst>
          </p:spPr>
        </p:pic>
      </p:grpSp>
      <p:pic>
        <p:nvPicPr>
          <p:cNvPr id="30" name="Google Shape;30;p3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-8677"/>
            <a:ext cx="12192000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Google Shape;31;p3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712566" y="2615467"/>
            <a:ext cx="896190" cy="89619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Google Shape;32;p3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-2130949">
            <a:off x="9837828" y="3232258"/>
            <a:ext cx="2241294" cy="30002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822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两栏内容">
  <p:cSld name="两栏内容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3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B3E6EF"/>
              </a:gs>
              <a:gs pos="34000">
                <a:srgbClr val="B3E6EF"/>
              </a:gs>
              <a:gs pos="83000">
                <a:srgbClr val="66D0EF"/>
              </a:gs>
              <a:gs pos="100000">
                <a:srgbClr val="66D0EF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grpSp>
        <p:nvGrpSpPr>
          <p:cNvPr id="35" name="Google Shape;35;p39"/>
          <p:cNvGrpSpPr/>
          <p:nvPr/>
        </p:nvGrpSpPr>
        <p:grpSpPr>
          <a:xfrm>
            <a:off x="1233089" y="64865"/>
            <a:ext cx="10385150" cy="6069722"/>
            <a:chOff x="1233089" y="64865"/>
            <a:chExt cx="10385150" cy="6069722"/>
          </a:xfrm>
        </p:grpSpPr>
        <p:pic>
          <p:nvPicPr>
            <p:cNvPr id="36" name="Google Shape;36;p39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1233089" y="64865"/>
              <a:ext cx="10385150" cy="606972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7" name="Google Shape;37;p39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608756" y="122102"/>
              <a:ext cx="2123585" cy="3027849"/>
            </a:xfrm>
            <a:prstGeom prst="rect">
              <a:avLst/>
            </a:prstGeom>
            <a:noFill/>
            <a:ln>
              <a:noFill/>
            </a:ln>
            <a:effectLst>
              <a:outerShdw blurRad="368300" sy="23000" kx="-1200000" algn="bl" rotWithShape="0">
                <a:srgbClr val="000000">
                  <a:alpha val="20000"/>
                </a:srgbClr>
              </a:outerShdw>
            </a:effectLst>
          </p:spPr>
        </p:pic>
      </p:grpSp>
      <p:pic>
        <p:nvPicPr>
          <p:cNvPr id="38" name="Google Shape;38;p3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-8677"/>
            <a:ext cx="12192000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Google Shape;39;p3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712566" y="2615467"/>
            <a:ext cx="896190" cy="89619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Google Shape;40;p3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-2130949">
            <a:off x="9837828" y="3232258"/>
            <a:ext cx="2241294" cy="30002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822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仅标题" type="titleOnly">
  <p:cSld name="TITLE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4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4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4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4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内容与标题" type="objTx">
  <p:cSld name="OBJECT_WITH_CAPTION_TEXT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4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Microsoft Yahe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41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49" name="Google Shape;49;p41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0" name="Google Shape;50;p4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4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4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内容与标题">
  <p:cSld name="1_内容与标题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4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Microsoft Yahe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4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6" name="Google Shape;56;p4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7" name="Google Shape;57;p4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4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4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0" name="Google Shape;60;p42"/>
          <p:cNvSpPr txBox="1"/>
          <p:nvPr/>
        </p:nvSpPr>
        <p:spPr>
          <a:xfrm>
            <a:off x="2199805" y="6721454"/>
            <a:ext cx="1800200" cy="1184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" u="sng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  <a:hlinkClick r:id="rId2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PPT模板</a:t>
            </a:r>
            <a:r>
              <a:rPr lang="en-US" sz="100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http://www.1ppt.com/moban/ </a:t>
            </a:r>
            <a:endParaRPr sz="100">
              <a:solidFill>
                <a:srgbClr val="0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图片与标题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4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Microsoft Yahe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4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4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4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4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4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Microsoft Yahei"/>
              <a:buNone/>
              <a:defRPr sz="4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3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9pPr>
          </a:lstStyle>
          <a:p>
            <a:endParaRPr/>
          </a:p>
        </p:txBody>
      </p:sp>
      <p:sp>
        <p:nvSpPr>
          <p:cNvPr id="12" name="Google Shape;12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9pPr>
          </a:lstStyle>
          <a:p>
            <a:endParaRPr/>
          </a:p>
        </p:txBody>
      </p:sp>
      <p:sp>
        <p:nvSpPr>
          <p:cNvPr id="13" name="Google Shape;13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9pPr>
          </a:lstStyle>
          <a:p>
            <a:endParaRPr/>
          </a:p>
        </p:txBody>
      </p:sp>
      <p:sp>
        <p:nvSpPr>
          <p:cNvPr id="14" name="Google Shape;14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6" r:id="rId1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g"/><Relationship Id="rId13" Type="http://schemas.openxmlformats.org/officeDocument/2006/relationships/image" Target="../media/image19.png"/><Relationship Id="rId3" Type="http://schemas.openxmlformats.org/officeDocument/2006/relationships/image" Target="../media/image9.png"/><Relationship Id="rId7" Type="http://schemas.openxmlformats.org/officeDocument/2006/relationships/image" Target="../media/image13.jp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g"/><Relationship Id="rId11" Type="http://schemas.openxmlformats.org/officeDocument/2006/relationships/image" Target="../media/image17.png"/><Relationship Id="rId5" Type="http://schemas.openxmlformats.org/officeDocument/2006/relationships/image" Target="../media/image11.jpg"/><Relationship Id="rId15" Type="http://schemas.openxmlformats.org/officeDocument/2006/relationships/image" Target="../media/image2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g"/><Relationship Id="rId13" Type="http://schemas.openxmlformats.org/officeDocument/2006/relationships/image" Target="../media/image19.png"/><Relationship Id="rId3" Type="http://schemas.openxmlformats.org/officeDocument/2006/relationships/image" Target="../media/image9.png"/><Relationship Id="rId7" Type="http://schemas.openxmlformats.org/officeDocument/2006/relationships/image" Target="../media/image13.jp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g"/><Relationship Id="rId11" Type="http://schemas.openxmlformats.org/officeDocument/2006/relationships/image" Target="../media/image17.png"/><Relationship Id="rId5" Type="http://schemas.openxmlformats.org/officeDocument/2006/relationships/image" Target="../media/image11.jpg"/><Relationship Id="rId15" Type="http://schemas.openxmlformats.org/officeDocument/2006/relationships/image" Target="../media/image2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8.png"/><Relationship Id="rId7" Type="http://schemas.openxmlformats.org/officeDocument/2006/relationships/image" Target="../media/image10.pn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5.png"/><Relationship Id="rId10" Type="http://schemas.openxmlformats.org/officeDocument/2006/relationships/image" Target="../media/image4.svg"/><Relationship Id="rId4" Type="http://schemas.openxmlformats.org/officeDocument/2006/relationships/image" Target="../media/image2.svg"/><Relationship Id="rId9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13" Type="http://schemas.openxmlformats.org/officeDocument/2006/relationships/image" Target="../media/image10.svg"/><Relationship Id="rId18" Type="http://schemas.openxmlformats.org/officeDocument/2006/relationships/image" Target="../media/image45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9.png"/><Relationship Id="rId12" Type="http://schemas.openxmlformats.org/officeDocument/2006/relationships/image" Target="../media/image42.png"/><Relationship Id="rId17" Type="http://schemas.openxmlformats.org/officeDocument/2006/relationships/image" Target="../media/image14.svg"/><Relationship Id="rId2" Type="http://schemas.openxmlformats.org/officeDocument/2006/relationships/audio" Target="../media/media4.m4a"/><Relationship Id="rId16" Type="http://schemas.openxmlformats.org/officeDocument/2006/relationships/image" Target="../media/image44.png"/><Relationship Id="rId1" Type="http://schemas.microsoft.com/office/2007/relationships/media" Target="../media/media4.m4a"/><Relationship Id="rId6" Type="http://schemas.openxmlformats.org/officeDocument/2006/relationships/image" Target="../media/image3.svg"/><Relationship Id="rId11" Type="http://schemas.openxmlformats.org/officeDocument/2006/relationships/image" Target="../media/image41.png"/><Relationship Id="rId5" Type="http://schemas.openxmlformats.org/officeDocument/2006/relationships/image" Target="../media/image38.png"/><Relationship Id="rId15" Type="http://schemas.openxmlformats.org/officeDocument/2006/relationships/image" Target="../media/image12.svg"/><Relationship Id="rId10" Type="http://schemas.openxmlformats.org/officeDocument/2006/relationships/image" Target="../media/image7.svg"/><Relationship Id="rId4" Type="http://schemas.openxmlformats.org/officeDocument/2006/relationships/image" Target="../media/image37.jpeg"/><Relationship Id="rId9" Type="http://schemas.openxmlformats.org/officeDocument/2006/relationships/image" Target="../media/image40.png"/><Relationship Id="rId14" Type="http://schemas.openxmlformats.org/officeDocument/2006/relationships/image" Target="../media/image4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54.gif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12" Type="http://schemas.openxmlformats.org/officeDocument/2006/relationships/image" Target="../media/image53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11" Type="http://schemas.openxmlformats.org/officeDocument/2006/relationships/image" Target="../media/image18.png"/><Relationship Id="rId5" Type="http://schemas.openxmlformats.org/officeDocument/2006/relationships/image" Target="../media/image48.png"/><Relationship Id="rId10" Type="http://schemas.openxmlformats.org/officeDocument/2006/relationships/image" Target="../media/image19.png"/><Relationship Id="rId4" Type="http://schemas.openxmlformats.org/officeDocument/2006/relationships/image" Target="../media/image47.png"/><Relationship Id="rId9" Type="http://schemas.openxmlformats.org/officeDocument/2006/relationships/image" Target="../media/image5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15.png"/><Relationship Id="rId7" Type="http://schemas.openxmlformats.org/officeDocument/2006/relationships/image" Target="../media/image57.png"/><Relationship Id="rId12" Type="http://schemas.openxmlformats.org/officeDocument/2006/relationships/image" Target="../media/image5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image" Target="../media/image58.png"/><Relationship Id="rId5" Type="http://schemas.openxmlformats.org/officeDocument/2006/relationships/image" Target="../media/image56.png"/><Relationship Id="rId10" Type="http://schemas.openxmlformats.org/officeDocument/2006/relationships/image" Target="../media/image24.png"/><Relationship Id="rId4" Type="http://schemas.openxmlformats.org/officeDocument/2006/relationships/image" Target="../media/image55.png"/><Relationship Id="rId9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g"/><Relationship Id="rId13" Type="http://schemas.openxmlformats.org/officeDocument/2006/relationships/image" Target="../media/image59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3.jpg"/><Relationship Id="rId12" Type="http://schemas.openxmlformats.org/officeDocument/2006/relationships/image" Target="../media/image58.png"/><Relationship Id="rId2" Type="http://schemas.openxmlformats.org/officeDocument/2006/relationships/audio" Target="../media/media5.m4a"/><Relationship Id="rId16" Type="http://schemas.openxmlformats.org/officeDocument/2006/relationships/image" Target="../media/image45.png"/><Relationship Id="rId1" Type="http://schemas.microsoft.com/office/2007/relationships/media" Target="../media/media5.m4a"/><Relationship Id="rId6" Type="http://schemas.openxmlformats.org/officeDocument/2006/relationships/image" Target="../media/image12.jpg"/><Relationship Id="rId11" Type="http://schemas.openxmlformats.org/officeDocument/2006/relationships/image" Target="../media/image17.png"/><Relationship Id="rId5" Type="http://schemas.openxmlformats.org/officeDocument/2006/relationships/image" Target="../media/image11.jpg"/><Relationship Id="rId15" Type="http://schemas.openxmlformats.org/officeDocument/2006/relationships/image" Target="../media/image20.png"/><Relationship Id="rId10" Type="http://schemas.openxmlformats.org/officeDocument/2006/relationships/image" Target="../media/image10.png"/><Relationship Id="rId4" Type="http://schemas.openxmlformats.org/officeDocument/2006/relationships/notesSlide" Target="../notesSlides/notesSlide10.xml"/><Relationship Id="rId9" Type="http://schemas.openxmlformats.org/officeDocument/2006/relationships/image" Target="../media/image19.png"/><Relationship Id="rId1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0.png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63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9.png"/><Relationship Id="rId12" Type="http://schemas.openxmlformats.org/officeDocument/2006/relationships/image" Target="../media/image58.png"/><Relationship Id="rId17" Type="http://schemas.openxmlformats.org/officeDocument/2006/relationships/image" Target="../media/image45.png"/><Relationship Id="rId2" Type="http://schemas.openxmlformats.org/officeDocument/2006/relationships/audio" Target="../media/media6.m4a"/><Relationship Id="rId16" Type="http://schemas.openxmlformats.org/officeDocument/2006/relationships/image" Target="../media/image66.png"/><Relationship Id="rId1" Type="http://schemas.microsoft.com/office/2007/relationships/media" Target="../media/media6.m4a"/><Relationship Id="rId6" Type="http://schemas.openxmlformats.org/officeDocument/2006/relationships/image" Target="../media/image10.png"/><Relationship Id="rId11" Type="http://schemas.openxmlformats.org/officeDocument/2006/relationships/image" Target="../media/image62.png"/><Relationship Id="rId5" Type="http://schemas.openxmlformats.org/officeDocument/2006/relationships/image" Target="../media/image15.png"/><Relationship Id="rId15" Type="http://schemas.openxmlformats.org/officeDocument/2006/relationships/image" Target="../media/image65.png"/><Relationship Id="rId10" Type="http://schemas.openxmlformats.org/officeDocument/2006/relationships/image" Target="../media/image61.png"/><Relationship Id="rId4" Type="http://schemas.openxmlformats.org/officeDocument/2006/relationships/notesSlide" Target="../notesSlides/notesSlide13.xml"/><Relationship Id="rId9" Type="http://schemas.openxmlformats.org/officeDocument/2006/relationships/image" Target="../media/image60.png"/><Relationship Id="rId14" Type="http://schemas.openxmlformats.org/officeDocument/2006/relationships/image" Target="../media/image6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15.png"/><Relationship Id="rId7" Type="http://schemas.openxmlformats.org/officeDocument/2006/relationships/image" Target="../media/image57.png"/><Relationship Id="rId12" Type="http://schemas.openxmlformats.org/officeDocument/2006/relationships/image" Target="../media/image5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image" Target="../media/image58.png"/><Relationship Id="rId5" Type="http://schemas.openxmlformats.org/officeDocument/2006/relationships/image" Target="../media/image56.png"/><Relationship Id="rId10" Type="http://schemas.openxmlformats.org/officeDocument/2006/relationships/image" Target="../media/image24.png"/><Relationship Id="rId4" Type="http://schemas.openxmlformats.org/officeDocument/2006/relationships/image" Target="../media/image55.png"/><Relationship Id="rId9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13" Type="http://schemas.openxmlformats.org/officeDocument/2006/relationships/image" Target="../media/image75.png"/><Relationship Id="rId18" Type="http://schemas.openxmlformats.org/officeDocument/2006/relationships/image" Target="../media/image64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45.png"/><Relationship Id="rId7" Type="http://schemas.openxmlformats.org/officeDocument/2006/relationships/image" Target="../media/image69.png"/><Relationship Id="rId12" Type="http://schemas.openxmlformats.org/officeDocument/2006/relationships/image" Target="../media/image74.png"/><Relationship Id="rId17" Type="http://schemas.openxmlformats.org/officeDocument/2006/relationships/image" Target="../media/image61.png"/><Relationship Id="rId2" Type="http://schemas.openxmlformats.org/officeDocument/2006/relationships/audio" Target="../media/media7.m4a"/><Relationship Id="rId16" Type="http://schemas.openxmlformats.org/officeDocument/2006/relationships/image" Target="../media/image63.png"/><Relationship Id="rId20" Type="http://schemas.openxmlformats.org/officeDocument/2006/relationships/image" Target="../media/image66.png"/><Relationship Id="rId1" Type="http://schemas.microsoft.com/office/2007/relationships/media" Target="../media/media7.m4a"/><Relationship Id="rId6" Type="http://schemas.openxmlformats.org/officeDocument/2006/relationships/image" Target="../media/image68.png"/><Relationship Id="rId11" Type="http://schemas.openxmlformats.org/officeDocument/2006/relationships/image" Target="../media/image73.png"/><Relationship Id="rId5" Type="http://schemas.openxmlformats.org/officeDocument/2006/relationships/image" Target="../media/image67.jpg"/><Relationship Id="rId15" Type="http://schemas.openxmlformats.org/officeDocument/2006/relationships/image" Target="../media/image58.png"/><Relationship Id="rId10" Type="http://schemas.openxmlformats.org/officeDocument/2006/relationships/image" Target="../media/image72.png"/><Relationship Id="rId19" Type="http://schemas.openxmlformats.org/officeDocument/2006/relationships/image" Target="../media/image65.png"/><Relationship Id="rId4" Type="http://schemas.openxmlformats.org/officeDocument/2006/relationships/notesSlide" Target="../notesSlides/notesSlide15.xml"/><Relationship Id="rId9" Type="http://schemas.openxmlformats.org/officeDocument/2006/relationships/image" Target="../media/image71.png"/><Relationship Id="rId14" Type="http://schemas.openxmlformats.org/officeDocument/2006/relationships/image" Target="../media/image7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0.png"/><Relationship Id="rId2" Type="http://schemas.openxmlformats.org/officeDocument/2006/relationships/image" Target="../media/image77.jp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330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13" Type="http://schemas.openxmlformats.org/officeDocument/2006/relationships/image" Target="../media/image74.png"/><Relationship Id="rId18" Type="http://schemas.openxmlformats.org/officeDocument/2006/relationships/image" Target="../media/image61.png"/><Relationship Id="rId3" Type="http://schemas.microsoft.com/office/2007/relationships/media" Target="../media/media9.m4a"/><Relationship Id="rId21" Type="http://schemas.openxmlformats.org/officeDocument/2006/relationships/image" Target="../media/image66.png"/><Relationship Id="rId7" Type="http://schemas.openxmlformats.org/officeDocument/2006/relationships/image" Target="../media/image67.jpg"/><Relationship Id="rId12" Type="http://schemas.openxmlformats.org/officeDocument/2006/relationships/image" Target="../media/image73.png"/><Relationship Id="rId17" Type="http://schemas.openxmlformats.org/officeDocument/2006/relationships/image" Target="../media/image63.png"/><Relationship Id="rId2" Type="http://schemas.openxmlformats.org/officeDocument/2006/relationships/audio" Target="../media/media8.m4a"/><Relationship Id="rId16" Type="http://schemas.openxmlformats.org/officeDocument/2006/relationships/image" Target="../media/image58.png"/><Relationship Id="rId20" Type="http://schemas.openxmlformats.org/officeDocument/2006/relationships/image" Target="../media/image65.png"/><Relationship Id="rId1" Type="http://schemas.microsoft.com/office/2007/relationships/media" Target="../media/media8.m4a"/><Relationship Id="rId6" Type="http://schemas.openxmlformats.org/officeDocument/2006/relationships/notesSlide" Target="../notesSlides/notesSlide16.xml"/><Relationship Id="rId11" Type="http://schemas.openxmlformats.org/officeDocument/2006/relationships/image" Target="../media/image72.png"/><Relationship Id="rId5" Type="http://schemas.openxmlformats.org/officeDocument/2006/relationships/slideLayout" Target="../slideLayouts/slideLayout1.xml"/><Relationship Id="rId15" Type="http://schemas.openxmlformats.org/officeDocument/2006/relationships/image" Target="../media/image76.png"/><Relationship Id="rId23" Type="http://schemas.openxmlformats.org/officeDocument/2006/relationships/image" Target="../media/image45.png"/><Relationship Id="rId10" Type="http://schemas.openxmlformats.org/officeDocument/2006/relationships/image" Target="../media/image71.png"/><Relationship Id="rId19" Type="http://schemas.openxmlformats.org/officeDocument/2006/relationships/image" Target="../media/image64.png"/><Relationship Id="rId4" Type="http://schemas.openxmlformats.org/officeDocument/2006/relationships/audio" Target="../media/media9.m4a"/><Relationship Id="rId9" Type="http://schemas.openxmlformats.org/officeDocument/2006/relationships/image" Target="../media/image70.png"/><Relationship Id="rId14" Type="http://schemas.openxmlformats.org/officeDocument/2006/relationships/image" Target="../media/image75.png"/><Relationship Id="rId22" Type="http://schemas.openxmlformats.org/officeDocument/2006/relationships/image" Target="../media/image80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15.png"/><Relationship Id="rId7" Type="http://schemas.openxmlformats.org/officeDocument/2006/relationships/image" Target="../media/image57.png"/><Relationship Id="rId12" Type="http://schemas.openxmlformats.org/officeDocument/2006/relationships/image" Target="../media/image5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image" Target="../media/image58.png"/><Relationship Id="rId5" Type="http://schemas.openxmlformats.org/officeDocument/2006/relationships/image" Target="../media/image56.png"/><Relationship Id="rId10" Type="http://schemas.openxmlformats.org/officeDocument/2006/relationships/image" Target="../media/image24.png"/><Relationship Id="rId4" Type="http://schemas.openxmlformats.org/officeDocument/2006/relationships/image" Target="../media/image55.png"/><Relationship Id="rId9" Type="http://schemas.openxmlformats.org/officeDocument/2006/relationships/image" Target="../media/image23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63.png"/><Relationship Id="rId12" Type="http://schemas.openxmlformats.org/officeDocument/2006/relationships/image" Target="../media/image45.png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58.png"/><Relationship Id="rId11" Type="http://schemas.openxmlformats.org/officeDocument/2006/relationships/image" Target="../media/image66.png"/><Relationship Id="rId5" Type="http://schemas.openxmlformats.org/officeDocument/2006/relationships/image" Target="../media/image81.jpg"/><Relationship Id="rId10" Type="http://schemas.openxmlformats.org/officeDocument/2006/relationships/image" Target="../media/image65.png"/><Relationship Id="rId4" Type="http://schemas.openxmlformats.org/officeDocument/2006/relationships/notesSlide" Target="../notesSlides/notesSlide18.xml"/><Relationship Id="rId9" Type="http://schemas.openxmlformats.org/officeDocument/2006/relationships/image" Target="../media/image64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13" Type="http://schemas.openxmlformats.org/officeDocument/2006/relationships/image" Target="../media/image60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63.png"/><Relationship Id="rId12" Type="http://schemas.openxmlformats.org/officeDocument/2006/relationships/image" Target="../media/image59.png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58.png"/><Relationship Id="rId11" Type="http://schemas.openxmlformats.org/officeDocument/2006/relationships/image" Target="../media/image66.png"/><Relationship Id="rId5" Type="http://schemas.openxmlformats.org/officeDocument/2006/relationships/image" Target="../media/image67.jpg"/><Relationship Id="rId15" Type="http://schemas.openxmlformats.org/officeDocument/2006/relationships/image" Target="../media/image45.png"/><Relationship Id="rId10" Type="http://schemas.openxmlformats.org/officeDocument/2006/relationships/image" Target="../media/image65.png"/><Relationship Id="rId4" Type="http://schemas.openxmlformats.org/officeDocument/2006/relationships/notesSlide" Target="../notesSlides/notesSlide19.xml"/><Relationship Id="rId9" Type="http://schemas.openxmlformats.org/officeDocument/2006/relationships/image" Target="../media/image64.png"/><Relationship Id="rId14" Type="http://schemas.openxmlformats.org/officeDocument/2006/relationships/image" Target="../media/image62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54.gif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12" Type="http://schemas.openxmlformats.org/officeDocument/2006/relationships/image" Target="../media/image53.gi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11" Type="http://schemas.openxmlformats.org/officeDocument/2006/relationships/image" Target="../media/image18.png"/><Relationship Id="rId5" Type="http://schemas.openxmlformats.org/officeDocument/2006/relationships/image" Target="../media/image48.png"/><Relationship Id="rId10" Type="http://schemas.openxmlformats.org/officeDocument/2006/relationships/image" Target="../media/image19.png"/><Relationship Id="rId4" Type="http://schemas.openxmlformats.org/officeDocument/2006/relationships/image" Target="../media/image47.png"/><Relationship Id="rId9" Type="http://schemas.openxmlformats.org/officeDocument/2006/relationships/image" Target="../media/image5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5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0.png"/><Relationship Id="rId5" Type="http://schemas.openxmlformats.org/officeDocument/2006/relationships/image" Target="../media/image19.png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25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15.png"/><Relationship Id="rId7" Type="http://schemas.openxmlformats.org/officeDocument/2006/relationships/image" Target="../media/image57.png"/><Relationship Id="rId12" Type="http://schemas.openxmlformats.org/officeDocument/2006/relationships/image" Target="../media/image5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image" Target="../media/image58.png"/><Relationship Id="rId5" Type="http://schemas.openxmlformats.org/officeDocument/2006/relationships/image" Target="../media/image56.png"/><Relationship Id="rId10" Type="http://schemas.openxmlformats.org/officeDocument/2006/relationships/image" Target="../media/image24.png"/><Relationship Id="rId4" Type="http://schemas.openxmlformats.org/officeDocument/2006/relationships/image" Target="../media/image55.png"/><Relationship Id="rId9" Type="http://schemas.openxmlformats.org/officeDocument/2006/relationships/image" Target="../media/image23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62.png"/><Relationship Id="rId18" Type="http://schemas.openxmlformats.org/officeDocument/2006/relationships/image" Target="../media/image65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56.png"/><Relationship Id="rId12" Type="http://schemas.openxmlformats.org/officeDocument/2006/relationships/image" Target="../media/image61.png"/><Relationship Id="rId17" Type="http://schemas.openxmlformats.org/officeDocument/2006/relationships/image" Target="../media/image64.png"/><Relationship Id="rId2" Type="http://schemas.openxmlformats.org/officeDocument/2006/relationships/audio" Target="../media/media12.m4a"/><Relationship Id="rId16" Type="http://schemas.openxmlformats.org/officeDocument/2006/relationships/image" Target="../media/image63.png"/><Relationship Id="rId1" Type="http://schemas.microsoft.com/office/2007/relationships/media" Target="../media/media12.m4a"/><Relationship Id="rId6" Type="http://schemas.openxmlformats.org/officeDocument/2006/relationships/image" Target="../media/image55.png"/><Relationship Id="rId11" Type="http://schemas.openxmlformats.org/officeDocument/2006/relationships/image" Target="../media/image60.png"/><Relationship Id="rId5" Type="http://schemas.openxmlformats.org/officeDocument/2006/relationships/image" Target="../media/image15.png"/><Relationship Id="rId15" Type="http://schemas.openxmlformats.org/officeDocument/2006/relationships/image" Target="../media/image58.png"/><Relationship Id="rId10" Type="http://schemas.openxmlformats.org/officeDocument/2006/relationships/image" Target="../media/image59.png"/><Relationship Id="rId19" Type="http://schemas.openxmlformats.org/officeDocument/2006/relationships/image" Target="../media/image45.png"/><Relationship Id="rId4" Type="http://schemas.openxmlformats.org/officeDocument/2006/relationships/notesSlide" Target="../notesSlides/notesSlide22.xml"/><Relationship Id="rId9" Type="http://schemas.openxmlformats.org/officeDocument/2006/relationships/image" Target="../media/image34.png"/><Relationship Id="rId14" Type="http://schemas.openxmlformats.org/officeDocument/2006/relationships/image" Target="../media/image66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15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15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85.png"/><Relationship Id="rId7" Type="http://schemas.openxmlformats.org/officeDocument/2006/relationships/image" Target="../media/image6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10" Type="http://schemas.openxmlformats.org/officeDocument/2006/relationships/image" Target="../media/image65.png"/><Relationship Id="rId4" Type="http://schemas.openxmlformats.org/officeDocument/2006/relationships/image" Target="../media/image59.png"/><Relationship Id="rId9" Type="http://schemas.openxmlformats.org/officeDocument/2006/relationships/image" Target="../media/image6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3.mp4"/><Relationship Id="rId1" Type="http://schemas.microsoft.com/office/2007/relationships/media" Target="../media/media13.mp4"/><Relationship Id="rId4" Type="http://schemas.openxmlformats.org/officeDocument/2006/relationships/image" Target="../media/image8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7" Type="http://schemas.openxmlformats.org/officeDocument/2006/relationships/image" Target="../media/image8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88.png"/><Relationship Id="rId4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5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10.png"/><Relationship Id="rId5" Type="http://schemas.openxmlformats.org/officeDocument/2006/relationships/image" Target="../media/image19.png"/><Relationship Id="rId4" Type="http://schemas.openxmlformats.org/officeDocument/2006/relationships/notesSlide" Target="../notesSlides/notesSlide4.xml"/><Relationship Id="rId9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15.png"/><Relationship Id="rId3" Type="http://schemas.openxmlformats.org/officeDocument/2006/relationships/image" Target="../media/image27.jpg"/><Relationship Id="rId7" Type="http://schemas.openxmlformats.org/officeDocument/2006/relationships/image" Target="../media/image4.svg"/><Relationship Id="rId12" Type="http://schemas.openxmlformats.org/officeDocument/2006/relationships/image" Target="../media/image34.png"/><Relationship Id="rId2" Type="http://schemas.openxmlformats.org/officeDocument/2006/relationships/audio" Target="../media/audio1.wav"/><Relationship Id="rId16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11" Type="http://schemas.openxmlformats.org/officeDocument/2006/relationships/image" Target="../media/image33.png"/><Relationship Id="rId5" Type="http://schemas.openxmlformats.org/officeDocument/2006/relationships/image" Target="../media/image2.svg"/><Relationship Id="rId15" Type="http://schemas.openxmlformats.org/officeDocument/2006/relationships/slide" Target="slide18.xml"/><Relationship Id="rId10" Type="http://schemas.openxmlformats.org/officeDocument/2006/relationships/image" Target="../media/image32.png"/><Relationship Id="rId4" Type="http://schemas.openxmlformats.org/officeDocument/2006/relationships/image" Target="../media/image28.png"/><Relationship Id="rId9" Type="http://schemas.openxmlformats.org/officeDocument/2006/relationships/image" Target="../media/image31.png"/><Relationship Id="rId1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15.png"/><Relationship Id="rId3" Type="http://schemas.openxmlformats.org/officeDocument/2006/relationships/image" Target="../media/image27.jpg"/><Relationship Id="rId7" Type="http://schemas.openxmlformats.org/officeDocument/2006/relationships/image" Target="../media/image4.svg"/><Relationship Id="rId12" Type="http://schemas.openxmlformats.org/officeDocument/2006/relationships/image" Target="../media/image34.png"/><Relationship Id="rId17" Type="http://schemas.openxmlformats.org/officeDocument/2006/relationships/image" Target="../media/image35.png"/><Relationship Id="rId2" Type="http://schemas.openxmlformats.org/officeDocument/2006/relationships/audio" Target="../media/audio1.wav"/><Relationship Id="rId16" Type="http://schemas.openxmlformats.org/officeDocument/2006/relationships/slide" Target="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11" Type="http://schemas.openxmlformats.org/officeDocument/2006/relationships/image" Target="../media/image33.png"/><Relationship Id="rId5" Type="http://schemas.openxmlformats.org/officeDocument/2006/relationships/image" Target="../media/image2.svg"/><Relationship Id="rId15" Type="http://schemas.openxmlformats.org/officeDocument/2006/relationships/slide" Target="slide19.xml"/><Relationship Id="rId10" Type="http://schemas.openxmlformats.org/officeDocument/2006/relationships/image" Target="../media/image32.png"/><Relationship Id="rId4" Type="http://schemas.openxmlformats.org/officeDocument/2006/relationships/image" Target="../media/image28.png"/><Relationship Id="rId9" Type="http://schemas.openxmlformats.org/officeDocument/2006/relationships/image" Target="../media/image31.png"/><Relationship Id="rId1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4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35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slide" Target="slide9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Google Shape;106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-6636" y="1742011"/>
            <a:ext cx="4024092" cy="46377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316133" y="1076411"/>
            <a:ext cx="1727788" cy="1727788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1"/>
          <p:cNvSpPr/>
          <p:nvPr/>
        </p:nvSpPr>
        <p:spPr>
          <a:xfrm rot="-1632596">
            <a:off x="8695484" y="2190687"/>
            <a:ext cx="458393" cy="458393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blipFill rotWithShape="1">
            <a:blip r:embed="rId5">
              <a:alphaModFix/>
            </a:blip>
            <a:stretch>
              <a:fillRect/>
            </a:stretch>
          </a:blipFill>
          <a:ln w="28575" cap="flat" cmpd="sng">
            <a:solidFill>
              <a:srgbClr val="804D2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109" name="Google Shape;109;p1"/>
          <p:cNvSpPr/>
          <p:nvPr/>
        </p:nvSpPr>
        <p:spPr>
          <a:xfrm>
            <a:off x="9359523" y="1941840"/>
            <a:ext cx="253437" cy="253437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blipFill rotWithShape="1">
            <a:blip r:embed="rId6">
              <a:alphaModFix/>
            </a:blip>
            <a:stretch>
              <a:fillRect/>
            </a:stretch>
          </a:blipFill>
          <a:ln w="19050" cap="flat" cmpd="sng">
            <a:solidFill>
              <a:srgbClr val="804D2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110" name="Google Shape;110;p1"/>
          <p:cNvSpPr/>
          <p:nvPr/>
        </p:nvSpPr>
        <p:spPr>
          <a:xfrm>
            <a:off x="10510930" y="2615936"/>
            <a:ext cx="186345" cy="186345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blipFill rotWithShape="1">
            <a:blip r:embed="rId7">
              <a:alphaModFix/>
            </a:blip>
            <a:stretch>
              <a:fillRect/>
            </a:stretch>
          </a:blipFill>
          <a:ln w="12700" cap="flat" cmpd="sng">
            <a:solidFill>
              <a:srgbClr val="804D2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111" name="Google Shape;111;p1"/>
          <p:cNvSpPr/>
          <p:nvPr/>
        </p:nvSpPr>
        <p:spPr>
          <a:xfrm rot="-1677003">
            <a:off x="9785279" y="2567663"/>
            <a:ext cx="143799" cy="143799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blipFill rotWithShape="1">
            <a:blip r:embed="rId8">
              <a:alphaModFix/>
            </a:blip>
            <a:stretch>
              <a:fillRect/>
            </a:stretch>
          </a:blipFill>
          <a:ln w="12700" cap="flat" cmpd="sng">
            <a:solidFill>
              <a:srgbClr val="804D2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pic>
        <p:nvPicPr>
          <p:cNvPr id="112" name="Google Shape;112;p1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8965541" y="84013"/>
            <a:ext cx="1041400" cy="1054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1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871216" y="2464345"/>
            <a:ext cx="833836" cy="9646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1" descr="C:\Users\Administrator\Desktop\小鸟.png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10604103" y="587179"/>
            <a:ext cx="834877" cy="88738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5" name="Google Shape;115;p1"/>
          <p:cNvGrpSpPr/>
          <p:nvPr/>
        </p:nvGrpSpPr>
        <p:grpSpPr>
          <a:xfrm>
            <a:off x="3558221" y="934481"/>
            <a:ext cx="8393218" cy="5684924"/>
            <a:chOff x="3558221" y="934481"/>
            <a:chExt cx="8393218" cy="5684924"/>
          </a:xfrm>
        </p:grpSpPr>
        <p:pic>
          <p:nvPicPr>
            <p:cNvPr id="116" name="Google Shape;116;p1"/>
            <p:cNvPicPr preferRelativeResize="0"/>
            <p:nvPr/>
          </p:nvPicPr>
          <p:blipFill rotWithShape="1">
            <a:blip r:embed="rId12">
              <a:alphaModFix/>
            </a:blip>
            <a:srcRect/>
            <a:stretch/>
          </p:blipFill>
          <p:spPr>
            <a:xfrm rot="10800000">
              <a:off x="3558221" y="934481"/>
              <a:ext cx="8393218" cy="568492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7" name="Google Shape;117;p1"/>
            <p:cNvSpPr txBox="1"/>
            <p:nvPr/>
          </p:nvSpPr>
          <p:spPr>
            <a:xfrm>
              <a:off x="4477397" y="3026081"/>
              <a:ext cx="7266928" cy="13233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vi-VN" sz="4000" b="0" i="0" u="none" strike="noStrike" cap="none" dirty="0" smtClean="0">
                  <a:solidFill>
                    <a:srgbClr val="002060"/>
                  </a:solidFill>
                  <a:latin typeface="Coiny"/>
                  <a:ea typeface="Coiny"/>
                  <a:cs typeface="Coiny"/>
                  <a:sym typeface="Coiny"/>
                </a:rPr>
                <a:t>CHÀO MỪNG CÁC THẦY, CÔ GIÁO ĐẾN DỰ GIỜ!</a:t>
              </a:r>
              <a:endParaRPr sz="1800" dirty="0"/>
            </a:p>
          </p:txBody>
        </p:sp>
      </p:grpSp>
      <p:pic>
        <p:nvPicPr>
          <p:cNvPr id="120" name="Google Shape;120;p1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257079" y="-18257"/>
            <a:ext cx="1475295" cy="14752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57165" y="-126683"/>
            <a:ext cx="1727788" cy="17277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1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4530460" y="274082"/>
            <a:ext cx="1609724" cy="1320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1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2639563" y="2162520"/>
            <a:ext cx="1430737" cy="15651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Google Shape;106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-6636" y="1742011"/>
            <a:ext cx="4024092" cy="46377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316133" y="1076411"/>
            <a:ext cx="1727788" cy="1727788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1"/>
          <p:cNvSpPr/>
          <p:nvPr/>
        </p:nvSpPr>
        <p:spPr>
          <a:xfrm rot="-1632596">
            <a:off x="8695484" y="2190687"/>
            <a:ext cx="458393" cy="458393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blipFill rotWithShape="1">
            <a:blip r:embed="rId5">
              <a:alphaModFix/>
            </a:blip>
            <a:stretch>
              <a:fillRect/>
            </a:stretch>
          </a:blipFill>
          <a:ln w="28575" cap="flat" cmpd="sng">
            <a:solidFill>
              <a:srgbClr val="804D2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109" name="Google Shape;109;p1"/>
          <p:cNvSpPr/>
          <p:nvPr/>
        </p:nvSpPr>
        <p:spPr>
          <a:xfrm>
            <a:off x="9359523" y="1941840"/>
            <a:ext cx="253437" cy="253437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blipFill rotWithShape="1">
            <a:blip r:embed="rId6">
              <a:alphaModFix/>
            </a:blip>
            <a:stretch>
              <a:fillRect/>
            </a:stretch>
          </a:blipFill>
          <a:ln w="19050" cap="flat" cmpd="sng">
            <a:solidFill>
              <a:srgbClr val="804D2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110" name="Google Shape;110;p1"/>
          <p:cNvSpPr/>
          <p:nvPr/>
        </p:nvSpPr>
        <p:spPr>
          <a:xfrm>
            <a:off x="10510930" y="2615936"/>
            <a:ext cx="186345" cy="186345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blipFill rotWithShape="1">
            <a:blip r:embed="rId7">
              <a:alphaModFix/>
            </a:blip>
            <a:stretch>
              <a:fillRect/>
            </a:stretch>
          </a:blipFill>
          <a:ln w="12700" cap="flat" cmpd="sng">
            <a:solidFill>
              <a:srgbClr val="804D2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111" name="Google Shape;111;p1"/>
          <p:cNvSpPr/>
          <p:nvPr/>
        </p:nvSpPr>
        <p:spPr>
          <a:xfrm rot="-1677003">
            <a:off x="9785279" y="2567663"/>
            <a:ext cx="143799" cy="143799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blipFill rotWithShape="1">
            <a:blip r:embed="rId8">
              <a:alphaModFix/>
            </a:blip>
            <a:stretch>
              <a:fillRect/>
            </a:stretch>
          </a:blipFill>
          <a:ln w="12700" cap="flat" cmpd="sng">
            <a:solidFill>
              <a:srgbClr val="804D2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pic>
        <p:nvPicPr>
          <p:cNvPr id="112" name="Google Shape;112;p1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8965541" y="84013"/>
            <a:ext cx="1041400" cy="1054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1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871216" y="2464345"/>
            <a:ext cx="833836" cy="9646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1" descr="C:\Users\Administrator\Desktop\小鸟.png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10604103" y="587179"/>
            <a:ext cx="834877" cy="88738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5" name="Google Shape;115;p1"/>
          <p:cNvGrpSpPr/>
          <p:nvPr/>
        </p:nvGrpSpPr>
        <p:grpSpPr>
          <a:xfrm>
            <a:off x="3568550" y="1217318"/>
            <a:ext cx="8393218" cy="5684924"/>
            <a:chOff x="3568550" y="1217318"/>
            <a:chExt cx="8393218" cy="5684924"/>
          </a:xfrm>
        </p:grpSpPr>
        <p:pic>
          <p:nvPicPr>
            <p:cNvPr id="116" name="Google Shape;116;p1"/>
            <p:cNvPicPr preferRelativeResize="0"/>
            <p:nvPr/>
          </p:nvPicPr>
          <p:blipFill rotWithShape="1">
            <a:blip r:embed="rId12">
              <a:alphaModFix/>
            </a:blip>
            <a:srcRect/>
            <a:stretch/>
          </p:blipFill>
          <p:spPr>
            <a:xfrm rot="10800000">
              <a:off x="3568550" y="1217318"/>
              <a:ext cx="8393218" cy="568492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7" name="Google Shape;117;p1"/>
            <p:cNvSpPr txBox="1"/>
            <p:nvPr/>
          </p:nvSpPr>
          <p:spPr>
            <a:xfrm>
              <a:off x="4477397" y="3026081"/>
              <a:ext cx="7266928" cy="5847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b="0" i="0" u="none" strike="noStrike" cap="none" dirty="0" err="1">
                  <a:solidFill>
                    <a:srgbClr val="002060"/>
                  </a:solidFill>
                  <a:latin typeface="Coiny"/>
                  <a:ea typeface="Coiny"/>
                  <a:cs typeface="Coiny"/>
                  <a:sym typeface="Coiny"/>
                </a:rPr>
                <a:t>Thứ</a:t>
              </a:r>
              <a:r>
                <a:rPr lang="en-US" sz="3200" b="0" i="0" u="none" strike="noStrike" cap="none" dirty="0">
                  <a:solidFill>
                    <a:srgbClr val="002060"/>
                  </a:solidFill>
                  <a:latin typeface="Coiny"/>
                  <a:ea typeface="Coiny"/>
                  <a:cs typeface="Coiny"/>
                  <a:sym typeface="Coiny"/>
                </a:rPr>
                <a:t> </a:t>
              </a:r>
              <a:r>
                <a:rPr lang="vi-VN" sz="3200" b="0" i="0" u="none" strike="noStrike" cap="none" dirty="0" smtClean="0">
                  <a:solidFill>
                    <a:srgbClr val="002060"/>
                  </a:solidFill>
                  <a:latin typeface="Coiny"/>
                  <a:ea typeface="Coiny"/>
                  <a:cs typeface="Coiny"/>
                  <a:sym typeface="Coiny"/>
                </a:rPr>
                <a:t>sáu</a:t>
              </a:r>
              <a:r>
                <a:rPr lang="en-US" sz="3200" b="0" i="0" u="none" strike="noStrike" cap="none" dirty="0" smtClean="0">
                  <a:solidFill>
                    <a:srgbClr val="002060"/>
                  </a:solidFill>
                  <a:latin typeface="Coiny"/>
                  <a:ea typeface="Coiny"/>
                  <a:cs typeface="Coiny"/>
                  <a:sym typeface="Coiny"/>
                </a:rPr>
                <a:t> </a:t>
              </a:r>
              <a:r>
                <a:rPr lang="en-US" sz="3200" b="0" i="0" u="none" strike="noStrike" cap="none" dirty="0" err="1" smtClean="0">
                  <a:solidFill>
                    <a:srgbClr val="002060"/>
                  </a:solidFill>
                  <a:latin typeface="Coiny"/>
                  <a:ea typeface="Coiny"/>
                  <a:cs typeface="Coiny"/>
                  <a:sym typeface="Coiny"/>
                </a:rPr>
                <a:t>ngày</a:t>
              </a:r>
              <a:r>
                <a:rPr lang="vi-VN" sz="3200" dirty="0">
                  <a:solidFill>
                    <a:srgbClr val="002060"/>
                  </a:solidFill>
                  <a:latin typeface="Coiny"/>
                  <a:ea typeface="Coiny"/>
                  <a:cs typeface="Coiny"/>
                  <a:sym typeface="Coiny"/>
                </a:rPr>
                <a:t> </a:t>
              </a:r>
              <a:r>
                <a:rPr lang="vi-VN" sz="3200" dirty="0" smtClean="0">
                  <a:solidFill>
                    <a:srgbClr val="002060"/>
                  </a:solidFill>
                  <a:latin typeface="Coiny"/>
                  <a:ea typeface="Coiny"/>
                  <a:cs typeface="Coiny"/>
                  <a:sym typeface="Coiny"/>
                </a:rPr>
                <a:t>5</a:t>
              </a:r>
              <a:r>
                <a:rPr lang="en-US" sz="3200" b="0" i="0" u="none" strike="noStrike" cap="none" dirty="0" smtClean="0">
                  <a:solidFill>
                    <a:srgbClr val="002060"/>
                  </a:solidFill>
                  <a:latin typeface="Coiny"/>
                  <a:ea typeface="Coiny"/>
                  <a:cs typeface="Coiny"/>
                  <a:sym typeface="Coiny"/>
                </a:rPr>
                <a:t> </a:t>
              </a:r>
              <a:r>
                <a:rPr lang="en-US" sz="3200" b="0" i="0" u="none" strike="noStrike" cap="none" dirty="0" err="1">
                  <a:solidFill>
                    <a:srgbClr val="002060"/>
                  </a:solidFill>
                  <a:latin typeface="Coiny"/>
                  <a:ea typeface="Coiny"/>
                  <a:cs typeface="Coiny"/>
                  <a:sym typeface="Coiny"/>
                </a:rPr>
                <a:t>tháng</a:t>
              </a:r>
              <a:r>
                <a:rPr lang="en-US" sz="3200" b="0" i="0" u="none" strike="noStrike" cap="none" dirty="0">
                  <a:solidFill>
                    <a:srgbClr val="002060"/>
                  </a:solidFill>
                  <a:latin typeface="Coiny"/>
                  <a:ea typeface="Coiny"/>
                  <a:cs typeface="Coiny"/>
                  <a:sym typeface="Coiny"/>
                </a:rPr>
                <a:t> </a:t>
              </a:r>
              <a:r>
                <a:rPr lang="vi-VN" sz="3200" b="0" i="0" u="none" strike="noStrike" cap="none" dirty="0" smtClean="0">
                  <a:solidFill>
                    <a:srgbClr val="002060"/>
                  </a:solidFill>
                  <a:latin typeface="Coiny"/>
                  <a:ea typeface="Coiny"/>
                  <a:cs typeface="Coiny"/>
                  <a:sym typeface="Coiny"/>
                </a:rPr>
                <a:t>4</a:t>
              </a:r>
              <a:r>
                <a:rPr lang="en-US" sz="3200" b="0" i="0" u="none" strike="noStrike" cap="none" dirty="0" smtClean="0">
                  <a:solidFill>
                    <a:srgbClr val="002060"/>
                  </a:solidFill>
                  <a:latin typeface="Coiny"/>
                  <a:ea typeface="Coiny"/>
                  <a:cs typeface="Coiny"/>
                  <a:sym typeface="Coiny"/>
                </a:rPr>
                <a:t> </a:t>
              </a:r>
              <a:r>
                <a:rPr lang="en-US" sz="3200" b="0" i="0" u="none" strike="noStrike" cap="none" dirty="0" err="1">
                  <a:solidFill>
                    <a:srgbClr val="002060"/>
                  </a:solidFill>
                  <a:latin typeface="Coiny"/>
                  <a:ea typeface="Coiny"/>
                  <a:cs typeface="Coiny"/>
                  <a:sym typeface="Coiny"/>
                </a:rPr>
                <a:t>năm</a:t>
              </a:r>
              <a:r>
                <a:rPr lang="en-US" sz="3200" b="0" i="0" u="none" strike="noStrike" cap="none" dirty="0">
                  <a:solidFill>
                    <a:srgbClr val="002060"/>
                  </a:solidFill>
                  <a:latin typeface="Coiny"/>
                  <a:ea typeface="Coiny"/>
                  <a:cs typeface="Coiny"/>
                  <a:sym typeface="Coiny"/>
                </a:rPr>
                <a:t> </a:t>
              </a:r>
              <a:r>
                <a:rPr lang="vi-VN" sz="3200" b="0" i="0" u="none" strike="noStrike" cap="none" dirty="0" smtClean="0">
                  <a:solidFill>
                    <a:srgbClr val="002060"/>
                  </a:solidFill>
                  <a:latin typeface="Coiny"/>
                  <a:ea typeface="Coiny"/>
                  <a:cs typeface="Coiny"/>
                  <a:sym typeface="Coiny"/>
                </a:rPr>
                <a:t>2024</a:t>
              </a:r>
              <a:endParaRPr dirty="0"/>
            </a:p>
          </p:txBody>
        </p:sp>
        <p:sp>
          <p:nvSpPr>
            <p:cNvPr id="118" name="Google Shape;118;p1"/>
            <p:cNvSpPr txBox="1"/>
            <p:nvPr/>
          </p:nvSpPr>
          <p:spPr>
            <a:xfrm>
              <a:off x="3886201" y="3619326"/>
              <a:ext cx="7960658" cy="20620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b="0" i="0" u="none" strike="noStrike" cap="none" dirty="0" smtClean="0">
                  <a:solidFill>
                    <a:srgbClr val="53C2E8"/>
                  </a:solidFill>
                  <a:latin typeface="Coiny"/>
                  <a:ea typeface="Coiny"/>
                  <a:cs typeface="Coiny"/>
                  <a:sym typeface="Coiny"/>
                </a:rPr>
                <a:t>TOÁN</a:t>
              </a:r>
              <a:endParaRPr lang="vi-VN" sz="3200" b="0" i="0" u="none" strike="noStrike" cap="none" dirty="0" smtClean="0">
                <a:solidFill>
                  <a:srgbClr val="53C2E8"/>
                </a:solidFill>
                <a:latin typeface="Coiny"/>
                <a:ea typeface="Coiny"/>
                <a:cs typeface="Coiny"/>
                <a:sym typeface="Coiny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vi-VN" sz="3200" dirty="0" smtClean="0">
                  <a:solidFill>
                    <a:srgbClr val="53C2E8"/>
                  </a:solidFill>
                  <a:latin typeface="Coiny"/>
                  <a:ea typeface="Coiny"/>
                  <a:cs typeface="Coiny"/>
                  <a:sym typeface="Coiny"/>
                </a:rPr>
                <a:t>Ôn tập về đo diện tích và đo thể tích (tiếp theo)</a:t>
              </a: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vi-VN" sz="3200" b="0" i="0" u="none" strike="noStrike" cap="none" dirty="0">
                  <a:solidFill>
                    <a:srgbClr val="53C2E8"/>
                  </a:solidFill>
                  <a:latin typeface="Coiny"/>
                  <a:ea typeface="Coiny"/>
                  <a:cs typeface="Coiny"/>
                  <a:sym typeface="Coiny"/>
                </a:rPr>
                <a:t> </a:t>
              </a:r>
              <a:r>
                <a:rPr lang="vi-VN" sz="3200" b="0" i="0" u="none" strike="noStrike" cap="none" dirty="0" smtClean="0">
                  <a:solidFill>
                    <a:srgbClr val="53C2E8"/>
                  </a:solidFill>
                  <a:latin typeface="Coiny"/>
                  <a:ea typeface="Coiny"/>
                  <a:cs typeface="Coiny"/>
                  <a:sym typeface="Coiny"/>
                </a:rPr>
                <a:t>     Trang 155- 156</a:t>
              </a:r>
            </a:p>
          </p:txBody>
        </p:sp>
      </p:grpSp>
      <p:pic>
        <p:nvPicPr>
          <p:cNvPr id="120" name="Google Shape;120;p1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257079" y="-18257"/>
            <a:ext cx="1475295" cy="14752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57165" y="-126683"/>
            <a:ext cx="1727788" cy="17277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1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4530460" y="274082"/>
            <a:ext cx="1609724" cy="1320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1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2639563" y="2162520"/>
            <a:ext cx="1430737" cy="15651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16324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82388" y="666206"/>
            <a:ext cx="66620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5400" b="1" dirty="0" smtClean="0">
                <a:solidFill>
                  <a:schemeClr val="bg1"/>
                </a:solidFill>
                <a:latin typeface="+mj-lt"/>
              </a:rPr>
              <a:t>Yêu cầu cần đạt:</a:t>
            </a:r>
            <a:endParaRPr lang="en-US" sz="5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-195943" y="1876025"/>
            <a:ext cx="12579532" cy="4642342"/>
          </a:xfrm>
          <a:custGeom>
            <a:avLst/>
            <a:gdLst/>
            <a:ahLst/>
            <a:cxnLst/>
            <a:rect l="l" t="t" r="r" b="b"/>
            <a:pathLst>
              <a:path w="6674979" h="1893267">
                <a:moveTo>
                  <a:pt x="0" y="0"/>
                </a:moveTo>
                <a:lnTo>
                  <a:pt x="6674979" y="0"/>
                </a:lnTo>
                <a:lnTo>
                  <a:pt x="6674979" y="1893267"/>
                </a:lnTo>
                <a:lnTo>
                  <a:pt x="0" y="189326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ctr"/>
            <a:r>
              <a:rPr lang="vi-VN" sz="4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-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4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 </a:t>
            </a:r>
            <a:r>
              <a:rPr lang="en-US" sz="4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sánh</a:t>
            </a:r>
            <a:r>
              <a:rPr lang="en-US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</a:t>
            </a:r>
            <a:r>
              <a:rPr lang="en-US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so </a:t>
            </a:r>
            <a:r>
              <a:rPr lang="en-US" sz="4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sánh</a:t>
            </a:r>
            <a:r>
              <a:rPr lang="en-US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</a:t>
            </a:r>
            <a:r>
              <a:rPr lang="en-US" sz="4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vi-VN" sz="4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vi-VN" sz="3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vi-VN" sz="36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vi-VN" sz="4400" b="1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       - </a:t>
            </a:r>
            <a:r>
              <a:rPr lang="vi-VN" sz="4400" b="1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r>
              <a:rPr lang="en-US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buFontTx/>
              <a:buChar char="-"/>
            </a:pPr>
            <a:endParaRPr lang="en-US" sz="2800" b="1" dirty="0">
              <a:solidFill>
                <a:schemeClr val="bg1"/>
              </a:solidFill>
              <a:latin typeface="+mj-lt"/>
            </a:endParaRPr>
          </a:p>
          <a:p>
            <a:endParaRPr lang="en-US" dirty="0"/>
          </a:p>
        </p:txBody>
      </p:sp>
      <p:pic>
        <p:nvPicPr>
          <p:cNvPr id="5" name="Google Shape;112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708462" y="13008"/>
            <a:ext cx="1041400" cy="1054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20;p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0" y="-89262"/>
            <a:ext cx="1475295" cy="147529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21;p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800086" y="-197688"/>
            <a:ext cx="1727788" cy="172778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57;p4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0141771" y="-174204"/>
            <a:ext cx="2050229" cy="205022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Freeform 8"/>
          <p:cNvSpPr/>
          <p:nvPr/>
        </p:nvSpPr>
        <p:spPr>
          <a:xfrm>
            <a:off x="0" y="1074422"/>
            <a:ext cx="1127293" cy="1159219"/>
          </a:xfrm>
          <a:custGeom>
            <a:avLst/>
            <a:gdLst/>
            <a:ahLst/>
            <a:cxnLst/>
            <a:rect l="l" t="t" r="r" b="b"/>
            <a:pathLst>
              <a:path w="1986844" h="2077498">
                <a:moveTo>
                  <a:pt x="0" y="0"/>
                </a:moveTo>
                <a:lnTo>
                  <a:pt x="1986844" y="0"/>
                </a:lnTo>
                <a:lnTo>
                  <a:pt x="1986844" y="2077498"/>
                </a:lnTo>
                <a:lnTo>
                  <a:pt x="0" y="207749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9"/>
          <p:cNvSpPr/>
          <p:nvPr/>
        </p:nvSpPr>
        <p:spPr>
          <a:xfrm>
            <a:off x="563646" y="3617586"/>
            <a:ext cx="1127293" cy="1159219"/>
          </a:xfrm>
          <a:custGeom>
            <a:avLst/>
            <a:gdLst/>
            <a:ahLst/>
            <a:cxnLst/>
            <a:rect l="l" t="t" r="r" b="b"/>
            <a:pathLst>
              <a:path w="1986844" h="2077498">
                <a:moveTo>
                  <a:pt x="0" y="0"/>
                </a:moveTo>
                <a:lnTo>
                  <a:pt x="1986844" y="0"/>
                </a:lnTo>
                <a:lnTo>
                  <a:pt x="1986844" y="2077498"/>
                </a:lnTo>
                <a:lnTo>
                  <a:pt x="0" y="207749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1325345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2192000" cy="6815667"/>
          </a:xfrm>
          <a:custGeom>
            <a:avLst/>
            <a:gdLst/>
            <a:ahLst/>
            <a:cxnLst/>
            <a:rect l="l" t="t" r="r" b="b"/>
            <a:pathLst>
              <a:path w="18288000" h="10223500">
                <a:moveTo>
                  <a:pt x="0" y="0"/>
                </a:moveTo>
                <a:lnTo>
                  <a:pt x="18288000" y="0"/>
                </a:lnTo>
                <a:lnTo>
                  <a:pt x="18288000" y="10223500"/>
                </a:lnTo>
                <a:lnTo>
                  <a:pt x="0" y="102235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5373" r="-5373" b="-1005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54983" y="1516579"/>
            <a:ext cx="2142762" cy="1632395"/>
          </a:xfrm>
          <a:custGeom>
            <a:avLst/>
            <a:gdLst/>
            <a:ahLst/>
            <a:cxnLst/>
            <a:rect l="l" t="t" r="r" b="b"/>
            <a:pathLst>
              <a:path w="3214143" h="2448592">
                <a:moveTo>
                  <a:pt x="0" y="0"/>
                </a:moveTo>
                <a:lnTo>
                  <a:pt x="3214142" y="0"/>
                </a:lnTo>
                <a:lnTo>
                  <a:pt x="3214142" y="2448592"/>
                </a:lnTo>
                <a:lnTo>
                  <a:pt x="0" y="244859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3575925" y="1236552"/>
            <a:ext cx="3293583" cy="1688710"/>
          </a:xfrm>
          <a:custGeom>
            <a:avLst/>
            <a:gdLst/>
            <a:ahLst/>
            <a:cxnLst/>
            <a:rect l="l" t="t" r="r" b="b"/>
            <a:pathLst>
              <a:path w="4940375" h="2533065">
                <a:moveTo>
                  <a:pt x="0" y="0"/>
                </a:moveTo>
                <a:lnTo>
                  <a:pt x="4940374" y="0"/>
                </a:lnTo>
                <a:lnTo>
                  <a:pt x="4940374" y="2533064"/>
                </a:lnTo>
                <a:lnTo>
                  <a:pt x="0" y="253306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7003890" y="1372641"/>
            <a:ext cx="2359778" cy="2192448"/>
          </a:xfrm>
          <a:custGeom>
            <a:avLst/>
            <a:gdLst/>
            <a:ahLst/>
            <a:cxnLst/>
            <a:rect l="l" t="t" r="r" b="b"/>
            <a:pathLst>
              <a:path w="3539667" h="3288672">
                <a:moveTo>
                  <a:pt x="0" y="0"/>
                </a:moveTo>
                <a:lnTo>
                  <a:pt x="3539667" y="0"/>
                </a:lnTo>
                <a:lnTo>
                  <a:pt x="3539667" y="3288673"/>
                </a:lnTo>
                <a:lnTo>
                  <a:pt x="0" y="328867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1500728">
            <a:off x="1770513" y="1573154"/>
            <a:ext cx="1817459" cy="1015505"/>
          </a:xfrm>
          <a:custGeom>
            <a:avLst/>
            <a:gdLst/>
            <a:ahLst/>
            <a:cxnLst/>
            <a:rect l="l" t="t" r="r" b="b"/>
            <a:pathLst>
              <a:path w="2726189" h="1523258">
                <a:moveTo>
                  <a:pt x="0" y="0"/>
                </a:moveTo>
                <a:lnTo>
                  <a:pt x="2726189" y="0"/>
                </a:lnTo>
                <a:lnTo>
                  <a:pt x="2726189" y="1523258"/>
                </a:lnTo>
                <a:lnTo>
                  <a:pt x="0" y="1523258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9619532" y="1232344"/>
            <a:ext cx="2410094" cy="2473044"/>
          </a:xfrm>
          <a:custGeom>
            <a:avLst/>
            <a:gdLst/>
            <a:ahLst/>
            <a:cxnLst/>
            <a:rect l="l" t="t" r="r" b="b"/>
            <a:pathLst>
              <a:path w="3615141" h="3709566">
                <a:moveTo>
                  <a:pt x="0" y="0"/>
                </a:moveTo>
                <a:lnTo>
                  <a:pt x="3615140" y="0"/>
                </a:lnTo>
                <a:lnTo>
                  <a:pt x="3615140" y="3709566"/>
                </a:lnTo>
                <a:lnTo>
                  <a:pt x="0" y="370956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=""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685800" y="3407834"/>
            <a:ext cx="1075646" cy="2054186"/>
          </a:xfrm>
          <a:custGeom>
            <a:avLst/>
            <a:gdLst/>
            <a:ahLst/>
            <a:cxnLst/>
            <a:rect l="l" t="t" r="r" b="b"/>
            <a:pathLst>
              <a:path w="1613469" h="3081279">
                <a:moveTo>
                  <a:pt x="0" y="0"/>
                </a:moveTo>
                <a:lnTo>
                  <a:pt x="1613469" y="0"/>
                </a:lnTo>
                <a:lnTo>
                  <a:pt x="1613469" y="3081279"/>
                </a:lnTo>
                <a:lnTo>
                  <a:pt x="0" y="3081279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=""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-354313" y="4639116"/>
            <a:ext cx="3155872" cy="1027093"/>
          </a:xfrm>
          <a:custGeom>
            <a:avLst/>
            <a:gdLst/>
            <a:ahLst/>
            <a:cxnLst/>
            <a:rect l="l" t="t" r="r" b="b"/>
            <a:pathLst>
              <a:path w="4733808" h="1540639">
                <a:moveTo>
                  <a:pt x="0" y="0"/>
                </a:moveTo>
                <a:lnTo>
                  <a:pt x="4733808" y="0"/>
                </a:lnTo>
                <a:lnTo>
                  <a:pt x="4733808" y="1540639"/>
                </a:lnTo>
                <a:lnTo>
                  <a:pt x="0" y="1540639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=""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0" y="174612"/>
            <a:ext cx="12192000" cy="11156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668"/>
              </a:lnSpc>
            </a:pPr>
            <a:r>
              <a:rPr lang="en-US" sz="6192" dirty="0" err="1">
                <a:solidFill>
                  <a:srgbClr val="004AAD"/>
                </a:solidFill>
                <a:latin typeface="UVN Thanh Pho Nang" panose="02060406040706070204" pitchFamily="18" charset="0"/>
              </a:rPr>
              <a:t>Hành</a:t>
            </a:r>
            <a:r>
              <a:rPr lang="en-US" sz="6192" dirty="0">
                <a:solidFill>
                  <a:srgbClr val="004AAD"/>
                </a:solidFill>
                <a:latin typeface="UVN Thanh Pho Nang" panose="02060406040706070204" pitchFamily="18" charset="0"/>
              </a:rPr>
              <a:t> </a:t>
            </a:r>
            <a:r>
              <a:rPr lang="en-US" sz="6192" dirty="0" err="1">
                <a:solidFill>
                  <a:srgbClr val="004AAD"/>
                </a:solidFill>
                <a:latin typeface="UVN Thanh Pho Nang" panose="02060406040706070204" pitchFamily="18" charset="0"/>
              </a:rPr>
              <a:t>trình</a:t>
            </a:r>
            <a:r>
              <a:rPr lang="en-US" sz="6192" dirty="0">
                <a:solidFill>
                  <a:srgbClr val="004AAD"/>
                </a:solidFill>
                <a:latin typeface="UVN Thanh Pho Nang" panose="02060406040706070204" pitchFamily="18" charset="0"/>
              </a:rPr>
              <a:t> </a:t>
            </a:r>
            <a:r>
              <a:rPr lang="en-US" sz="6192" dirty="0" err="1">
                <a:solidFill>
                  <a:srgbClr val="004AAD"/>
                </a:solidFill>
                <a:latin typeface="UVN Thanh Pho Nang" panose="02060406040706070204" pitchFamily="18" charset="0"/>
              </a:rPr>
              <a:t>Giải</a:t>
            </a:r>
            <a:r>
              <a:rPr lang="en-US" sz="6192" dirty="0">
                <a:solidFill>
                  <a:srgbClr val="004AAD"/>
                </a:solidFill>
                <a:latin typeface="UVN Thanh Pho Nang" panose="02060406040706070204" pitchFamily="18" charset="0"/>
              </a:rPr>
              <a:t> </a:t>
            </a:r>
            <a:r>
              <a:rPr lang="en-US" sz="6192" dirty="0" err="1">
                <a:solidFill>
                  <a:srgbClr val="004AAD"/>
                </a:solidFill>
                <a:latin typeface="UVN Thanh Pho Nang" panose="02060406040706070204" pitchFamily="18" charset="0"/>
              </a:rPr>
              <a:t>cứu</a:t>
            </a:r>
            <a:r>
              <a:rPr lang="en-US" sz="6192" dirty="0">
                <a:solidFill>
                  <a:srgbClr val="004AAD"/>
                </a:solidFill>
                <a:latin typeface="UVN Thanh Pho Nang" panose="02060406040706070204" pitchFamily="18" charset="0"/>
              </a:rPr>
              <a:t> </a:t>
            </a:r>
            <a:r>
              <a:rPr lang="en-US" sz="6192" dirty="0" err="1">
                <a:solidFill>
                  <a:srgbClr val="004AAD"/>
                </a:solidFill>
                <a:latin typeface="UVN Thanh Pho Nang" panose="02060406040706070204" pitchFamily="18" charset="0"/>
              </a:rPr>
              <a:t>đại</a:t>
            </a:r>
            <a:r>
              <a:rPr lang="en-US" sz="6192" dirty="0">
                <a:solidFill>
                  <a:srgbClr val="004AAD"/>
                </a:solidFill>
                <a:latin typeface="UVN Thanh Pho Nang" panose="02060406040706070204" pitchFamily="18" charset="0"/>
              </a:rPr>
              <a:t> </a:t>
            </a:r>
            <a:r>
              <a:rPr lang="en-US" sz="6192" dirty="0" err="1">
                <a:solidFill>
                  <a:srgbClr val="004AAD"/>
                </a:solidFill>
                <a:latin typeface="UVN Thanh Pho Nang" panose="02060406040706070204" pitchFamily="18" charset="0"/>
              </a:rPr>
              <a:t>dương</a:t>
            </a:r>
            <a:endParaRPr lang="en-US" sz="6192" dirty="0">
              <a:solidFill>
                <a:srgbClr val="004AAD"/>
              </a:solidFill>
              <a:latin typeface="UVN Thanh Pho Nang" panose="02060406040706070204" pitchFamily="18" charset="0"/>
            </a:endParaRPr>
          </a:p>
        </p:txBody>
      </p:sp>
      <p:sp>
        <p:nvSpPr>
          <p:cNvPr id="11" name="Freeform 11"/>
          <p:cNvSpPr/>
          <p:nvPr/>
        </p:nvSpPr>
        <p:spPr>
          <a:xfrm>
            <a:off x="10588474" y="3565090"/>
            <a:ext cx="1075646" cy="2054186"/>
          </a:xfrm>
          <a:custGeom>
            <a:avLst/>
            <a:gdLst/>
            <a:ahLst/>
            <a:cxnLst/>
            <a:rect l="l" t="t" r="r" b="b"/>
            <a:pathLst>
              <a:path w="1613469" h="3081279">
                <a:moveTo>
                  <a:pt x="0" y="0"/>
                </a:moveTo>
                <a:lnTo>
                  <a:pt x="1613469" y="0"/>
                </a:lnTo>
                <a:lnTo>
                  <a:pt x="1613469" y="3081278"/>
                </a:lnTo>
                <a:lnTo>
                  <a:pt x="0" y="3081278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=""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7770171" y="3509434"/>
            <a:ext cx="1075646" cy="2054186"/>
          </a:xfrm>
          <a:custGeom>
            <a:avLst/>
            <a:gdLst/>
            <a:ahLst/>
            <a:cxnLst/>
            <a:rect l="l" t="t" r="r" b="b"/>
            <a:pathLst>
              <a:path w="1613469" h="3081279">
                <a:moveTo>
                  <a:pt x="0" y="0"/>
                </a:moveTo>
                <a:lnTo>
                  <a:pt x="1613469" y="0"/>
                </a:lnTo>
                <a:lnTo>
                  <a:pt x="1613469" y="3081279"/>
                </a:lnTo>
                <a:lnTo>
                  <a:pt x="0" y="3081279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=""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4364902" y="3407834"/>
            <a:ext cx="1075646" cy="2054186"/>
          </a:xfrm>
          <a:custGeom>
            <a:avLst/>
            <a:gdLst/>
            <a:ahLst/>
            <a:cxnLst/>
            <a:rect l="l" t="t" r="r" b="b"/>
            <a:pathLst>
              <a:path w="1613469" h="3081279">
                <a:moveTo>
                  <a:pt x="0" y="0"/>
                </a:moveTo>
                <a:lnTo>
                  <a:pt x="1613469" y="0"/>
                </a:lnTo>
                <a:lnTo>
                  <a:pt x="1613469" y="3081279"/>
                </a:lnTo>
                <a:lnTo>
                  <a:pt x="0" y="3081279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=""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9049017" y="4740716"/>
            <a:ext cx="3155872" cy="1027093"/>
          </a:xfrm>
          <a:custGeom>
            <a:avLst/>
            <a:gdLst/>
            <a:ahLst/>
            <a:cxnLst/>
            <a:rect l="l" t="t" r="r" b="b"/>
            <a:pathLst>
              <a:path w="4733808" h="1540639">
                <a:moveTo>
                  <a:pt x="0" y="0"/>
                </a:moveTo>
                <a:lnTo>
                  <a:pt x="4733808" y="0"/>
                </a:lnTo>
                <a:lnTo>
                  <a:pt x="4733808" y="1540639"/>
                </a:lnTo>
                <a:lnTo>
                  <a:pt x="0" y="1540639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=""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1" y="5373813"/>
            <a:ext cx="2903159" cy="11798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62"/>
              </a:lnSpc>
              <a:spcBef>
                <a:spcPct val="0"/>
              </a:spcBef>
            </a:pPr>
            <a:r>
              <a:rPr lang="en-US" sz="3258" dirty="0" err="1">
                <a:solidFill>
                  <a:srgbClr val="FFFFFF"/>
                </a:solidFill>
                <a:latin typeface="Coiny" panose="020B0604020202020204" charset="0"/>
              </a:rPr>
              <a:t>Trạm</a:t>
            </a:r>
            <a:r>
              <a:rPr lang="en-US" sz="3258" dirty="0">
                <a:solidFill>
                  <a:srgbClr val="FFFFFF"/>
                </a:solidFill>
                <a:latin typeface="Coiny" panose="020B0604020202020204" charset="0"/>
              </a:rPr>
              <a:t> 1: Thu </a:t>
            </a:r>
            <a:r>
              <a:rPr lang="en-US" sz="3258" dirty="0" err="1">
                <a:solidFill>
                  <a:srgbClr val="FFFFFF"/>
                </a:solidFill>
                <a:latin typeface="Coiny" panose="020B0604020202020204" charset="0"/>
              </a:rPr>
              <a:t>thập</a:t>
            </a:r>
            <a:r>
              <a:rPr lang="en-US" sz="3258" dirty="0">
                <a:solidFill>
                  <a:srgbClr val="FFFFFF"/>
                </a:solidFill>
                <a:latin typeface="Coiny" panose="020B0604020202020204" charset="0"/>
              </a:rPr>
              <a:t> </a:t>
            </a:r>
            <a:r>
              <a:rPr lang="en-US" sz="3258" dirty="0" err="1">
                <a:solidFill>
                  <a:srgbClr val="FFFFFF"/>
                </a:solidFill>
                <a:latin typeface="Coiny" panose="020B0604020202020204" charset="0"/>
              </a:rPr>
              <a:t>dụng</a:t>
            </a:r>
            <a:r>
              <a:rPr lang="en-US" sz="3258" dirty="0">
                <a:solidFill>
                  <a:srgbClr val="FFFFFF"/>
                </a:solidFill>
                <a:latin typeface="Coiny" panose="020B0604020202020204" charset="0"/>
              </a:rPr>
              <a:t> </a:t>
            </a:r>
            <a:r>
              <a:rPr lang="en-US" sz="3258" dirty="0" err="1">
                <a:solidFill>
                  <a:srgbClr val="FFFFFF"/>
                </a:solidFill>
                <a:latin typeface="Coiny" panose="020B0604020202020204" charset="0"/>
              </a:rPr>
              <a:t>cụ</a:t>
            </a:r>
            <a:r>
              <a:rPr lang="en-US" sz="3258" dirty="0">
                <a:solidFill>
                  <a:srgbClr val="FFFFFF"/>
                </a:solidFill>
                <a:latin typeface="Coiny" panose="020B0604020202020204" charset="0"/>
              </a:rPr>
              <a:t> </a:t>
            </a:r>
          </a:p>
        </p:txBody>
      </p:sp>
      <p:sp>
        <p:nvSpPr>
          <p:cNvPr id="16" name="Freeform 16"/>
          <p:cNvSpPr/>
          <p:nvPr/>
        </p:nvSpPr>
        <p:spPr>
          <a:xfrm>
            <a:off x="6262231" y="4740716"/>
            <a:ext cx="3155872" cy="1027093"/>
          </a:xfrm>
          <a:custGeom>
            <a:avLst/>
            <a:gdLst/>
            <a:ahLst/>
            <a:cxnLst/>
            <a:rect l="l" t="t" r="r" b="b"/>
            <a:pathLst>
              <a:path w="4733808" h="1540639">
                <a:moveTo>
                  <a:pt x="0" y="0"/>
                </a:moveTo>
                <a:lnTo>
                  <a:pt x="4733808" y="0"/>
                </a:lnTo>
                <a:lnTo>
                  <a:pt x="4733808" y="1540639"/>
                </a:lnTo>
                <a:lnTo>
                  <a:pt x="0" y="1540639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=""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3004759" y="4740716"/>
            <a:ext cx="3155872" cy="1027093"/>
          </a:xfrm>
          <a:custGeom>
            <a:avLst/>
            <a:gdLst/>
            <a:ahLst/>
            <a:cxnLst/>
            <a:rect l="l" t="t" r="r" b="b"/>
            <a:pathLst>
              <a:path w="4733808" h="1540639">
                <a:moveTo>
                  <a:pt x="0" y="0"/>
                </a:moveTo>
                <a:lnTo>
                  <a:pt x="4733807" y="0"/>
                </a:lnTo>
                <a:lnTo>
                  <a:pt x="4733807" y="1540639"/>
                </a:lnTo>
                <a:lnTo>
                  <a:pt x="0" y="1540639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=""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18" name="TextBox 18"/>
          <p:cNvSpPr txBox="1"/>
          <p:nvPr/>
        </p:nvSpPr>
        <p:spPr>
          <a:xfrm>
            <a:off x="9367569" y="5294826"/>
            <a:ext cx="2837320" cy="15773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062"/>
              </a:lnSpc>
              <a:spcBef>
                <a:spcPct val="0"/>
              </a:spcBef>
            </a:pPr>
            <a:r>
              <a:rPr lang="en-US" sz="2901" dirty="0" err="1">
                <a:solidFill>
                  <a:srgbClr val="FFFFFF"/>
                </a:solidFill>
                <a:latin typeface="Coiny" panose="020B0604020202020204" charset="0"/>
              </a:rPr>
              <a:t>Trạm</a:t>
            </a:r>
            <a:r>
              <a:rPr lang="en-US" sz="2901" dirty="0">
                <a:solidFill>
                  <a:srgbClr val="FFFFFF"/>
                </a:solidFill>
                <a:latin typeface="Coiny" panose="020B0604020202020204" charset="0"/>
              </a:rPr>
              <a:t> 4: </a:t>
            </a:r>
            <a:r>
              <a:rPr lang="en-US" sz="2901" dirty="0" err="1">
                <a:solidFill>
                  <a:srgbClr val="FFFFFF"/>
                </a:solidFill>
                <a:latin typeface="Coiny" panose="020B0604020202020204" charset="0"/>
              </a:rPr>
              <a:t>Vận</a:t>
            </a:r>
            <a:r>
              <a:rPr lang="en-US" sz="2901" dirty="0">
                <a:solidFill>
                  <a:srgbClr val="FFFFFF"/>
                </a:solidFill>
                <a:latin typeface="Coiny" panose="020B0604020202020204" charset="0"/>
              </a:rPr>
              <a:t> </a:t>
            </a:r>
            <a:r>
              <a:rPr lang="en-US" sz="2901" dirty="0" err="1">
                <a:solidFill>
                  <a:srgbClr val="FFFFFF"/>
                </a:solidFill>
                <a:latin typeface="Coiny" panose="020B0604020202020204" charset="0"/>
              </a:rPr>
              <a:t>chuyển</a:t>
            </a:r>
            <a:r>
              <a:rPr lang="en-US" sz="2901" dirty="0">
                <a:solidFill>
                  <a:srgbClr val="FFFFFF"/>
                </a:solidFill>
                <a:latin typeface="Coiny" panose="020B0604020202020204" charset="0"/>
              </a:rPr>
              <a:t> </a:t>
            </a:r>
            <a:r>
              <a:rPr lang="en-US" sz="2901" dirty="0" err="1">
                <a:solidFill>
                  <a:srgbClr val="FFFFFF"/>
                </a:solidFill>
                <a:latin typeface="Coiny" panose="020B0604020202020204" charset="0"/>
              </a:rPr>
              <a:t>rác</a:t>
            </a:r>
            <a:r>
              <a:rPr lang="en-US" sz="2901" dirty="0">
                <a:solidFill>
                  <a:srgbClr val="FFFFFF"/>
                </a:solidFill>
                <a:latin typeface="Coiny" panose="020B0604020202020204" charset="0"/>
              </a:rPr>
              <a:t> </a:t>
            </a:r>
            <a:r>
              <a:rPr lang="en-US" sz="2901" dirty="0" err="1">
                <a:solidFill>
                  <a:srgbClr val="FFFFFF"/>
                </a:solidFill>
                <a:latin typeface="Coiny" panose="020B0604020202020204" charset="0"/>
              </a:rPr>
              <a:t>thải</a:t>
            </a:r>
            <a:endParaRPr lang="en-US" sz="2901" dirty="0">
              <a:solidFill>
                <a:srgbClr val="FFFFFF"/>
              </a:solidFill>
              <a:latin typeface="Coiny" panose="020B0604020202020204" charset="0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6450499" y="5398519"/>
            <a:ext cx="2903159" cy="11798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62"/>
              </a:lnSpc>
              <a:spcBef>
                <a:spcPct val="0"/>
              </a:spcBef>
            </a:pPr>
            <a:r>
              <a:rPr lang="en-US" sz="3258" dirty="0" err="1">
                <a:solidFill>
                  <a:srgbClr val="FFFFFF"/>
                </a:solidFill>
                <a:latin typeface="Coiny" panose="020B0604020202020204" charset="0"/>
              </a:rPr>
              <a:t>Trạm</a:t>
            </a:r>
            <a:r>
              <a:rPr lang="en-US" sz="3258" dirty="0">
                <a:solidFill>
                  <a:srgbClr val="FFFFFF"/>
                </a:solidFill>
                <a:latin typeface="Coiny" panose="020B0604020202020204" charset="0"/>
              </a:rPr>
              <a:t> 3: </a:t>
            </a:r>
            <a:r>
              <a:rPr lang="en-US" sz="3258" dirty="0" err="1">
                <a:solidFill>
                  <a:srgbClr val="FFFFFF"/>
                </a:solidFill>
                <a:latin typeface="Coiny" panose="020B0604020202020204" charset="0"/>
              </a:rPr>
              <a:t>Dọn</a:t>
            </a:r>
            <a:r>
              <a:rPr lang="en-US" sz="3258" dirty="0">
                <a:solidFill>
                  <a:srgbClr val="FFFFFF"/>
                </a:solidFill>
                <a:latin typeface="Coiny" panose="020B0604020202020204" charset="0"/>
              </a:rPr>
              <a:t> </a:t>
            </a:r>
            <a:r>
              <a:rPr lang="en-US" sz="3258" dirty="0" err="1">
                <a:solidFill>
                  <a:srgbClr val="FFFFFF"/>
                </a:solidFill>
                <a:latin typeface="Coiny" panose="020B0604020202020204" charset="0"/>
              </a:rPr>
              <a:t>sạch</a:t>
            </a:r>
            <a:r>
              <a:rPr lang="en-US" sz="3258" dirty="0">
                <a:solidFill>
                  <a:srgbClr val="FFFFFF"/>
                </a:solidFill>
                <a:latin typeface="Coiny" panose="020B0604020202020204" charset="0"/>
              </a:rPr>
              <a:t> </a:t>
            </a:r>
            <a:r>
              <a:rPr lang="en-US" sz="3258" dirty="0" err="1">
                <a:solidFill>
                  <a:srgbClr val="FFFFFF"/>
                </a:solidFill>
                <a:latin typeface="Coiny" panose="020B0604020202020204" charset="0"/>
              </a:rPr>
              <a:t>bãi</a:t>
            </a:r>
            <a:r>
              <a:rPr lang="en-US" sz="3258" dirty="0">
                <a:solidFill>
                  <a:srgbClr val="FFFFFF"/>
                </a:solidFill>
                <a:latin typeface="Coiny" panose="020B0604020202020204" charset="0"/>
              </a:rPr>
              <a:t> </a:t>
            </a:r>
            <a:r>
              <a:rPr lang="en-US" sz="3258" dirty="0" err="1">
                <a:solidFill>
                  <a:srgbClr val="FFFFFF"/>
                </a:solidFill>
                <a:latin typeface="Coiny" panose="020B0604020202020204" charset="0"/>
              </a:rPr>
              <a:t>biển</a:t>
            </a:r>
            <a:r>
              <a:rPr lang="en-US" sz="3258" dirty="0">
                <a:solidFill>
                  <a:srgbClr val="FFFFFF"/>
                </a:solidFill>
                <a:latin typeface="Coiny" panose="020B0604020202020204" charset="0"/>
              </a:rPr>
              <a:t> 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3451145" y="5398519"/>
            <a:ext cx="2903159" cy="11798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62"/>
              </a:lnSpc>
              <a:spcBef>
                <a:spcPct val="0"/>
              </a:spcBef>
            </a:pPr>
            <a:r>
              <a:rPr lang="en-US" sz="3258" dirty="0" err="1">
                <a:solidFill>
                  <a:srgbClr val="FFFFFF"/>
                </a:solidFill>
                <a:latin typeface="Coiny" panose="020B0604020202020204" charset="0"/>
              </a:rPr>
              <a:t>Trạm</a:t>
            </a:r>
            <a:r>
              <a:rPr lang="en-US" sz="3258" dirty="0">
                <a:solidFill>
                  <a:srgbClr val="FFFFFF"/>
                </a:solidFill>
                <a:latin typeface="Coiny" panose="020B0604020202020204" charset="0"/>
              </a:rPr>
              <a:t> 2: </a:t>
            </a:r>
            <a:r>
              <a:rPr lang="en-US" sz="3258" dirty="0" err="1">
                <a:solidFill>
                  <a:srgbClr val="FFFFFF"/>
                </a:solidFill>
                <a:latin typeface="Coiny" panose="020B0604020202020204" charset="0"/>
              </a:rPr>
              <a:t>Giải</a:t>
            </a:r>
            <a:r>
              <a:rPr lang="en-US" sz="3258" dirty="0">
                <a:solidFill>
                  <a:srgbClr val="FFFFFF"/>
                </a:solidFill>
                <a:latin typeface="Coiny" panose="020B0604020202020204" charset="0"/>
              </a:rPr>
              <a:t> </a:t>
            </a:r>
            <a:r>
              <a:rPr lang="en-US" sz="3258" dirty="0" err="1">
                <a:solidFill>
                  <a:srgbClr val="FFFFFF"/>
                </a:solidFill>
                <a:latin typeface="Coiny" panose="020B0604020202020204" charset="0"/>
              </a:rPr>
              <a:t>cứu</a:t>
            </a:r>
            <a:r>
              <a:rPr lang="en-US" sz="3258" dirty="0">
                <a:solidFill>
                  <a:srgbClr val="FFFFFF"/>
                </a:solidFill>
                <a:latin typeface="Coiny" panose="020B0604020202020204" charset="0"/>
              </a:rPr>
              <a:t> </a:t>
            </a:r>
            <a:r>
              <a:rPr lang="en-US" sz="3258" dirty="0" err="1">
                <a:solidFill>
                  <a:srgbClr val="FFFFFF"/>
                </a:solidFill>
                <a:latin typeface="Coiny" panose="020B0604020202020204" charset="0"/>
              </a:rPr>
              <a:t>hải</a:t>
            </a:r>
            <a:r>
              <a:rPr lang="en-US" sz="3258" dirty="0">
                <a:solidFill>
                  <a:srgbClr val="FFFFFF"/>
                </a:solidFill>
                <a:latin typeface="Coiny" panose="020B0604020202020204" charset="0"/>
              </a:rPr>
              <a:t> </a:t>
            </a:r>
            <a:r>
              <a:rPr lang="en-US" sz="3258" dirty="0" err="1">
                <a:solidFill>
                  <a:srgbClr val="FFFFFF"/>
                </a:solidFill>
                <a:latin typeface="Coiny" panose="020B0604020202020204" charset="0"/>
              </a:rPr>
              <a:t>cẩu</a:t>
            </a:r>
            <a:r>
              <a:rPr lang="en-US" sz="3258" dirty="0">
                <a:solidFill>
                  <a:srgbClr val="FFFFFF"/>
                </a:solidFill>
                <a:latin typeface="Coiny" panose="020B0604020202020204" charset="0"/>
              </a:rPr>
              <a:t> </a:t>
            </a:r>
          </a:p>
        </p:txBody>
      </p:sp>
      <p:pic>
        <p:nvPicPr>
          <p:cNvPr id="21" name="Giới thiẹu các trạ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-70305" y="652626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5687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10672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9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  <p:bldLst>
      <p:bldP spid="15" grpId="0"/>
      <p:bldP spid="18" grpId="0"/>
      <p:bldP spid="19" grpId="0"/>
      <p:bldP spid="2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B3E6EF"/>
              </a:gs>
              <a:gs pos="34000">
                <a:srgbClr val="B3E6EF"/>
              </a:gs>
              <a:gs pos="83000">
                <a:srgbClr val="66D0EF"/>
              </a:gs>
              <a:gs pos="100000">
                <a:srgbClr val="66D0EF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grpSp>
        <p:nvGrpSpPr>
          <p:cNvPr id="234" name="Google Shape;234;p9"/>
          <p:cNvGrpSpPr/>
          <p:nvPr/>
        </p:nvGrpSpPr>
        <p:grpSpPr>
          <a:xfrm>
            <a:off x="-396" y="4136872"/>
            <a:ext cx="12192396" cy="2721128"/>
            <a:chOff x="-396" y="3420866"/>
            <a:chExt cx="9144793" cy="1722515"/>
          </a:xfrm>
        </p:grpSpPr>
        <p:pic>
          <p:nvPicPr>
            <p:cNvPr id="235" name="Google Shape;235;p9"/>
            <p:cNvPicPr preferRelativeResize="0"/>
            <p:nvPr/>
          </p:nvPicPr>
          <p:blipFill rotWithShape="1">
            <a:blip r:embed="rId3">
              <a:alphaModFix/>
            </a:blip>
            <a:srcRect b="34121"/>
            <a:stretch/>
          </p:blipFill>
          <p:spPr>
            <a:xfrm>
              <a:off x="-396" y="3842438"/>
              <a:ext cx="9144793" cy="130094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6" name="Google Shape;236;p9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-396" y="3420866"/>
              <a:ext cx="9144793" cy="95715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37" name="Google Shape;237;p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69594" y="3984035"/>
            <a:ext cx="1102564" cy="1102564"/>
          </a:xfrm>
          <a:prstGeom prst="rect">
            <a:avLst/>
          </a:prstGeom>
          <a:noFill/>
          <a:ln>
            <a:noFill/>
          </a:ln>
        </p:spPr>
      </p:pic>
      <p:pic>
        <p:nvPicPr>
          <p:cNvPr id="238" name="Google Shape;238;p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958934" y="4037819"/>
            <a:ext cx="1142902" cy="99499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p9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988612" y="3886552"/>
            <a:ext cx="1116010" cy="129753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Google Shape;240;p9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991397" y="4101687"/>
            <a:ext cx="1600062" cy="86726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9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8933885" y="682965"/>
            <a:ext cx="2915689" cy="610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p9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09488" y="59688"/>
            <a:ext cx="1475295" cy="147529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43" name="Google Shape;243;p9"/>
          <p:cNvGrpSpPr/>
          <p:nvPr/>
        </p:nvGrpSpPr>
        <p:grpSpPr>
          <a:xfrm>
            <a:off x="1780712" y="0"/>
            <a:ext cx="6415800" cy="4086091"/>
            <a:chOff x="1780712" y="0"/>
            <a:chExt cx="6415800" cy="4086091"/>
          </a:xfrm>
        </p:grpSpPr>
        <p:pic>
          <p:nvPicPr>
            <p:cNvPr id="244" name="Google Shape;244;p9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>
              <a:off x="1780712" y="0"/>
              <a:ext cx="6415800" cy="408609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45" name="Google Shape;245;p9"/>
            <p:cNvSpPr txBox="1"/>
            <p:nvPr/>
          </p:nvSpPr>
          <p:spPr>
            <a:xfrm>
              <a:off x="2442288" y="1673918"/>
              <a:ext cx="4739562" cy="175428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vi-VN" sz="5400" dirty="0" smtClean="0">
                  <a:solidFill>
                    <a:srgbClr val="0070C0"/>
                  </a:solidFill>
                  <a:latin typeface="Coiny"/>
                  <a:ea typeface="Coiny"/>
                  <a:cs typeface="Coiny"/>
                  <a:sym typeface="Coiny"/>
                </a:rPr>
                <a:t>THỰC HÀNH KĨ NĂNG</a:t>
              </a:r>
              <a:endParaRPr dirty="0"/>
            </a:p>
          </p:txBody>
        </p:sp>
      </p:grpSp>
      <p:pic>
        <p:nvPicPr>
          <p:cNvPr id="246" name="Google Shape;246;p9" descr="10004015438746072987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 rot="-198138" flipH="1">
            <a:off x="12496801" y="5925278"/>
            <a:ext cx="1322916" cy="1322916"/>
          </a:xfrm>
          <a:prstGeom prst="rect">
            <a:avLst/>
          </a:prstGeom>
          <a:noFill/>
          <a:ln>
            <a:noFill/>
          </a:ln>
        </p:spPr>
      </p:pic>
      <p:pic>
        <p:nvPicPr>
          <p:cNvPr id="247" name="Google Shape;247;p9" descr="200712419435657_1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-1392767" y="4650318"/>
            <a:ext cx="673100" cy="673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4" name="Google Shape;254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382010" y="325885"/>
            <a:ext cx="1041400" cy="1054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5" name="Google Shape;255;p1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802731">
            <a:off x="10500965" y="5943158"/>
            <a:ext cx="2281552" cy="182968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6" name="Google Shape;256;p1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2796234">
            <a:off x="10771820" y="5378006"/>
            <a:ext cx="2281552" cy="182968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7" name="Google Shape;257;p1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06029" y="5658492"/>
            <a:ext cx="889000" cy="1130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8" name="Google Shape;258;p1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947887" y="936457"/>
            <a:ext cx="1727788" cy="1727788"/>
          </a:xfrm>
          <a:prstGeom prst="rect">
            <a:avLst/>
          </a:prstGeom>
          <a:noFill/>
          <a:ln>
            <a:noFill/>
          </a:ln>
        </p:spPr>
      </p:pic>
      <p:pic>
        <p:nvPicPr>
          <p:cNvPr id="259" name="Google Shape;259;p10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417502" y="-160422"/>
            <a:ext cx="5557520" cy="2193758"/>
          </a:xfrm>
          <a:prstGeom prst="rect">
            <a:avLst/>
          </a:prstGeom>
          <a:noFill/>
          <a:ln>
            <a:noFill/>
          </a:ln>
        </p:spPr>
      </p:pic>
      <p:pic>
        <p:nvPicPr>
          <p:cNvPr id="260" name="Google Shape;260;p10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8058" y="0"/>
            <a:ext cx="2050229" cy="2050229"/>
          </a:xfrm>
          <a:prstGeom prst="rect">
            <a:avLst/>
          </a:prstGeom>
          <a:noFill/>
          <a:ln>
            <a:noFill/>
          </a:ln>
        </p:spPr>
      </p:pic>
      <p:sp>
        <p:nvSpPr>
          <p:cNvPr id="261" name="Google Shape;261;p10"/>
          <p:cNvSpPr txBox="1"/>
          <p:nvPr/>
        </p:nvSpPr>
        <p:spPr>
          <a:xfrm>
            <a:off x="4646499" y="358828"/>
            <a:ext cx="3099525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dirty="0">
                <a:solidFill>
                  <a:srgbClr val="002060"/>
                </a:solidFill>
                <a:latin typeface="Coiny"/>
                <a:ea typeface="Coiny"/>
                <a:cs typeface="Coiny"/>
                <a:sym typeface="Coiny"/>
              </a:rPr>
              <a:t>TRẠM </a:t>
            </a:r>
            <a:r>
              <a:rPr lang="vi-VN" sz="4400" dirty="0" smtClean="0">
                <a:solidFill>
                  <a:srgbClr val="002060"/>
                </a:solidFill>
                <a:latin typeface="Coiny"/>
                <a:ea typeface="Coiny"/>
                <a:cs typeface="Coiny"/>
                <a:sym typeface="Coiny"/>
              </a:rPr>
              <a:t>1</a:t>
            </a:r>
            <a:endParaRPr dirty="0"/>
          </a:p>
        </p:txBody>
      </p:sp>
      <p:pic>
        <p:nvPicPr>
          <p:cNvPr id="262" name="Google Shape;262;p10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581718" y="2349119"/>
            <a:ext cx="4823610" cy="3208562"/>
          </a:xfrm>
          <a:prstGeom prst="rect">
            <a:avLst/>
          </a:prstGeom>
          <a:noFill/>
          <a:ln>
            <a:noFill/>
          </a:ln>
        </p:spPr>
      </p:pic>
      <p:sp>
        <p:nvSpPr>
          <p:cNvPr id="263" name="Google Shape;263;p10"/>
          <p:cNvSpPr txBox="1"/>
          <p:nvPr/>
        </p:nvSpPr>
        <p:spPr>
          <a:xfrm>
            <a:off x="3478923" y="2648049"/>
            <a:ext cx="5029200" cy="1754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dirty="0">
                <a:solidFill>
                  <a:srgbClr val="002060"/>
                </a:solidFill>
                <a:latin typeface="Coiny" panose="020B0604020202020204" charset="0"/>
                <a:sym typeface="Arial"/>
              </a:rPr>
              <a:t>THU THẬP</a:t>
            </a:r>
            <a:endParaRPr dirty="0">
              <a:latin typeface="Coiny" panose="020B0604020202020204" charset="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dirty="0">
                <a:solidFill>
                  <a:srgbClr val="002060"/>
                </a:solidFill>
                <a:latin typeface="Coiny" panose="020B0604020202020204" charset="0"/>
                <a:sym typeface="Arial"/>
              </a:rPr>
              <a:t>DỤNG CỤ</a:t>
            </a:r>
            <a:endParaRPr dirty="0">
              <a:latin typeface="Coiny" panose="020B0604020202020204" charset="0"/>
            </a:endParaRPr>
          </a:p>
        </p:txBody>
      </p:sp>
      <p:pic>
        <p:nvPicPr>
          <p:cNvPr id="264" name="Google Shape;264;p10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3951447" y="5139535"/>
            <a:ext cx="1346562" cy="749586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" name="Google Shape;265;p10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7110846" y="5214399"/>
            <a:ext cx="1346562" cy="749586"/>
          </a:xfrm>
          <a:prstGeom prst="rect">
            <a:avLst/>
          </a:prstGeom>
          <a:noFill/>
          <a:ln>
            <a:noFill/>
          </a:ln>
        </p:spPr>
      </p:pic>
      <p:pic>
        <p:nvPicPr>
          <p:cNvPr id="266" name="Google Shape;266;p10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8016266" y="2308141"/>
            <a:ext cx="1817635" cy="36103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67" name="Google Shape;267;p10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2225384" y="2349119"/>
            <a:ext cx="2050229" cy="35724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2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11"/>
          <p:cNvSpPr/>
          <p:nvPr/>
        </p:nvSpPr>
        <p:spPr>
          <a:xfrm rot="282956">
            <a:off x="4339403" y="1807116"/>
            <a:ext cx="7555438" cy="4771276"/>
          </a:xfrm>
          <a:prstGeom prst="cloud">
            <a:avLst/>
          </a:prstGeom>
          <a:solidFill>
            <a:srgbClr val="73EEFE"/>
          </a:solidFill>
          <a:ln w="12700" cap="flat" cmpd="sng">
            <a:solidFill>
              <a:srgbClr val="73EEFE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275" name="Google Shape;275;p11"/>
          <p:cNvSpPr/>
          <p:nvPr/>
        </p:nvSpPr>
        <p:spPr>
          <a:xfrm rot="-1632596">
            <a:off x="9911197" y="1537209"/>
            <a:ext cx="458393" cy="458393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blipFill rotWithShape="1">
            <a:blip r:embed="rId5">
              <a:alphaModFix/>
            </a:blip>
            <a:stretch>
              <a:fillRect/>
            </a:stretch>
          </a:blipFill>
          <a:ln w="28575" cap="flat" cmpd="sng">
            <a:solidFill>
              <a:srgbClr val="804D2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276" name="Google Shape;276;p11"/>
          <p:cNvSpPr/>
          <p:nvPr/>
        </p:nvSpPr>
        <p:spPr>
          <a:xfrm>
            <a:off x="9027806" y="1925047"/>
            <a:ext cx="253437" cy="253437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blipFill rotWithShape="1">
            <a:blip r:embed="rId6">
              <a:alphaModFix/>
            </a:blip>
            <a:stretch>
              <a:fillRect/>
            </a:stretch>
          </a:blipFill>
          <a:ln w="19050" cap="flat" cmpd="sng">
            <a:solidFill>
              <a:srgbClr val="804D2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277" name="Google Shape;277;p11"/>
          <p:cNvSpPr/>
          <p:nvPr/>
        </p:nvSpPr>
        <p:spPr>
          <a:xfrm>
            <a:off x="10807288" y="1922126"/>
            <a:ext cx="186345" cy="186345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blipFill rotWithShape="1">
            <a:blip r:embed="rId7">
              <a:alphaModFix/>
            </a:blip>
            <a:stretch>
              <a:fillRect/>
            </a:stretch>
          </a:blipFill>
          <a:ln w="12700" cap="flat" cmpd="sng">
            <a:solidFill>
              <a:srgbClr val="804D2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278" name="Google Shape;278;p11"/>
          <p:cNvSpPr/>
          <p:nvPr/>
        </p:nvSpPr>
        <p:spPr>
          <a:xfrm rot="-1677003">
            <a:off x="11001511" y="1540021"/>
            <a:ext cx="143799" cy="143799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blipFill rotWithShape="1">
            <a:blip r:embed="rId8">
              <a:alphaModFix/>
            </a:blip>
            <a:stretch>
              <a:fillRect/>
            </a:stretch>
          </a:blipFill>
          <a:ln w="12700" cap="flat" cmpd="sng">
            <a:solidFill>
              <a:srgbClr val="804D2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pic>
        <p:nvPicPr>
          <p:cNvPr id="279" name="Google Shape;279;p11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07974" y="339363"/>
            <a:ext cx="1475295" cy="147529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0" name="Google Shape;280;p11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855924" y="949362"/>
            <a:ext cx="1727788" cy="1727788"/>
          </a:xfrm>
          <a:prstGeom prst="rect">
            <a:avLst/>
          </a:prstGeom>
          <a:noFill/>
          <a:ln>
            <a:noFill/>
          </a:ln>
        </p:spPr>
      </p:pic>
      <p:pic>
        <p:nvPicPr>
          <p:cNvPr id="281" name="Google Shape;281;p11" descr="C:\Users\Administrator\Desktop\小鸟.png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10900460" y="879020"/>
            <a:ext cx="834877" cy="88738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2" name="Google Shape;282;p11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2450492" y="2677150"/>
            <a:ext cx="1934020" cy="38414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3" name="Google Shape;283;p11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171976" y="2677150"/>
            <a:ext cx="2204645" cy="38414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4" name="Google Shape;284;p11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8633824" y="124510"/>
            <a:ext cx="1041400" cy="1054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5" name="Google Shape;285;p11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3095215" y="288962"/>
            <a:ext cx="1609724" cy="1320799"/>
          </a:xfrm>
          <a:prstGeom prst="rect">
            <a:avLst/>
          </a:prstGeom>
          <a:noFill/>
          <a:ln>
            <a:noFill/>
          </a:ln>
        </p:spPr>
      </p:pic>
      <p:sp>
        <p:nvSpPr>
          <p:cNvPr id="286" name="Google Shape;286;p11"/>
          <p:cNvSpPr txBox="1"/>
          <p:nvPr/>
        </p:nvSpPr>
        <p:spPr>
          <a:xfrm>
            <a:off x="5182126" y="2612179"/>
            <a:ext cx="6095627" cy="2554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Trước</a:t>
            </a:r>
            <a:r>
              <a:rPr lang="en-US" sz="32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tiên</a:t>
            </a:r>
            <a:r>
              <a:rPr lang="en-US" sz="32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, </a:t>
            </a:r>
            <a:r>
              <a:rPr lang="en-US" sz="32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chúng</a:t>
            </a:r>
            <a:r>
              <a:rPr lang="en-US" sz="32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 ta </a:t>
            </a:r>
            <a:r>
              <a:rPr lang="en-US" sz="32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cần</a:t>
            </a:r>
            <a:r>
              <a:rPr lang="en-US" sz="32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thu</a:t>
            </a:r>
            <a:r>
              <a:rPr lang="en-US" sz="32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thập</a:t>
            </a:r>
            <a:r>
              <a:rPr lang="en-US" sz="32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các</a:t>
            </a:r>
            <a:r>
              <a:rPr lang="en-US" sz="32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dụng</a:t>
            </a:r>
            <a:r>
              <a:rPr lang="en-US" sz="32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cụ</a:t>
            </a:r>
            <a:r>
              <a:rPr lang="en-US" sz="32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dọn</a:t>
            </a:r>
            <a:r>
              <a:rPr lang="en-US" sz="32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vệ</a:t>
            </a:r>
            <a:r>
              <a:rPr lang="en-US" sz="32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sinh</a:t>
            </a:r>
            <a:r>
              <a:rPr lang="en-US" sz="32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mới</a:t>
            </a:r>
            <a:r>
              <a:rPr lang="en-US" sz="32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có</a:t>
            </a:r>
            <a:r>
              <a:rPr lang="en-US" sz="32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thể</a:t>
            </a:r>
            <a:r>
              <a:rPr lang="en-US" sz="32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giải</a:t>
            </a:r>
            <a:r>
              <a:rPr lang="en-US" sz="32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cứu</a:t>
            </a:r>
            <a:r>
              <a:rPr lang="en-US" sz="32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được</a:t>
            </a:r>
            <a:r>
              <a:rPr lang="en-US" sz="32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đại</a:t>
            </a:r>
            <a:r>
              <a:rPr lang="en-US" sz="32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dương</a:t>
            </a:r>
            <a:r>
              <a:rPr lang="en-US" sz="32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. </a:t>
            </a:r>
            <a:r>
              <a:rPr lang="en-US" sz="32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Các</a:t>
            </a:r>
            <a:r>
              <a:rPr lang="en-US" sz="32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bạn</a:t>
            </a:r>
            <a:r>
              <a:rPr lang="en-US" sz="32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hãy</a:t>
            </a:r>
            <a:r>
              <a:rPr lang="en-US" sz="32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hoàn</a:t>
            </a:r>
            <a:r>
              <a:rPr lang="en-US" sz="32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thành</a:t>
            </a:r>
            <a:r>
              <a:rPr lang="en-US" sz="32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vi-VN" sz="3200" dirty="0" smtClean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Bài tập 1 </a:t>
            </a:r>
            <a:r>
              <a:rPr lang="en-US" sz="3200" dirty="0" err="1" smtClean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để</a:t>
            </a:r>
            <a:r>
              <a:rPr lang="en-US" sz="3200" dirty="0" smtClean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thu</a:t>
            </a:r>
            <a:r>
              <a:rPr lang="en-US" sz="32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thập</a:t>
            </a:r>
            <a:r>
              <a:rPr lang="en-US" sz="32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các</a:t>
            </a:r>
            <a:r>
              <a:rPr lang="en-US" sz="32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dụng</a:t>
            </a:r>
            <a:r>
              <a:rPr lang="en-US" sz="32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cụ</a:t>
            </a:r>
            <a:r>
              <a:rPr lang="en-US" sz="32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tương</a:t>
            </a:r>
            <a:r>
              <a:rPr lang="en-US" sz="32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ứng</a:t>
            </a:r>
            <a:r>
              <a:rPr lang="en-US" sz="32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nhé</a:t>
            </a:r>
            <a:r>
              <a:rPr lang="en-US" sz="32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!</a:t>
            </a:r>
            <a:endParaRPr dirty="0"/>
          </a:p>
        </p:txBody>
      </p:sp>
      <p:pic>
        <p:nvPicPr>
          <p:cNvPr id="2" name="Bản ghi Mới 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71976" y="6271304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3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3" name="Google Shape;293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20388" y="-89464"/>
            <a:ext cx="5557520" cy="2193758"/>
          </a:xfrm>
          <a:prstGeom prst="rect">
            <a:avLst/>
          </a:prstGeom>
          <a:noFill/>
          <a:ln>
            <a:noFill/>
          </a:ln>
        </p:spPr>
      </p:pic>
      <p:pic>
        <p:nvPicPr>
          <p:cNvPr id="294" name="Google Shape;294;p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382010" y="325885"/>
            <a:ext cx="1041400" cy="1054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5" name="Google Shape;295;p1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704443" y="1062338"/>
            <a:ext cx="1727788" cy="1727788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" name="Google Shape;296;p1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40992" y="115287"/>
            <a:ext cx="1475295" cy="1475295"/>
          </a:xfrm>
          <a:prstGeom prst="rect">
            <a:avLst/>
          </a:prstGeom>
          <a:noFill/>
          <a:ln>
            <a:noFill/>
          </a:ln>
        </p:spPr>
      </p:pic>
      <p:sp>
        <p:nvSpPr>
          <p:cNvPr id="297" name="Google Shape;297;p12"/>
          <p:cNvSpPr/>
          <p:nvPr/>
        </p:nvSpPr>
        <p:spPr>
          <a:xfrm>
            <a:off x="4504267" y="535278"/>
            <a:ext cx="683415" cy="635311"/>
          </a:xfrm>
          <a:prstGeom prst="ellipse">
            <a:avLst/>
          </a:prstGeom>
          <a:solidFill>
            <a:srgbClr val="5EE6E2"/>
          </a:solidFill>
          <a:ln w="12700" cap="flat" cmpd="sng">
            <a:solidFill>
              <a:srgbClr val="5EE6E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4400" dirty="0">
                <a:solidFill>
                  <a:srgbClr val="002060"/>
                </a:solidFill>
                <a:latin typeface="Anton"/>
                <a:sym typeface="Anton"/>
              </a:rPr>
              <a:t>1</a:t>
            </a:r>
            <a:endParaRPr dirty="0"/>
          </a:p>
        </p:txBody>
      </p:sp>
      <p:sp>
        <p:nvSpPr>
          <p:cNvPr id="2" name="TextBox 1"/>
          <p:cNvSpPr txBox="1"/>
          <p:nvPr/>
        </p:nvSpPr>
        <p:spPr>
          <a:xfrm>
            <a:off x="5392158" y="422640"/>
            <a:ext cx="16512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b="1" dirty="0" smtClean="0">
                <a:solidFill>
                  <a:schemeClr val="bg1"/>
                </a:solidFill>
              </a:rPr>
              <a:t>&gt;; &lt;; =</a:t>
            </a:r>
            <a:endParaRPr lang="en-US" sz="32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02786" y="2456876"/>
            <a:ext cx="11430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8m</a:t>
            </a:r>
            <a:r>
              <a:rPr lang="en-US" sz="3200" b="1" baseline="30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3200" b="1" baseline="30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5dm</a:t>
            </a:r>
            <a:r>
              <a:rPr lang="en-US" sz="3200" b="1" baseline="30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vi-VN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  <a:r>
              <a:rPr lang="en-US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8,05m</a:t>
            </a:r>
            <a:r>
              <a:rPr lang="en-US" sz="3200" b="1" baseline="30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3200" b="1" baseline="30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7m</a:t>
            </a:r>
            <a:r>
              <a:rPr lang="en-US" sz="3200" b="1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5dm</a:t>
            </a:r>
            <a:r>
              <a:rPr lang="en-US" sz="3200" b="1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vi-VN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  <a:r>
              <a:rPr lang="en-US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7,</a:t>
            </a:r>
            <a:r>
              <a:rPr lang="vi-VN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</a:t>
            </a:r>
            <a:r>
              <a:rPr lang="en-US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5m</a:t>
            </a:r>
            <a:r>
              <a:rPr lang="en-US" sz="3200" b="1" baseline="30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vi-VN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8m</a:t>
            </a:r>
            <a:r>
              <a:rPr lang="en-US" sz="3200" b="1" baseline="30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3200" b="1" baseline="30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5dm</a:t>
            </a:r>
            <a:r>
              <a:rPr lang="en-US" sz="3200" b="1" baseline="30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vi-VN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  <a:r>
              <a:rPr lang="en-US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8,5m</a:t>
            </a:r>
            <a:r>
              <a:rPr lang="en-US" sz="3200" b="1" baseline="30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</a:t>
            </a:r>
            <a:r>
              <a:rPr lang="en-US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7m</a:t>
            </a:r>
            <a:r>
              <a:rPr lang="en-US" sz="3200" b="1" baseline="30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vi-VN" sz="3200" b="1" baseline="30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5dm</a:t>
            </a:r>
            <a:r>
              <a:rPr lang="en-US" sz="3200" b="1" baseline="30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vi-VN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  <a:r>
              <a:rPr lang="en-US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7,5m</a:t>
            </a:r>
            <a:r>
              <a:rPr lang="en-US" sz="3200" b="1" baseline="30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vi-VN" sz="3200" b="1" baseline="30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</a:t>
            </a:r>
            <a:endParaRPr lang="en-US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8m</a:t>
            </a:r>
            <a:r>
              <a:rPr lang="en-US" sz="3200" b="1" baseline="30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3200" b="1" baseline="30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5dm</a:t>
            </a:r>
            <a:r>
              <a:rPr lang="en-US" sz="3200" b="1" baseline="30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vi-VN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  <a:r>
              <a:rPr lang="en-US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8,</a:t>
            </a:r>
            <a:r>
              <a:rPr lang="vi-VN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</a:t>
            </a:r>
            <a:r>
              <a:rPr lang="en-US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5m</a:t>
            </a:r>
            <a:r>
              <a:rPr lang="en-US" sz="3200" b="1" baseline="30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3200" b="1" baseline="30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</a:t>
            </a:r>
            <a:r>
              <a:rPr lang="en-US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2,94dm</a:t>
            </a:r>
            <a:r>
              <a:rPr lang="en-US" sz="3200" b="1" baseline="30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vi-VN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  <a:r>
              <a:rPr lang="en-US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2dm</a:t>
            </a:r>
            <a:r>
              <a:rPr lang="en-US" sz="3200" b="1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3 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94cm</a:t>
            </a:r>
            <a:r>
              <a:rPr lang="en-US" sz="3200" b="1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40992" y="2104294"/>
            <a:ext cx="4257134" cy="2324015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7431689" y="2044244"/>
            <a:ext cx="4257134" cy="2324015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731520" y="4428230"/>
            <a:ext cx="85822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 smtClean="0">
                <a:latin typeface="+mj-lt"/>
              </a:rPr>
              <a:t>- Nhận xét các số đo diện tích ở cột 1?</a:t>
            </a:r>
            <a:endParaRPr lang="en-US" sz="2800" b="1" dirty="0"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31520" y="4456108"/>
            <a:ext cx="114529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 smtClean="0">
                <a:latin typeface="+mj-lt"/>
              </a:rPr>
              <a:t>- Muốn so sánh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8m</a:t>
            </a:r>
            <a:r>
              <a:rPr lang="en-US" sz="28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5dm</a:t>
            </a:r>
            <a:r>
              <a:rPr lang="en-US" sz="2800" b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2800" b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với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8,05m</a:t>
            </a:r>
            <a:r>
              <a:rPr lang="en-US" sz="28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8,5m</a:t>
            </a:r>
            <a:r>
              <a:rPr lang="en-US" sz="28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8,005m</a:t>
            </a:r>
            <a:r>
              <a:rPr lang="en-US" sz="28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 làm thế nào?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24035" y="4428230"/>
            <a:ext cx="1146048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 smtClean="0">
                <a:latin typeface="+mj-lt"/>
              </a:rPr>
              <a:t>- </a:t>
            </a:r>
            <a:r>
              <a:rPr lang="vi-VN" sz="2800" b="1" dirty="0">
                <a:latin typeface="+mj-lt"/>
              </a:rPr>
              <a:t>Ta viết số đo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8m</a:t>
            </a:r>
            <a:r>
              <a:rPr lang="en-US" sz="28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5dm</a:t>
            </a:r>
            <a:r>
              <a:rPr lang="en-US" sz="28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dưới dạng số thập phân có đơn vị đo là </a:t>
            </a:r>
            <a:r>
              <a:rPr lang="vi-VN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mét rồi lần lượt so sánh với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8,05m</a:t>
            </a:r>
            <a:r>
              <a:rPr lang="en-US" sz="28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8,5m</a:t>
            </a:r>
            <a:r>
              <a:rPr lang="en-US" sz="28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8,005m</a:t>
            </a:r>
            <a:r>
              <a:rPr lang="en-US" sz="2800" b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b="1" dirty="0">
              <a:latin typeface="+mj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24035" y="4464967"/>
            <a:ext cx="106993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2800" b="1" dirty="0" smtClean="0">
                <a:latin typeface="+mj-lt"/>
              </a:rPr>
              <a:t>Nêu </a:t>
            </a:r>
            <a:r>
              <a:rPr lang="vi-VN" sz="2800" b="1" dirty="0">
                <a:latin typeface="+mj-lt"/>
              </a:rPr>
              <a:t>mối quan hệ giữa 2 đơn vị đo m</a:t>
            </a:r>
            <a:r>
              <a:rPr lang="vi-VN" sz="2800" b="1" baseline="30000" dirty="0">
                <a:latin typeface="+mj-lt"/>
              </a:rPr>
              <a:t>2 </a:t>
            </a:r>
            <a:r>
              <a:rPr lang="vi-VN" sz="2800" b="1" dirty="0">
                <a:latin typeface="+mj-lt"/>
              </a:rPr>
              <a:t>và dm</a:t>
            </a:r>
            <a:r>
              <a:rPr lang="vi-VN" sz="2800" b="1" baseline="30000" dirty="0">
                <a:latin typeface="+mj-lt"/>
              </a:rPr>
              <a:t>2 </a:t>
            </a:r>
            <a:endParaRPr lang="en-US" b="1" dirty="0">
              <a:latin typeface="+mj-lt"/>
            </a:endParaRPr>
          </a:p>
          <a:p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31520" y="4492631"/>
            <a:ext cx="97707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 smtClean="0">
                <a:latin typeface="+mj-lt"/>
              </a:rPr>
              <a:t>- Nhận xét các đơn vị đo thể tích ở cột 2.</a:t>
            </a:r>
            <a:endParaRPr lang="en-US" sz="2800" b="1" dirty="0">
              <a:latin typeface="+mj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31520" y="4507551"/>
            <a:ext cx="95287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 smtClean="0">
                <a:latin typeface="+mj-lt"/>
              </a:rPr>
              <a:t>- Nêu mối quan hệ giữa những đơn vị đó.</a:t>
            </a:r>
            <a:endParaRPr lang="en-US" sz="28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607634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 animBg="1"/>
      <p:bldP spid="5" grpId="0"/>
      <p:bldP spid="5" grpId="1"/>
      <p:bldP spid="6" grpId="0"/>
      <p:bldP spid="6" grpId="1"/>
      <p:bldP spid="7" grpId="0"/>
      <p:bldP spid="7" grpId="1"/>
      <p:bldP spid="8" grpId="0"/>
      <p:bldP spid="8" grpId="1"/>
      <p:bldP spid="9" grpId="0"/>
      <p:bldP spid="9" grpId="1"/>
      <p:bldP spid="11" grpId="0"/>
      <p:bldP spid="11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4" name="Google Shape;294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382010" y="325885"/>
            <a:ext cx="1041400" cy="1054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5" name="Google Shape;295;p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59985" y="1007415"/>
            <a:ext cx="1727788" cy="1727788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" name="Google Shape;296;p1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40992" y="115287"/>
            <a:ext cx="1475295" cy="1475295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Rectangle: Rounded Corners 11">
            <a:extLst>
              <a:ext uri="{FF2B5EF4-FFF2-40B4-BE49-F238E27FC236}">
                <a16:creationId xmlns:a16="http://schemas.microsoft.com/office/drawing/2014/main" id="{C763C374-1A01-45EE-BC61-AE323A59B19C}"/>
              </a:ext>
            </a:extLst>
          </p:cNvPr>
          <p:cNvSpPr/>
          <p:nvPr/>
        </p:nvSpPr>
        <p:spPr>
          <a:xfrm>
            <a:off x="2503036" y="760339"/>
            <a:ext cx="8947393" cy="6009430"/>
          </a:xfrm>
          <a:prstGeom prst="roundRect">
            <a:avLst>
              <a:gd name="adj" fmla="val 1138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: Rounded Corners 2">
            <a:extLst>
              <a:ext uri="{FF2B5EF4-FFF2-40B4-BE49-F238E27FC236}">
                <a16:creationId xmlns:a16="http://schemas.microsoft.com/office/drawing/2014/main" id="{479CEB17-C25E-4724-A9FD-1BA588436AB5}"/>
              </a:ext>
            </a:extLst>
          </p:cNvPr>
          <p:cNvSpPr/>
          <p:nvPr/>
        </p:nvSpPr>
        <p:spPr>
          <a:xfrm rot="5400000">
            <a:off x="137363" y="3278785"/>
            <a:ext cx="1702411" cy="659878"/>
          </a:xfrm>
          <a:custGeom>
            <a:avLst/>
            <a:gdLst>
              <a:gd name="connsiteX0" fmla="*/ 0 w 9505950"/>
              <a:gd name="connsiteY0" fmla="*/ 692498 h 1384995"/>
              <a:gd name="connsiteX1" fmla="*/ 692498 w 9505950"/>
              <a:gd name="connsiteY1" fmla="*/ 0 h 1384995"/>
              <a:gd name="connsiteX2" fmla="*/ 8813453 w 9505950"/>
              <a:gd name="connsiteY2" fmla="*/ 0 h 1384995"/>
              <a:gd name="connsiteX3" fmla="*/ 9505951 w 9505950"/>
              <a:gd name="connsiteY3" fmla="*/ 692498 h 1384995"/>
              <a:gd name="connsiteX4" fmla="*/ 9505950 w 9505950"/>
              <a:gd name="connsiteY4" fmla="*/ 692498 h 1384995"/>
              <a:gd name="connsiteX5" fmla="*/ 8813452 w 9505950"/>
              <a:gd name="connsiteY5" fmla="*/ 1384996 h 1384995"/>
              <a:gd name="connsiteX6" fmla="*/ 692498 w 9505950"/>
              <a:gd name="connsiteY6" fmla="*/ 1384995 h 1384995"/>
              <a:gd name="connsiteX7" fmla="*/ 0 w 9505950"/>
              <a:gd name="connsiteY7" fmla="*/ 692497 h 1384995"/>
              <a:gd name="connsiteX8" fmla="*/ 0 w 9505950"/>
              <a:gd name="connsiteY8" fmla="*/ 692498 h 13849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505950" h="1384995" fill="none" extrusionOk="0">
                <a:moveTo>
                  <a:pt x="0" y="692498"/>
                </a:moveTo>
                <a:cubicBezTo>
                  <a:pt x="38440" y="346088"/>
                  <a:pt x="258644" y="-52383"/>
                  <a:pt x="692498" y="0"/>
                </a:cubicBezTo>
                <a:cubicBezTo>
                  <a:pt x="4047778" y="-154472"/>
                  <a:pt x="6922746" y="-165626"/>
                  <a:pt x="8813453" y="0"/>
                </a:cubicBezTo>
                <a:cubicBezTo>
                  <a:pt x="9211463" y="-19350"/>
                  <a:pt x="9448468" y="305732"/>
                  <a:pt x="9505951" y="692498"/>
                </a:cubicBezTo>
                <a:lnTo>
                  <a:pt x="9505950" y="692498"/>
                </a:lnTo>
                <a:cubicBezTo>
                  <a:pt x="9505739" y="1062807"/>
                  <a:pt x="9124722" y="1362667"/>
                  <a:pt x="8813452" y="1384996"/>
                </a:cubicBezTo>
                <a:cubicBezTo>
                  <a:pt x="5987043" y="1342792"/>
                  <a:pt x="4602487" y="1223698"/>
                  <a:pt x="692498" y="1384995"/>
                </a:cubicBezTo>
                <a:cubicBezTo>
                  <a:pt x="328420" y="1387342"/>
                  <a:pt x="5421" y="1140560"/>
                  <a:pt x="0" y="692497"/>
                </a:cubicBezTo>
                <a:lnTo>
                  <a:pt x="0" y="692498"/>
                </a:lnTo>
                <a:close/>
              </a:path>
              <a:path w="9505950" h="1384995" stroke="0" extrusionOk="0">
                <a:moveTo>
                  <a:pt x="0" y="692498"/>
                </a:moveTo>
                <a:cubicBezTo>
                  <a:pt x="73310" y="318747"/>
                  <a:pt x="280498" y="-39749"/>
                  <a:pt x="692498" y="0"/>
                </a:cubicBezTo>
                <a:cubicBezTo>
                  <a:pt x="3179683" y="-136090"/>
                  <a:pt x="6220791" y="117287"/>
                  <a:pt x="8813453" y="0"/>
                </a:cubicBezTo>
                <a:cubicBezTo>
                  <a:pt x="9194387" y="4411"/>
                  <a:pt x="9551642" y="341078"/>
                  <a:pt x="9505951" y="692498"/>
                </a:cubicBezTo>
                <a:lnTo>
                  <a:pt x="9505950" y="692498"/>
                </a:lnTo>
                <a:cubicBezTo>
                  <a:pt x="9500823" y="1097893"/>
                  <a:pt x="9121258" y="1397440"/>
                  <a:pt x="8813452" y="1384996"/>
                </a:cubicBezTo>
                <a:cubicBezTo>
                  <a:pt x="5198419" y="1431328"/>
                  <a:pt x="2693001" y="1251055"/>
                  <a:pt x="692498" y="1384995"/>
                </a:cubicBezTo>
                <a:cubicBezTo>
                  <a:pt x="349135" y="1338046"/>
                  <a:pt x="25743" y="1077364"/>
                  <a:pt x="0" y="692497"/>
                </a:cubicBezTo>
                <a:lnTo>
                  <a:pt x="0" y="692498"/>
                </a:lnTo>
                <a:close/>
              </a:path>
            </a:pathLst>
          </a:custGeom>
          <a:solidFill>
            <a:srgbClr val="F3F3F3"/>
          </a:solidFill>
          <a:ln w="76200">
            <a:solidFill>
              <a:srgbClr val="FFB655"/>
            </a:solidFill>
            <a:extLst>
              <a:ext uri="{C807C97D-BFC1-408E-A445-0C87EB9F89A2}">
                <ask:lineSketchStyleProps xmlns:ask="http://schemas.microsoft.com/office/drawing/2018/sketchyshapes" xmlns="" sd="2214188587">
                  <a:custGeom>
                    <a:avLst/>
                    <a:gdLst>
                      <a:gd name="connsiteX0" fmla="*/ 0 w 1702411"/>
                      <a:gd name="connsiteY0" fmla="*/ 329939 h 659878"/>
                      <a:gd name="connsiteX1" fmla="*/ 124018 w 1702411"/>
                      <a:gd name="connsiteY1" fmla="*/ 0 h 659878"/>
                      <a:gd name="connsiteX2" fmla="*/ 1578392 w 1702411"/>
                      <a:gd name="connsiteY2" fmla="*/ 0 h 659878"/>
                      <a:gd name="connsiteX3" fmla="*/ 1702411 w 1702411"/>
                      <a:gd name="connsiteY3" fmla="*/ 329939 h 659878"/>
                      <a:gd name="connsiteX4" fmla="*/ 1702411 w 1702411"/>
                      <a:gd name="connsiteY4" fmla="*/ 329939 h 659878"/>
                      <a:gd name="connsiteX5" fmla="*/ 1578392 w 1702411"/>
                      <a:gd name="connsiteY5" fmla="*/ 659878 h 659878"/>
                      <a:gd name="connsiteX6" fmla="*/ 124018 w 1702411"/>
                      <a:gd name="connsiteY6" fmla="*/ 659878 h 659878"/>
                      <a:gd name="connsiteX7" fmla="*/ 0 w 1702411"/>
                      <a:gd name="connsiteY7" fmla="*/ 329938 h 659878"/>
                      <a:gd name="connsiteX8" fmla="*/ 0 w 1702411"/>
                      <a:gd name="connsiteY8" fmla="*/ 329939 h 659878"/>
                      <a:gd name="connsiteX0" fmla="*/ 0 w 1702411"/>
                      <a:gd name="connsiteY0" fmla="*/ 329939 h 659878"/>
                      <a:gd name="connsiteX1" fmla="*/ 124018 w 1702411"/>
                      <a:gd name="connsiteY1" fmla="*/ 0 h 659878"/>
                      <a:gd name="connsiteX2" fmla="*/ 1578392 w 1702411"/>
                      <a:gd name="connsiteY2" fmla="*/ 0 h 659878"/>
                      <a:gd name="connsiteX3" fmla="*/ 1702411 w 1702411"/>
                      <a:gd name="connsiteY3" fmla="*/ 329939 h 659878"/>
                      <a:gd name="connsiteX4" fmla="*/ 1702411 w 1702411"/>
                      <a:gd name="connsiteY4" fmla="*/ 329939 h 659878"/>
                      <a:gd name="connsiteX5" fmla="*/ 1578392 w 1702411"/>
                      <a:gd name="connsiteY5" fmla="*/ 659878 h 659878"/>
                      <a:gd name="connsiteX6" fmla="*/ 124018 w 1702411"/>
                      <a:gd name="connsiteY6" fmla="*/ 659878 h 659878"/>
                      <a:gd name="connsiteX7" fmla="*/ 0 w 1702411"/>
                      <a:gd name="connsiteY7" fmla="*/ 329938 h 659878"/>
                      <a:gd name="connsiteX8" fmla="*/ 0 w 1702411"/>
                      <a:gd name="connsiteY8" fmla="*/ 329939 h 6598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702411" h="659878" fill="none" extrusionOk="0">
                        <a:moveTo>
                          <a:pt x="0" y="329939"/>
                        </a:moveTo>
                        <a:cubicBezTo>
                          <a:pt x="8157" y="166085"/>
                          <a:pt x="42306" y="-29049"/>
                          <a:pt x="124018" y="0"/>
                        </a:cubicBezTo>
                        <a:cubicBezTo>
                          <a:pt x="693682" y="-104286"/>
                          <a:pt x="1284291" y="-27503"/>
                          <a:pt x="1578392" y="0"/>
                        </a:cubicBezTo>
                        <a:cubicBezTo>
                          <a:pt x="1652862" y="-13190"/>
                          <a:pt x="1678365" y="144634"/>
                          <a:pt x="1702411" y="329939"/>
                        </a:cubicBezTo>
                        <a:lnTo>
                          <a:pt x="1702411" y="329939"/>
                        </a:lnTo>
                        <a:cubicBezTo>
                          <a:pt x="1702281" y="501105"/>
                          <a:pt x="1630306" y="648037"/>
                          <a:pt x="1578392" y="659878"/>
                        </a:cubicBezTo>
                        <a:cubicBezTo>
                          <a:pt x="1068576" y="637825"/>
                          <a:pt x="834047" y="577516"/>
                          <a:pt x="124018" y="659878"/>
                        </a:cubicBezTo>
                        <a:cubicBezTo>
                          <a:pt x="77706" y="663408"/>
                          <a:pt x="3018" y="568203"/>
                          <a:pt x="0" y="329938"/>
                        </a:cubicBezTo>
                        <a:lnTo>
                          <a:pt x="0" y="329939"/>
                        </a:lnTo>
                        <a:close/>
                      </a:path>
                      <a:path w="1702411" h="659878" stroke="0" extrusionOk="0">
                        <a:moveTo>
                          <a:pt x="0" y="329939"/>
                        </a:moveTo>
                        <a:cubicBezTo>
                          <a:pt x="622" y="146524"/>
                          <a:pt x="52818" y="-20532"/>
                          <a:pt x="124018" y="0"/>
                        </a:cubicBezTo>
                        <a:cubicBezTo>
                          <a:pt x="607463" y="-29921"/>
                          <a:pt x="1157612" y="39010"/>
                          <a:pt x="1578392" y="0"/>
                        </a:cubicBezTo>
                        <a:cubicBezTo>
                          <a:pt x="1646151" y="32667"/>
                          <a:pt x="1724326" y="176897"/>
                          <a:pt x="1702411" y="329939"/>
                        </a:cubicBezTo>
                        <a:lnTo>
                          <a:pt x="1702411" y="329939"/>
                        </a:lnTo>
                        <a:cubicBezTo>
                          <a:pt x="1694477" y="530122"/>
                          <a:pt x="1642850" y="663219"/>
                          <a:pt x="1578392" y="659878"/>
                        </a:cubicBezTo>
                        <a:cubicBezTo>
                          <a:pt x="937256" y="650019"/>
                          <a:pt x="504254" y="644675"/>
                          <a:pt x="124018" y="659878"/>
                        </a:cubicBezTo>
                        <a:cubicBezTo>
                          <a:pt x="46997" y="619145"/>
                          <a:pt x="-2696" y="500032"/>
                          <a:pt x="0" y="329938"/>
                        </a:cubicBezTo>
                        <a:lnTo>
                          <a:pt x="0" y="329939"/>
                        </a:lnTo>
                        <a:close/>
                      </a:path>
                      <a:path w="1702411" h="659878" fill="none" stroke="0" extrusionOk="0">
                        <a:moveTo>
                          <a:pt x="0" y="329939"/>
                        </a:moveTo>
                        <a:cubicBezTo>
                          <a:pt x="9966" y="165258"/>
                          <a:pt x="36992" y="-37508"/>
                          <a:pt x="124018" y="0"/>
                        </a:cubicBezTo>
                        <a:cubicBezTo>
                          <a:pt x="680315" y="-68907"/>
                          <a:pt x="1227018" y="-31111"/>
                          <a:pt x="1578392" y="0"/>
                        </a:cubicBezTo>
                        <a:cubicBezTo>
                          <a:pt x="1642023" y="12949"/>
                          <a:pt x="1707994" y="156450"/>
                          <a:pt x="1702411" y="329939"/>
                        </a:cubicBezTo>
                        <a:lnTo>
                          <a:pt x="1702411" y="329939"/>
                        </a:lnTo>
                        <a:cubicBezTo>
                          <a:pt x="1701076" y="512174"/>
                          <a:pt x="1627969" y="650267"/>
                          <a:pt x="1578392" y="659878"/>
                        </a:cubicBezTo>
                        <a:cubicBezTo>
                          <a:pt x="1054261" y="632544"/>
                          <a:pt x="857870" y="590708"/>
                          <a:pt x="124018" y="659878"/>
                        </a:cubicBezTo>
                        <a:cubicBezTo>
                          <a:pt x="69714" y="647908"/>
                          <a:pt x="19780" y="545179"/>
                          <a:pt x="0" y="329938"/>
                        </a:cubicBezTo>
                        <a:lnTo>
                          <a:pt x="0" y="329939"/>
                        </a:ln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8" name="Text Box 4"/>
          <p:cNvSpPr txBox="1">
            <a:spLocks noChangeArrowheads="1"/>
          </p:cNvSpPr>
          <p:nvPr/>
        </p:nvSpPr>
        <p:spPr bwMode="auto">
          <a:xfrm>
            <a:off x="463307" y="1813052"/>
            <a:ext cx="17526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aseline="30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aseline="30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aseline="30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aseline="30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aseline="30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sng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kumimoji="0" lang="en-US" altLang="en-US" sz="4000" b="1" i="0" u="sng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1:</a:t>
            </a:r>
          </a:p>
        </p:txBody>
      </p:sp>
      <p:sp>
        <p:nvSpPr>
          <p:cNvPr id="49" name="Text Box 6"/>
          <p:cNvSpPr txBox="1">
            <a:spLocks noChangeArrowheads="1"/>
          </p:cNvSpPr>
          <p:nvPr/>
        </p:nvSpPr>
        <p:spPr bwMode="auto">
          <a:xfrm>
            <a:off x="3056204" y="1083078"/>
            <a:ext cx="369684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baseline="30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aseline="30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aseline="30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aseline="30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aseline="30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8m</a:t>
            </a:r>
            <a:r>
              <a:rPr kumimoji="0" lang="en-US" altLang="en-US" sz="2800" b="1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 5dm</a:t>
            </a:r>
            <a:r>
              <a:rPr kumimoji="0" lang="en-US" altLang="en-US" sz="2800" b="1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 …   8,05m</a:t>
            </a:r>
            <a:r>
              <a:rPr kumimoji="0" lang="en-US" altLang="en-US" sz="2800" b="1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  </a:t>
            </a:r>
          </a:p>
        </p:txBody>
      </p:sp>
      <p:sp>
        <p:nvSpPr>
          <p:cNvPr id="50" name="Text Box 7"/>
          <p:cNvSpPr txBox="1">
            <a:spLocks noChangeArrowheads="1"/>
          </p:cNvSpPr>
          <p:nvPr/>
        </p:nvSpPr>
        <p:spPr bwMode="auto">
          <a:xfrm>
            <a:off x="3056204" y="2967214"/>
            <a:ext cx="324159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baseline="30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aseline="30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aseline="30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aseline="30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aseline="30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8m</a:t>
            </a:r>
            <a:r>
              <a:rPr kumimoji="0" lang="en-US" altLang="en-US" sz="2800" b="1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 5dm</a:t>
            </a:r>
            <a:r>
              <a:rPr kumimoji="0" lang="en-US" altLang="en-US" sz="2800" b="1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2 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 …  8,5m</a:t>
            </a:r>
            <a:r>
              <a:rPr kumimoji="0" lang="en-US" altLang="en-US" sz="2800" b="1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1" name="Text Box 8"/>
          <p:cNvSpPr txBox="1">
            <a:spLocks noChangeArrowheads="1"/>
          </p:cNvSpPr>
          <p:nvPr/>
        </p:nvSpPr>
        <p:spPr bwMode="auto">
          <a:xfrm>
            <a:off x="3009498" y="4844352"/>
            <a:ext cx="347082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baseline="30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aseline="30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aseline="30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aseline="30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aseline="30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8m</a:t>
            </a:r>
            <a:r>
              <a:rPr kumimoji="0" lang="en-US" altLang="en-US" sz="2800" b="1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5dm</a:t>
            </a:r>
            <a:r>
              <a:rPr kumimoji="0" lang="en-US" altLang="en-US" sz="2800" b="1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…   8,005m</a:t>
            </a:r>
            <a:r>
              <a:rPr kumimoji="0" lang="en-US" altLang="en-US" sz="2800" b="1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2" name="Text Box 10"/>
          <p:cNvSpPr txBox="1">
            <a:spLocks noChangeArrowheads="1"/>
          </p:cNvSpPr>
          <p:nvPr/>
        </p:nvSpPr>
        <p:spPr bwMode="auto">
          <a:xfrm>
            <a:off x="6921766" y="1118743"/>
            <a:ext cx="38227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baseline="30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aseline="30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aseline="30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aseline="30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aseline="30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7m</a:t>
            </a:r>
            <a:r>
              <a:rPr kumimoji="0" lang="en-US" altLang="en-US" sz="2800" b="1" i="0" u="none" strike="noStrike" kern="1200" cap="none" spc="0" normalizeH="0" baseline="3000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3 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5dm</a:t>
            </a:r>
            <a:r>
              <a:rPr kumimoji="0" lang="en-US" altLang="en-US" sz="2800" b="1" i="0" u="none" strike="noStrike" kern="1200" cap="none" spc="0" normalizeH="0" baseline="3000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 …  7,005m</a:t>
            </a:r>
            <a:r>
              <a:rPr kumimoji="0" lang="en-US" altLang="en-US" sz="2800" b="1" i="0" u="none" strike="noStrike" kern="1200" cap="none" spc="0" normalizeH="0" baseline="3000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8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3" name="Text Box 14"/>
          <p:cNvSpPr txBox="1">
            <a:spLocks noChangeArrowheads="1"/>
          </p:cNvSpPr>
          <p:nvPr/>
        </p:nvSpPr>
        <p:spPr bwMode="auto">
          <a:xfrm>
            <a:off x="4750373" y="852329"/>
            <a:ext cx="524802" cy="9233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>
              <a:defRPr baseline="30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aseline="30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aseline="30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aseline="30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aseline="30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=</a:t>
            </a:r>
          </a:p>
        </p:txBody>
      </p:sp>
      <p:sp>
        <p:nvSpPr>
          <p:cNvPr id="54" name="Text Box 4">
            <a:extLst>
              <a:ext uri="{FF2B5EF4-FFF2-40B4-BE49-F238E27FC236}">
                <a16:creationId xmlns:a16="http://schemas.microsoft.com/office/drawing/2014/main" id="{5BD3D40C-2D3F-452F-8963-E1ABA9A661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9653" y="2659354"/>
            <a:ext cx="1621897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baseline="30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aseline="30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aseline="30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aseline="30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aseline="30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&gt;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&lt;   ?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=</a:t>
            </a:r>
          </a:p>
        </p:txBody>
      </p:sp>
      <p:sp>
        <p:nvSpPr>
          <p:cNvPr id="55" name="Text Box 14">
            <a:extLst>
              <a:ext uri="{FF2B5EF4-FFF2-40B4-BE49-F238E27FC236}">
                <a16:creationId xmlns:a16="http://schemas.microsoft.com/office/drawing/2014/main" id="{757DFFD2-E53A-4418-8C77-0B3C7F8018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18853" y="4675066"/>
            <a:ext cx="512972" cy="9233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>
              <a:defRPr baseline="30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aseline="30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aseline="30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aseline="30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aseline="30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&gt;</a:t>
            </a:r>
          </a:p>
        </p:txBody>
      </p:sp>
      <p:sp>
        <p:nvSpPr>
          <p:cNvPr id="56" name="Text Box 14">
            <a:extLst>
              <a:ext uri="{FF2B5EF4-FFF2-40B4-BE49-F238E27FC236}">
                <a16:creationId xmlns:a16="http://schemas.microsoft.com/office/drawing/2014/main" id="{D79F537F-8DED-4D68-B823-F9062D494C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16100" y="2749490"/>
            <a:ext cx="512972" cy="9233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>
              <a:defRPr baseline="30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aseline="30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aseline="30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aseline="30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aseline="30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&lt;</a:t>
            </a:r>
          </a:p>
        </p:txBody>
      </p:sp>
      <p:sp>
        <p:nvSpPr>
          <p:cNvPr id="57" name="Text Box 10">
            <a:extLst>
              <a:ext uri="{FF2B5EF4-FFF2-40B4-BE49-F238E27FC236}">
                <a16:creationId xmlns:a16="http://schemas.microsoft.com/office/drawing/2014/main" id="{0069270C-8B8C-4370-9C09-E56B91AA6D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09434" y="2999175"/>
            <a:ext cx="315983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baseline="30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aseline="30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aseline="30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aseline="30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aseline="30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7m</a:t>
            </a:r>
            <a:r>
              <a:rPr kumimoji="0" lang="en-US" altLang="en-US" sz="2800" b="1" i="0" u="none" strike="noStrike" kern="1200" cap="none" spc="0" normalizeH="0" baseline="3000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3 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5dm</a:t>
            </a:r>
            <a:r>
              <a:rPr kumimoji="0" lang="en-US" altLang="en-US" sz="2800" b="1" i="0" u="none" strike="noStrike" kern="1200" cap="none" spc="0" normalizeH="0" baseline="3000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 …  7,5 m</a:t>
            </a:r>
            <a:r>
              <a:rPr kumimoji="0" lang="en-US" altLang="en-US" sz="2800" b="1" i="0" u="none" strike="noStrike" kern="1200" cap="none" spc="0" normalizeH="0" baseline="3000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8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8" name="Text Box 10">
            <a:extLst>
              <a:ext uri="{FF2B5EF4-FFF2-40B4-BE49-F238E27FC236}">
                <a16:creationId xmlns:a16="http://schemas.microsoft.com/office/drawing/2014/main" id="{8454FB65-66EF-4A3E-8CF8-DE6537E1BB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39809" y="4817882"/>
            <a:ext cx="378661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baseline="30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aseline="30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aseline="30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aseline="30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aseline="30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2,94dm</a:t>
            </a:r>
            <a:r>
              <a:rPr kumimoji="0" lang="en-US" altLang="en-US" sz="2800" b="1" i="0" u="none" strike="noStrike" kern="1200" cap="none" spc="0" normalizeH="0" baseline="3000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…   2dm</a:t>
            </a:r>
            <a:r>
              <a:rPr kumimoji="0" lang="en-US" altLang="en-US" sz="2800" b="1" i="0" u="none" strike="noStrike" kern="1200" cap="none" spc="0" normalizeH="0" baseline="3000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3 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94cm</a:t>
            </a:r>
            <a:r>
              <a:rPr kumimoji="0" lang="en-US" altLang="en-US" sz="2800" b="1" i="0" u="none" strike="noStrike" kern="1200" cap="none" spc="0" normalizeH="0" baseline="3000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8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9" name="Text Box 14">
            <a:extLst>
              <a:ext uri="{FF2B5EF4-FFF2-40B4-BE49-F238E27FC236}">
                <a16:creationId xmlns:a16="http://schemas.microsoft.com/office/drawing/2014/main" id="{A1C192E2-98B0-4E6E-AD69-12C899CA18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74851" y="908749"/>
            <a:ext cx="512972" cy="9233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>
              <a:defRPr baseline="30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aseline="30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aseline="30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aseline="30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aseline="30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=</a:t>
            </a:r>
          </a:p>
        </p:txBody>
      </p:sp>
      <p:sp>
        <p:nvSpPr>
          <p:cNvPr id="60" name="Text Box 14">
            <a:extLst>
              <a:ext uri="{FF2B5EF4-FFF2-40B4-BE49-F238E27FC236}">
                <a16:creationId xmlns:a16="http://schemas.microsoft.com/office/drawing/2014/main" id="{2C8E4AF5-6D8E-4274-9084-661EBA81CC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011" y="2841724"/>
            <a:ext cx="512972" cy="9233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>
              <a:defRPr baseline="30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aseline="30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aseline="30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aseline="30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aseline="30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&lt;</a:t>
            </a:r>
          </a:p>
        </p:txBody>
      </p:sp>
      <p:sp>
        <p:nvSpPr>
          <p:cNvPr id="61" name="Text Box 14">
            <a:extLst>
              <a:ext uri="{FF2B5EF4-FFF2-40B4-BE49-F238E27FC236}">
                <a16:creationId xmlns:a16="http://schemas.microsoft.com/office/drawing/2014/main" id="{C00E4BF7-1B5A-4243-AE86-DE7737F425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54731" y="4594887"/>
            <a:ext cx="512972" cy="9233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>
              <a:defRPr baseline="30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aseline="30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aseline="30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aseline="30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aseline="30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&gt;</a:t>
            </a:r>
          </a:p>
        </p:txBody>
      </p:sp>
      <p:sp>
        <p:nvSpPr>
          <p:cNvPr id="62" name="Ngoặc móc Phải 2">
            <a:extLst>
              <a:ext uri="{FF2B5EF4-FFF2-40B4-BE49-F238E27FC236}">
                <a16:creationId xmlns:a16="http://schemas.microsoft.com/office/drawing/2014/main" id="{A553B8B4-9CDC-410E-A48F-3075EF339BDF}"/>
              </a:ext>
            </a:extLst>
          </p:cNvPr>
          <p:cNvSpPr/>
          <p:nvPr/>
        </p:nvSpPr>
        <p:spPr bwMode="auto">
          <a:xfrm rot="5400000">
            <a:off x="3697370" y="1079164"/>
            <a:ext cx="329920" cy="1279587"/>
          </a:xfrm>
          <a:prstGeom prst="rightBrace">
            <a:avLst>
              <a:gd name="adj1" fmla="val 27580"/>
              <a:gd name="adj2" fmla="val 50000"/>
            </a:avLst>
          </a:prstGeom>
          <a:noFill/>
          <a:ln w="3810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3000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3" name="Ngoặc móc Phải 29">
            <a:extLst>
              <a:ext uri="{FF2B5EF4-FFF2-40B4-BE49-F238E27FC236}">
                <a16:creationId xmlns:a16="http://schemas.microsoft.com/office/drawing/2014/main" id="{4726F2E1-4904-4252-A47C-4144E314E2CD}"/>
              </a:ext>
            </a:extLst>
          </p:cNvPr>
          <p:cNvSpPr/>
          <p:nvPr/>
        </p:nvSpPr>
        <p:spPr bwMode="auto">
          <a:xfrm rot="5400000">
            <a:off x="3695572" y="2913301"/>
            <a:ext cx="329920" cy="1279587"/>
          </a:xfrm>
          <a:prstGeom prst="rightBrace">
            <a:avLst>
              <a:gd name="adj1" fmla="val 31429"/>
              <a:gd name="adj2" fmla="val 50000"/>
            </a:avLst>
          </a:prstGeom>
          <a:noFill/>
          <a:ln w="3810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3000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4" name="Ngoặc móc Phải 30">
            <a:extLst>
              <a:ext uri="{FF2B5EF4-FFF2-40B4-BE49-F238E27FC236}">
                <a16:creationId xmlns:a16="http://schemas.microsoft.com/office/drawing/2014/main" id="{FB3B92DB-4ACA-4E2B-A674-D7051735F96A}"/>
              </a:ext>
            </a:extLst>
          </p:cNvPr>
          <p:cNvSpPr/>
          <p:nvPr/>
        </p:nvSpPr>
        <p:spPr bwMode="auto">
          <a:xfrm rot="5400000">
            <a:off x="3623216" y="4820114"/>
            <a:ext cx="329920" cy="1279587"/>
          </a:xfrm>
          <a:prstGeom prst="rightBrace">
            <a:avLst>
              <a:gd name="adj1" fmla="val 42978"/>
              <a:gd name="adj2" fmla="val 50000"/>
            </a:avLst>
          </a:prstGeom>
          <a:noFill/>
          <a:ln w="3810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3000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5" name="Ngoặc móc Phải 31">
            <a:extLst>
              <a:ext uri="{FF2B5EF4-FFF2-40B4-BE49-F238E27FC236}">
                <a16:creationId xmlns:a16="http://schemas.microsoft.com/office/drawing/2014/main" id="{1B52811B-B966-4B3A-8E98-5E96421DA32E}"/>
              </a:ext>
            </a:extLst>
          </p:cNvPr>
          <p:cNvSpPr/>
          <p:nvPr/>
        </p:nvSpPr>
        <p:spPr bwMode="auto">
          <a:xfrm rot="5400000">
            <a:off x="7510389" y="1097388"/>
            <a:ext cx="329920" cy="1279587"/>
          </a:xfrm>
          <a:prstGeom prst="rightBrace">
            <a:avLst>
              <a:gd name="adj1" fmla="val 42978"/>
              <a:gd name="adj2" fmla="val 50000"/>
            </a:avLst>
          </a:prstGeom>
          <a:noFill/>
          <a:ln w="3810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3000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6" name="Text Box 10">
            <a:extLst>
              <a:ext uri="{FF2B5EF4-FFF2-40B4-BE49-F238E27FC236}">
                <a16:creationId xmlns:a16="http://schemas.microsoft.com/office/drawing/2014/main" id="{9ECAC9C7-E043-40AB-BA27-18FE232E12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17523" y="1844444"/>
            <a:ext cx="132279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baseline="30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aseline="30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aseline="30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aseline="30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aseline="30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8, 05m</a:t>
            </a:r>
            <a:r>
              <a:rPr kumimoji="0" lang="en-US" altLang="en-US" sz="2800" b="1" i="0" u="none" strike="noStrike" kern="1200" cap="none" spc="0" normalizeH="0" baseline="3000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7" name="Text Box 10">
            <a:extLst>
              <a:ext uri="{FF2B5EF4-FFF2-40B4-BE49-F238E27FC236}">
                <a16:creationId xmlns:a16="http://schemas.microsoft.com/office/drawing/2014/main" id="{286D839E-A198-462B-BC78-ADD9EF60C5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42003" y="3706791"/>
            <a:ext cx="132279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baseline="30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aseline="30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aseline="30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aseline="30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aseline="30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8, 05m</a:t>
            </a:r>
            <a:r>
              <a:rPr kumimoji="0" lang="en-US" altLang="en-US" sz="2800" b="1" i="0" u="none" strike="noStrike" kern="1200" cap="none" spc="0" normalizeH="0" baseline="3000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8" name="Text Box 10">
            <a:extLst>
              <a:ext uri="{FF2B5EF4-FFF2-40B4-BE49-F238E27FC236}">
                <a16:creationId xmlns:a16="http://schemas.microsoft.com/office/drawing/2014/main" id="{36C72AC0-4C79-4AAE-A2DD-E33226D174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42302" y="5624867"/>
            <a:ext cx="132279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baseline="30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aseline="30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aseline="30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aseline="30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aseline="30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8, 05m</a:t>
            </a:r>
            <a:r>
              <a:rPr kumimoji="0" lang="en-US" altLang="en-US" sz="2800" b="1" i="0" u="none" strike="noStrike" kern="1200" cap="none" spc="0" normalizeH="0" baseline="3000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9" name="Ngoặc móc Phải 37">
            <a:extLst>
              <a:ext uri="{FF2B5EF4-FFF2-40B4-BE49-F238E27FC236}">
                <a16:creationId xmlns:a16="http://schemas.microsoft.com/office/drawing/2014/main" id="{27D9B6A4-9C76-465D-B258-D44859A32525}"/>
              </a:ext>
            </a:extLst>
          </p:cNvPr>
          <p:cNvSpPr/>
          <p:nvPr/>
        </p:nvSpPr>
        <p:spPr bwMode="auto">
          <a:xfrm rot="5400000">
            <a:off x="7629752" y="3015602"/>
            <a:ext cx="329920" cy="1279587"/>
          </a:xfrm>
          <a:prstGeom prst="rightBrace">
            <a:avLst>
              <a:gd name="adj1" fmla="val 39128"/>
              <a:gd name="adj2" fmla="val 50000"/>
            </a:avLst>
          </a:prstGeom>
          <a:noFill/>
          <a:ln w="3810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3000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0" name="Ngoặc móc Phải 38">
            <a:extLst>
              <a:ext uri="{FF2B5EF4-FFF2-40B4-BE49-F238E27FC236}">
                <a16:creationId xmlns:a16="http://schemas.microsoft.com/office/drawing/2014/main" id="{2E97BB67-8C55-49EE-8F9D-05E9A4BB13D7}"/>
              </a:ext>
            </a:extLst>
          </p:cNvPr>
          <p:cNvSpPr/>
          <p:nvPr/>
        </p:nvSpPr>
        <p:spPr bwMode="auto">
          <a:xfrm rot="5400000">
            <a:off x="9593716" y="4809758"/>
            <a:ext cx="329920" cy="1279587"/>
          </a:xfrm>
          <a:prstGeom prst="rightBrace">
            <a:avLst>
              <a:gd name="adj1" fmla="val 35279"/>
              <a:gd name="adj2" fmla="val 50000"/>
            </a:avLst>
          </a:prstGeom>
          <a:noFill/>
          <a:ln w="3810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3000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1" name="Text Box 10">
            <a:extLst>
              <a:ext uri="{FF2B5EF4-FFF2-40B4-BE49-F238E27FC236}">
                <a16:creationId xmlns:a16="http://schemas.microsoft.com/office/drawing/2014/main" id="{0715F330-B160-49B9-9D88-E970959C55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81555" y="1900235"/>
            <a:ext cx="150233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baseline="30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aseline="30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aseline="30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aseline="30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aseline="30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7, 005m</a:t>
            </a:r>
            <a:r>
              <a:rPr kumimoji="0" lang="en-US" altLang="en-US" sz="2800" b="1" i="0" u="none" strike="noStrike" kern="1200" cap="none" spc="0" normalizeH="0" baseline="3000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2" name="Text Box 10">
            <a:extLst>
              <a:ext uri="{FF2B5EF4-FFF2-40B4-BE49-F238E27FC236}">
                <a16:creationId xmlns:a16="http://schemas.microsoft.com/office/drawing/2014/main" id="{00B10694-FE8B-4BEC-A5BE-87A483A525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84711" y="3871976"/>
            <a:ext cx="150233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baseline="30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aseline="30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aseline="30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aseline="30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aseline="30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7, 005m</a:t>
            </a:r>
            <a:r>
              <a:rPr kumimoji="0" lang="en-US" altLang="en-US" sz="2800" b="1" i="0" u="none" strike="noStrike" kern="1200" cap="none" spc="0" normalizeH="0" baseline="3000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3" name="Text Box 10">
            <a:extLst>
              <a:ext uri="{FF2B5EF4-FFF2-40B4-BE49-F238E27FC236}">
                <a16:creationId xmlns:a16="http://schemas.microsoft.com/office/drawing/2014/main" id="{36E4DD3B-EE2A-40E7-8D16-D9EE9ECF22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87275" y="5504684"/>
            <a:ext cx="150233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baseline="30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aseline="30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aseline="30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aseline="30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aseline="30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2, 094m</a:t>
            </a:r>
            <a:r>
              <a:rPr kumimoji="0" lang="en-US" altLang="en-US" sz="2800" b="1" i="0" u="none" strike="noStrike" kern="1200" cap="none" spc="0" normalizeH="0" baseline="3000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5" name="Google Shape;345;p1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382010" y="325885"/>
            <a:ext cx="1041400" cy="1054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6" name="Google Shape;346;p1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733830" y="616437"/>
            <a:ext cx="1727788" cy="1727788"/>
          </a:xfrm>
          <a:prstGeom prst="rect">
            <a:avLst/>
          </a:prstGeom>
          <a:noFill/>
          <a:ln>
            <a:noFill/>
          </a:ln>
        </p:spPr>
      </p:pic>
      <p:pic>
        <p:nvPicPr>
          <p:cNvPr id="347" name="Google Shape;347;p15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40992" y="115287"/>
            <a:ext cx="1475295" cy="147529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52" name="Google Shape;352;p15"/>
          <p:cNvGrpSpPr/>
          <p:nvPr/>
        </p:nvGrpSpPr>
        <p:grpSpPr>
          <a:xfrm>
            <a:off x="-99589" y="2574771"/>
            <a:ext cx="2797760" cy="3971579"/>
            <a:chOff x="-99589" y="2574771"/>
            <a:chExt cx="2797760" cy="3971579"/>
          </a:xfrm>
        </p:grpSpPr>
        <p:pic>
          <p:nvPicPr>
            <p:cNvPr id="353" name="Google Shape;353;p15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308420" y="2574771"/>
              <a:ext cx="2126272" cy="389079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54" name="Google Shape;354;p15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 rot="-751008" flipH="1">
              <a:off x="1479576" y="5572416"/>
              <a:ext cx="679548" cy="9111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55" name="Google Shape;355;p15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 flipH="1">
              <a:off x="687864" y="5538437"/>
              <a:ext cx="421031" cy="947936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356" name="Google Shape;356;p15"/>
            <p:cNvGrpSpPr/>
            <p:nvPr/>
          </p:nvGrpSpPr>
          <p:grpSpPr>
            <a:xfrm rot="-251775" flipH="1">
              <a:off x="699859" y="3531321"/>
              <a:ext cx="1052203" cy="522881"/>
              <a:chOff x="4476342" y="4506249"/>
              <a:chExt cx="864345" cy="409008"/>
            </a:xfrm>
          </p:grpSpPr>
          <p:sp>
            <p:nvSpPr>
              <p:cNvPr id="357" name="Google Shape;357;p15"/>
              <p:cNvSpPr/>
              <p:nvPr/>
            </p:nvSpPr>
            <p:spPr>
              <a:xfrm rot="-251775">
                <a:off x="4486476" y="4509041"/>
                <a:ext cx="86582" cy="280168"/>
              </a:xfrm>
              <a:custGeom>
                <a:avLst/>
                <a:gdLst/>
                <a:ahLst/>
                <a:cxnLst/>
                <a:rect l="l" t="t" r="r" b="b"/>
                <a:pathLst>
                  <a:path w="150181" h="289988" extrusionOk="0">
                    <a:moveTo>
                      <a:pt x="141423" y="289988"/>
                    </a:moveTo>
                    <a:cubicBezTo>
                      <a:pt x="138565" y="289988"/>
                      <a:pt x="136660" y="289162"/>
                      <a:pt x="134755" y="286683"/>
                    </a:cubicBezTo>
                    <a:lnTo>
                      <a:pt x="269" y="138331"/>
                    </a:lnTo>
                    <a:cubicBezTo>
                      <a:pt x="-2588" y="135026"/>
                      <a:pt x="18249" y="129792"/>
                      <a:pt x="19252" y="128415"/>
                    </a:cubicBezTo>
                    <a:cubicBezTo>
                      <a:pt x="20255" y="127038"/>
                      <a:pt x="3428" y="126764"/>
                      <a:pt x="6285" y="130069"/>
                    </a:cubicBezTo>
                    <a:lnTo>
                      <a:pt x="129040" y="255286"/>
                    </a:lnTo>
                    <a:lnTo>
                      <a:pt x="115705" y="171833"/>
                    </a:lnTo>
                    <a:lnTo>
                      <a:pt x="15693" y="10713"/>
                    </a:lnTo>
                    <a:cubicBezTo>
                      <a:pt x="13788" y="7408"/>
                      <a:pt x="14740" y="2450"/>
                      <a:pt x="19503" y="798"/>
                    </a:cubicBezTo>
                    <a:cubicBezTo>
                      <a:pt x="23313" y="-855"/>
                      <a:pt x="29028" y="-28"/>
                      <a:pt x="30933" y="4103"/>
                    </a:cubicBezTo>
                    <a:lnTo>
                      <a:pt x="130945" y="166050"/>
                    </a:lnTo>
                    <a:cubicBezTo>
                      <a:pt x="130945" y="166876"/>
                      <a:pt x="131898" y="167702"/>
                      <a:pt x="131898" y="168528"/>
                    </a:cubicBezTo>
                    <a:lnTo>
                      <a:pt x="149995" y="282552"/>
                    </a:lnTo>
                    <a:cubicBezTo>
                      <a:pt x="150948" y="285857"/>
                      <a:pt x="148090" y="289162"/>
                      <a:pt x="145233" y="289988"/>
                    </a:cubicBezTo>
                    <a:lnTo>
                      <a:pt x="141423" y="289988"/>
                    </a:lnTo>
                    <a:close/>
                  </a:path>
                </a:pathLst>
              </a:custGeom>
              <a:solidFill>
                <a:srgbClr val="C4C4C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  <p:sp>
            <p:nvSpPr>
              <p:cNvPr id="358" name="Google Shape;358;p15"/>
              <p:cNvSpPr/>
              <p:nvPr/>
            </p:nvSpPr>
            <p:spPr>
              <a:xfrm>
                <a:off x="5274367" y="4524580"/>
                <a:ext cx="66320" cy="252724"/>
              </a:xfrm>
              <a:custGeom>
                <a:avLst/>
                <a:gdLst/>
                <a:ahLst/>
                <a:cxnLst/>
                <a:rect l="l" t="t" r="r" b="b"/>
                <a:pathLst>
                  <a:path w="127877" h="271538" extrusionOk="0">
                    <a:moveTo>
                      <a:pt x="7863" y="271539"/>
                    </a:moveTo>
                    <a:cubicBezTo>
                      <a:pt x="6910" y="271539"/>
                      <a:pt x="5958" y="271539"/>
                      <a:pt x="5005" y="270712"/>
                    </a:cubicBezTo>
                    <a:cubicBezTo>
                      <a:pt x="1195" y="269060"/>
                      <a:pt x="-710" y="265755"/>
                      <a:pt x="243" y="262450"/>
                    </a:cubicBezTo>
                    <a:lnTo>
                      <a:pt x="33580" y="145121"/>
                    </a:lnTo>
                    <a:cubicBezTo>
                      <a:pt x="33580" y="145121"/>
                      <a:pt x="33580" y="144295"/>
                      <a:pt x="33580" y="144295"/>
                    </a:cubicBezTo>
                    <a:lnTo>
                      <a:pt x="100255" y="4657"/>
                    </a:lnTo>
                    <a:cubicBezTo>
                      <a:pt x="102160" y="1352"/>
                      <a:pt x="106923" y="-1127"/>
                      <a:pt x="110733" y="526"/>
                    </a:cubicBezTo>
                    <a:cubicBezTo>
                      <a:pt x="114543" y="2179"/>
                      <a:pt x="117400" y="6310"/>
                      <a:pt x="115495" y="9615"/>
                    </a:cubicBezTo>
                    <a:lnTo>
                      <a:pt x="48820" y="148426"/>
                    </a:lnTo>
                    <a:lnTo>
                      <a:pt x="27865" y="224442"/>
                    </a:lnTo>
                    <a:lnTo>
                      <a:pt x="112638" y="112071"/>
                    </a:lnTo>
                    <a:cubicBezTo>
                      <a:pt x="115495" y="108766"/>
                      <a:pt x="120258" y="107940"/>
                      <a:pt x="124068" y="109592"/>
                    </a:cubicBezTo>
                    <a:cubicBezTo>
                      <a:pt x="127878" y="112071"/>
                      <a:pt x="128830" y="116202"/>
                      <a:pt x="126925" y="119507"/>
                    </a:cubicBezTo>
                    <a:lnTo>
                      <a:pt x="14530" y="269060"/>
                    </a:lnTo>
                    <a:cubicBezTo>
                      <a:pt x="12625" y="270712"/>
                      <a:pt x="9768" y="271539"/>
                      <a:pt x="7863" y="271539"/>
                    </a:cubicBezTo>
                    <a:close/>
                  </a:path>
                </a:pathLst>
              </a:custGeom>
              <a:solidFill>
                <a:srgbClr val="C4C4C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  <p:grpSp>
            <p:nvGrpSpPr>
              <p:cNvPr id="359" name="Google Shape;359;p15"/>
              <p:cNvGrpSpPr/>
              <p:nvPr/>
            </p:nvGrpSpPr>
            <p:grpSpPr>
              <a:xfrm>
                <a:off x="4548002" y="4548088"/>
                <a:ext cx="779874" cy="367169"/>
                <a:chOff x="4548002" y="4548088"/>
                <a:chExt cx="779874" cy="367169"/>
              </a:xfrm>
            </p:grpSpPr>
            <p:sp>
              <p:nvSpPr>
                <p:cNvPr id="360" name="Google Shape;360;p15"/>
                <p:cNvSpPr/>
                <p:nvPr/>
              </p:nvSpPr>
              <p:spPr>
                <a:xfrm>
                  <a:off x="4548002" y="4548088"/>
                  <a:ext cx="779874" cy="3671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2475" h="342109" extrusionOk="0">
                      <a:moveTo>
                        <a:pt x="0" y="109066"/>
                      </a:moveTo>
                      <a:lnTo>
                        <a:pt x="430530" y="0"/>
                      </a:lnTo>
                      <a:cubicBezTo>
                        <a:pt x="499110" y="11568"/>
                        <a:pt x="661988" y="63622"/>
                        <a:pt x="752475" y="90062"/>
                      </a:cubicBezTo>
                      <a:cubicBezTo>
                        <a:pt x="743903" y="130549"/>
                        <a:pt x="729615" y="170209"/>
                        <a:pt x="713423" y="209870"/>
                      </a:cubicBezTo>
                      <a:cubicBezTo>
                        <a:pt x="677228" y="239615"/>
                        <a:pt x="518160" y="339592"/>
                        <a:pt x="371475" y="342071"/>
                      </a:cubicBezTo>
                      <a:cubicBezTo>
                        <a:pt x="224790" y="344550"/>
                        <a:pt x="23812" y="227221"/>
                        <a:pt x="23812" y="227221"/>
                      </a:cubicBezTo>
                      <a:cubicBezTo>
                        <a:pt x="7620" y="185082"/>
                        <a:pt x="0" y="109066"/>
                        <a:pt x="0" y="10906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endParaRPr>
                </a:p>
              </p:txBody>
            </p:sp>
            <p:sp>
              <p:nvSpPr>
                <p:cNvPr id="361" name="Google Shape;361;p15"/>
                <p:cNvSpPr/>
                <p:nvPr/>
              </p:nvSpPr>
              <p:spPr>
                <a:xfrm>
                  <a:off x="4602562" y="4629047"/>
                  <a:ext cx="673511" cy="883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4367" h="89369" extrusionOk="0">
                      <a:moveTo>
                        <a:pt x="654368" y="89369"/>
                      </a:moveTo>
                      <a:cubicBezTo>
                        <a:pt x="654368" y="89369"/>
                        <a:pt x="443865" y="3438"/>
                        <a:pt x="390525" y="133"/>
                      </a:cubicBezTo>
                      <a:cubicBezTo>
                        <a:pt x="338138" y="-3998"/>
                        <a:pt x="0" y="89369"/>
                        <a:pt x="0" y="89369"/>
                      </a:cubicBezTo>
                      <a:cubicBezTo>
                        <a:pt x="0" y="89369"/>
                        <a:pt x="303848" y="29052"/>
                        <a:pt x="390525" y="33184"/>
                      </a:cubicBezTo>
                      <a:cubicBezTo>
                        <a:pt x="479107" y="38141"/>
                        <a:pt x="654368" y="89369"/>
                        <a:pt x="654368" y="89369"/>
                      </a:cubicBezTo>
                      <a:close/>
                    </a:path>
                  </a:pathLst>
                </a:custGeom>
                <a:solidFill>
                  <a:srgbClr val="E3E3E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endParaRPr>
                </a:p>
              </p:txBody>
            </p:sp>
            <p:sp>
              <p:nvSpPr>
                <p:cNvPr id="362" name="Google Shape;362;p15"/>
                <p:cNvSpPr/>
                <p:nvPr/>
              </p:nvSpPr>
              <p:spPr>
                <a:xfrm>
                  <a:off x="4621400" y="4740541"/>
                  <a:ext cx="600964" cy="600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3882" h="60765" extrusionOk="0">
                      <a:moveTo>
                        <a:pt x="583883" y="60765"/>
                      </a:moveTo>
                      <a:cubicBezTo>
                        <a:pt x="583883" y="60765"/>
                        <a:pt x="453390" y="5406"/>
                        <a:pt x="384810" y="449"/>
                      </a:cubicBezTo>
                      <a:cubicBezTo>
                        <a:pt x="300038" y="-5335"/>
                        <a:pt x="0" y="46719"/>
                        <a:pt x="0" y="46719"/>
                      </a:cubicBezTo>
                      <a:cubicBezTo>
                        <a:pt x="0" y="46719"/>
                        <a:pt x="319088" y="19453"/>
                        <a:pt x="384810" y="24410"/>
                      </a:cubicBezTo>
                      <a:cubicBezTo>
                        <a:pt x="449580" y="29368"/>
                        <a:pt x="583883" y="60765"/>
                        <a:pt x="583883" y="60765"/>
                      </a:cubicBezTo>
                      <a:close/>
                    </a:path>
                  </a:pathLst>
                </a:custGeom>
                <a:solidFill>
                  <a:srgbClr val="E3E3E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endParaRPr>
                </a:p>
              </p:txBody>
            </p:sp>
            <p:sp>
              <p:nvSpPr>
                <p:cNvPr id="363" name="Google Shape;363;p15"/>
                <p:cNvSpPr/>
                <p:nvPr/>
              </p:nvSpPr>
              <p:spPr>
                <a:xfrm>
                  <a:off x="4629749" y="4809152"/>
                  <a:ext cx="536260" cy="655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1017" h="66260" extrusionOk="0">
                      <a:moveTo>
                        <a:pt x="521018" y="19830"/>
                      </a:moveTo>
                      <a:cubicBezTo>
                        <a:pt x="521018" y="19830"/>
                        <a:pt x="308610" y="85105"/>
                        <a:pt x="0" y="0"/>
                      </a:cubicBezTo>
                      <a:cubicBezTo>
                        <a:pt x="0" y="0"/>
                        <a:pt x="99060" y="47923"/>
                        <a:pt x="244793" y="63622"/>
                      </a:cubicBezTo>
                      <a:cubicBezTo>
                        <a:pt x="389573" y="79321"/>
                        <a:pt x="521018" y="19830"/>
                        <a:pt x="521018" y="19830"/>
                      </a:cubicBezTo>
                      <a:close/>
                    </a:path>
                  </a:pathLst>
                </a:custGeom>
                <a:solidFill>
                  <a:srgbClr val="E3E3E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endParaRPr>
                </a:p>
              </p:txBody>
            </p:sp>
          </p:grpSp>
        </p:grpSp>
        <p:pic>
          <p:nvPicPr>
            <p:cNvPr id="364" name="Google Shape;364;p15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 rot="1420624">
              <a:off x="1773921" y="2908192"/>
              <a:ext cx="827101" cy="65720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65" name="Google Shape;365;p15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 rot="-1503443">
              <a:off x="0" y="3760985"/>
              <a:ext cx="841135" cy="65720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66" name="Google Shape;366;p15"/>
          <p:cNvGrpSpPr/>
          <p:nvPr/>
        </p:nvGrpSpPr>
        <p:grpSpPr>
          <a:xfrm>
            <a:off x="2293937" y="2574770"/>
            <a:ext cx="3716024" cy="4124204"/>
            <a:chOff x="2293937" y="2574770"/>
            <a:chExt cx="3716024" cy="4124204"/>
          </a:xfrm>
        </p:grpSpPr>
        <p:pic>
          <p:nvPicPr>
            <p:cNvPr id="367" name="Google Shape;367;p15"/>
            <p:cNvPicPr preferRelativeResize="0"/>
            <p:nvPr/>
          </p:nvPicPr>
          <p:blipFill rotWithShape="1">
            <a:blip r:embed="rId12">
              <a:alphaModFix/>
            </a:blip>
            <a:srcRect/>
            <a:stretch/>
          </p:blipFill>
          <p:spPr>
            <a:xfrm>
              <a:off x="3680781" y="2574770"/>
              <a:ext cx="1865268" cy="38907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68" name="Google Shape;368;p15"/>
            <p:cNvPicPr preferRelativeResize="0"/>
            <p:nvPr/>
          </p:nvPicPr>
          <p:blipFill rotWithShape="1">
            <a:blip r:embed="rId13">
              <a:alphaModFix/>
            </a:blip>
            <a:srcRect/>
            <a:stretch/>
          </p:blipFill>
          <p:spPr>
            <a:xfrm flipH="1">
              <a:off x="4625920" y="5505908"/>
              <a:ext cx="606166" cy="90614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69" name="Google Shape;369;p15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 rot="778525" flipH="1">
              <a:off x="4000975" y="5447229"/>
              <a:ext cx="424398" cy="1050653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370" name="Google Shape;370;p15"/>
            <p:cNvGrpSpPr/>
            <p:nvPr/>
          </p:nvGrpSpPr>
          <p:grpSpPr>
            <a:xfrm rot="-156204" flipH="1">
              <a:off x="4073562" y="3370654"/>
              <a:ext cx="1090156" cy="595452"/>
              <a:chOff x="8481030" y="4097106"/>
              <a:chExt cx="925375" cy="568703"/>
            </a:xfrm>
          </p:grpSpPr>
          <p:sp>
            <p:nvSpPr>
              <p:cNvPr id="371" name="Google Shape;371;p15"/>
              <p:cNvSpPr/>
              <p:nvPr/>
            </p:nvSpPr>
            <p:spPr>
              <a:xfrm rot="-531688">
                <a:off x="8516323" y="4103602"/>
                <a:ext cx="120568" cy="467556"/>
              </a:xfrm>
              <a:custGeom>
                <a:avLst/>
                <a:gdLst/>
                <a:ahLst/>
                <a:cxnLst/>
                <a:rect l="l" t="t" r="r" b="b"/>
                <a:pathLst>
                  <a:path w="154496" h="268433" extrusionOk="0">
                    <a:moveTo>
                      <a:pt x="154492" y="259368"/>
                    </a:moveTo>
                    <a:cubicBezTo>
                      <a:pt x="154968" y="282069"/>
                      <a:pt x="118774" y="257416"/>
                      <a:pt x="89039" y="237035"/>
                    </a:cubicBezTo>
                    <a:lnTo>
                      <a:pt x="1661" y="123792"/>
                    </a:lnTo>
                    <a:cubicBezTo>
                      <a:pt x="-1196" y="119982"/>
                      <a:pt x="-244" y="115220"/>
                      <a:pt x="3566" y="112362"/>
                    </a:cubicBezTo>
                    <a:cubicBezTo>
                      <a:pt x="7376" y="109505"/>
                      <a:pt x="12139" y="110457"/>
                      <a:pt x="14996" y="114267"/>
                    </a:cubicBezTo>
                    <a:lnTo>
                      <a:pt x="121617" y="248738"/>
                    </a:lnTo>
                    <a:lnTo>
                      <a:pt x="129296" y="198087"/>
                    </a:lnTo>
                    <a:lnTo>
                      <a:pt x="29284" y="12350"/>
                    </a:lnTo>
                    <a:cubicBezTo>
                      <a:pt x="27379" y="8540"/>
                      <a:pt x="28331" y="2825"/>
                      <a:pt x="33094" y="920"/>
                    </a:cubicBezTo>
                    <a:cubicBezTo>
                      <a:pt x="36904" y="-985"/>
                      <a:pt x="42619" y="-33"/>
                      <a:pt x="44524" y="4730"/>
                    </a:cubicBezTo>
                    <a:lnTo>
                      <a:pt x="144536" y="191420"/>
                    </a:lnTo>
                    <a:cubicBezTo>
                      <a:pt x="144536" y="192372"/>
                      <a:pt x="145489" y="193325"/>
                      <a:pt x="145489" y="194277"/>
                    </a:cubicBezTo>
                    <a:lnTo>
                      <a:pt x="154492" y="259368"/>
                    </a:lnTo>
                    <a:close/>
                  </a:path>
                </a:pathLst>
              </a:custGeom>
              <a:solidFill>
                <a:srgbClr val="C4C4C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  <p:sp>
            <p:nvSpPr>
              <p:cNvPr id="372" name="Google Shape;372;p15"/>
              <p:cNvSpPr/>
              <p:nvPr/>
            </p:nvSpPr>
            <p:spPr>
              <a:xfrm rot="-382840">
                <a:off x="9259192" y="4162766"/>
                <a:ext cx="127877" cy="355099"/>
              </a:xfrm>
              <a:custGeom>
                <a:avLst/>
                <a:gdLst/>
                <a:ahLst/>
                <a:cxnLst/>
                <a:rect l="l" t="t" r="r" b="b"/>
                <a:pathLst>
                  <a:path w="127877" h="313026" extrusionOk="0">
                    <a:moveTo>
                      <a:pt x="7863" y="313026"/>
                    </a:moveTo>
                    <a:cubicBezTo>
                      <a:pt x="6910" y="313026"/>
                      <a:pt x="5958" y="313026"/>
                      <a:pt x="5005" y="312074"/>
                    </a:cubicBezTo>
                    <a:cubicBezTo>
                      <a:pt x="1195" y="310169"/>
                      <a:pt x="-710" y="306359"/>
                      <a:pt x="243" y="302549"/>
                    </a:cubicBezTo>
                    <a:lnTo>
                      <a:pt x="33580" y="167294"/>
                    </a:lnTo>
                    <a:cubicBezTo>
                      <a:pt x="33580" y="167294"/>
                      <a:pt x="33580" y="166341"/>
                      <a:pt x="33580" y="166341"/>
                    </a:cubicBezTo>
                    <a:lnTo>
                      <a:pt x="100255" y="5369"/>
                    </a:lnTo>
                    <a:cubicBezTo>
                      <a:pt x="102160" y="1559"/>
                      <a:pt x="106923" y="-1299"/>
                      <a:pt x="110733" y="606"/>
                    </a:cubicBezTo>
                    <a:cubicBezTo>
                      <a:pt x="114543" y="2511"/>
                      <a:pt x="117400" y="7274"/>
                      <a:pt x="115495" y="11084"/>
                    </a:cubicBezTo>
                    <a:lnTo>
                      <a:pt x="48820" y="171104"/>
                    </a:lnTo>
                    <a:lnTo>
                      <a:pt x="27865" y="258734"/>
                    </a:lnTo>
                    <a:lnTo>
                      <a:pt x="112638" y="129194"/>
                    </a:lnTo>
                    <a:cubicBezTo>
                      <a:pt x="115495" y="125384"/>
                      <a:pt x="120258" y="124431"/>
                      <a:pt x="124068" y="126336"/>
                    </a:cubicBezTo>
                    <a:cubicBezTo>
                      <a:pt x="127878" y="129194"/>
                      <a:pt x="128830" y="133956"/>
                      <a:pt x="126925" y="137766"/>
                    </a:cubicBezTo>
                    <a:lnTo>
                      <a:pt x="14530" y="310169"/>
                    </a:lnTo>
                    <a:cubicBezTo>
                      <a:pt x="12625" y="312074"/>
                      <a:pt x="9768" y="313026"/>
                      <a:pt x="7863" y="313026"/>
                    </a:cubicBezTo>
                    <a:close/>
                  </a:path>
                </a:pathLst>
              </a:custGeom>
              <a:solidFill>
                <a:srgbClr val="C4C4C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  <p:grpSp>
            <p:nvGrpSpPr>
              <p:cNvPr id="373" name="Google Shape;373;p15"/>
              <p:cNvGrpSpPr/>
              <p:nvPr/>
            </p:nvGrpSpPr>
            <p:grpSpPr>
              <a:xfrm>
                <a:off x="8588056" y="4271430"/>
                <a:ext cx="752475" cy="394379"/>
                <a:chOff x="8588056" y="4271430"/>
                <a:chExt cx="752475" cy="394379"/>
              </a:xfrm>
            </p:grpSpPr>
            <p:sp>
              <p:nvSpPr>
                <p:cNvPr id="374" name="Google Shape;374;p15"/>
                <p:cNvSpPr/>
                <p:nvPr/>
              </p:nvSpPr>
              <p:spPr>
                <a:xfrm>
                  <a:off x="8588056" y="4271430"/>
                  <a:ext cx="752475" cy="3943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2475" h="394379" extrusionOk="0">
                      <a:moveTo>
                        <a:pt x="0" y="125730"/>
                      </a:moveTo>
                      <a:lnTo>
                        <a:pt x="430530" y="0"/>
                      </a:lnTo>
                      <a:cubicBezTo>
                        <a:pt x="499110" y="13335"/>
                        <a:pt x="661988" y="73343"/>
                        <a:pt x="752475" y="103823"/>
                      </a:cubicBezTo>
                      <a:cubicBezTo>
                        <a:pt x="743903" y="150495"/>
                        <a:pt x="729615" y="196215"/>
                        <a:pt x="713423" y="241935"/>
                      </a:cubicBezTo>
                      <a:cubicBezTo>
                        <a:pt x="677228" y="276225"/>
                        <a:pt x="518160" y="391478"/>
                        <a:pt x="371475" y="394335"/>
                      </a:cubicBezTo>
                      <a:cubicBezTo>
                        <a:pt x="224790" y="397193"/>
                        <a:pt x="23812" y="261937"/>
                        <a:pt x="23812" y="261937"/>
                      </a:cubicBezTo>
                      <a:cubicBezTo>
                        <a:pt x="7620" y="213360"/>
                        <a:pt x="0" y="125730"/>
                        <a:pt x="0" y="12573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endParaRPr>
                </a:p>
              </p:txBody>
            </p:sp>
            <p:sp>
              <p:nvSpPr>
                <p:cNvPr id="375" name="Google Shape;375;p15"/>
                <p:cNvSpPr/>
                <p:nvPr/>
              </p:nvSpPr>
              <p:spPr>
                <a:xfrm>
                  <a:off x="8646158" y="4359858"/>
                  <a:ext cx="654367" cy="1030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4367" h="103023" extrusionOk="0">
                      <a:moveTo>
                        <a:pt x="654368" y="103024"/>
                      </a:moveTo>
                      <a:cubicBezTo>
                        <a:pt x="654368" y="103024"/>
                        <a:pt x="443865" y="3964"/>
                        <a:pt x="390525" y="154"/>
                      </a:cubicBezTo>
                      <a:cubicBezTo>
                        <a:pt x="338138" y="-4609"/>
                        <a:pt x="0" y="103024"/>
                        <a:pt x="0" y="103024"/>
                      </a:cubicBezTo>
                      <a:cubicBezTo>
                        <a:pt x="0" y="103024"/>
                        <a:pt x="303848" y="33491"/>
                        <a:pt x="390525" y="38254"/>
                      </a:cubicBezTo>
                      <a:cubicBezTo>
                        <a:pt x="479107" y="43969"/>
                        <a:pt x="654368" y="103024"/>
                        <a:pt x="654368" y="103024"/>
                      </a:cubicBezTo>
                      <a:close/>
                    </a:path>
                  </a:pathLst>
                </a:custGeom>
                <a:solidFill>
                  <a:srgbClr val="E3E3E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endParaRPr>
                </a:p>
              </p:txBody>
            </p:sp>
            <p:sp>
              <p:nvSpPr>
                <p:cNvPr id="376" name="Google Shape;376;p15"/>
                <p:cNvSpPr/>
                <p:nvPr/>
              </p:nvSpPr>
              <p:spPr>
                <a:xfrm>
                  <a:off x="8649016" y="4476652"/>
                  <a:ext cx="583882" cy="700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3882" h="70049" extrusionOk="0">
                      <a:moveTo>
                        <a:pt x="583883" y="70050"/>
                      </a:moveTo>
                      <a:cubicBezTo>
                        <a:pt x="583883" y="70050"/>
                        <a:pt x="453390" y="6232"/>
                        <a:pt x="384810" y="517"/>
                      </a:cubicBezTo>
                      <a:cubicBezTo>
                        <a:pt x="300038" y="-6150"/>
                        <a:pt x="0" y="53857"/>
                        <a:pt x="0" y="53857"/>
                      </a:cubicBezTo>
                      <a:cubicBezTo>
                        <a:pt x="0" y="53857"/>
                        <a:pt x="319088" y="22425"/>
                        <a:pt x="384810" y="28140"/>
                      </a:cubicBezTo>
                      <a:cubicBezTo>
                        <a:pt x="449580" y="33855"/>
                        <a:pt x="583883" y="70050"/>
                        <a:pt x="583883" y="70050"/>
                      </a:cubicBezTo>
                      <a:close/>
                    </a:path>
                  </a:pathLst>
                </a:custGeom>
                <a:solidFill>
                  <a:srgbClr val="E3E3E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endParaRPr>
                </a:p>
              </p:txBody>
            </p:sp>
            <p:sp>
              <p:nvSpPr>
                <p:cNvPr id="377" name="Google Shape;377;p15"/>
                <p:cNvSpPr/>
                <p:nvPr/>
              </p:nvSpPr>
              <p:spPr>
                <a:xfrm>
                  <a:off x="8659493" y="4554322"/>
                  <a:ext cx="521017" cy="763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1017" h="76383" extrusionOk="0">
                      <a:moveTo>
                        <a:pt x="521018" y="22860"/>
                      </a:moveTo>
                      <a:cubicBezTo>
                        <a:pt x="521018" y="22860"/>
                        <a:pt x="308610" y="98107"/>
                        <a:pt x="0" y="0"/>
                      </a:cubicBezTo>
                      <a:cubicBezTo>
                        <a:pt x="0" y="0"/>
                        <a:pt x="99060" y="55245"/>
                        <a:pt x="244793" y="73343"/>
                      </a:cubicBezTo>
                      <a:cubicBezTo>
                        <a:pt x="389573" y="91440"/>
                        <a:pt x="521018" y="22860"/>
                        <a:pt x="521018" y="22860"/>
                      </a:cubicBezTo>
                      <a:close/>
                    </a:path>
                  </a:pathLst>
                </a:custGeom>
                <a:solidFill>
                  <a:srgbClr val="E3E3E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endParaRPr>
                </a:p>
              </p:txBody>
            </p:sp>
          </p:grpSp>
        </p:grpSp>
        <p:pic>
          <p:nvPicPr>
            <p:cNvPr id="378" name="Google Shape;378;p15"/>
            <p:cNvPicPr preferRelativeResize="0"/>
            <p:nvPr/>
          </p:nvPicPr>
          <p:blipFill rotWithShape="1">
            <a:blip r:embed="rId14">
              <a:alphaModFix/>
            </a:blip>
            <a:srcRect/>
            <a:stretch/>
          </p:blipFill>
          <p:spPr>
            <a:xfrm rot="-2348864">
              <a:off x="5084967" y="5002653"/>
              <a:ext cx="660925" cy="107156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79" name="Google Shape;379;p15"/>
            <p:cNvPicPr preferRelativeResize="0"/>
            <p:nvPr/>
          </p:nvPicPr>
          <p:blipFill rotWithShape="1">
            <a:blip r:embed="rId15">
              <a:alphaModFix/>
            </a:blip>
            <a:srcRect r="53218"/>
            <a:stretch/>
          </p:blipFill>
          <p:spPr>
            <a:xfrm rot="8835952" flipH="1">
              <a:off x="5223036" y="4761020"/>
              <a:ext cx="384784" cy="4746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80" name="Google Shape;380;p15"/>
            <p:cNvPicPr preferRelativeResize="0"/>
            <p:nvPr/>
          </p:nvPicPr>
          <p:blipFill rotWithShape="1">
            <a:blip r:embed="rId15">
              <a:alphaModFix/>
            </a:blip>
            <a:srcRect r="53218"/>
            <a:stretch/>
          </p:blipFill>
          <p:spPr>
            <a:xfrm rot="-9193975">
              <a:off x="3699315" y="4820254"/>
              <a:ext cx="402585" cy="48448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81" name="Google Shape;381;p15"/>
            <p:cNvPicPr preferRelativeResize="0"/>
            <p:nvPr/>
          </p:nvPicPr>
          <p:blipFill rotWithShape="1">
            <a:blip r:embed="rId16">
              <a:alphaModFix/>
            </a:blip>
            <a:srcRect/>
            <a:stretch/>
          </p:blipFill>
          <p:spPr>
            <a:xfrm rot="1263660">
              <a:off x="2557324" y="4783554"/>
              <a:ext cx="1387239" cy="172373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82" name="Google Shape;382;p15"/>
          <p:cNvSpPr/>
          <p:nvPr/>
        </p:nvSpPr>
        <p:spPr>
          <a:xfrm rot="282956">
            <a:off x="5859765" y="2286355"/>
            <a:ext cx="6107384" cy="4001472"/>
          </a:xfrm>
          <a:prstGeom prst="cloud">
            <a:avLst/>
          </a:prstGeom>
          <a:solidFill>
            <a:srgbClr val="73EEFE"/>
          </a:solidFill>
          <a:ln w="12700" cap="flat" cmpd="sng">
            <a:solidFill>
              <a:srgbClr val="73EEFE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383" name="Google Shape;383;p15"/>
          <p:cNvSpPr txBox="1"/>
          <p:nvPr/>
        </p:nvSpPr>
        <p:spPr>
          <a:xfrm>
            <a:off x="6685689" y="2983890"/>
            <a:ext cx="4583766" cy="25545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Cảm</a:t>
            </a:r>
            <a:r>
              <a:rPr lang="en-US" sz="32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ơn</a:t>
            </a:r>
            <a:r>
              <a:rPr lang="en-US" sz="32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các</a:t>
            </a:r>
            <a:r>
              <a:rPr lang="en-US" sz="32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bạn</a:t>
            </a:r>
            <a:r>
              <a:rPr lang="en-US" sz="32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đã</a:t>
            </a:r>
            <a:r>
              <a:rPr lang="en-US" sz="32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giúp</a:t>
            </a:r>
            <a:r>
              <a:rPr lang="en-US" sz="32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mình</a:t>
            </a:r>
            <a:r>
              <a:rPr lang="en-US" sz="32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thu</a:t>
            </a:r>
            <a:r>
              <a:rPr lang="en-US" sz="32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thập</a:t>
            </a:r>
            <a:r>
              <a:rPr lang="en-US" sz="32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dụng</a:t>
            </a:r>
            <a:r>
              <a:rPr lang="en-US" sz="32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cụ</a:t>
            </a:r>
            <a:r>
              <a:rPr lang="en-US" sz="32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nhé</a:t>
            </a:r>
            <a:r>
              <a:rPr lang="en-US" sz="32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!. </a:t>
            </a:r>
            <a:r>
              <a:rPr lang="en-US" sz="32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Nào</a:t>
            </a:r>
            <a:r>
              <a:rPr lang="en-US" sz="32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chúng</a:t>
            </a:r>
            <a:r>
              <a:rPr lang="en-US" sz="32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 ta </a:t>
            </a:r>
            <a:r>
              <a:rPr lang="en-US" sz="32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cùng</a:t>
            </a:r>
            <a:r>
              <a:rPr lang="en-US" sz="32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đến</a:t>
            </a:r>
            <a:r>
              <a:rPr lang="en-US" sz="32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với</a:t>
            </a:r>
            <a:r>
              <a:rPr lang="en-US" sz="32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nhiệm</a:t>
            </a:r>
            <a:r>
              <a:rPr lang="en-US" sz="32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vụ</a:t>
            </a:r>
            <a:r>
              <a:rPr lang="en-US" sz="32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tiếp</a:t>
            </a:r>
            <a:r>
              <a:rPr lang="en-US" sz="32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theo</a:t>
            </a:r>
            <a:r>
              <a:rPr lang="en-US" sz="32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nhé</a:t>
            </a:r>
            <a:r>
              <a:rPr lang="en-US" sz="32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!</a:t>
            </a:r>
            <a:endParaRPr dirty="0"/>
          </a:p>
        </p:txBody>
      </p:sp>
      <p:pic>
        <p:nvPicPr>
          <p:cNvPr id="2" name="Bản ghi Mới 1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42830" y="6171169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6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0" name="Google Shape;390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382010" y="325885"/>
            <a:ext cx="1041400" cy="1054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1" name="Google Shape;391;p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802731">
            <a:off x="10500965" y="5943158"/>
            <a:ext cx="2281552" cy="1829685"/>
          </a:xfrm>
          <a:prstGeom prst="rect">
            <a:avLst/>
          </a:prstGeom>
          <a:noFill/>
          <a:ln>
            <a:noFill/>
          </a:ln>
        </p:spPr>
      </p:pic>
      <p:pic>
        <p:nvPicPr>
          <p:cNvPr id="392" name="Google Shape;392;p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2796234">
            <a:off x="10771820" y="5378006"/>
            <a:ext cx="2281552" cy="1829685"/>
          </a:xfrm>
          <a:prstGeom prst="rect">
            <a:avLst/>
          </a:prstGeom>
          <a:noFill/>
          <a:ln>
            <a:noFill/>
          </a:ln>
        </p:spPr>
      </p:pic>
      <p:pic>
        <p:nvPicPr>
          <p:cNvPr id="393" name="Google Shape;393;p1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06029" y="5658492"/>
            <a:ext cx="889000" cy="1130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4" name="Google Shape;394;p1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947887" y="936457"/>
            <a:ext cx="1727788" cy="1727788"/>
          </a:xfrm>
          <a:prstGeom prst="rect">
            <a:avLst/>
          </a:prstGeom>
          <a:noFill/>
          <a:ln>
            <a:noFill/>
          </a:ln>
        </p:spPr>
      </p:pic>
      <p:pic>
        <p:nvPicPr>
          <p:cNvPr id="395" name="Google Shape;395;p16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417502" y="-160422"/>
            <a:ext cx="5557520" cy="2193758"/>
          </a:xfrm>
          <a:prstGeom prst="rect">
            <a:avLst/>
          </a:prstGeom>
          <a:noFill/>
          <a:ln>
            <a:noFill/>
          </a:ln>
        </p:spPr>
      </p:pic>
      <p:pic>
        <p:nvPicPr>
          <p:cNvPr id="396" name="Google Shape;396;p16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8058" y="0"/>
            <a:ext cx="2050229" cy="2050229"/>
          </a:xfrm>
          <a:prstGeom prst="rect">
            <a:avLst/>
          </a:prstGeom>
          <a:noFill/>
          <a:ln>
            <a:noFill/>
          </a:ln>
        </p:spPr>
      </p:pic>
      <p:sp>
        <p:nvSpPr>
          <p:cNvPr id="397" name="Google Shape;397;p16"/>
          <p:cNvSpPr txBox="1"/>
          <p:nvPr/>
        </p:nvSpPr>
        <p:spPr>
          <a:xfrm>
            <a:off x="4646499" y="358828"/>
            <a:ext cx="3099525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dirty="0">
                <a:solidFill>
                  <a:srgbClr val="002060"/>
                </a:solidFill>
                <a:latin typeface="Coiny"/>
                <a:ea typeface="Coiny"/>
                <a:cs typeface="Coiny"/>
                <a:sym typeface="Coiny"/>
              </a:rPr>
              <a:t>TRẠM </a:t>
            </a:r>
            <a:r>
              <a:rPr lang="vi-VN" sz="4400" dirty="0" smtClean="0">
                <a:solidFill>
                  <a:srgbClr val="002060"/>
                </a:solidFill>
                <a:latin typeface="Coiny"/>
                <a:ea typeface="Coiny"/>
                <a:cs typeface="Coiny"/>
                <a:sym typeface="Coiny"/>
              </a:rPr>
              <a:t>2</a:t>
            </a:r>
            <a:endParaRPr dirty="0"/>
          </a:p>
        </p:txBody>
      </p:sp>
      <p:pic>
        <p:nvPicPr>
          <p:cNvPr id="398" name="Google Shape;398;p16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581718" y="2349119"/>
            <a:ext cx="4823610" cy="3208562"/>
          </a:xfrm>
          <a:prstGeom prst="rect">
            <a:avLst/>
          </a:prstGeom>
          <a:noFill/>
          <a:ln>
            <a:noFill/>
          </a:ln>
        </p:spPr>
      </p:pic>
      <p:sp>
        <p:nvSpPr>
          <p:cNvPr id="399" name="Google Shape;399;p16"/>
          <p:cNvSpPr txBox="1"/>
          <p:nvPr/>
        </p:nvSpPr>
        <p:spPr>
          <a:xfrm>
            <a:off x="3478923" y="2648049"/>
            <a:ext cx="5029200" cy="1754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dirty="0">
                <a:solidFill>
                  <a:srgbClr val="002060"/>
                </a:solidFill>
                <a:latin typeface="Coiny" panose="020B0604020202020204" charset="0"/>
                <a:sym typeface="Arial"/>
              </a:rPr>
              <a:t>GIẢI CỨU</a:t>
            </a:r>
            <a:endParaRPr dirty="0">
              <a:latin typeface="Coiny" panose="020B0604020202020204" charset="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dirty="0">
                <a:solidFill>
                  <a:srgbClr val="002060"/>
                </a:solidFill>
                <a:latin typeface="Coiny" panose="020B0604020202020204" charset="0"/>
                <a:sym typeface="Arial"/>
              </a:rPr>
              <a:t>HẢI CẨU</a:t>
            </a:r>
            <a:endParaRPr dirty="0">
              <a:latin typeface="Coiny" panose="020B0604020202020204" charset="0"/>
            </a:endParaRPr>
          </a:p>
        </p:txBody>
      </p:sp>
      <p:pic>
        <p:nvPicPr>
          <p:cNvPr id="400" name="Google Shape;400;p16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3951447" y="5139535"/>
            <a:ext cx="1346562" cy="749586"/>
          </a:xfrm>
          <a:prstGeom prst="rect">
            <a:avLst/>
          </a:prstGeom>
          <a:noFill/>
          <a:ln>
            <a:noFill/>
          </a:ln>
        </p:spPr>
      </p:pic>
      <p:pic>
        <p:nvPicPr>
          <p:cNvPr id="401" name="Google Shape;401;p16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7110846" y="5214399"/>
            <a:ext cx="1346562" cy="749586"/>
          </a:xfrm>
          <a:prstGeom prst="rect">
            <a:avLst/>
          </a:prstGeom>
          <a:noFill/>
          <a:ln>
            <a:noFill/>
          </a:ln>
        </p:spPr>
      </p:pic>
      <p:pic>
        <p:nvPicPr>
          <p:cNvPr id="402" name="Google Shape;402;p16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8016266" y="2308141"/>
            <a:ext cx="1817635" cy="3610314"/>
          </a:xfrm>
          <a:prstGeom prst="rect">
            <a:avLst/>
          </a:prstGeom>
          <a:noFill/>
          <a:ln>
            <a:noFill/>
          </a:ln>
        </p:spPr>
      </p:pic>
      <p:pic>
        <p:nvPicPr>
          <p:cNvPr id="403" name="Google Shape;403;p16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2225384" y="2349119"/>
            <a:ext cx="2050229" cy="35724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Google Shape;130;p2"/>
          <p:cNvPicPr preferRelativeResize="0"/>
          <p:nvPr/>
        </p:nvPicPr>
        <p:blipFill rotWithShape="1">
          <a:blip r:embed="rId3">
            <a:alphaModFix/>
          </a:blip>
          <a:srcRect t="11971" b="5975"/>
          <a:stretch/>
        </p:blipFill>
        <p:spPr>
          <a:xfrm>
            <a:off x="0" y="-16038"/>
            <a:ext cx="8446416" cy="6930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938347" y="1678861"/>
            <a:ext cx="5649310" cy="3757800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2"/>
          <p:cNvSpPr txBox="1"/>
          <p:nvPr/>
        </p:nvSpPr>
        <p:spPr>
          <a:xfrm>
            <a:off x="5938347" y="1996606"/>
            <a:ext cx="5583384" cy="2123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600" b="0" i="0" u="none" strike="noStrike" cap="none" dirty="0">
                <a:solidFill>
                  <a:srgbClr val="002060"/>
                </a:solidFill>
                <a:latin typeface="Coiny" panose="020B0604020202020204" charset="0"/>
                <a:sym typeface="Arial"/>
              </a:rPr>
              <a:t>GIẢI CỨU </a:t>
            </a:r>
            <a:endParaRPr dirty="0">
              <a:latin typeface="Coiny" panose="020B0604020202020204" charset="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600" b="0" i="0" u="none" strike="noStrike" cap="none" dirty="0">
                <a:solidFill>
                  <a:srgbClr val="002060"/>
                </a:solidFill>
                <a:latin typeface="Coiny" panose="020B0604020202020204" charset="0"/>
                <a:sym typeface="Arial"/>
              </a:rPr>
              <a:t>ĐẠI DƯƠNG</a:t>
            </a:r>
            <a:endParaRPr dirty="0">
              <a:latin typeface="Coiny" panose="020B0604020202020204" charset="0"/>
            </a:endParaRPr>
          </a:p>
        </p:txBody>
      </p:sp>
      <p:pic>
        <p:nvPicPr>
          <p:cNvPr id="133" name="Google Shape;133;p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94306" y="5010435"/>
            <a:ext cx="1346562" cy="7495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946921" y="4967673"/>
            <a:ext cx="1346562" cy="7495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" name="Google Shape;410;p17" descr="A picture containing chart&#10;&#10;Description automatically generated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1" name="Google Shape;411;p1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568928" y="4346474"/>
            <a:ext cx="6351445" cy="1741809"/>
          </a:xfrm>
          <a:prstGeom prst="rect">
            <a:avLst/>
          </a:prstGeom>
          <a:noFill/>
          <a:ln>
            <a:noFill/>
          </a:ln>
        </p:spPr>
      </p:pic>
      <p:pic>
        <p:nvPicPr>
          <p:cNvPr id="412" name="Google Shape;412;p17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0564008" y="6088283"/>
            <a:ext cx="779182" cy="611123"/>
          </a:xfrm>
          <a:prstGeom prst="rect">
            <a:avLst/>
          </a:prstGeom>
          <a:noFill/>
          <a:ln>
            <a:noFill/>
          </a:ln>
        </p:spPr>
      </p:pic>
      <p:pic>
        <p:nvPicPr>
          <p:cNvPr id="413" name="Google Shape;413;p17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776766" y="4785246"/>
            <a:ext cx="811407" cy="608555"/>
          </a:xfrm>
          <a:prstGeom prst="rect">
            <a:avLst/>
          </a:prstGeom>
          <a:noFill/>
          <a:ln>
            <a:noFill/>
          </a:ln>
        </p:spPr>
      </p:pic>
      <p:pic>
        <p:nvPicPr>
          <p:cNvPr id="414" name="Google Shape;414;p17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260254" y="5743363"/>
            <a:ext cx="2360841" cy="956043"/>
          </a:xfrm>
          <a:prstGeom prst="rect">
            <a:avLst/>
          </a:prstGeom>
          <a:noFill/>
          <a:ln>
            <a:noFill/>
          </a:ln>
        </p:spPr>
      </p:pic>
      <p:pic>
        <p:nvPicPr>
          <p:cNvPr id="415" name="Google Shape;415;p17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8294122" y="5822689"/>
            <a:ext cx="1295969" cy="956043"/>
          </a:xfrm>
          <a:prstGeom prst="rect">
            <a:avLst/>
          </a:prstGeom>
          <a:noFill/>
          <a:ln>
            <a:noFill/>
          </a:ln>
        </p:spPr>
      </p:pic>
      <p:pic>
        <p:nvPicPr>
          <p:cNvPr id="416" name="Google Shape;416;p17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5957587" y="6018340"/>
            <a:ext cx="1362618" cy="789923"/>
          </a:xfrm>
          <a:prstGeom prst="rect">
            <a:avLst/>
          </a:prstGeom>
          <a:noFill/>
          <a:ln>
            <a:noFill/>
          </a:ln>
        </p:spPr>
      </p:pic>
      <p:pic>
        <p:nvPicPr>
          <p:cNvPr id="417" name="Google Shape;417;p17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60105" y="5587053"/>
            <a:ext cx="1141043" cy="608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418" name="Google Shape;418;p17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3958706" y="5370831"/>
            <a:ext cx="827530" cy="607981"/>
          </a:xfrm>
          <a:prstGeom prst="rect">
            <a:avLst/>
          </a:prstGeom>
          <a:noFill/>
          <a:ln>
            <a:noFill/>
          </a:ln>
        </p:spPr>
      </p:pic>
      <p:pic>
        <p:nvPicPr>
          <p:cNvPr id="419" name="Google Shape;419;p17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4380532" y="5758401"/>
            <a:ext cx="811407" cy="82831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20" name="Google Shape;420;p17"/>
          <p:cNvGrpSpPr/>
          <p:nvPr/>
        </p:nvGrpSpPr>
        <p:grpSpPr>
          <a:xfrm>
            <a:off x="215849" y="2161458"/>
            <a:ext cx="3108060" cy="3504919"/>
            <a:chOff x="2293937" y="2574770"/>
            <a:chExt cx="3716024" cy="4124204"/>
          </a:xfrm>
        </p:grpSpPr>
        <p:pic>
          <p:nvPicPr>
            <p:cNvPr id="421" name="Google Shape;421;p17"/>
            <p:cNvPicPr preferRelativeResize="0"/>
            <p:nvPr/>
          </p:nvPicPr>
          <p:blipFill rotWithShape="1">
            <a:blip r:embed="rId15">
              <a:alphaModFix/>
            </a:blip>
            <a:srcRect/>
            <a:stretch/>
          </p:blipFill>
          <p:spPr>
            <a:xfrm>
              <a:off x="3680781" y="2574770"/>
              <a:ext cx="1865268" cy="38907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22" name="Google Shape;422;p17"/>
            <p:cNvPicPr preferRelativeResize="0"/>
            <p:nvPr/>
          </p:nvPicPr>
          <p:blipFill rotWithShape="1">
            <a:blip r:embed="rId16">
              <a:alphaModFix/>
            </a:blip>
            <a:srcRect/>
            <a:stretch/>
          </p:blipFill>
          <p:spPr>
            <a:xfrm flipH="1">
              <a:off x="4625920" y="5505908"/>
              <a:ext cx="606166" cy="90614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23" name="Google Shape;423;p17"/>
            <p:cNvPicPr preferRelativeResize="0"/>
            <p:nvPr/>
          </p:nvPicPr>
          <p:blipFill rotWithShape="1">
            <a:blip r:embed="rId17">
              <a:alphaModFix/>
            </a:blip>
            <a:srcRect/>
            <a:stretch/>
          </p:blipFill>
          <p:spPr>
            <a:xfrm rot="778525" flipH="1">
              <a:off x="4000975" y="5447229"/>
              <a:ext cx="424398" cy="1050653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424" name="Google Shape;424;p17"/>
            <p:cNvGrpSpPr/>
            <p:nvPr/>
          </p:nvGrpSpPr>
          <p:grpSpPr>
            <a:xfrm rot="-156204" flipH="1">
              <a:off x="4073562" y="3370654"/>
              <a:ext cx="1090156" cy="595452"/>
              <a:chOff x="8481030" y="4097106"/>
              <a:chExt cx="925375" cy="568703"/>
            </a:xfrm>
          </p:grpSpPr>
          <p:sp>
            <p:nvSpPr>
              <p:cNvPr id="425" name="Google Shape;425;p17"/>
              <p:cNvSpPr/>
              <p:nvPr/>
            </p:nvSpPr>
            <p:spPr>
              <a:xfrm rot="-531688">
                <a:off x="8516323" y="4103602"/>
                <a:ext cx="120568" cy="467556"/>
              </a:xfrm>
              <a:custGeom>
                <a:avLst/>
                <a:gdLst/>
                <a:ahLst/>
                <a:cxnLst/>
                <a:rect l="l" t="t" r="r" b="b"/>
                <a:pathLst>
                  <a:path w="154496" h="268433" extrusionOk="0">
                    <a:moveTo>
                      <a:pt x="154492" y="259368"/>
                    </a:moveTo>
                    <a:cubicBezTo>
                      <a:pt x="154968" y="282069"/>
                      <a:pt x="118774" y="257416"/>
                      <a:pt x="89039" y="237035"/>
                    </a:cubicBezTo>
                    <a:lnTo>
                      <a:pt x="1661" y="123792"/>
                    </a:lnTo>
                    <a:cubicBezTo>
                      <a:pt x="-1196" y="119982"/>
                      <a:pt x="-244" y="115220"/>
                      <a:pt x="3566" y="112362"/>
                    </a:cubicBezTo>
                    <a:cubicBezTo>
                      <a:pt x="7376" y="109505"/>
                      <a:pt x="12139" y="110457"/>
                      <a:pt x="14996" y="114267"/>
                    </a:cubicBezTo>
                    <a:lnTo>
                      <a:pt x="121617" y="248738"/>
                    </a:lnTo>
                    <a:lnTo>
                      <a:pt x="129296" y="198087"/>
                    </a:lnTo>
                    <a:lnTo>
                      <a:pt x="29284" y="12350"/>
                    </a:lnTo>
                    <a:cubicBezTo>
                      <a:pt x="27379" y="8540"/>
                      <a:pt x="28331" y="2825"/>
                      <a:pt x="33094" y="920"/>
                    </a:cubicBezTo>
                    <a:cubicBezTo>
                      <a:pt x="36904" y="-985"/>
                      <a:pt x="42619" y="-33"/>
                      <a:pt x="44524" y="4730"/>
                    </a:cubicBezTo>
                    <a:lnTo>
                      <a:pt x="144536" y="191420"/>
                    </a:lnTo>
                    <a:cubicBezTo>
                      <a:pt x="144536" y="192372"/>
                      <a:pt x="145489" y="193325"/>
                      <a:pt x="145489" y="194277"/>
                    </a:cubicBezTo>
                    <a:lnTo>
                      <a:pt x="154492" y="259368"/>
                    </a:lnTo>
                    <a:close/>
                  </a:path>
                </a:pathLst>
              </a:custGeom>
              <a:solidFill>
                <a:srgbClr val="C4C4C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  <p:sp>
            <p:nvSpPr>
              <p:cNvPr id="426" name="Google Shape;426;p17"/>
              <p:cNvSpPr/>
              <p:nvPr/>
            </p:nvSpPr>
            <p:spPr>
              <a:xfrm rot="-382840">
                <a:off x="9259192" y="4162766"/>
                <a:ext cx="127877" cy="355099"/>
              </a:xfrm>
              <a:custGeom>
                <a:avLst/>
                <a:gdLst/>
                <a:ahLst/>
                <a:cxnLst/>
                <a:rect l="l" t="t" r="r" b="b"/>
                <a:pathLst>
                  <a:path w="127877" h="313026" extrusionOk="0">
                    <a:moveTo>
                      <a:pt x="7863" y="313026"/>
                    </a:moveTo>
                    <a:cubicBezTo>
                      <a:pt x="6910" y="313026"/>
                      <a:pt x="5958" y="313026"/>
                      <a:pt x="5005" y="312074"/>
                    </a:cubicBezTo>
                    <a:cubicBezTo>
                      <a:pt x="1195" y="310169"/>
                      <a:pt x="-710" y="306359"/>
                      <a:pt x="243" y="302549"/>
                    </a:cubicBezTo>
                    <a:lnTo>
                      <a:pt x="33580" y="167294"/>
                    </a:lnTo>
                    <a:cubicBezTo>
                      <a:pt x="33580" y="167294"/>
                      <a:pt x="33580" y="166341"/>
                      <a:pt x="33580" y="166341"/>
                    </a:cubicBezTo>
                    <a:lnTo>
                      <a:pt x="100255" y="5369"/>
                    </a:lnTo>
                    <a:cubicBezTo>
                      <a:pt x="102160" y="1559"/>
                      <a:pt x="106923" y="-1299"/>
                      <a:pt x="110733" y="606"/>
                    </a:cubicBezTo>
                    <a:cubicBezTo>
                      <a:pt x="114543" y="2511"/>
                      <a:pt x="117400" y="7274"/>
                      <a:pt x="115495" y="11084"/>
                    </a:cubicBezTo>
                    <a:lnTo>
                      <a:pt x="48820" y="171104"/>
                    </a:lnTo>
                    <a:lnTo>
                      <a:pt x="27865" y="258734"/>
                    </a:lnTo>
                    <a:lnTo>
                      <a:pt x="112638" y="129194"/>
                    </a:lnTo>
                    <a:cubicBezTo>
                      <a:pt x="115495" y="125384"/>
                      <a:pt x="120258" y="124431"/>
                      <a:pt x="124068" y="126336"/>
                    </a:cubicBezTo>
                    <a:cubicBezTo>
                      <a:pt x="127878" y="129194"/>
                      <a:pt x="128830" y="133956"/>
                      <a:pt x="126925" y="137766"/>
                    </a:cubicBezTo>
                    <a:lnTo>
                      <a:pt x="14530" y="310169"/>
                    </a:lnTo>
                    <a:cubicBezTo>
                      <a:pt x="12625" y="312074"/>
                      <a:pt x="9768" y="313026"/>
                      <a:pt x="7863" y="313026"/>
                    </a:cubicBezTo>
                    <a:close/>
                  </a:path>
                </a:pathLst>
              </a:custGeom>
              <a:solidFill>
                <a:srgbClr val="C4C4C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  <p:grpSp>
            <p:nvGrpSpPr>
              <p:cNvPr id="427" name="Google Shape;427;p17"/>
              <p:cNvGrpSpPr/>
              <p:nvPr/>
            </p:nvGrpSpPr>
            <p:grpSpPr>
              <a:xfrm>
                <a:off x="8588056" y="4271430"/>
                <a:ext cx="752475" cy="394379"/>
                <a:chOff x="8588056" y="4271430"/>
                <a:chExt cx="752475" cy="394379"/>
              </a:xfrm>
            </p:grpSpPr>
            <p:sp>
              <p:nvSpPr>
                <p:cNvPr id="428" name="Google Shape;428;p17"/>
                <p:cNvSpPr/>
                <p:nvPr/>
              </p:nvSpPr>
              <p:spPr>
                <a:xfrm>
                  <a:off x="8588056" y="4271430"/>
                  <a:ext cx="752475" cy="3943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2475" h="394379" extrusionOk="0">
                      <a:moveTo>
                        <a:pt x="0" y="125730"/>
                      </a:moveTo>
                      <a:lnTo>
                        <a:pt x="430530" y="0"/>
                      </a:lnTo>
                      <a:cubicBezTo>
                        <a:pt x="499110" y="13335"/>
                        <a:pt x="661988" y="73343"/>
                        <a:pt x="752475" y="103823"/>
                      </a:cubicBezTo>
                      <a:cubicBezTo>
                        <a:pt x="743903" y="150495"/>
                        <a:pt x="729615" y="196215"/>
                        <a:pt x="713423" y="241935"/>
                      </a:cubicBezTo>
                      <a:cubicBezTo>
                        <a:pt x="677228" y="276225"/>
                        <a:pt x="518160" y="391478"/>
                        <a:pt x="371475" y="394335"/>
                      </a:cubicBezTo>
                      <a:cubicBezTo>
                        <a:pt x="224790" y="397193"/>
                        <a:pt x="23812" y="261937"/>
                        <a:pt x="23812" y="261937"/>
                      </a:cubicBezTo>
                      <a:cubicBezTo>
                        <a:pt x="7620" y="213360"/>
                        <a:pt x="0" y="125730"/>
                        <a:pt x="0" y="12573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endParaRPr>
                </a:p>
              </p:txBody>
            </p:sp>
            <p:sp>
              <p:nvSpPr>
                <p:cNvPr id="429" name="Google Shape;429;p17"/>
                <p:cNvSpPr/>
                <p:nvPr/>
              </p:nvSpPr>
              <p:spPr>
                <a:xfrm>
                  <a:off x="8646158" y="4359858"/>
                  <a:ext cx="654367" cy="1030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4367" h="103023" extrusionOk="0">
                      <a:moveTo>
                        <a:pt x="654368" y="103024"/>
                      </a:moveTo>
                      <a:cubicBezTo>
                        <a:pt x="654368" y="103024"/>
                        <a:pt x="443865" y="3964"/>
                        <a:pt x="390525" y="154"/>
                      </a:cubicBezTo>
                      <a:cubicBezTo>
                        <a:pt x="338138" y="-4609"/>
                        <a:pt x="0" y="103024"/>
                        <a:pt x="0" y="103024"/>
                      </a:cubicBezTo>
                      <a:cubicBezTo>
                        <a:pt x="0" y="103024"/>
                        <a:pt x="303848" y="33491"/>
                        <a:pt x="390525" y="38254"/>
                      </a:cubicBezTo>
                      <a:cubicBezTo>
                        <a:pt x="479107" y="43969"/>
                        <a:pt x="654368" y="103024"/>
                        <a:pt x="654368" y="103024"/>
                      </a:cubicBezTo>
                      <a:close/>
                    </a:path>
                  </a:pathLst>
                </a:custGeom>
                <a:solidFill>
                  <a:srgbClr val="E3E3E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endParaRPr>
                </a:p>
              </p:txBody>
            </p:sp>
            <p:sp>
              <p:nvSpPr>
                <p:cNvPr id="430" name="Google Shape;430;p17"/>
                <p:cNvSpPr/>
                <p:nvPr/>
              </p:nvSpPr>
              <p:spPr>
                <a:xfrm>
                  <a:off x="8649016" y="4476652"/>
                  <a:ext cx="583882" cy="700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3882" h="70049" extrusionOk="0">
                      <a:moveTo>
                        <a:pt x="583883" y="70050"/>
                      </a:moveTo>
                      <a:cubicBezTo>
                        <a:pt x="583883" y="70050"/>
                        <a:pt x="453390" y="6232"/>
                        <a:pt x="384810" y="517"/>
                      </a:cubicBezTo>
                      <a:cubicBezTo>
                        <a:pt x="300038" y="-6150"/>
                        <a:pt x="0" y="53857"/>
                        <a:pt x="0" y="53857"/>
                      </a:cubicBezTo>
                      <a:cubicBezTo>
                        <a:pt x="0" y="53857"/>
                        <a:pt x="319088" y="22425"/>
                        <a:pt x="384810" y="28140"/>
                      </a:cubicBezTo>
                      <a:cubicBezTo>
                        <a:pt x="449580" y="33855"/>
                        <a:pt x="583883" y="70050"/>
                        <a:pt x="583883" y="70050"/>
                      </a:cubicBezTo>
                      <a:close/>
                    </a:path>
                  </a:pathLst>
                </a:custGeom>
                <a:solidFill>
                  <a:srgbClr val="E3E3E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endParaRPr>
                </a:p>
              </p:txBody>
            </p:sp>
            <p:sp>
              <p:nvSpPr>
                <p:cNvPr id="431" name="Google Shape;431;p17"/>
                <p:cNvSpPr/>
                <p:nvPr/>
              </p:nvSpPr>
              <p:spPr>
                <a:xfrm>
                  <a:off x="8659493" y="4554322"/>
                  <a:ext cx="521017" cy="763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1017" h="76383" extrusionOk="0">
                      <a:moveTo>
                        <a:pt x="521018" y="22860"/>
                      </a:moveTo>
                      <a:cubicBezTo>
                        <a:pt x="521018" y="22860"/>
                        <a:pt x="308610" y="98107"/>
                        <a:pt x="0" y="0"/>
                      </a:cubicBezTo>
                      <a:cubicBezTo>
                        <a:pt x="0" y="0"/>
                        <a:pt x="99060" y="55245"/>
                        <a:pt x="244793" y="73343"/>
                      </a:cubicBezTo>
                      <a:cubicBezTo>
                        <a:pt x="389573" y="91440"/>
                        <a:pt x="521018" y="22860"/>
                        <a:pt x="521018" y="22860"/>
                      </a:cubicBezTo>
                      <a:close/>
                    </a:path>
                  </a:pathLst>
                </a:custGeom>
                <a:solidFill>
                  <a:srgbClr val="E3E3E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endParaRPr>
                </a:p>
              </p:txBody>
            </p:sp>
          </p:grpSp>
        </p:grpSp>
        <p:pic>
          <p:nvPicPr>
            <p:cNvPr id="432" name="Google Shape;432;p17"/>
            <p:cNvPicPr preferRelativeResize="0"/>
            <p:nvPr/>
          </p:nvPicPr>
          <p:blipFill rotWithShape="1">
            <a:blip r:embed="rId18">
              <a:alphaModFix/>
            </a:blip>
            <a:srcRect/>
            <a:stretch/>
          </p:blipFill>
          <p:spPr>
            <a:xfrm rot="-2348864">
              <a:off x="5084967" y="5002653"/>
              <a:ext cx="660925" cy="107156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33" name="Google Shape;433;p17"/>
            <p:cNvPicPr preferRelativeResize="0"/>
            <p:nvPr/>
          </p:nvPicPr>
          <p:blipFill rotWithShape="1">
            <a:blip r:embed="rId19">
              <a:alphaModFix/>
            </a:blip>
            <a:srcRect r="53218"/>
            <a:stretch/>
          </p:blipFill>
          <p:spPr>
            <a:xfrm rot="8835952" flipH="1">
              <a:off x="5223036" y="4761020"/>
              <a:ext cx="384784" cy="4746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34" name="Google Shape;434;p17"/>
            <p:cNvPicPr preferRelativeResize="0"/>
            <p:nvPr/>
          </p:nvPicPr>
          <p:blipFill rotWithShape="1">
            <a:blip r:embed="rId19">
              <a:alphaModFix/>
            </a:blip>
            <a:srcRect r="53218"/>
            <a:stretch/>
          </p:blipFill>
          <p:spPr>
            <a:xfrm rot="-9193975">
              <a:off x="3699315" y="4820254"/>
              <a:ext cx="402585" cy="48448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35" name="Google Shape;435;p17"/>
            <p:cNvPicPr preferRelativeResize="0"/>
            <p:nvPr/>
          </p:nvPicPr>
          <p:blipFill rotWithShape="1">
            <a:blip r:embed="rId20">
              <a:alphaModFix/>
            </a:blip>
            <a:srcRect/>
            <a:stretch/>
          </p:blipFill>
          <p:spPr>
            <a:xfrm rot="1263660">
              <a:off x="2557324" y="4783554"/>
              <a:ext cx="1387239" cy="172373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36" name="Google Shape;436;p17"/>
          <p:cNvGrpSpPr/>
          <p:nvPr/>
        </p:nvGrpSpPr>
        <p:grpSpPr>
          <a:xfrm>
            <a:off x="2777403" y="57415"/>
            <a:ext cx="5984110" cy="3215935"/>
            <a:chOff x="3057735" y="231289"/>
            <a:chExt cx="4264042" cy="2567752"/>
          </a:xfrm>
        </p:grpSpPr>
        <p:sp>
          <p:nvSpPr>
            <p:cNvPr id="437" name="Google Shape;437;p17"/>
            <p:cNvSpPr/>
            <p:nvPr/>
          </p:nvSpPr>
          <p:spPr>
            <a:xfrm>
              <a:off x="3116573" y="313938"/>
              <a:ext cx="1252946" cy="1986305"/>
            </a:xfrm>
            <a:custGeom>
              <a:avLst/>
              <a:gdLst/>
              <a:ahLst/>
              <a:cxnLst/>
              <a:rect l="l" t="t" r="r" b="b"/>
              <a:pathLst>
                <a:path w="1252946" h="1986305" extrusionOk="0">
                  <a:moveTo>
                    <a:pt x="9153" y="1274525"/>
                  </a:moveTo>
                  <a:cubicBezTo>
                    <a:pt x="-31506" y="1006001"/>
                    <a:pt x="64597" y="728483"/>
                    <a:pt x="271588" y="499788"/>
                  </a:cubicBezTo>
                  <a:cubicBezTo>
                    <a:pt x="497060" y="249252"/>
                    <a:pt x="855598" y="75803"/>
                    <a:pt x="1252946" y="0"/>
                  </a:cubicBezTo>
                  <a:cubicBezTo>
                    <a:pt x="840813" y="110493"/>
                    <a:pt x="485971" y="327625"/>
                    <a:pt x="291917" y="619275"/>
                  </a:cubicBezTo>
                  <a:cubicBezTo>
                    <a:pt x="129281" y="867242"/>
                    <a:pt x="77534" y="1151184"/>
                    <a:pt x="166244" y="1417138"/>
                  </a:cubicBezTo>
                  <a:cubicBezTo>
                    <a:pt x="219840" y="1577738"/>
                    <a:pt x="325183" y="1726775"/>
                    <a:pt x="445312" y="1866819"/>
                  </a:cubicBezTo>
                  <a:cubicBezTo>
                    <a:pt x="469338" y="1893800"/>
                    <a:pt x="491515" y="1920780"/>
                    <a:pt x="517389" y="1947761"/>
                  </a:cubicBezTo>
                  <a:cubicBezTo>
                    <a:pt x="487819" y="1956755"/>
                    <a:pt x="461945" y="1969603"/>
                    <a:pt x="439768" y="1986305"/>
                  </a:cubicBezTo>
                  <a:cubicBezTo>
                    <a:pt x="343665" y="1896369"/>
                    <a:pt x="266043" y="1794870"/>
                    <a:pt x="195814" y="1697225"/>
                  </a:cubicBezTo>
                  <a:cubicBezTo>
                    <a:pt x="99711" y="1564890"/>
                    <a:pt x="31330" y="1423562"/>
                    <a:pt x="9153" y="1274525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438" name="Google Shape;438;p17"/>
            <p:cNvSpPr/>
            <p:nvPr/>
          </p:nvSpPr>
          <p:spPr>
            <a:xfrm>
              <a:off x="3293994" y="272053"/>
              <a:ext cx="3965316" cy="2349533"/>
            </a:xfrm>
            <a:custGeom>
              <a:avLst/>
              <a:gdLst/>
              <a:ahLst/>
              <a:cxnLst/>
              <a:rect l="l" t="t" r="r" b="b"/>
              <a:pathLst>
                <a:path w="3965316" h="2349533" extrusionOk="0">
                  <a:moveTo>
                    <a:pt x="1951540" y="2349391"/>
                  </a:moveTo>
                  <a:cubicBezTo>
                    <a:pt x="1702042" y="2348106"/>
                    <a:pt x="1450696" y="2337828"/>
                    <a:pt x="1203047" y="2308277"/>
                  </a:cubicBezTo>
                  <a:cubicBezTo>
                    <a:pt x="1123577" y="2299284"/>
                    <a:pt x="1044107" y="2287721"/>
                    <a:pt x="966486" y="2273588"/>
                  </a:cubicBezTo>
                  <a:cubicBezTo>
                    <a:pt x="972030" y="2255600"/>
                    <a:pt x="975726" y="2236328"/>
                    <a:pt x="973878" y="2215772"/>
                  </a:cubicBezTo>
                  <a:cubicBezTo>
                    <a:pt x="966486" y="2092430"/>
                    <a:pt x="826027" y="2007633"/>
                    <a:pt x="663392" y="1976798"/>
                  </a:cubicBezTo>
                  <a:cubicBezTo>
                    <a:pt x="659695" y="1975513"/>
                    <a:pt x="657847" y="1975513"/>
                    <a:pt x="652303" y="1974229"/>
                  </a:cubicBezTo>
                  <a:cubicBezTo>
                    <a:pt x="650455" y="1974229"/>
                    <a:pt x="650455" y="1974229"/>
                    <a:pt x="648607" y="1974229"/>
                  </a:cubicBezTo>
                  <a:cubicBezTo>
                    <a:pt x="644910" y="1974229"/>
                    <a:pt x="641214" y="1972944"/>
                    <a:pt x="637518" y="1972944"/>
                  </a:cubicBezTo>
                  <a:cubicBezTo>
                    <a:pt x="631973" y="1971659"/>
                    <a:pt x="626429" y="1972944"/>
                    <a:pt x="620885" y="1972944"/>
                  </a:cubicBezTo>
                  <a:cubicBezTo>
                    <a:pt x="587618" y="1972944"/>
                    <a:pt x="556200" y="1976798"/>
                    <a:pt x="526630" y="1983222"/>
                  </a:cubicBezTo>
                  <a:cubicBezTo>
                    <a:pt x="515541" y="1980653"/>
                    <a:pt x="506300" y="1978083"/>
                    <a:pt x="495212" y="1976798"/>
                  </a:cubicBezTo>
                  <a:cubicBezTo>
                    <a:pt x="491515" y="1975513"/>
                    <a:pt x="489667" y="1975513"/>
                    <a:pt x="484123" y="1974229"/>
                  </a:cubicBezTo>
                  <a:cubicBezTo>
                    <a:pt x="482275" y="1974229"/>
                    <a:pt x="482275" y="1974229"/>
                    <a:pt x="480427" y="1974229"/>
                  </a:cubicBezTo>
                  <a:cubicBezTo>
                    <a:pt x="476730" y="1974229"/>
                    <a:pt x="473034" y="1972944"/>
                    <a:pt x="469338" y="1972944"/>
                  </a:cubicBezTo>
                  <a:cubicBezTo>
                    <a:pt x="463793" y="1971659"/>
                    <a:pt x="458249" y="1972944"/>
                    <a:pt x="452705" y="1972944"/>
                  </a:cubicBezTo>
                  <a:cubicBezTo>
                    <a:pt x="430527" y="1972944"/>
                    <a:pt x="410198" y="1974229"/>
                    <a:pt x="389868" y="1976798"/>
                  </a:cubicBezTo>
                  <a:cubicBezTo>
                    <a:pt x="317791" y="1900995"/>
                    <a:pt x="254954" y="1817483"/>
                    <a:pt x="197662" y="1739110"/>
                  </a:cubicBezTo>
                  <a:cubicBezTo>
                    <a:pt x="101559" y="1605490"/>
                    <a:pt x="33178" y="1464162"/>
                    <a:pt x="9153" y="1315125"/>
                  </a:cubicBezTo>
                  <a:cubicBezTo>
                    <a:pt x="-31506" y="1046601"/>
                    <a:pt x="64597" y="769083"/>
                    <a:pt x="271588" y="540388"/>
                  </a:cubicBezTo>
                  <a:cubicBezTo>
                    <a:pt x="715139" y="57302"/>
                    <a:pt x="1650295" y="-143127"/>
                    <a:pt x="2395092" y="109979"/>
                  </a:cubicBezTo>
                  <a:cubicBezTo>
                    <a:pt x="2664920" y="202485"/>
                    <a:pt x="2958773" y="242314"/>
                    <a:pt x="3235993" y="319402"/>
                  </a:cubicBezTo>
                  <a:cubicBezTo>
                    <a:pt x="3546479" y="405484"/>
                    <a:pt x="3768255" y="557091"/>
                    <a:pt x="3875447" y="780647"/>
                  </a:cubicBezTo>
                  <a:cubicBezTo>
                    <a:pt x="4112008" y="1270157"/>
                    <a:pt x="3875447" y="1863735"/>
                    <a:pt x="3237841" y="2150247"/>
                  </a:cubicBezTo>
                  <a:cubicBezTo>
                    <a:pt x="2860822" y="2321125"/>
                    <a:pt x="2391396" y="2351961"/>
                    <a:pt x="1951540" y="2349391"/>
                  </a:cubicBezTo>
                  <a:close/>
                </a:path>
              </a:pathLst>
            </a:custGeom>
            <a:solidFill>
              <a:srgbClr val="73EEF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439" name="Google Shape;439;p17"/>
            <p:cNvSpPr/>
            <p:nvPr/>
          </p:nvSpPr>
          <p:spPr>
            <a:xfrm>
              <a:off x="3526257" y="2287395"/>
              <a:ext cx="268492" cy="373877"/>
            </a:xfrm>
            <a:custGeom>
              <a:avLst/>
              <a:gdLst/>
              <a:ahLst/>
              <a:cxnLst/>
              <a:rect l="l" t="t" r="r" b="b"/>
              <a:pathLst>
                <a:path w="268492" h="373877" extrusionOk="0">
                  <a:moveTo>
                    <a:pt x="218592" y="0"/>
                  </a:moveTo>
                  <a:cubicBezTo>
                    <a:pt x="144667" y="41114"/>
                    <a:pt x="100312" y="110493"/>
                    <a:pt x="109553" y="182442"/>
                  </a:cubicBezTo>
                  <a:cubicBezTo>
                    <a:pt x="118793" y="258245"/>
                    <a:pt x="179782" y="330194"/>
                    <a:pt x="268492" y="373878"/>
                  </a:cubicBezTo>
                  <a:cubicBezTo>
                    <a:pt x="137275" y="366169"/>
                    <a:pt x="28235" y="289081"/>
                    <a:pt x="4209" y="199144"/>
                  </a:cubicBezTo>
                  <a:cubicBezTo>
                    <a:pt x="-21665" y="97645"/>
                    <a:pt x="74438" y="2570"/>
                    <a:pt x="218592" y="0"/>
                  </a:cubicBezTo>
                  <a:close/>
                </a:path>
              </a:pathLst>
            </a:custGeom>
            <a:solidFill>
              <a:srgbClr val="73EEF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440" name="Google Shape;440;p17"/>
            <p:cNvSpPr/>
            <p:nvPr/>
          </p:nvSpPr>
          <p:spPr>
            <a:xfrm>
              <a:off x="3692487" y="2286973"/>
              <a:ext cx="517204" cy="374430"/>
            </a:xfrm>
            <a:custGeom>
              <a:avLst/>
              <a:gdLst/>
              <a:ahLst/>
              <a:cxnLst/>
              <a:rect l="l" t="t" r="r" b="b"/>
              <a:pathLst>
                <a:path w="517204" h="374430" extrusionOk="0">
                  <a:moveTo>
                    <a:pt x="4312" y="198282"/>
                  </a:moveTo>
                  <a:cubicBezTo>
                    <a:pt x="-23410" y="91644"/>
                    <a:pt x="85630" y="-7286"/>
                    <a:pt x="242721" y="423"/>
                  </a:cubicBezTo>
                  <a:cubicBezTo>
                    <a:pt x="361001" y="20980"/>
                    <a:pt x="475586" y="73656"/>
                    <a:pt x="508852" y="161023"/>
                  </a:cubicBezTo>
                  <a:cubicBezTo>
                    <a:pt x="545815" y="261238"/>
                    <a:pt x="457104" y="369161"/>
                    <a:pt x="301861" y="374301"/>
                  </a:cubicBezTo>
                  <a:cubicBezTo>
                    <a:pt x="154011" y="378155"/>
                    <a:pt x="30186" y="295927"/>
                    <a:pt x="4312" y="198282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441" name="Google Shape;441;p17"/>
            <p:cNvSpPr/>
            <p:nvPr/>
          </p:nvSpPr>
          <p:spPr>
            <a:xfrm>
              <a:off x="3230516" y="2534773"/>
              <a:ext cx="243599" cy="223211"/>
            </a:xfrm>
            <a:custGeom>
              <a:avLst/>
              <a:gdLst/>
              <a:ahLst/>
              <a:cxnLst/>
              <a:rect l="l" t="t" r="r" b="b"/>
              <a:pathLst>
                <a:path w="243599" h="223211" extrusionOk="0">
                  <a:moveTo>
                    <a:pt x="141011" y="12152"/>
                  </a:moveTo>
                  <a:cubicBezTo>
                    <a:pt x="142859" y="13437"/>
                    <a:pt x="142859" y="13437"/>
                    <a:pt x="144707" y="14722"/>
                  </a:cubicBezTo>
                  <a:cubicBezTo>
                    <a:pt x="146555" y="18576"/>
                    <a:pt x="150251" y="22431"/>
                    <a:pt x="155796" y="26285"/>
                  </a:cubicBezTo>
                  <a:cubicBezTo>
                    <a:pt x="214936" y="55836"/>
                    <a:pt x="261139" y="109797"/>
                    <a:pt x="237114" y="161189"/>
                  </a:cubicBezTo>
                  <a:cubicBezTo>
                    <a:pt x="220480" y="198449"/>
                    <a:pt x="163188" y="226714"/>
                    <a:pt x="105896" y="222860"/>
                  </a:cubicBezTo>
                  <a:cubicBezTo>
                    <a:pt x="24578" y="217721"/>
                    <a:pt x="4249" y="154765"/>
                    <a:pt x="553" y="107228"/>
                  </a:cubicBezTo>
                  <a:cubicBezTo>
                    <a:pt x="-1295" y="81532"/>
                    <a:pt x="553" y="53266"/>
                    <a:pt x="20882" y="31424"/>
                  </a:cubicBezTo>
                  <a:cubicBezTo>
                    <a:pt x="46756" y="3159"/>
                    <a:pt x="104048" y="-12259"/>
                    <a:pt x="141011" y="12152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442" name="Google Shape;442;p17"/>
            <p:cNvSpPr/>
            <p:nvPr/>
          </p:nvSpPr>
          <p:spPr>
            <a:xfrm>
              <a:off x="3057735" y="231289"/>
              <a:ext cx="4264042" cy="2470133"/>
            </a:xfrm>
            <a:custGeom>
              <a:avLst/>
              <a:gdLst/>
              <a:ahLst/>
              <a:cxnLst/>
              <a:rect l="l" t="t" r="r" b="b"/>
              <a:pathLst>
                <a:path w="4264042" h="2470133" extrusionOk="0">
                  <a:moveTo>
                    <a:pt x="42116" y="1499786"/>
                  </a:moveTo>
                  <a:cubicBezTo>
                    <a:pt x="95712" y="1660387"/>
                    <a:pt x="201056" y="1809424"/>
                    <a:pt x="321184" y="1949467"/>
                  </a:cubicBezTo>
                  <a:cubicBezTo>
                    <a:pt x="365539" y="2000860"/>
                    <a:pt x="409895" y="2052252"/>
                    <a:pt x="461642" y="2099789"/>
                  </a:cubicBezTo>
                  <a:cubicBezTo>
                    <a:pt x="424680" y="2138334"/>
                    <a:pt x="404350" y="2187156"/>
                    <a:pt x="409895" y="2237264"/>
                  </a:cubicBezTo>
                  <a:cubicBezTo>
                    <a:pt x="422832" y="2355465"/>
                    <a:pt x="565138" y="2464674"/>
                    <a:pt x="740710" y="2469813"/>
                  </a:cubicBezTo>
                  <a:cubicBezTo>
                    <a:pt x="773977" y="2471098"/>
                    <a:pt x="807243" y="2468528"/>
                    <a:pt x="836813" y="2462104"/>
                  </a:cubicBezTo>
                  <a:cubicBezTo>
                    <a:pt x="858991" y="2465958"/>
                    <a:pt x="883017" y="2469813"/>
                    <a:pt x="907042" y="2469813"/>
                  </a:cubicBezTo>
                  <a:cubicBezTo>
                    <a:pt x="1016082" y="2473667"/>
                    <a:pt x="1108489" y="2436408"/>
                    <a:pt x="1162085" y="2378592"/>
                  </a:cubicBezTo>
                  <a:cubicBezTo>
                    <a:pt x="1247099" y="2388870"/>
                    <a:pt x="1332113" y="2396579"/>
                    <a:pt x="1413431" y="2404288"/>
                  </a:cubicBezTo>
                  <a:cubicBezTo>
                    <a:pt x="1646296" y="2424845"/>
                    <a:pt x="1884705" y="2432554"/>
                    <a:pt x="2121266" y="2428699"/>
                  </a:cubicBezTo>
                  <a:cubicBezTo>
                    <a:pt x="2213672" y="2429984"/>
                    <a:pt x="2307927" y="2428699"/>
                    <a:pt x="2400334" y="2427414"/>
                  </a:cubicBezTo>
                  <a:cubicBezTo>
                    <a:pt x="2842038" y="2417136"/>
                    <a:pt x="3292982" y="2354180"/>
                    <a:pt x="3642279" y="2155036"/>
                  </a:cubicBezTo>
                  <a:cubicBezTo>
                    <a:pt x="4231834" y="1819702"/>
                    <a:pt x="4427736" y="1201712"/>
                    <a:pt x="4119097" y="719911"/>
                  </a:cubicBezTo>
                  <a:cubicBezTo>
                    <a:pt x="3998969" y="532330"/>
                    <a:pt x="3784585" y="405134"/>
                    <a:pt x="3514758" y="326761"/>
                  </a:cubicBezTo>
                  <a:cubicBezTo>
                    <a:pt x="3233842" y="247103"/>
                    <a:pt x="2934444" y="208559"/>
                    <a:pt x="2660921" y="114769"/>
                  </a:cubicBezTo>
                  <a:cubicBezTo>
                    <a:pt x="2402182" y="27402"/>
                    <a:pt x="2123114" y="-8572"/>
                    <a:pt x="1851438" y="1706"/>
                  </a:cubicBezTo>
                  <a:cubicBezTo>
                    <a:pt x="1162085" y="-23990"/>
                    <a:pt x="470883" y="247103"/>
                    <a:pt x="169637" y="701924"/>
                  </a:cubicBezTo>
                  <a:cubicBezTo>
                    <a:pt x="5153" y="949891"/>
                    <a:pt x="-44746" y="1233832"/>
                    <a:pt x="42116" y="1499786"/>
                  </a:cubicBezTo>
                  <a:close/>
                  <a:moveTo>
                    <a:pt x="687115" y="2056106"/>
                  </a:moveTo>
                  <a:cubicBezTo>
                    <a:pt x="613189" y="2097220"/>
                    <a:pt x="568834" y="2166599"/>
                    <a:pt x="578075" y="2238548"/>
                  </a:cubicBezTo>
                  <a:cubicBezTo>
                    <a:pt x="587315" y="2314352"/>
                    <a:pt x="648304" y="2386301"/>
                    <a:pt x="737014" y="2429984"/>
                  </a:cubicBezTo>
                  <a:cubicBezTo>
                    <a:pt x="605797" y="2422275"/>
                    <a:pt x="496757" y="2345187"/>
                    <a:pt x="472731" y="2255251"/>
                  </a:cubicBezTo>
                  <a:cubicBezTo>
                    <a:pt x="446857" y="2153751"/>
                    <a:pt x="542960" y="2058676"/>
                    <a:pt x="687115" y="2056106"/>
                  </a:cubicBezTo>
                  <a:close/>
                  <a:moveTo>
                    <a:pt x="934764" y="2429984"/>
                  </a:moveTo>
                  <a:cubicBezTo>
                    <a:pt x="788762" y="2435123"/>
                    <a:pt x="664937" y="2351611"/>
                    <a:pt x="639063" y="2253966"/>
                  </a:cubicBezTo>
                  <a:cubicBezTo>
                    <a:pt x="611341" y="2147327"/>
                    <a:pt x="720381" y="2048397"/>
                    <a:pt x="877472" y="2056106"/>
                  </a:cubicBezTo>
                  <a:cubicBezTo>
                    <a:pt x="995753" y="2076663"/>
                    <a:pt x="1110337" y="2129340"/>
                    <a:pt x="1143603" y="2216707"/>
                  </a:cubicBezTo>
                  <a:cubicBezTo>
                    <a:pt x="1180566" y="2316921"/>
                    <a:pt x="1091856" y="2424845"/>
                    <a:pt x="934764" y="2429984"/>
                  </a:cubicBezTo>
                  <a:close/>
                  <a:moveTo>
                    <a:pt x="3474099" y="2191011"/>
                  </a:moveTo>
                  <a:cubicBezTo>
                    <a:pt x="3095232" y="2361889"/>
                    <a:pt x="2627654" y="2392725"/>
                    <a:pt x="2185951" y="2390155"/>
                  </a:cubicBezTo>
                  <a:cubicBezTo>
                    <a:pt x="1936452" y="2388870"/>
                    <a:pt x="1685106" y="2378592"/>
                    <a:pt x="1437457" y="2349041"/>
                  </a:cubicBezTo>
                  <a:cubicBezTo>
                    <a:pt x="1357987" y="2340048"/>
                    <a:pt x="1278517" y="2328484"/>
                    <a:pt x="1200896" y="2314352"/>
                  </a:cubicBezTo>
                  <a:cubicBezTo>
                    <a:pt x="1206440" y="2296364"/>
                    <a:pt x="1210136" y="2277092"/>
                    <a:pt x="1208288" y="2256536"/>
                  </a:cubicBezTo>
                  <a:cubicBezTo>
                    <a:pt x="1200896" y="2133194"/>
                    <a:pt x="1060437" y="2048397"/>
                    <a:pt x="897802" y="2017562"/>
                  </a:cubicBezTo>
                  <a:cubicBezTo>
                    <a:pt x="894105" y="2016277"/>
                    <a:pt x="892257" y="2016277"/>
                    <a:pt x="886713" y="2014992"/>
                  </a:cubicBezTo>
                  <a:cubicBezTo>
                    <a:pt x="884865" y="2014992"/>
                    <a:pt x="884865" y="2014992"/>
                    <a:pt x="883017" y="2014992"/>
                  </a:cubicBezTo>
                  <a:cubicBezTo>
                    <a:pt x="879320" y="2014992"/>
                    <a:pt x="875624" y="2013708"/>
                    <a:pt x="871928" y="2013708"/>
                  </a:cubicBezTo>
                  <a:cubicBezTo>
                    <a:pt x="866383" y="2012423"/>
                    <a:pt x="860839" y="2013708"/>
                    <a:pt x="855295" y="2013708"/>
                  </a:cubicBezTo>
                  <a:cubicBezTo>
                    <a:pt x="822028" y="2013708"/>
                    <a:pt x="790610" y="2017562"/>
                    <a:pt x="761040" y="2023986"/>
                  </a:cubicBezTo>
                  <a:cubicBezTo>
                    <a:pt x="749951" y="2021417"/>
                    <a:pt x="740710" y="2018847"/>
                    <a:pt x="729622" y="2017562"/>
                  </a:cubicBezTo>
                  <a:cubicBezTo>
                    <a:pt x="725925" y="2016277"/>
                    <a:pt x="724077" y="2016277"/>
                    <a:pt x="718533" y="2014992"/>
                  </a:cubicBezTo>
                  <a:cubicBezTo>
                    <a:pt x="716685" y="2014992"/>
                    <a:pt x="716685" y="2014992"/>
                    <a:pt x="714837" y="2014992"/>
                  </a:cubicBezTo>
                  <a:cubicBezTo>
                    <a:pt x="711140" y="2014992"/>
                    <a:pt x="707444" y="2013708"/>
                    <a:pt x="703748" y="2013708"/>
                  </a:cubicBezTo>
                  <a:cubicBezTo>
                    <a:pt x="698203" y="2012423"/>
                    <a:pt x="692659" y="2013708"/>
                    <a:pt x="687115" y="2013708"/>
                  </a:cubicBezTo>
                  <a:cubicBezTo>
                    <a:pt x="664937" y="2013708"/>
                    <a:pt x="644608" y="2014992"/>
                    <a:pt x="624278" y="2017562"/>
                  </a:cubicBezTo>
                  <a:cubicBezTo>
                    <a:pt x="552201" y="1941759"/>
                    <a:pt x="489364" y="1858247"/>
                    <a:pt x="432072" y="1779873"/>
                  </a:cubicBezTo>
                  <a:cubicBezTo>
                    <a:pt x="335969" y="1646254"/>
                    <a:pt x="267588" y="1504926"/>
                    <a:pt x="243563" y="1355889"/>
                  </a:cubicBezTo>
                  <a:cubicBezTo>
                    <a:pt x="202904" y="1087365"/>
                    <a:pt x="299007" y="809847"/>
                    <a:pt x="505998" y="581152"/>
                  </a:cubicBezTo>
                  <a:cubicBezTo>
                    <a:pt x="951398" y="98066"/>
                    <a:pt x="1886553" y="-102363"/>
                    <a:pt x="2631350" y="150743"/>
                  </a:cubicBezTo>
                  <a:cubicBezTo>
                    <a:pt x="2901178" y="243249"/>
                    <a:pt x="3195031" y="283078"/>
                    <a:pt x="3472251" y="360166"/>
                  </a:cubicBezTo>
                  <a:cubicBezTo>
                    <a:pt x="3782737" y="446248"/>
                    <a:pt x="4004513" y="597855"/>
                    <a:pt x="4111705" y="821410"/>
                  </a:cubicBezTo>
                  <a:cubicBezTo>
                    <a:pt x="4350114" y="1309636"/>
                    <a:pt x="4111705" y="1904499"/>
                    <a:pt x="3474099" y="2191011"/>
                  </a:cubicBezTo>
                  <a:close/>
                  <a:moveTo>
                    <a:pt x="254651" y="1781158"/>
                  </a:moveTo>
                  <a:cubicBezTo>
                    <a:pt x="158549" y="1647539"/>
                    <a:pt x="90168" y="1506210"/>
                    <a:pt x="66142" y="1357173"/>
                  </a:cubicBezTo>
                  <a:cubicBezTo>
                    <a:pt x="25483" y="1088649"/>
                    <a:pt x="121586" y="811132"/>
                    <a:pt x="328577" y="582437"/>
                  </a:cubicBezTo>
                  <a:cubicBezTo>
                    <a:pt x="555897" y="331900"/>
                    <a:pt x="914435" y="158452"/>
                    <a:pt x="1311784" y="82649"/>
                  </a:cubicBezTo>
                  <a:cubicBezTo>
                    <a:pt x="899650" y="193142"/>
                    <a:pt x="544808" y="410273"/>
                    <a:pt x="350754" y="701924"/>
                  </a:cubicBezTo>
                  <a:cubicBezTo>
                    <a:pt x="188119" y="949891"/>
                    <a:pt x="136371" y="1233832"/>
                    <a:pt x="225081" y="1499786"/>
                  </a:cubicBezTo>
                  <a:cubicBezTo>
                    <a:pt x="278677" y="1660387"/>
                    <a:pt x="384021" y="1809424"/>
                    <a:pt x="504149" y="1949467"/>
                  </a:cubicBezTo>
                  <a:cubicBezTo>
                    <a:pt x="528175" y="1976448"/>
                    <a:pt x="550353" y="2003429"/>
                    <a:pt x="576227" y="2030410"/>
                  </a:cubicBezTo>
                  <a:cubicBezTo>
                    <a:pt x="546656" y="2039404"/>
                    <a:pt x="520783" y="2052252"/>
                    <a:pt x="498605" y="2068954"/>
                  </a:cubicBezTo>
                  <a:cubicBezTo>
                    <a:pt x="402502" y="1980303"/>
                    <a:pt x="324881" y="1877519"/>
                    <a:pt x="254651" y="1781158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443" name="Google Shape;443;p17"/>
            <p:cNvSpPr/>
            <p:nvPr/>
          </p:nvSpPr>
          <p:spPr>
            <a:xfrm>
              <a:off x="3172844" y="2494403"/>
              <a:ext cx="362970" cy="304638"/>
            </a:xfrm>
            <a:custGeom>
              <a:avLst/>
              <a:gdLst/>
              <a:ahLst/>
              <a:cxnLst/>
              <a:rect l="l" t="t" r="r" b="b"/>
              <a:pathLst>
                <a:path w="362970" h="304638" extrusionOk="0">
                  <a:moveTo>
                    <a:pt x="12022" y="80788"/>
                  </a:moveTo>
                  <a:cubicBezTo>
                    <a:pt x="-17548" y="148883"/>
                    <a:pt x="4629" y="263230"/>
                    <a:pt x="109973" y="295350"/>
                  </a:cubicBezTo>
                  <a:cubicBezTo>
                    <a:pt x="196835" y="322331"/>
                    <a:pt x="307723" y="287641"/>
                    <a:pt x="346534" y="228540"/>
                  </a:cubicBezTo>
                  <a:cubicBezTo>
                    <a:pt x="392737" y="156592"/>
                    <a:pt x="335445" y="76934"/>
                    <a:pt x="250431" y="33250"/>
                  </a:cubicBezTo>
                  <a:cubicBezTo>
                    <a:pt x="248583" y="29396"/>
                    <a:pt x="246735" y="26826"/>
                    <a:pt x="243038" y="24257"/>
                  </a:cubicBezTo>
                  <a:cubicBezTo>
                    <a:pt x="159872" y="-29705"/>
                    <a:pt x="41592" y="13978"/>
                    <a:pt x="12022" y="80788"/>
                  </a:cubicBezTo>
                  <a:close/>
                  <a:moveTo>
                    <a:pt x="80403" y="71794"/>
                  </a:moveTo>
                  <a:cubicBezTo>
                    <a:pt x="104428" y="44814"/>
                    <a:pt x="161720" y="28111"/>
                    <a:pt x="198683" y="53807"/>
                  </a:cubicBezTo>
                  <a:cubicBezTo>
                    <a:pt x="200531" y="55092"/>
                    <a:pt x="200531" y="55092"/>
                    <a:pt x="202379" y="56377"/>
                  </a:cubicBezTo>
                  <a:cubicBezTo>
                    <a:pt x="204227" y="60231"/>
                    <a:pt x="207924" y="64086"/>
                    <a:pt x="213468" y="67940"/>
                  </a:cubicBezTo>
                  <a:cubicBezTo>
                    <a:pt x="272608" y="97490"/>
                    <a:pt x="318812" y="151452"/>
                    <a:pt x="294786" y="202844"/>
                  </a:cubicBezTo>
                  <a:cubicBezTo>
                    <a:pt x="278153" y="240104"/>
                    <a:pt x="220861" y="268369"/>
                    <a:pt x="163569" y="264515"/>
                  </a:cubicBezTo>
                  <a:cubicBezTo>
                    <a:pt x="82251" y="259376"/>
                    <a:pt x="61921" y="196420"/>
                    <a:pt x="58225" y="148883"/>
                  </a:cubicBezTo>
                  <a:cubicBezTo>
                    <a:pt x="60073" y="121902"/>
                    <a:pt x="61921" y="93636"/>
                    <a:pt x="80403" y="71794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</p:grpSp>
      <p:sp>
        <p:nvSpPr>
          <p:cNvPr id="444" name="Google Shape;444;p17"/>
          <p:cNvSpPr txBox="1"/>
          <p:nvPr/>
        </p:nvSpPr>
        <p:spPr>
          <a:xfrm>
            <a:off x="3494541" y="731216"/>
            <a:ext cx="4891656" cy="18158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Ôi</a:t>
            </a:r>
            <a:r>
              <a:rPr lang="en-US" sz="28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không</a:t>
            </a:r>
            <a:r>
              <a:rPr lang="en-US" sz="28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! </a:t>
            </a:r>
            <a:r>
              <a:rPr lang="en-US" sz="28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Bạn</a:t>
            </a:r>
            <a:r>
              <a:rPr lang="en-US" sz="28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hải</a:t>
            </a:r>
            <a:r>
              <a:rPr lang="en-US" sz="28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cẩu</a:t>
            </a:r>
            <a:r>
              <a:rPr lang="en-US" sz="28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này</a:t>
            </a:r>
            <a:r>
              <a:rPr lang="en-US" sz="28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bị</a:t>
            </a:r>
            <a:r>
              <a:rPr lang="en-US" sz="28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mắc</a:t>
            </a:r>
            <a:r>
              <a:rPr lang="en-US" sz="28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kẹt</a:t>
            </a:r>
            <a:r>
              <a:rPr lang="en-US" sz="28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rồi</a:t>
            </a:r>
            <a:r>
              <a:rPr lang="en-US" sz="28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. </a:t>
            </a:r>
            <a:r>
              <a:rPr lang="en-US" sz="28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Các</a:t>
            </a:r>
            <a:r>
              <a:rPr lang="en-US" sz="28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bạn</a:t>
            </a:r>
            <a:r>
              <a:rPr lang="en-US" sz="28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hãy</a:t>
            </a:r>
            <a:r>
              <a:rPr lang="en-US" sz="28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giúp</a:t>
            </a:r>
            <a:r>
              <a:rPr lang="en-US" sz="28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mình</a:t>
            </a:r>
            <a:r>
              <a:rPr lang="en-US" sz="28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cứu</a:t>
            </a:r>
            <a:r>
              <a:rPr lang="en-US" sz="28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hải</a:t>
            </a:r>
            <a:r>
              <a:rPr lang="en-US" sz="28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cẩu</a:t>
            </a:r>
            <a:r>
              <a:rPr lang="en-US" sz="28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bằng</a:t>
            </a:r>
            <a:r>
              <a:rPr lang="en-US" sz="28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cách</a:t>
            </a:r>
            <a:r>
              <a:rPr lang="en-US" sz="28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vượt</a:t>
            </a:r>
            <a:r>
              <a:rPr lang="en-US" sz="28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 qua </a:t>
            </a:r>
            <a:r>
              <a:rPr lang="en-US" sz="28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thử</a:t>
            </a:r>
            <a:r>
              <a:rPr lang="en-US" sz="28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thách</a:t>
            </a:r>
            <a:r>
              <a:rPr lang="en-US" sz="28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nhé</a:t>
            </a:r>
            <a:r>
              <a:rPr lang="en-US" sz="28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!</a:t>
            </a:r>
            <a:endParaRPr dirty="0"/>
          </a:p>
        </p:txBody>
      </p:sp>
      <p:pic>
        <p:nvPicPr>
          <p:cNvPr id="2" name="Bản ghi Mới 1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73471" y="6195609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7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Rectangle 51">
            <a:extLst>
              <a:ext uri="{FF2B5EF4-FFF2-40B4-BE49-F238E27FC236}">
                <a16:creationId xmlns:a16="http://schemas.microsoft.com/office/drawing/2014/main" id="{07B7ACE2-DEE3-46D0-8AE6-23FD593F60BE}"/>
              </a:ext>
            </a:extLst>
          </p:cNvPr>
          <p:cNvSpPr/>
          <p:nvPr/>
        </p:nvSpPr>
        <p:spPr>
          <a:xfrm>
            <a:off x="5101930" y="2466791"/>
            <a:ext cx="6851023" cy="4569419"/>
          </a:xfrm>
          <a:prstGeom prst="rect">
            <a:avLst/>
          </a:prstGeom>
          <a:solidFill>
            <a:schemeClr val="bg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5B086A41-059B-483D-B485-C5F25CADBCA3}"/>
              </a:ext>
            </a:extLst>
          </p:cNvPr>
          <p:cNvSpPr/>
          <p:nvPr/>
        </p:nvSpPr>
        <p:spPr>
          <a:xfrm>
            <a:off x="67775" y="3066801"/>
            <a:ext cx="4673600" cy="2737992"/>
          </a:xfrm>
          <a:custGeom>
            <a:avLst/>
            <a:gdLst>
              <a:gd name="connsiteX0" fmla="*/ 0 w 4673600"/>
              <a:gd name="connsiteY0" fmla="*/ 0 h 2763392"/>
              <a:gd name="connsiteX1" fmla="*/ 4673600 w 4673600"/>
              <a:gd name="connsiteY1" fmla="*/ 0 h 2763392"/>
              <a:gd name="connsiteX2" fmla="*/ 4673600 w 4673600"/>
              <a:gd name="connsiteY2" fmla="*/ 2763392 h 2763392"/>
              <a:gd name="connsiteX3" fmla="*/ 0 w 4673600"/>
              <a:gd name="connsiteY3" fmla="*/ 2763392 h 2763392"/>
              <a:gd name="connsiteX4" fmla="*/ 0 w 4673600"/>
              <a:gd name="connsiteY4" fmla="*/ 0 h 2763392"/>
              <a:gd name="connsiteX0" fmla="*/ 292100 w 4673600"/>
              <a:gd name="connsiteY0" fmla="*/ 0 h 2763392"/>
              <a:gd name="connsiteX1" fmla="*/ 4673600 w 4673600"/>
              <a:gd name="connsiteY1" fmla="*/ 0 h 2763392"/>
              <a:gd name="connsiteX2" fmla="*/ 4673600 w 4673600"/>
              <a:gd name="connsiteY2" fmla="*/ 2763392 h 2763392"/>
              <a:gd name="connsiteX3" fmla="*/ 0 w 4673600"/>
              <a:gd name="connsiteY3" fmla="*/ 2763392 h 2763392"/>
              <a:gd name="connsiteX4" fmla="*/ 292100 w 4673600"/>
              <a:gd name="connsiteY4" fmla="*/ 0 h 2763392"/>
              <a:gd name="connsiteX0" fmla="*/ 292100 w 4673600"/>
              <a:gd name="connsiteY0" fmla="*/ 0 h 2763392"/>
              <a:gd name="connsiteX1" fmla="*/ 4330700 w 4673600"/>
              <a:gd name="connsiteY1" fmla="*/ 25400 h 2763392"/>
              <a:gd name="connsiteX2" fmla="*/ 4673600 w 4673600"/>
              <a:gd name="connsiteY2" fmla="*/ 2763392 h 2763392"/>
              <a:gd name="connsiteX3" fmla="*/ 0 w 4673600"/>
              <a:gd name="connsiteY3" fmla="*/ 2763392 h 2763392"/>
              <a:gd name="connsiteX4" fmla="*/ 292100 w 4673600"/>
              <a:gd name="connsiteY4" fmla="*/ 0 h 2763392"/>
              <a:gd name="connsiteX0" fmla="*/ 330200 w 4673600"/>
              <a:gd name="connsiteY0" fmla="*/ 50800 h 2737992"/>
              <a:gd name="connsiteX1" fmla="*/ 4330700 w 4673600"/>
              <a:gd name="connsiteY1" fmla="*/ 0 h 2737992"/>
              <a:gd name="connsiteX2" fmla="*/ 4673600 w 4673600"/>
              <a:gd name="connsiteY2" fmla="*/ 2737992 h 2737992"/>
              <a:gd name="connsiteX3" fmla="*/ 0 w 4673600"/>
              <a:gd name="connsiteY3" fmla="*/ 2737992 h 2737992"/>
              <a:gd name="connsiteX4" fmla="*/ 330200 w 4673600"/>
              <a:gd name="connsiteY4" fmla="*/ 50800 h 2737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73600" h="2737992">
                <a:moveTo>
                  <a:pt x="330200" y="50800"/>
                </a:moveTo>
                <a:lnTo>
                  <a:pt x="4330700" y="0"/>
                </a:lnTo>
                <a:lnTo>
                  <a:pt x="4673600" y="2737992"/>
                </a:lnTo>
                <a:lnTo>
                  <a:pt x="0" y="2737992"/>
                </a:lnTo>
                <a:lnTo>
                  <a:pt x="330200" y="50800"/>
                </a:lnTo>
                <a:close/>
              </a:path>
            </a:pathLst>
          </a:custGeom>
          <a:solidFill>
            <a:schemeClr val="bg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: Rounded Corners 2">
            <a:extLst>
              <a:ext uri="{FF2B5EF4-FFF2-40B4-BE49-F238E27FC236}">
                <a16:creationId xmlns:a16="http://schemas.microsoft.com/office/drawing/2014/main" id="{6E801D2A-CEE8-4542-B369-B9E36A9D62A2}"/>
              </a:ext>
            </a:extLst>
          </p:cNvPr>
          <p:cNvSpPr/>
          <p:nvPr/>
        </p:nvSpPr>
        <p:spPr>
          <a:xfrm>
            <a:off x="1598513" y="2562177"/>
            <a:ext cx="1431286" cy="550342"/>
          </a:xfrm>
          <a:custGeom>
            <a:avLst/>
            <a:gdLst>
              <a:gd name="connsiteX0" fmla="*/ 0 w 9505950"/>
              <a:gd name="connsiteY0" fmla="*/ 692498 h 1384995"/>
              <a:gd name="connsiteX1" fmla="*/ 692498 w 9505950"/>
              <a:gd name="connsiteY1" fmla="*/ 0 h 1384995"/>
              <a:gd name="connsiteX2" fmla="*/ 8813453 w 9505950"/>
              <a:gd name="connsiteY2" fmla="*/ 0 h 1384995"/>
              <a:gd name="connsiteX3" fmla="*/ 9505951 w 9505950"/>
              <a:gd name="connsiteY3" fmla="*/ 692498 h 1384995"/>
              <a:gd name="connsiteX4" fmla="*/ 9505950 w 9505950"/>
              <a:gd name="connsiteY4" fmla="*/ 692498 h 1384995"/>
              <a:gd name="connsiteX5" fmla="*/ 8813452 w 9505950"/>
              <a:gd name="connsiteY5" fmla="*/ 1384996 h 1384995"/>
              <a:gd name="connsiteX6" fmla="*/ 692498 w 9505950"/>
              <a:gd name="connsiteY6" fmla="*/ 1384995 h 1384995"/>
              <a:gd name="connsiteX7" fmla="*/ 0 w 9505950"/>
              <a:gd name="connsiteY7" fmla="*/ 692497 h 1384995"/>
              <a:gd name="connsiteX8" fmla="*/ 0 w 9505950"/>
              <a:gd name="connsiteY8" fmla="*/ 692498 h 13849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505950" h="1384995" fill="none" extrusionOk="0">
                <a:moveTo>
                  <a:pt x="0" y="692498"/>
                </a:moveTo>
                <a:cubicBezTo>
                  <a:pt x="38440" y="346088"/>
                  <a:pt x="258644" y="-52383"/>
                  <a:pt x="692498" y="0"/>
                </a:cubicBezTo>
                <a:cubicBezTo>
                  <a:pt x="4047778" y="-154472"/>
                  <a:pt x="6922746" y="-165626"/>
                  <a:pt x="8813453" y="0"/>
                </a:cubicBezTo>
                <a:cubicBezTo>
                  <a:pt x="9211463" y="-19350"/>
                  <a:pt x="9448468" y="305732"/>
                  <a:pt x="9505951" y="692498"/>
                </a:cubicBezTo>
                <a:lnTo>
                  <a:pt x="9505950" y="692498"/>
                </a:lnTo>
                <a:cubicBezTo>
                  <a:pt x="9505739" y="1062807"/>
                  <a:pt x="9124722" y="1362667"/>
                  <a:pt x="8813452" y="1384996"/>
                </a:cubicBezTo>
                <a:cubicBezTo>
                  <a:pt x="5987043" y="1342792"/>
                  <a:pt x="4602487" y="1223698"/>
                  <a:pt x="692498" y="1384995"/>
                </a:cubicBezTo>
                <a:cubicBezTo>
                  <a:pt x="328420" y="1387342"/>
                  <a:pt x="5421" y="1140560"/>
                  <a:pt x="0" y="692497"/>
                </a:cubicBezTo>
                <a:lnTo>
                  <a:pt x="0" y="692498"/>
                </a:lnTo>
                <a:close/>
              </a:path>
              <a:path w="9505950" h="1384995" stroke="0" extrusionOk="0">
                <a:moveTo>
                  <a:pt x="0" y="692498"/>
                </a:moveTo>
                <a:cubicBezTo>
                  <a:pt x="73310" y="318747"/>
                  <a:pt x="280498" y="-39749"/>
                  <a:pt x="692498" y="0"/>
                </a:cubicBezTo>
                <a:cubicBezTo>
                  <a:pt x="3179683" y="-136090"/>
                  <a:pt x="6220791" y="117287"/>
                  <a:pt x="8813453" y="0"/>
                </a:cubicBezTo>
                <a:cubicBezTo>
                  <a:pt x="9194387" y="4411"/>
                  <a:pt x="9551642" y="341078"/>
                  <a:pt x="9505951" y="692498"/>
                </a:cubicBezTo>
                <a:lnTo>
                  <a:pt x="9505950" y="692498"/>
                </a:lnTo>
                <a:cubicBezTo>
                  <a:pt x="9500823" y="1097893"/>
                  <a:pt x="9121258" y="1397440"/>
                  <a:pt x="8813452" y="1384996"/>
                </a:cubicBezTo>
                <a:cubicBezTo>
                  <a:pt x="5198419" y="1431328"/>
                  <a:pt x="2693001" y="1251055"/>
                  <a:pt x="692498" y="1384995"/>
                </a:cubicBezTo>
                <a:cubicBezTo>
                  <a:pt x="349135" y="1338046"/>
                  <a:pt x="25743" y="1077364"/>
                  <a:pt x="0" y="692497"/>
                </a:cubicBezTo>
                <a:lnTo>
                  <a:pt x="0" y="692498"/>
                </a:lnTo>
                <a:close/>
              </a:path>
            </a:pathLst>
          </a:custGeom>
          <a:solidFill>
            <a:schemeClr val="bg1"/>
          </a:solidFill>
          <a:ln w="76200">
            <a:solidFill>
              <a:srgbClr val="FFB655"/>
            </a:solidFill>
            <a:extLst>
              <a:ext uri="{C807C97D-BFC1-408E-A445-0C87EB9F89A2}">
                <ask:lineSketchStyleProps xmlns="" xmlns:ask="http://schemas.microsoft.com/office/drawing/2018/sketchyshapes" sd="2214188587">
                  <a:custGeom>
                    <a:avLst/>
                    <a:gdLst>
                      <a:gd name="connsiteX0" fmla="*/ 0 w 1431286"/>
                      <a:gd name="connsiteY0" fmla="*/ 275171 h 550342"/>
                      <a:gd name="connsiteX1" fmla="*/ 104267 w 1431286"/>
                      <a:gd name="connsiteY1" fmla="*/ 0 h 550342"/>
                      <a:gd name="connsiteX2" fmla="*/ 1327018 w 1431286"/>
                      <a:gd name="connsiteY2" fmla="*/ 0 h 550342"/>
                      <a:gd name="connsiteX3" fmla="*/ 1431286 w 1431286"/>
                      <a:gd name="connsiteY3" fmla="*/ 275171 h 550342"/>
                      <a:gd name="connsiteX4" fmla="*/ 1431285 w 1431286"/>
                      <a:gd name="connsiteY4" fmla="*/ 275171 h 550342"/>
                      <a:gd name="connsiteX5" fmla="*/ 1327018 w 1431286"/>
                      <a:gd name="connsiteY5" fmla="*/ 550342 h 550342"/>
                      <a:gd name="connsiteX6" fmla="*/ 104267 w 1431286"/>
                      <a:gd name="connsiteY6" fmla="*/ 550342 h 550342"/>
                      <a:gd name="connsiteX7" fmla="*/ 0 w 1431286"/>
                      <a:gd name="connsiteY7" fmla="*/ 275170 h 550342"/>
                      <a:gd name="connsiteX8" fmla="*/ 0 w 1431286"/>
                      <a:gd name="connsiteY8" fmla="*/ 275171 h 550342"/>
                      <a:gd name="connsiteX0" fmla="*/ 0 w 1431286"/>
                      <a:gd name="connsiteY0" fmla="*/ 275171 h 550342"/>
                      <a:gd name="connsiteX1" fmla="*/ 104267 w 1431286"/>
                      <a:gd name="connsiteY1" fmla="*/ 0 h 550342"/>
                      <a:gd name="connsiteX2" fmla="*/ 1327018 w 1431286"/>
                      <a:gd name="connsiteY2" fmla="*/ 0 h 550342"/>
                      <a:gd name="connsiteX3" fmla="*/ 1431286 w 1431286"/>
                      <a:gd name="connsiteY3" fmla="*/ 275171 h 550342"/>
                      <a:gd name="connsiteX4" fmla="*/ 1431285 w 1431286"/>
                      <a:gd name="connsiteY4" fmla="*/ 275171 h 550342"/>
                      <a:gd name="connsiteX5" fmla="*/ 1327018 w 1431286"/>
                      <a:gd name="connsiteY5" fmla="*/ 550342 h 550342"/>
                      <a:gd name="connsiteX6" fmla="*/ 104267 w 1431286"/>
                      <a:gd name="connsiteY6" fmla="*/ 550342 h 550342"/>
                      <a:gd name="connsiteX7" fmla="*/ 0 w 1431286"/>
                      <a:gd name="connsiteY7" fmla="*/ 275170 h 550342"/>
                      <a:gd name="connsiteX8" fmla="*/ 0 w 1431286"/>
                      <a:gd name="connsiteY8" fmla="*/ 275171 h 55034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431286" h="550342" fill="none" extrusionOk="0">
                        <a:moveTo>
                          <a:pt x="0" y="275171"/>
                        </a:moveTo>
                        <a:cubicBezTo>
                          <a:pt x="12017" y="143363"/>
                          <a:pt x="31032" y="-28878"/>
                          <a:pt x="104267" y="0"/>
                        </a:cubicBezTo>
                        <a:cubicBezTo>
                          <a:pt x="577774" y="-92521"/>
                          <a:pt x="1075531" y="-27471"/>
                          <a:pt x="1327018" y="0"/>
                        </a:cubicBezTo>
                        <a:cubicBezTo>
                          <a:pt x="1393535" y="-15887"/>
                          <a:pt x="1406606" y="120283"/>
                          <a:pt x="1431286" y="275171"/>
                        </a:cubicBezTo>
                        <a:lnTo>
                          <a:pt x="1431285" y="275171"/>
                        </a:lnTo>
                        <a:cubicBezTo>
                          <a:pt x="1431146" y="416084"/>
                          <a:pt x="1368895" y="539904"/>
                          <a:pt x="1327018" y="550342"/>
                        </a:cubicBezTo>
                        <a:cubicBezTo>
                          <a:pt x="895497" y="530387"/>
                          <a:pt x="715123" y="473787"/>
                          <a:pt x="104267" y="550342"/>
                        </a:cubicBezTo>
                        <a:cubicBezTo>
                          <a:pt x="69190" y="553795"/>
                          <a:pt x="1058" y="456139"/>
                          <a:pt x="0" y="275170"/>
                        </a:cubicBezTo>
                        <a:lnTo>
                          <a:pt x="0" y="275171"/>
                        </a:lnTo>
                        <a:close/>
                      </a:path>
                      <a:path w="1431286" h="550342" stroke="0" extrusionOk="0">
                        <a:moveTo>
                          <a:pt x="0" y="275171"/>
                        </a:moveTo>
                        <a:cubicBezTo>
                          <a:pt x="2872" y="123170"/>
                          <a:pt x="44507" y="-17197"/>
                          <a:pt x="104267" y="0"/>
                        </a:cubicBezTo>
                        <a:cubicBezTo>
                          <a:pt x="508744" y="-26533"/>
                          <a:pt x="1002184" y="21209"/>
                          <a:pt x="1327018" y="0"/>
                        </a:cubicBezTo>
                        <a:cubicBezTo>
                          <a:pt x="1384247" y="10129"/>
                          <a:pt x="1448795" y="146671"/>
                          <a:pt x="1431286" y="275171"/>
                        </a:cubicBezTo>
                        <a:lnTo>
                          <a:pt x="1431285" y="275171"/>
                        </a:lnTo>
                        <a:cubicBezTo>
                          <a:pt x="1425256" y="441531"/>
                          <a:pt x="1374215" y="555051"/>
                          <a:pt x="1327018" y="550342"/>
                        </a:cubicBezTo>
                        <a:cubicBezTo>
                          <a:pt x="784720" y="558537"/>
                          <a:pt x="423081" y="536074"/>
                          <a:pt x="104267" y="550342"/>
                        </a:cubicBezTo>
                        <a:cubicBezTo>
                          <a:pt x="39842" y="516637"/>
                          <a:pt x="1007" y="422888"/>
                          <a:pt x="0" y="275170"/>
                        </a:cubicBezTo>
                        <a:lnTo>
                          <a:pt x="0" y="275171"/>
                        </a:lnTo>
                        <a:close/>
                      </a:path>
                      <a:path w="1431286" h="550342" fill="none" stroke="0" extrusionOk="0">
                        <a:moveTo>
                          <a:pt x="0" y="275171"/>
                        </a:moveTo>
                        <a:cubicBezTo>
                          <a:pt x="14258" y="138527"/>
                          <a:pt x="37804" y="-22348"/>
                          <a:pt x="104267" y="0"/>
                        </a:cubicBezTo>
                        <a:cubicBezTo>
                          <a:pt x="576188" y="-57882"/>
                          <a:pt x="1030591" y="-21834"/>
                          <a:pt x="1327018" y="0"/>
                        </a:cubicBezTo>
                        <a:cubicBezTo>
                          <a:pt x="1383839" y="1312"/>
                          <a:pt x="1431825" y="127730"/>
                          <a:pt x="1431286" y="275171"/>
                        </a:cubicBezTo>
                        <a:lnTo>
                          <a:pt x="1431285" y="275171"/>
                        </a:lnTo>
                        <a:cubicBezTo>
                          <a:pt x="1430677" y="424898"/>
                          <a:pt x="1371988" y="541785"/>
                          <a:pt x="1327018" y="550342"/>
                        </a:cubicBezTo>
                        <a:cubicBezTo>
                          <a:pt x="879278" y="524647"/>
                          <a:pt x="722501" y="492992"/>
                          <a:pt x="104267" y="550342"/>
                        </a:cubicBezTo>
                        <a:cubicBezTo>
                          <a:pt x="62614" y="535463"/>
                          <a:pt x="21826" y="455181"/>
                          <a:pt x="0" y="275170"/>
                        </a:cubicBezTo>
                        <a:lnTo>
                          <a:pt x="0" y="275171"/>
                        </a:ln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34760ED9-ADE9-41A6-9AE7-DD0EA737926C}"/>
              </a:ext>
            </a:extLst>
          </p:cNvPr>
          <p:cNvSpPr/>
          <p:nvPr/>
        </p:nvSpPr>
        <p:spPr>
          <a:xfrm>
            <a:off x="284472" y="270568"/>
            <a:ext cx="11750951" cy="1802198"/>
          </a:xfrm>
          <a:prstGeom prst="roundRect">
            <a:avLst>
              <a:gd name="adj" fmla="val 11381"/>
            </a:avLst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5A32FFDB-03E1-4631-96F2-322F6B0AB86C}"/>
              </a:ext>
            </a:extLst>
          </p:cNvPr>
          <p:cNvSpPr/>
          <p:nvPr/>
        </p:nvSpPr>
        <p:spPr>
          <a:xfrm>
            <a:off x="146050" y="138383"/>
            <a:ext cx="11750951" cy="1802198"/>
          </a:xfrm>
          <a:prstGeom prst="roundRect">
            <a:avLst>
              <a:gd name="adj" fmla="val 1138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B235CBE-51CF-419B-A4D9-2C80F5BCE7CA}"/>
                  </a:ext>
                </a:extLst>
              </p:cNvPr>
              <p:cNvSpPr txBox="1"/>
              <p:nvPr/>
            </p:nvSpPr>
            <p:spPr>
              <a:xfrm>
                <a:off x="311552" y="215081"/>
                <a:ext cx="11499448" cy="15129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2700" b="1" i="0" dirty="0">
                    <a:solidFill>
                      <a:srgbClr val="EA4335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Bài 2: </a:t>
                </a:r>
                <a:r>
                  <a:rPr lang="vi-VN" sz="2700" i="0" dirty="0">
                    <a:solidFill>
                      <a:srgbClr val="00206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Một thửa ruộng hình chữ nhật có chiều dài 150</a:t>
                </a:r>
                <a:r>
                  <a:rPr lang="en-US" sz="2700" i="0" dirty="0">
                    <a:solidFill>
                      <a:srgbClr val="00206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vi-VN" sz="2700" i="0" dirty="0">
                    <a:solidFill>
                      <a:srgbClr val="00206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m, chiều rộng bằng 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vi-VN" sz="2700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700" b="0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2700" b="0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vi-VN" sz="2700" i="0" dirty="0">
                    <a:solidFill>
                      <a:srgbClr val="00206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 chiều dài. Trung bình cứ 100</a:t>
                </a:r>
                <a:r>
                  <a:rPr lang="en-US" sz="2700" i="0" dirty="0">
                    <a:solidFill>
                      <a:srgbClr val="00206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vi-VN" sz="2700" i="0" dirty="0">
                    <a:solidFill>
                      <a:srgbClr val="00206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m</a:t>
                </a:r>
                <a:r>
                  <a:rPr lang="en-US" sz="2700" i="0" baseline="30000" dirty="0">
                    <a:solidFill>
                      <a:srgbClr val="00206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2</a:t>
                </a:r>
                <a:r>
                  <a:rPr lang="vi-VN" sz="2700" i="0" dirty="0">
                    <a:solidFill>
                      <a:srgbClr val="00206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 của thửa ruộng đó thu được 60</a:t>
                </a:r>
                <a:r>
                  <a:rPr lang="en-US" sz="2700" i="0" dirty="0">
                    <a:solidFill>
                      <a:srgbClr val="00206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vi-VN" sz="2700" i="0" dirty="0">
                    <a:solidFill>
                      <a:srgbClr val="00206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kg thóc. Hỏi trên cả thửa ruộng đó người ta thu được bao nhiêu tấn thóc ?</a:t>
                </a:r>
                <a:endParaRPr lang="en-US" sz="2700" i="0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B235CBE-51CF-419B-A4D9-2C80F5BCE7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552" y="215081"/>
                <a:ext cx="11499448" cy="1512978"/>
              </a:xfrm>
              <a:prstGeom prst="rect">
                <a:avLst/>
              </a:prstGeom>
              <a:blipFill>
                <a:blip r:embed="rId3"/>
                <a:stretch>
                  <a:fillRect l="-1007" r="-954" b="-100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BD3B10C5-8FEF-4510-8236-2774EEB07642}"/>
              </a:ext>
            </a:extLst>
          </p:cNvPr>
          <p:cNvSpPr/>
          <p:nvPr/>
        </p:nvSpPr>
        <p:spPr>
          <a:xfrm>
            <a:off x="1912953" y="339622"/>
            <a:ext cx="3725847" cy="410842"/>
          </a:xfrm>
          <a:prstGeom prst="roundRect">
            <a:avLst>
              <a:gd name="adj" fmla="val 11381"/>
            </a:avLst>
          </a:prstGeom>
          <a:solidFill>
            <a:srgbClr val="FF0000">
              <a:alpha val="1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EBA05E9B-BDB2-4FEC-A875-D2EE6F438BD8}"/>
              </a:ext>
            </a:extLst>
          </p:cNvPr>
          <p:cNvSpPr/>
          <p:nvPr/>
        </p:nvSpPr>
        <p:spPr>
          <a:xfrm>
            <a:off x="6074420" y="368539"/>
            <a:ext cx="2231380" cy="381925"/>
          </a:xfrm>
          <a:prstGeom prst="roundRect">
            <a:avLst>
              <a:gd name="adj" fmla="val 11381"/>
            </a:avLst>
          </a:prstGeom>
          <a:solidFill>
            <a:schemeClr val="accent4">
              <a:lumMod val="60000"/>
              <a:lumOff val="40000"/>
              <a:alpha val="1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5C94F1DA-4975-4569-B915-2B50A6C8B260}"/>
              </a:ext>
            </a:extLst>
          </p:cNvPr>
          <p:cNvSpPr/>
          <p:nvPr/>
        </p:nvSpPr>
        <p:spPr>
          <a:xfrm>
            <a:off x="8444222" y="337796"/>
            <a:ext cx="3366778" cy="381926"/>
          </a:xfrm>
          <a:prstGeom prst="roundRect">
            <a:avLst>
              <a:gd name="adj" fmla="val 11381"/>
            </a:avLst>
          </a:prstGeom>
          <a:solidFill>
            <a:schemeClr val="accent4">
              <a:lumMod val="60000"/>
              <a:lumOff val="40000"/>
              <a:alpha val="1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41FA5546-479F-44C9-8771-8D4017143626}"/>
              </a:ext>
            </a:extLst>
          </p:cNvPr>
          <p:cNvSpPr/>
          <p:nvPr/>
        </p:nvSpPr>
        <p:spPr>
          <a:xfrm>
            <a:off x="2655085" y="850015"/>
            <a:ext cx="1493688" cy="366122"/>
          </a:xfrm>
          <a:prstGeom prst="roundRect">
            <a:avLst>
              <a:gd name="adj" fmla="val 11381"/>
            </a:avLst>
          </a:prstGeom>
          <a:solidFill>
            <a:schemeClr val="accent4">
              <a:lumMod val="60000"/>
              <a:lumOff val="40000"/>
              <a:alpha val="1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0B480D92-6065-4601-BBED-48BEADF58F49}"/>
              </a:ext>
            </a:extLst>
          </p:cNvPr>
          <p:cNvSpPr/>
          <p:nvPr/>
        </p:nvSpPr>
        <p:spPr>
          <a:xfrm>
            <a:off x="7025551" y="889611"/>
            <a:ext cx="2949957" cy="298999"/>
          </a:xfrm>
          <a:prstGeom prst="roundRect">
            <a:avLst>
              <a:gd name="adj" fmla="val 11381"/>
            </a:avLst>
          </a:prstGeom>
          <a:solidFill>
            <a:schemeClr val="accent4">
              <a:lumMod val="60000"/>
              <a:lumOff val="40000"/>
              <a:alpha val="1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FE3DFC44-5B19-4C8F-B22E-A46F9563E6AF}"/>
              </a:ext>
            </a:extLst>
          </p:cNvPr>
          <p:cNvSpPr/>
          <p:nvPr/>
        </p:nvSpPr>
        <p:spPr>
          <a:xfrm>
            <a:off x="328397" y="862903"/>
            <a:ext cx="584254" cy="374235"/>
          </a:xfrm>
          <a:prstGeom prst="roundRect">
            <a:avLst>
              <a:gd name="adj" fmla="val 11381"/>
            </a:avLst>
          </a:prstGeom>
          <a:solidFill>
            <a:schemeClr val="accent4">
              <a:lumMod val="60000"/>
              <a:lumOff val="40000"/>
              <a:alpha val="1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C0BE131B-BBD6-474D-A419-F97F355D1BDE}"/>
              </a:ext>
            </a:extLst>
          </p:cNvPr>
          <p:cNvSpPr/>
          <p:nvPr/>
        </p:nvSpPr>
        <p:spPr>
          <a:xfrm>
            <a:off x="381000" y="1362600"/>
            <a:ext cx="7391528" cy="297962"/>
          </a:xfrm>
          <a:prstGeom prst="roundRect">
            <a:avLst>
              <a:gd name="adj" fmla="val 11381"/>
            </a:avLst>
          </a:prstGeom>
          <a:solidFill>
            <a:srgbClr val="00B050">
              <a:alpha val="1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22">
            <a:extLst>
              <a:ext uri="{FF2B5EF4-FFF2-40B4-BE49-F238E27FC236}">
                <a16:creationId xmlns:a16="http://schemas.microsoft.com/office/drawing/2014/main" id="{2619688F-86D1-4760-818B-7840A9587B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11139" y="2592961"/>
            <a:ext cx="115563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rgbClr val="CC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Tóm tắt</a:t>
            </a:r>
          </a:p>
        </p:txBody>
      </p:sp>
      <p:sp>
        <p:nvSpPr>
          <p:cNvPr id="37" name="Rectangle 23">
            <a:extLst>
              <a:ext uri="{FF2B5EF4-FFF2-40B4-BE49-F238E27FC236}">
                <a16:creationId xmlns:a16="http://schemas.microsoft.com/office/drawing/2014/main" id="{4E0E943B-6E4A-4885-992F-B32786311C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2249" y="3382070"/>
            <a:ext cx="152477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 err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Chiều</a:t>
            </a:r>
            <a:r>
              <a:rPr lang="en-US" altLang="en-US" sz="24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dài</a:t>
            </a:r>
            <a:r>
              <a:rPr lang="en-US" altLang="en-US" sz="24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:</a:t>
            </a:r>
          </a:p>
        </p:txBody>
      </p:sp>
      <p:sp>
        <p:nvSpPr>
          <p:cNvPr id="38" name="Rectangle 24">
            <a:extLst>
              <a:ext uri="{FF2B5EF4-FFF2-40B4-BE49-F238E27FC236}">
                <a16:creationId xmlns:a16="http://schemas.microsoft.com/office/drawing/2014/main" id="{5EF3200B-E88C-44E1-B680-A5484DAF3B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9906" y="3382069"/>
            <a:ext cx="90120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150m</a:t>
            </a:r>
          </a:p>
        </p:txBody>
      </p:sp>
      <p:sp>
        <p:nvSpPr>
          <p:cNvPr id="39" name="Rectangle 25">
            <a:extLst>
              <a:ext uri="{FF2B5EF4-FFF2-40B4-BE49-F238E27FC236}">
                <a16:creationId xmlns:a16="http://schemas.microsoft.com/office/drawing/2014/main" id="{FD17D59C-0C1A-406E-9B89-0AC37EDE18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0931" y="3925220"/>
            <a:ext cx="163365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Chiều rộng: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Rectangle 26">
                <a:extLst>
                  <a:ext uri="{FF2B5EF4-FFF2-40B4-BE49-F238E27FC236}">
                    <a16:creationId xmlns:a16="http://schemas.microsoft.com/office/drawing/2014/main" id="{3E2C3DF8-82B9-4646-AE32-6F163416517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88958" y="3797612"/>
                <a:ext cx="1574470" cy="71468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vi-VN" sz="2800" b="1" i="1" smtClean="0">
                            <a:solidFill>
                              <a:schemeClr val="bg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1">
                            <a:solidFill>
                              <a:schemeClr val="bg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2800" b="1" i="1">
                            <a:solidFill>
                              <a:schemeClr val="bg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vi-VN" sz="2800" b="1" dirty="0">
                    <a:solidFill>
                      <a:schemeClr val="bg2">
                        <a:lumMod val="50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 </a:t>
                </a:r>
                <a:r>
                  <a:rPr lang="vi-VN" sz="2400" b="1" dirty="0">
                    <a:solidFill>
                      <a:schemeClr val="bg2">
                        <a:lumMod val="50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chiều dài</a:t>
                </a:r>
                <a:endParaRPr lang="en-US" altLang="en-US" sz="2400" b="1" dirty="0">
                  <a:solidFill>
                    <a:schemeClr val="bg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40" name="Rectangle 26">
                <a:extLst>
                  <a:ext uri="{FF2B5EF4-FFF2-40B4-BE49-F238E27FC236}">
                    <a16:creationId xmlns:a16="http://schemas.microsoft.com/office/drawing/2014/main" id="{3E2C3DF8-82B9-4646-AE32-6F163416517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288958" y="3797612"/>
                <a:ext cx="1574470" cy="714683"/>
              </a:xfrm>
              <a:prstGeom prst="rect">
                <a:avLst/>
              </a:prstGeom>
              <a:blipFill>
                <a:blip r:embed="rId4"/>
                <a:stretch>
                  <a:fillRect r="-5019" b="-4274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Rectangle 27">
            <a:extLst>
              <a:ext uri="{FF2B5EF4-FFF2-40B4-BE49-F238E27FC236}">
                <a16:creationId xmlns:a16="http://schemas.microsoft.com/office/drawing/2014/main" id="{AFC3A63F-6BC9-4E3F-B49F-5C575B4942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852" y="4466173"/>
            <a:ext cx="258942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 err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Trung</a:t>
            </a:r>
            <a:r>
              <a:rPr lang="en-US" altLang="en-US" sz="24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bình</a:t>
            </a:r>
            <a:r>
              <a:rPr lang="en-US" altLang="en-US" sz="24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100 m</a:t>
            </a:r>
            <a:r>
              <a:rPr lang="en-US" altLang="en-US" sz="2400" b="1" baseline="300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altLang="en-US" sz="24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</p:txBody>
      </p:sp>
      <p:sp>
        <p:nvSpPr>
          <p:cNvPr id="42" name="Rectangle 28">
            <a:extLst>
              <a:ext uri="{FF2B5EF4-FFF2-40B4-BE49-F238E27FC236}">
                <a16:creationId xmlns:a16="http://schemas.microsoft.com/office/drawing/2014/main" id="{DE747D81-ADAD-4889-BF51-DC6FC047DE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76193" y="4472556"/>
            <a:ext cx="149271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60 kg thóc</a:t>
            </a:r>
          </a:p>
        </p:txBody>
      </p:sp>
      <p:sp>
        <p:nvSpPr>
          <p:cNvPr id="43" name="Rectangle 29">
            <a:extLst>
              <a:ext uri="{FF2B5EF4-FFF2-40B4-BE49-F238E27FC236}">
                <a16:creationId xmlns:a16="http://schemas.microsoft.com/office/drawing/2014/main" id="{1E7E0BD6-02A9-4D78-87A2-7D1ABB5783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852" y="5013332"/>
            <a:ext cx="38862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Cả thửa ruộng:</a:t>
            </a:r>
          </a:p>
        </p:txBody>
      </p:sp>
      <p:sp>
        <p:nvSpPr>
          <p:cNvPr id="44" name="Rectangle 30">
            <a:extLst>
              <a:ext uri="{FF2B5EF4-FFF2-40B4-BE49-F238E27FC236}">
                <a16:creationId xmlns:a16="http://schemas.microsoft.com/office/drawing/2014/main" id="{BB640829-5568-4E42-8952-93A31C3CC0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83279" y="5021588"/>
            <a:ext cx="169059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...tấn thóc? </a:t>
            </a:r>
          </a:p>
        </p:txBody>
      </p:sp>
      <p:sp>
        <p:nvSpPr>
          <p:cNvPr id="53" name="Rectangle: Rounded Corners 2">
            <a:extLst>
              <a:ext uri="{FF2B5EF4-FFF2-40B4-BE49-F238E27FC236}">
                <a16:creationId xmlns:a16="http://schemas.microsoft.com/office/drawing/2014/main" id="{5B058AF8-7307-4A89-AEE3-220033116DA0}"/>
              </a:ext>
            </a:extLst>
          </p:cNvPr>
          <p:cNvSpPr/>
          <p:nvPr/>
        </p:nvSpPr>
        <p:spPr>
          <a:xfrm>
            <a:off x="7651857" y="2059435"/>
            <a:ext cx="1431286" cy="550342"/>
          </a:xfrm>
          <a:custGeom>
            <a:avLst/>
            <a:gdLst>
              <a:gd name="connsiteX0" fmla="*/ 0 w 9505950"/>
              <a:gd name="connsiteY0" fmla="*/ 692498 h 1384995"/>
              <a:gd name="connsiteX1" fmla="*/ 692498 w 9505950"/>
              <a:gd name="connsiteY1" fmla="*/ 0 h 1384995"/>
              <a:gd name="connsiteX2" fmla="*/ 8813453 w 9505950"/>
              <a:gd name="connsiteY2" fmla="*/ 0 h 1384995"/>
              <a:gd name="connsiteX3" fmla="*/ 9505951 w 9505950"/>
              <a:gd name="connsiteY3" fmla="*/ 692498 h 1384995"/>
              <a:gd name="connsiteX4" fmla="*/ 9505950 w 9505950"/>
              <a:gd name="connsiteY4" fmla="*/ 692498 h 1384995"/>
              <a:gd name="connsiteX5" fmla="*/ 8813452 w 9505950"/>
              <a:gd name="connsiteY5" fmla="*/ 1384996 h 1384995"/>
              <a:gd name="connsiteX6" fmla="*/ 692498 w 9505950"/>
              <a:gd name="connsiteY6" fmla="*/ 1384995 h 1384995"/>
              <a:gd name="connsiteX7" fmla="*/ 0 w 9505950"/>
              <a:gd name="connsiteY7" fmla="*/ 692497 h 1384995"/>
              <a:gd name="connsiteX8" fmla="*/ 0 w 9505950"/>
              <a:gd name="connsiteY8" fmla="*/ 692498 h 13849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505950" h="1384995" fill="none" extrusionOk="0">
                <a:moveTo>
                  <a:pt x="0" y="692498"/>
                </a:moveTo>
                <a:cubicBezTo>
                  <a:pt x="38440" y="346088"/>
                  <a:pt x="258644" y="-52383"/>
                  <a:pt x="692498" y="0"/>
                </a:cubicBezTo>
                <a:cubicBezTo>
                  <a:pt x="4047778" y="-154472"/>
                  <a:pt x="6922746" y="-165626"/>
                  <a:pt x="8813453" y="0"/>
                </a:cubicBezTo>
                <a:cubicBezTo>
                  <a:pt x="9211463" y="-19350"/>
                  <a:pt x="9448468" y="305732"/>
                  <a:pt x="9505951" y="692498"/>
                </a:cubicBezTo>
                <a:lnTo>
                  <a:pt x="9505950" y="692498"/>
                </a:lnTo>
                <a:cubicBezTo>
                  <a:pt x="9505739" y="1062807"/>
                  <a:pt x="9124722" y="1362667"/>
                  <a:pt x="8813452" y="1384996"/>
                </a:cubicBezTo>
                <a:cubicBezTo>
                  <a:pt x="5987043" y="1342792"/>
                  <a:pt x="4602487" y="1223698"/>
                  <a:pt x="692498" y="1384995"/>
                </a:cubicBezTo>
                <a:cubicBezTo>
                  <a:pt x="328420" y="1387342"/>
                  <a:pt x="5421" y="1140560"/>
                  <a:pt x="0" y="692497"/>
                </a:cubicBezTo>
                <a:lnTo>
                  <a:pt x="0" y="692498"/>
                </a:lnTo>
                <a:close/>
              </a:path>
              <a:path w="9505950" h="1384995" stroke="0" extrusionOk="0">
                <a:moveTo>
                  <a:pt x="0" y="692498"/>
                </a:moveTo>
                <a:cubicBezTo>
                  <a:pt x="73310" y="318747"/>
                  <a:pt x="280498" y="-39749"/>
                  <a:pt x="692498" y="0"/>
                </a:cubicBezTo>
                <a:cubicBezTo>
                  <a:pt x="3179683" y="-136090"/>
                  <a:pt x="6220791" y="117287"/>
                  <a:pt x="8813453" y="0"/>
                </a:cubicBezTo>
                <a:cubicBezTo>
                  <a:pt x="9194387" y="4411"/>
                  <a:pt x="9551642" y="341078"/>
                  <a:pt x="9505951" y="692498"/>
                </a:cubicBezTo>
                <a:lnTo>
                  <a:pt x="9505950" y="692498"/>
                </a:lnTo>
                <a:cubicBezTo>
                  <a:pt x="9500823" y="1097893"/>
                  <a:pt x="9121258" y="1397440"/>
                  <a:pt x="8813452" y="1384996"/>
                </a:cubicBezTo>
                <a:cubicBezTo>
                  <a:pt x="5198419" y="1431328"/>
                  <a:pt x="2693001" y="1251055"/>
                  <a:pt x="692498" y="1384995"/>
                </a:cubicBezTo>
                <a:cubicBezTo>
                  <a:pt x="349135" y="1338046"/>
                  <a:pt x="25743" y="1077364"/>
                  <a:pt x="0" y="692497"/>
                </a:cubicBezTo>
                <a:lnTo>
                  <a:pt x="0" y="692498"/>
                </a:lnTo>
                <a:close/>
              </a:path>
            </a:pathLst>
          </a:custGeom>
          <a:solidFill>
            <a:schemeClr val="bg1"/>
          </a:solidFill>
          <a:ln w="76200">
            <a:solidFill>
              <a:srgbClr val="FBBC05"/>
            </a:solidFill>
            <a:extLst>
              <a:ext uri="{C807C97D-BFC1-408E-A445-0C87EB9F89A2}">
                <ask:lineSketchStyleProps xmlns="" xmlns:ask="http://schemas.microsoft.com/office/drawing/2018/sketchyshapes" sd="2214188587">
                  <a:custGeom>
                    <a:avLst/>
                    <a:gdLst>
                      <a:gd name="connsiteX0" fmla="*/ 0 w 1431286"/>
                      <a:gd name="connsiteY0" fmla="*/ 275171 h 550342"/>
                      <a:gd name="connsiteX1" fmla="*/ 104267 w 1431286"/>
                      <a:gd name="connsiteY1" fmla="*/ 0 h 550342"/>
                      <a:gd name="connsiteX2" fmla="*/ 1327018 w 1431286"/>
                      <a:gd name="connsiteY2" fmla="*/ 0 h 550342"/>
                      <a:gd name="connsiteX3" fmla="*/ 1431286 w 1431286"/>
                      <a:gd name="connsiteY3" fmla="*/ 275171 h 550342"/>
                      <a:gd name="connsiteX4" fmla="*/ 1431285 w 1431286"/>
                      <a:gd name="connsiteY4" fmla="*/ 275171 h 550342"/>
                      <a:gd name="connsiteX5" fmla="*/ 1327018 w 1431286"/>
                      <a:gd name="connsiteY5" fmla="*/ 550342 h 550342"/>
                      <a:gd name="connsiteX6" fmla="*/ 104267 w 1431286"/>
                      <a:gd name="connsiteY6" fmla="*/ 550342 h 550342"/>
                      <a:gd name="connsiteX7" fmla="*/ 0 w 1431286"/>
                      <a:gd name="connsiteY7" fmla="*/ 275170 h 550342"/>
                      <a:gd name="connsiteX8" fmla="*/ 0 w 1431286"/>
                      <a:gd name="connsiteY8" fmla="*/ 275171 h 550342"/>
                      <a:gd name="connsiteX0" fmla="*/ 0 w 1431286"/>
                      <a:gd name="connsiteY0" fmla="*/ 275171 h 550342"/>
                      <a:gd name="connsiteX1" fmla="*/ 104267 w 1431286"/>
                      <a:gd name="connsiteY1" fmla="*/ 0 h 550342"/>
                      <a:gd name="connsiteX2" fmla="*/ 1327018 w 1431286"/>
                      <a:gd name="connsiteY2" fmla="*/ 0 h 550342"/>
                      <a:gd name="connsiteX3" fmla="*/ 1431286 w 1431286"/>
                      <a:gd name="connsiteY3" fmla="*/ 275171 h 550342"/>
                      <a:gd name="connsiteX4" fmla="*/ 1431285 w 1431286"/>
                      <a:gd name="connsiteY4" fmla="*/ 275171 h 550342"/>
                      <a:gd name="connsiteX5" fmla="*/ 1327018 w 1431286"/>
                      <a:gd name="connsiteY5" fmla="*/ 550342 h 550342"/>
                      <a:gd name="connsiteX6" fmla="*/ 104267 w 1431286"/>
                      <a:gd name="connsiteY6" fmla="*/ 550342 h 550342"/>
                      <a:gd name="connsiteX7" fmla="*/ 0 w 1431286"/>
                      <a:gd name="connsiteY7" fmla="*/ 275170 h 550342"/>
                      <a:gd name="connsiteX8" fmla="*/ 0 w 1431286"/>
                      <a:gd name="connsiteY8" fmla="*/ 275171 h 55034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431286" h="550342" fill="none" extrusionOk="0">
                        <a:moveTo>
                          <a:pt x="0" y="275171"/>
                        </a:moveTo>
                        <a:cubicBezTo>
                          <a:pt x="12017" y="143363"/>
                          <a:pt x="31032" y="-28878"/>
                          <a:pt x="104267" y="0"/>
                        </a:cubicBezTo>
                        <a:cubicBezTo>
                          <a:pt x="577774" y="-92521"/>
                          <a:pt x="1075531" y="-27471"/>
                          <a:pt x="1327018" y="0"/>
                        </a:cubicBezTo>
                        <a:cubicBezTo>
                          <a:pt x="1393535" y="-15887"/>
                          <a:pt x="1406606" y="120283"/>
                          <a:pt x="1431286" y="275171"/>
                        </a:cubicBezTo>
                        <a:lnTo>
                          <a:pt x="1431285" y="275171"/>
                        </a:lnTo>
                        <a:cubicBezTo>
                          <a:pt x="1431146" y="416084"/>
                          <a:pt x="1368895" y="539904"/>
                          <a:pt x="1327018" y="550342"/>
                        </a:cubicBezTo>
                        <a:cubicBezTo>
                          <a:pt x="895497" y="530387"/>
                          <a:pt x="715123" y="473787"/>
                          <a:pt x="104267" y="550342"/>
                        </a:cubicBezTo>
                        <a:cubicBezTo>
                          <a:pt x="69190" y="553795"/>
                          <a:pt x="1058" y="456139"/>
                          <a:pt x="0" y="275170"/>
                        </a:cubicBezTo>
                        <a:lnTo>
                          <a:pt x="0" y="275171"/>
                        </a:lnTo>
                        <a:close/>
                      </a:path>
                      <a:path w="1431286" h="550342" stroke="0" extrusionOk="0">
                        <a:moveTo>
                          <a:pt x="0" y="275171"/>
                        </a:moveTo>
                        <a:cubicBezTo>
                          <a:pt x="2872" y="123170"/>
                          <a:pt x="44507" y="-17197"/>
                          <a:pt x="104267" y="0"/>
                        </a:cubicBezTo>
                        <a:cubicBezTo>
                          <a:pt x="508744" y="-26533"/>
                          <a:pt x="1002184" y="21209"/>
                          <a:pt x="1327018" y="0"/>
                        </a:cubicBezTo>
                        <a:cubicBezTo>
                          <a:pt x="1384247" y="10129"/>
                          <a:pt x="1448795" y="146671"/>
                          <a:pt x="1431286" y="275171"/>
                        </a:cubicBezTo>
                        <a:lnTo>
                          <a:pt x="1431285" y="275171"/>
                        </a:lnTo>
                        <a:cubicBezTo>
                          <a:pt x="1425256" y="441531"/>
                          <a:pt x="1374215" y="555051"/>
                          <a:pt x="1327018" y="550342"/>
                        </a:cubicBezTo>
                        <a:cubicBezTo>
                          <a:pt x="784720" y="558537"/>
                          <a:pt x="423081" y="536074"/>
                          <a:pt x="104267" y="550342"/>
                        </a:cubicBezTo>
                        <a:cubicBezTo>
                          <a:pt x="39842" y="516637"/>
                          <a:pt x="1007" y="422888"/>
                          <a:pt x="0" y="275170"/>
                        </a:cubicBezTo>
                        <a:lnTo>
                          <a:pt x="0" y="275171"/>
                        </a:lnTo>
                        <a:close/>
                      </a:path>
                      <a:path w="1431286" h="550342" fill="none" stroke="0" extrusionOk="0">
                        <a:moveTo>
                          <a:pt x="0" y="275171"/>
                        </a:moveTo>
                        <a:cubicBezTo>
                          <a:pt x="14258" y="138527"/>
                          <a:pt x="37804" y="-22348"/>
                          <a:pt x="104267" y="0"/>
                        </a:cubicBezTo>
                        <a:cubicBezTo>
                          <a:pt x="576188" y="-57882"/>
                          <a:pt x="1030591" y="-21834"/>
                          <a:pt x="1327018" y="0"/>
                        </a:cubicBezTo>
                        <a:cubicBezTo>
                          <a:pt x="1383839" y="1312"/>
                          <a:pt x="1431825" y="127730"/>
                          <a:pt x="1431286" y="275171"/>
                        </a:cubicBezTo>
                        <a:lnTo>
                          <a:pt x="1431285" y="275171"/>
                        </a:lnTo>
                        <a:cubicBezTo>
                          <a:pt x="1430677" y="424898"/>
                          <a:pt x="1371988" y="541785"/>
                          <a:pt x="1327018" y="550342"/>
                        </a:cubicBezTo>
                        <a:cubicBezTo>
                          <a:pt x="879278" y="524647"/>
                          <a:pt x="722501" y="492992"/>
                          <a:pt x="104267" y="550342"/>
                        </a:cubicBezTo>
                        <a:cubicBezTo>
                          <a:pt x="62614" y="535463"/>
                          <a:pt x="21826" y="455181"/>
                          <a:pt x="0" y="275170"/>
                        </a:cubicBezTo>
                        <a:lnTo>
                          <a:pt x="0" y="275171"/>
                        </a:ln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4" name="Rectangle 22">
            <a:extLst>
              <a:ext uri="{FF2B5EF4-FFF2-40B4-BE49-F238E27FC236}">
                <a16:creationId xmlns:a16="http://schemas.microsoft.com/office/drawing/2014/main" id="{D8191A41-05B0-4D7E-BBE5-FAA505AFF1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38161" y="2132944"/>
            <a:ext cx="125867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 err="1">
                <a:solidFill>
                  <a:srgbClr val="CC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altLang="en-US" sz="2800" b="1" dirty="0">
                <a:solidFill>
                  <a:srgbClr val="CC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CC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giải</a:t>
            </a:r>
            <a:endParaRPr lang="en-US" altLang="en-US" sz="2800" b="1" dirty="0">
              <a:solidFill>
                <a:srgbClr val="CC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61A5D4F5-F34B-461C-A149-77E07D91D384}"/>
              </a:ext>
            </a:extLst>
          </p:cNvPr>
          <p:cNvSpPr txBox="1"/>
          <p:nvPr/>
        </p:nvSpPr>
        <p:spPr>
          <a:xfrm>
            <a:off x="5069436" y="2558155"/>
            <a:ext cx="6827566" cy="46320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sz="2800" b="1" baseline="0" dirty="0" err="1">
                <a:solidFill>
                  <a:srgbClr val="002060"/>
                </a:solidFill>
                <a:latin typeface="Calibri" panose="020F0502020204030204"/>
              </a:rPr>
              <a:t>Chiều</a:t>
            </a:r>
            <a:r>
              <a:rPr lang="en-US" sz="2800" b="1" dirty="0">
                <a:solidFill>
                  <a:srgbClr val="002060"/>
                </a:solidFill>
                <a:latin typeface="Calibri" panose="020F0502020204030204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libri" panose="020F0502020204030204"/>
              </a:rPr>
              <a:t>rộng</a:t>
            </a:r>
            <a:r>
              <a:rPr lang="en-US" sz="2800" b="1" dirty="0">
                <a:solidFill>
                  <a:srgbClr val="002060"/>
                </a:solidFill>
                <a:latin typeface="Calibri" panose="020F0502020204030204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libri" panose="020F0502020204030204"/>
              </a:rPr>
              <a:t>của</a:t>
            </a:r>
            <a:r>
              <a:rPr lang="en-US" sz="2800" b="1" dirty="0">
                <a:solidFill>
                  <a:srgbClr val="002060"/>
                </a:solidFill>
                <a:latin typeface="Calibri" panose="020F0502020204030204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libri" panose="020F0502020204030204"/>
              </a:rPr>
              <a:t>thửa</a:t>
            </a:r>
            <a:r>
              <a:rPr lang="en-US" sz="2800" b="1" dirty="0">
                <a:solidFill>
                  <a:srgbClr val="002060"/>
                </a:solidFill>
                <a:latin typeface="Calibri" panose="020F0502020204030204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libri" panose="020F0502020204030204"/>
              </a:rPr>
              <a:t>ruộng</a:t>
            </a:r>
            <a:r>
              <a:rPr lang="en-US" sz="2800" b="1" dirty="0">
                <a:solidFill>
                  <a:srgbClr val="002060"/>
                </a:solidFill>
                <a:latin typeface="Calibri" panose="020F0502020204030204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libri" panose="020F0502020204030204"/>
              </a:rPr>
              <a:t>là</a:t>
            </a:r>
            <a:r>
              <a:rPr lang="en-US" sz="2800" b="1" dirty="0">
                <a:solidFill>
                  <a:srgbClr val="002060"/>
                </a:solidFill>
                <a:latin typeface="Calibri" panose="020F0502020204030204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solidFill>
                  <a:srgbClr val="002060"/>
                </a:solidFill>
                <a:latin typeface="Calibri" panose="020F0502020204030204"/>
              </a:rPr>
              <a:t>150 : 3 x 2 = 100 (m)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lang="en-US" sz="2800" b="1" dirty="0" err="1">
                <a:solidFill>
                  <a:srgbClr val="002060"/>
                </a:solidFill>
                <a:latin typeface="Calibri" panose="020F0502020204030204"/>
              </a:rPr>
              <a:t>Diện</a:t>
            </a:r>
            <a:r>
              <a:rPr lang="en-US" sz="2800" b="1" dirty="0">
                <a:solidFill>
                  <a:srgbClr val="002060"/>
                </a:solidFill>
                <a:latin typeface="Calibri" panose="020F0502020204030204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libri" panose="020F0502020204030204"/>
              </a:rPr>
              <a:t>tích</a:t>
            </a:r>
            <a:r>
              <a:rPr lang="en-US" sz="2800" b="1" dirty="0">
                <a:solidFill>
                  <a:srgbClr val="002060"/>
                </a:solidFill>
                <a:latin typeface="Calibri" panose="020F0502020204030204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libri" panose="020F0502020204030204"/>
              </a:rPr>
              <a:t>thửa</a:t>
            </a:r>
            <a:r>
              <a:rPr lang="en-US" sz="2800" b="1" dirty="0">
                <a:solidFill>
                  <a:srgbClr val="002060"/>
                </a:solidFill>
                <a:latin typeface="Calibri" panose="020F0502020204030204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libri" panose="020F0502020204030204"/>
              </a:rPr>
              <a:t>ruộng</a:t>
            </a:r>
            <a:r>
              <a:rPr lang="en-US" sz="2800" b="1" dirty="0">
                <a:solidFill>
                  <a:srgbClr val="002060"/>
                </a:solidFill>
                <a:latin typeface="Calibri" panose="020F0502020204030204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libri" panose="020F0502020204030204"/>
              </a:rPr>
              <a:t>đó</a:t>
            </a:r>
            <a:r>
              <a:rPr lang="en-US" sz="2800" b="1" dirty="0">
                <a:solidFill>
                  <a:srgbClr val="002060"/>
                </a:solidFill>
                <a:latin typeface="Calibri" panose="020F0502020204030204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libri" panose="020F0502020204030204"/>
              </a:rPr>
              <a:t>là</a:t>
            </a:r>
            <a:r>
              <a:rPr lang="en-US" sz="2800" b="1" dirty="0">
                <a:solidFill>
                  <a:srgbClr val="002060"/>
                </a:solidFill>
                <a:latin typeface="Calibri" panose="020F0502020204030204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solidFill>
                  <a:srgbClr val="002060"/>
                </a:solidFill>
                <a:latin typeface="Calibri" panose="020F0502020204030204"/>
              </a:rPr>
              <a:t>150 x 100 = 15 000 (m</a:t>
            </a:r>
            <a:r>
              <a:rPr lang="en-US" sz="2800" b="1" baseline="30000" dirty="0">
                <a:solidFill>
                  <a:srgbClr val="002060"/>
                </a:solidFill>
                <a:latin typeface="Calibri" panose="020F0502020204030204"/>
              </a:rPr>
              <a:t>2</a:t>
            </a:r>
            <a:r>
              <a:rPr lang="en-US" sz="2800" b="1" dirty="0" smtClean="0">
                <a:solidFill>
                  <a:srgbClr val="002060"/>
                </a:solidFill>
                <a:latin typeface="Calibri" panose="020F0502020204030204"/>
              </a:rPr>
              <a:t>)</a:t>
            </a:r>
            <a:endParaRPr lang="vi-VN" sz="2800" b="1" dirty="0" smtClean="0">
              <a:solidFill>
                <a:srgbClr val="002060"/>
              </a:solidFill>
              <a:latin typeface="Calibri" panose="020F0502020204030204"/>
            </a:endParaRPr>
          </a:p>
          <a:p>
            <a:pPr lvl="0" algn="ctr">
              <a:buClrTx/>
              <a:defRPr/>
            </a:pPr>
            <a:r>
              <a:rPr lang="vi-VN" sz="2800" b="1" dirty="0" smtClean="0">
                <a:solidFill>
                  <a:srgbClr val="002060"/>
                </a:solidFill>
                <a:latin typeface="Calibri" panose="020F0502020204030204"/>
              </a:rPr>
              <a:t>15 000</a:t>
            </a:r>
            <a:r>
              <a:rPr lang="en-US" sz="2800" b="1" dirty="0" smtClean="0">
                <a:solidFill>
                  <a:srgbClr val="002060"/>
                </a:solidFill>
                <a:latin typeface="Calibri" panose="020F0502020204030204"/>
              </a:rPr>
              <a:t>m</a:t>
            </a:r>
            <a:r>
              <a:rPr lang="en-US" sz="2800" b="1" baseline="30000" dirty="0" smtClean="0">
                <a:solidFill>
                  <a:srgbClr val="002060"/>
                </a:solidFill>
                <a:latin typeface="Calibri" panose="020F0502020204030204"/>
              </a:rPr>
              <a:t>2</a:t>
            </a:r>
            <a:r>
              <a:rPr lang="vi-VN" sz="2800" b="1" baseline="30000" dirty="0" smtClean="0">
                <a:solidFill>
                  <a:srgbClr val="002060"/>
                </a:solidFill>
                <a:latin typeface="Calibri" panose="020F0502020204030204"/>
              </a:rPr>
              <a:t> </a:t>
            </a:r>
            <a:r>
              <a:rPr lang="vi-VN" sz="2800" b="1" dirty="0" smtClean="0">
                <a:solidFill>
                  <a:srgbClr val="002060"/>
                </a:solidFill>
                <a:latin typeface="Calibri" panose="020F0502020204030204"/>
              </a:rPr>
              <a:t>  gấp 100</a:t>
            </a:r>
            <a:r>
              <a:rPr lang="en-US" sz="2800" b="1" dirty="0" smtClean="0">
                <a:solidFill>
                  <a:srgbClr val="002060"/>
                </a:solidFill>
                <a:latin typeface="Calibri" panose="020F0502020204030204"/>
              </a:rPr>
              <a:t>m</a:t>
            </a:r>
            <a:r>
              <a:rPr lang="en-US" sz="2800" b="1" baseline="30000" dirty="0" smtClean="0">
                <a:solidFill>
                  <a:srgbClr val="002060"/>
                </a:solidFill>
                <a:latin typeface="Calibri" panose="020F0502020204030204"/>
              </a:rPr>
              <a:t>2</a:t>
            </a:r>
            <a:r>
              <a:rPr lang="vi-VN" sz="2800" b="1" baseline="30000" dirty="0" smtClean="0">
                <a:solidFill>
                  <a:srgbClr val="002060"/>
                </a:solidFill>
                <a:latin typeface="Calibri" panose="020F0502020204030204"/>
              </a:rPr>
              <a:t> </a:t>
            </a:r>
            <a:r>
              <a:rPr lang="vi-VN" sz="2800" b="1" dirty="0" smtClean="0">
                <a:solidFill>
                  <a:srgbClr val="002060"/>
                </a:solidFill>
                <a:latin typeface="Calibri" panose="020F0502020204030204"/>
              </a:rPr>
              <a:t> số lần là:</a:t>
            </a:r>
          </a:p>
          <a:p>
            <a:pPr lvl="0" algn="ctr">
              <a:buClrTx/>
              <a:defRPr/>
            </a:pPr>
            <a:r>
              <a:rPr lang="vi-VN" sz="2800" b="1" dirty="0" smtClean="0">
                <a:solidFill>
                  <a:srgbClr val="002060"/>
                </a:solidFill>
                <a:latin typeface="Calibri" panose="020F0502020204030204"/>
              </a:rPr>
              <a:t>15 000 : 100= 150 (lần)</a:t>
            </a:r>
            <a:endParaRPr lang="en-US" sz="2800" b="1" dirty="0">
              <a:solidFill>
                <a:srgbClr val="002060"/>
              </a:solidFill>
              <a:latin typeface="Calibri" panose="020F0502020204030204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lang="vi-VN" sz="2800" b="1" dirty="0" smtClean="0">
                <a:solidFill>
                  <a:srgbClr val="002060"/>
                </a:solidFill>
                <a:latin typeface="Calibri" panose="020F0502020204030204"/>
              </a:rPr>
              <a:t>  </a:t>
            </a:r>
            <a:r>
              <a:rPr lang="en-US" sz="2800" b="1" dirty="0" err="1" smtClean="0">
                <a:solidFill>
                  <a:srgbClr val="002060"/>
                </a:solidFill>
                <a:latin typeface="Calibri" panose="020F0502020204030204"/>
              </a:rPr>
              <a:t>Số</a:t>
            </a:r>
            <a:r>
              <a:rPr lang="en-US" sz="2800" b="1" dirty="0" smtClean="0">
                <a:solidFill>
                  <a:srgbClr val="002060"/>
                </a:solidFill>
                <a:latin typeface="Calibri" panose="020F0502020204030204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libri" panose="020F0502020204030204"/>
              </a:rPr>
              <a:t>tấn</a:t>
            </a:r>
            <a:r>
              <a:rPr lang="en-US" sz="2800" b="1" dirty="0">
                <a:solidFill>
                  <a:srgbClr val="002060"/>
                </a:solidFill>
                <a:latin typeface="Calibri" panose="020F0502020204030204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libri" panose="020F0502020204030204"/>
              </a:rPr>
              <a:t>thóc</a:t>
            </a:r>
            <a:r>
              <a:rPr lang="en-US" sz="2800" b="1" dirty="0">
                <a:solidFill>
                  <a:srgbClr val="002060"/>
                </a:solidFill>
                <a:latin typeface="Calibri" panose="020F0502020204030204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Calibri" panose="020F0502020204030204"/>
              </a:rPr>
              <a:t>thu</a:t>
            </a:r>
            <a:r>
              <a:rPr lang="en-US" sz="2800" b="1" dirty="0" smtClean="0">
                <a:solidFill>
                  <a:srgbClr val="002060"/>
                </a:solidFill>
                <a:latin typeface="Calibri" panose="020F0502020204030204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libri" panose="020F0502020204030204"/>
              </a:rPr>
              <a:t>được</a:t>
            </a:r>
            <a:r>
              <a:rPr lang="en-US" sz="2800" b="1" dirty="0">
                <a:solidFill>
                  <a:srgbClr val="002060"/>
                </a:solidFill>
                <a:latin typeface="Calibri" panose="020F0502020204030204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libri" panose="020F0502020204030204"/>
              </a:rPr>
              <a:t>trên</a:t>
            </a:r>
            <a:r>
              <a:rPr lang="en-US" sz="2800" b="1" dirty="0">
                <a:solidFill>
                  <a:srgbClr val="002060"/>
                </a:solidFill>
                <a:latin typeface="Calibri" panose="020F0502020204030204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libri" panose="020F0502020204030204"/>
              </a:rPr>
              <a:t>thửa</a:t>
            </a:r>
            <a:r>
              <a:rPr lang="en-US" sz="2800" b="1" dirty="0">
                <a:solidFill>
                  <a:srgbClr val="002060"/>
                </a:solidFill>
                <a:latin typeface="Calibri" panose="020F0502020204030204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libri" panose="020F0502020204030204"/>
              </a:rPr>
              <a:t>ruộng</a:t>
            </a:r>
            <a:r>
              <a:rPr lang="en-US" sz="2800" b="1" dirty="0">
                <a:solidFill>
                  <a:srgbClr val="002060"/>
                </a:solidFill>
                <a:latin typeface="Calibri" panose="020F0502020204030204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libri" panose="020F0502020204030204"/>
              </a:rPr>
              <a:t>là</a:t>
            </a:r>
            <a:r>
              <a:rPr lang="en-US" sz="2800" b="1" dirty="0" smtClean="0">
                <a:solidFill>
                  <a:srgbClr val="002060"/>
                </a:solidFill>
                <a:latin typeface="Calibri" panose="020F0502020204030204"/>
              </a:rPr>
              <a:t>:</a:t>
            </a:r>
            <a:endParaRPr lang="vi-VN" sz="2800" b="1" dirty="0" smtClean="0">
              <a:solidFill>
                <a:srgbClr val="002060"/>
              </a:solidFill>
              <a:latin typeface="Calibri" panose="020F0502020204030204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lang="en-US" sz="2800" b="1" dirty="0" smtClean="0">
                <a:solidFill>
                  <a:srgbClr val="002060"/>
                </a:solidFill>
                <a:latin typeface="Calibri" panose="020F0502020204030204"/>
              </a:rPr>
              <a:t> </a:t>
            </a:r>
            <a:r>
              <a:rPr lang="vi-VN" sz="2800" b="1" dirty="0" smtClean="0">
                <a:solidFill>
                  <a:srgbClr val="002060"/>
                </a:solidFill>
                <a:latin typeface="Calibri" panose="020F0502020204030204"/>
              </a:rPr>
              <a:t>                  60 x 150 </a:t>
            </a:r>
            <a:r>
              <a:rPr lang="en-US" sz="2800" b="1" dirty="0" smtClean="0">
                <a:solidFill>
                  <a:srgbClr val="002060"/>
                </a:solidFill>
                <a:latin typeface="Calibri" panose="020F0502020204030204"/>
              </a:rPr>
              <a:t>= </a:t>
            </a:r>
            <a:r>
              <a:rPr lang="en-US" sz="2800" b="1" dirty="0">
                <a:solidFill>
                  <a:srgbClr val="002060"/>
                </a:solidFill>
                <a:latin typeface="Calibri" panose="020F0502020204030204"/>
              </a:rPr>
              <a:t>9000 (kg) </a:t>
            </a:r>
            <a:r>
              <a:rPr lang="en-US" sz="2800" b="1" dirty="0">
                <a:solidFill>
                  <a:srgbClr val="C00000"/>
                </a:solidFill>
                <a:latin typeface="Calibri" panose="020F0502020204030204"/>
              </a:rPr>
              <a:t>=  9 </a:t>
            </a:r>
            <a:r>
              <a:rPr lang="en-US" sz="2800" b="1" dirty="0" err="1">
                <a:solidFill>
                  <a:srgbClr val="C00000"/>
                </a:solidFill>
                <a:latin typeface="Calibri" panose="020F0502020204030204"/>
              </a:rPr>
              <a:t>tấn</a:t>
            </a:r>
            <a:endParaRPr lang="en-US" sz="2800" b="1" dirty="0">
              <a:solidFill>
                <a:srgbClr val="C00000"/>
              </a:solidFill>
              <a:latin typeface="Calibri" panose="020F0502020204030204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solidFill>
                  <a:srgbClr val="002060"/>
                </a:solidFill>
                <a:latin typeface="Calibri" panose="020F0502020204030204"/>
              </a:rPr>
              <a:t>                              </a:t>
            </a:r>
            <a:r>
              <a:rPr lang="en-US" sz="2800" b="1" dirty="0" err="1">
                <a:solidFill>
                  <a:srgbClr val="C00000"/>
                </a:solidFill>
                <a:latin typeface="Calibri" panose="020F0502020204030204"/>
              </a:rPr>
              <a:t>Đáp</a:t>
            </a:r>
            <a:r>
              <a:rPr lang="en-US" sz="2800" b="1" dirty="0">
                <a:solidFill>
                  <a:srgbClr val="C00000"/>
                </a:solidFill>
                <a:latin typeface="Calibri" panose="020F0502020204030204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Calibri" panose="020F0502020204030204"/>
              </a:rPr>
              <a:t>số</a:t>
            </a:r>
            <a:r>
              <a:rPr lang="en-US" sz="2800" b="1" dirty="0">
                <a:solidFill>
                  <a:srgbClr val="C00000"/>
                </a:solidFill>
                <a:latin typeface="Calibri" panose="020F0502020204030204"/>
              </a:rPr>
              <a:t>: 9 </a:t>
            </a:r>
            <a:r>
              <a:rPr lang="en-US" sz="2800" b="1" dirty="0" err="1">
                <a:solidFill>
                  <a:srgbClr val="C00000"/>
                </a:solidFill>
                <a:latin typeface="Calibri" panose="020F0502020204030204"/>
              </a:rPr>
              <a:t>tấn</a:t>
            </a:r>
            <a:endParaRPr lang="en-US" sz="2800" b="1" dirty="0">
              <a:solidFill>
                <a:srgbClr val="C00000"/>
              </a:solidFill>
              <a:latin typeface="Calibri" panose="020F0502020204030204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lang="en-US" sz="2800" b="1" dirty="0">
              <a:solidFill>
                <a:srgbClr val="002060"/>
              </a:solidFill>
              <a:latin typeface="Calibri" panose="020F0502020204030204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497761" y="2154902"/>
            <a:ext cx="869423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 smtClean="0">
                <a:latin typeface="+mj-lt"/>
              </a:rPr>
              <a:t>- Muốn biết trên cả thửa ruộng đó người ta thu hoạch được bao nhiêu tấn thóc ta làm như thế nào?</a:t>
            </a:r>
            <a:endParaRPr lang="en-US" sz="2800" b="1" dirty="0">
              <a:latin typeface="+mj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00112" y="2166885"/>
            <a:ext cx="704131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>
                <a:latin typeface="+mj-lt"/>
              </a:rPr>
              <a:t>- Muốn biết trên cả thửa ruộng đó người ta thu hoạch được bao nhiêu tấn thóc ta cần tính diện tích của thửa ruộng </a:t>
            </a:r>
            <a:r>
              <a:rPr lang="vi-VN" sz="2800" b="1" dirty="0" smtClean="0">
                <a:latin typeface="+mj-lt"/>
              </a:rPr>
              <a:t>đó</a:t>
            </a:r>
            <a:r>
              <a:rPr lang="vi-VN" sz="2800" b="1" dirty="0">
                <a:latin typeface="+mj-lt"/>
              </a:rPr>
              <a:t>.</a:t>
            </a:r>
            <a:endParaRPr lang="en-US" sz="2800" b="1" dirty="0">
              <a:latin typeface="+mj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488796" y="2171478"/>
            <a:ext cx="704131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>
                <a:latin typeface="+mj-lt"/>
              </a:rPr>
              <a:t>- Hãy nêu công thức tính diện tích hình chữ nhật</a:t>
            </a:r>
            <a:r>
              <a:rPr lang="vi-VN" sz="2800" b="1" dirty="0" smtClean="0">
                <a:latin typeface="+mj-lt"/>
              </a:rPr>
              <a:t>?</a:t>
            </a:r>
            <a:endParaRPr lang="en-US" sz="2800" b="1" dirty="0"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488796" y="2072766"/>
                <a:ext cx="7748855" cy="15764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vi-VN" sz="2800" b="1" dirty="0" smtClean="0">
                    <a:latin typeface="+mj-lt"/>
                  </a:rPr>
                  <a:t>- Muốn </a:t>
                </a:r>
                <a:r>
                  <a:rPr lang="vi-VN" sz="2800" b="1" dirty="0">
                    <a:latin typeface="+mj-lt"/>
                  </a:rPr>
                  <a:t>tính chiều rộng khi biết </a:t>
                </a:r>
                <a:r>
                  <a:rPr lang="vi-VN" sz="2800" b="1" dirty="0" smtClean="0">
                    <a:latin typeface="+mj-lt"/>
                  </a:rPr>
                  <a:t>chiều rộng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sz="2800" b="1" i="1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vi-VN" sz="2800" b="1" i="1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vi-VN" sz="2800" b="1" dirty="0">
                    <a:latin typeface="+mj-lt"/>
                  </a:rPr>
                  <a:t> chiều dài ta làm như thế nào?</a:t>
                </a:r>
                <a:endParaRPr lang="en-US" sz="2800" b="1" dirty="0">
                  <a:latin typeface="+mj-lt"/>
                </a:endParaRPr>
              </a:p>
              <a:p>
                <a:endParaRPr lang="en-US" sz="2800" b="1" dirty="0">
                  <a:latin typeface="+mj-lt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8796" y="2072766"/>
                <a:ext cx="7748855" cy="1576457"/>
              </a:xfrm>
              <a:prstGeom prst="rect">
                <a:avLst/>
              </a:prstGeom>
              <a:blipFill>
                <a:blip r:embed="rId5"/>
                <a:stretch>
                  <a:fillRect l="-15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498971" y="2072765"/>
                <a:ext cx="6922177" cy="15764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vi-VN" sz="2800" b="1" dirty="0">
                    <a:latin typeface="+mj-lt"/>
                  </a:rPr>
                  <a:t>- Ta lấy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sz="2800" b="1" i="1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vi-VN" sz="2800" b="1" i="1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vi-VN" sz="2800" b="1" dirty="0">
                    <a:latin typeface="+mj-lt"/>
                  </a:rPr>
                  <a:t> x 50 sau đó ghi thêm đơn vị mét vào kết quả.</a:t>
                </a:r>
                <a:endParaRPr lang="en-US" sz="2800" b="1" dirty="0">
                  <a:latin typeface="+mj-lt"/>
                </a:endParaRPr>
              </a:p>
              <a:p>
                <a:endParaRPr lang="en-US" sz="2800" b="1" dirty="0">
                  <a:latin typeface="+mj-lt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8971" y="2072765"/>
                <a:ext cx="6922177" cy="1576457"/>
              </a:xfrm>
              <a:prstGeom prst="rect">
                <a:avLst/>
              </a:prstGeom>
              <a:blipFill>
                <a:blip r:embed="rId6"/>
                <a:stretch>
                  <a:fillRect l="-18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3504394" y="2181403"/>
            <a:ext cx="653813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>
                <a:latin typeface="+mj-lt"/>
              </a:rPr>
              <a:t>- Khi tính được diện tích của thửa ruộng xong, làm thế nào chúng ta tính được số tấn thóc thu hoạch được</a:t>
            </a:r>
            <a:r>
              <a:rPr lang="vi-VN" sz="2800" b="1" dirty="0" smtClean="0">
                <a:latin typeface="+mj-lt"/>
              </a:rPr>
              <a:t>?</a:t>
            </a:r>
            <a:endParaRPr lang="en-US" sz="28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71785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500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500"/>
                                        <p:tgtEl>
                                          <p:spTgt spid="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8" dur="500"/>
                                        <p:tgtEl>
                                          <p:spTgt spid="5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3" dur="500"/>
                                        <p:tgtEl>
                                          <p:spTgt spid="5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8" dur="500"/>
                                        <p:tgtEl>
                                          <p:spTgt spid="5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3" dur="500"/>
                                        <p:tgtEl>
                                          <p:spTgt spid="5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5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3" dur="500"/>
                                        <p:tgtEl>
                                          <p:spTgt spid="5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51" grpId="0" animBg="1"/>
      <p:bldP spid="50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4" grpId="0" animBg="1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  <p:bldP spid="44" grpId="0"/>
      <p:bldP spid="53" grpId="0" animBg="1"/>
      <p:bldP spid="54" grpId="0"/>
      <p:bldP spid="57" grpId="0" build="p"/>
      <p:bldP spid="2" grpId="0"/>
      <p:bldP spid="2" grpId="1"/>
      <p:bldP spid="3" grpId="0"/>
      <p:bldP spid="3" grpId="1"/>
      <p:bldP spid="4" grpId="0"/>
      <p:bldP spid="4" grpId="1"/>
      <p:bldP spid="5" grpId="0"/>
      <p:bldP spid="5" grpId="1"/>
      <p:bldP spid="6" grpId="0"/>
      <p:bldP spid="6" grpId="1"/>
      <p:bldP spid="7" grpId="0"/>
      <p:bldP spid="7" grpId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8" name="Google Shape;558;p21" descr="A picture containing chart&#10;&#10;Description automatically generated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9" name="Google Shape;559;p21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0564008" y="6088283"/>
            <a:ext cx="779182" cy="611123"/>
          </a:xfrm>
          <a:prstGeom prst="rect">
            <a:avLst/>
          </a:prstGeom>
          <a:noFill/>
          <a:ln>
            <a:noFill/>
          </a:ln>
        </p:spPr>
      </p:pic>
      <p:pic>
        <p:nvPicPr>
          <p:cNvPr id="560" name="Google Shape;560;p21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4776766" y="4785246"/>
            <a:ext cx="811407" cy="608555"/>
          </a:xfrm>
          <a:prstGeom prst="rect">
            <a:avLst/>
          </a:prstGeom>
          <a:noFill/>
          <a:ln>
            <a:noFill/>
          </a:ln>
        </p:spPr>
      </p:pic>
      <p:pic>
        <p:nvPicPr>
          <p:cNvPr id="561" name="Google Shape;561;p21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260254" y="5743363"/>
            <a:ext cx="2360841" cy="956043"/>
          </a:xfrm>
          <a:prstGeom prst="rect">
            <a:avLst/>
          </a:prstGeom>
          <a:noFill/>
          <a:ln>
            <a:noFill/>
          </a:ln>
        </p:spPr>
      </p:pic>
      <p:pic>
        <p:nvPicPr>
          <p:cNvPr id="562" name="Google Shape;562;p21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8294122" y="5822689"/>
            <a:ext cx="1295969" cy="956043"/>
          </a:xfrm>
          <a:prstGeom prst="rect">
            <a:avLst/>
          </a:prstGeom>
          <a:noFill/>
          <a:ln>
            <a:noFill/>
          </a:ln>
        </p:spPr>
      </p:pic>
      <p:pic>
        <p:nvPicPr>
          <p:cNvPr id="563" name="Google Shape;563;p21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5957587" y="6018340"/>
            <a:ext cx="1362618" cy="789923"/>
          </a:xfrm>
          <a:prstGeom prst="rect">
            <a:avLst/>
          </a:prstGeom>
          <a:noFill/>
          <a:ln>
            <a:noFill/>
          </a:ln>
        </p:spPr>
      </p:pic>
      <p:pic>
        <p:nvPicPr>
          <p:cNvPr id="564" name="Google Shape;564;p21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60105" y="5587053"/>
            <a:ext cx="1141043" cy="608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65" name="Google Shape;565;p21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3958706" y="5370831"/>
            <a:ext cx="827530" cy="607981"/>
          </a:xfrm>
          <a:prstGeom prst="rect">
            <a:avLst/>
          </a:prstGeom>
          <a:noFill/>
          <a:ln>
            <a:noFill/>
          </a:ln>
        </p:spPr>
      </p:pic>
      <p:pic>
        <p:nvPicPr>
          <p:cNvPr id="566" name="Google Shape;566;p21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4380532" y="5758401"/>
            <a:ext cx="811407" cy="82831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67" name="Google Shape;567;p21"/>
          <p:cNvGrpSpPr/>
          <p:nvPr/>
        </p:nvGrpSpPr>
        <p:grpSpPr>
          <a:xfrm>
            <a:off x="215849" y="2161458"/>
            <a:ext cx="3108060" cy="3504919"/>
            <a:chOff x="2293937" y="2574770"/>
            <a:chExt cx="3716024" cy="4124204"/>
          </a:xfrm>
        </p:grpSpPr>
        <p:pic>
          <p:nvPicPr>
            <p:cNvPr id="568" name="Google Shape;568;p21"/>
            <p:cNvPicPr preferRelativeResize="0"/>
            <p:nvPr/>
          </p:nvPicPr>
          <p:blipFill rotWithShape="1">
            <a:blip r:embed="rId16">
              <a:alphaModFix/>
            </a:blip>
            <a:srcRect/>
            <a:stretch/>
          </p:blipFill>
          <p:spPr>
            <a:xfrm>
              <a:off x="3680781" y="2574770"/>
              <a:ext cx="1865268" cy="38907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69" name="Google Shape;569;p21"/>
            <p:cNvPicPr preferRelativeResize="0"/>
            <p:nvPr/>
          </p:nvPicPr>
          <p:blipFill rotWithShape="1">
            <a:blip r:embed="rId17">
              <a:alphaModFix/>
            </a:blip>
            <a:srcRect/>
            <a:stretch/>
          </p:blipFill>
          <p:spPr>
            <a:xfrm flipH="1">
              <a:off x="4625920" y="5505908"/>
              <a:ext cx="606166" cy="90614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70" name="Google Shape;570;p21"/>
            <p:cNvPicPr preferRelativeResize="0"/>
            <p:nvPr/>
          </p:nvPicPr>
          <p:blipFill rotWithShape="1">
            <a:blip r:embed="rId18">
              <a:alphaModFix/>
            </a:blip>
            <a:srcRect/>
            <a:stretch/>
          </p:blipFill>
          <p:spPr>
            <a:xfrm rot="778525" flipH="1">
              <a:off x="4000975" y="5447229"/>
              <a:ext cx="424398" cy="1050653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571" name="Google Shape;571;p21"/>
            <p:cNvGrpSpPr/>
            <p:nvPr/>
          </p:nvGrpSpPr>
          <p:grpSpPr>
            <a:xfrm rot="-156204" flipH="1">
              <a:off x="4073562" y="3370654"/>
              <a:ext cx="1090156" cy="595452"/>
              <a:chOff x="8481030" y="4097106"/>
              <a:chExt cx="925375" cy="568703"/>
            </a:xfrm>
          </p:grpSpPr>
          <p:sp>
            <p:nvSpPr>
              <p:cNvPr id="572" name="Google Shape;572;p21"/>
              <p:cNvSpPr/>
              <p:nvPr/>
            </p:nvSpPr>
            <p:spPr>
              <a:xfrm rot="-531688">
                <a:off x="8516323" y="4103602"/>
                <a:ext cx="120568" cy="467556"/>
              </a:xfrm>
              <a:custGeom>
                <a:avLst/>
                <a:gdLst/>
                <a:ahLst/>
                <a:cxnLst/>
                <a:rect l="l" t="t" r="r" b="b"/>
                <a:pathLst>
                  <a:path w="154496" h="268433" extrusionOk="0">
                    <a:moveTo>
                      <a:pt x="154492" y="259368"/>
                    </a:moveTo>
                    <a:cubicBezTo>
                      <a:pt x="154968" y="282069"/>
                      <a:pt x="118774" y="257416"/>
                      <a:pt x="89039" y="237035"/>
                    </a:cubicBezTo>
                    <a:lnTo>
                      <a:pt x="1661" y="123792"/>
                    </a:lnTo>
                    <a:cubicBezTo>
                      <a:pt x="-1196" y="119982"/>
                      <a:pt x="-244" y="115220"/>
                      <a:pt x="3566" y="112362"/>
                    </a:cubicBezTo>
                    <a:cubicBezTo>
                      <a:pt x="7376" y="109505"/>
                      <a:pt x="12139" y="110457"/>
                      <a:pt x="14996" y="114267"/>
                    </a:cubicBezTo>
                    <a:lnTo>
                      <a:pt x="121617" y="248738"/>
                    </a:lnTo>
                    <a:lnTo>
                      <a:pt x="129296" y="198087"/>
                    </a:lnTo>
                    <a:lnTo>
                      <a:pt x="29284" y="12350"/>
                    </a:lnTo>
                    <a:cubicBezTo>
                      <a:pt x="27379" y="8540"/>
                      <a:pt x="28331" y="2825"/>
                      <a:pt x="33094" y="920"/>
                    </a:cubicBezTo>
                    <a:cubicBezTo>
                      <a:pt x="36904" y="-985"/>
                      <a:pt x="42619" y="-33"/>
                      <a:pt x="44524" y="4730"/>
                    </a:cubicBezTo>
                    <a:lnTo>
                      <a:pt x="144536" y="191420"/>
                    </a:lnTo>
                    <a:cubicBezTo>
                      <a:pt x="144536" y="192372"/>
                      <a:pt x="145489" y="193325"/>
                      <a:pt x="145489" y="194277"/>
                    </a:cubicBezTo>
                    <a:lnTo>
                      <a:pt x="154492" y="259368"/>
                    </a:lnTo>
                    <a:close/>
                  </a:path>
                </a:pathLst>
              </a:custGeom>
              <a:solidFill>
                <a:srgbClr val="C4C4C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  <p:sp>
            <p:nvSpPr>
              <p:cNvPr id="573" name="Google Shape;573;p21"/>
              <p:cNvSpPr/>
              <p:nvPr/>
            </p:nvSpPr>
            <p:spPr>
              <a:xfrm rot="-382840">
                <a:off x="9259192" y="4162766"/>
                <a:ext cx="127877" cy="355099"/>
              </a:xfrm>
              <a:custGeom>
                <a:avLst/>
                <a:gdLst/>
                <a:ahLst/>
                <a:cxnLst/>
                <a:rect l="l" t="t" r="r" b="b"/>
                <a:pathLst>
                  <a:path w="127877" h="313026" extrusionOk="0">
                    <a:moveTo>
                      <a:pt x="7863" y="313026"/>
                    </a:moveTo>
                    <a:cubicBezTo>
                      <a:pt x="6910" y="313026"/>
                      <a:pt x="5958" y="313026"/>
                      <a:pt x="5005" y="312074"/>
                    </a:cubicBezTo>
                    <a:cubicBezTo>
                      <a:pt x="1195" y="310169"/>
                      <a:pt x="-710" y="306359"/>
                      <a:pt x="243" y="302549"/>
                    </a:cubicBezTo>
                    <a:lnTo>
                      <a:pt x="33580" y="167294"/>
                    </a:lnTo>
                    <a:cubicBezTo>
                      <a:pt x="33580" y="167294"/>
                      <a:pt x="33580" y="166341"/>
                      <a:pt x="33580" y="166341"/>
                    </a:cubicBezTo>
                    <a:lnTo>
                      <a:pt x="100255" y="5369"/>
                    </a:lnTo>
                    <a:cubicBezTo>
                      <a:pt x="102160" y="1559"/>
                      <a:pt x="106923" y="-1299"/>
                      <a:pt x="110733" y="606"/>
                    </a:cubicBezTo>
                    <a:cubicBezTo>
                      <a:pt x="114543" y="2511"/>
                      <a:pt x="117400" y="7274"/>
                      <a:pt x="115495" y="11084"/>
                    </a:cubicBezTo>
                    <a:lnTo>
                      <a:pt x="48820" y="171104"/>
                    </a:lnTo>
                    <a:lnTo>
                      <a:pt x="27865" y="258734"/>
                    </a:lnTo>
                    <a:lnTo>
                      <a:pt x="112638" y="129194"/>
                    </a:lnTo>
                    <a:cubicBezTo>
                      <a:pt x="115495" y="125384"/>
                      <a:pt x="120258" y="124431"/>
                      <a:pt x="124068" y="126336"/>
                    </a:cubicBezTo>
                    <a:cubicBezTo>
                      <a:pt x="127878" y="129194"/>
                      <a:pt x="128830" y="133956"/>
                      <a:pt x="126925" y="137766"/>
                    </a:cubicBezTo>
                    <a:lnTo>
                      <a:pt x="14530" y="310169"/>
                    </a:lnTo>
                    <a:cubicBezTo>
                      <a:pt x="12625" y="312074"/>
                      <a:pt x="9768" y="313026"/>
                      <a:pt x="7863" y="313026"/>
                    </a:cubicBezTo>
                    <a:close/>
                  </a:path>
                </a:pathLst>
              </a:custGeom>
              <a:solidFill>
                <a:srgbClr val="C4C4C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  <p:grpSp>
            <p:nvGrpSpPr>
              <p:cNvPr id="574" name="Google Shape;574;p21"/>
              <p:cNvGrpSpPr/>
              <p:nvPr/>
            </p:nvGrpSpPr>
            <p:grpSpPr>
              <a:xfrm>
                <a:off x="8588056" y="4271430"/>
                <a:ext cx="752475" cy="394379"/>
                <a:chOff x="8588056" y="4271430"/>
                <a:chExt cx="752475" cy="394379"/>
              </a:xfrm>
            </p:grpSpPr>
            <p:sp>
              <p:nvSpPr>
                <p:cNvPr id="575" name="Google Shape;575;p21"/>
                <p:cNvSpPr/>
                <p:nvPr/>
              </p:nvSpPr>
              <p:spPr>
                <a:xfrm>
                  <a:off x="8588056" y="4271430"/>
                  <a:ext cx="752475" cy="3943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2475" h="394379" extrusionOk="0">
                      <a:moveTo>
                        <a:pt x="0" y="125730"/>
                      </a:moveTo>
                      <a:lnTo>
                        <a:pt x="430530" y="0"/>
                      </a:lnTo>
                      <a:cubicBezTo>
                        <a:pt x="499110" y="13335"/>
                        <a:pt x="661988" y="73343"/>
                        <a:pt x="752475" y="103823"/>
                      </a:cubicBezTo>
                      <a:cubicBezTo>
                        <a:pt x="743903" y="150495"/>
                        <a:pt x="729615" y="196215"/>
                        <a:pt x="713423" y="241935"/>
                      </a:cubicBezTo>
                      <a:cubicBezTo>
                        <a:pt x="677228" y="276225"/>
                        <a:pt x="518160" y="391478"/>
                        <a:pt x="371475" y="394335"/>
                      </a:cubicBezTo>
                      <a:cubicBezTo>
                        <a:pt x="224790" y="397193"/>
                        <a:pt x="23812" y="261937"/>
                        <a:pt x="23812" y="261937"/>
                      </a:cubicBezTo>
                      <a:cubicBezTo>
                        <a:pt x="7620" y="213360"/>
                        <a:pt x="0" y="125730"/>
                        <a:pt x="0" y="12573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endParaRPr>
                </a:p>
              </p:txBody>
            </p:sp>
            <p:sp>
              <p:nvSpPr>
                <p:cNvPr id="576" name="Google Shape;576;p21"/>
                <p:cNvSpPr/>
                <p:nvPr/>
              </p:nvSpPr>
              <p:spPr>
                <a:xfrm>
                  <a:off x="8646158" y="4359858"/>
                  <a:ext cx="654367" cy="1030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4367" h="103023" extrusionOk="0">
                      <a:moveTo>
                        <a:pt x="654368" y="103024"/>
                      </a:moveTo>
                      <a:cubicBezTo>
                        <a:pt x="654368" y="103024"/>
                        <a:pt x="443865" y="3964"/>
                        <a:pt x="390525" y="154"/>
                      </a:cubicBezTo>
                      <a:cubicBezTo>
                        <a:pt x="338138" y="-4609"/>
                        <a:pt x="0" y="103024"/>
                        <a:pt x="0" y="103024"/>
                      </a:cubicBezTo>
                      <a:cubicBezTo>
                        <a:pt x="0" y="103024"/>
                        <a:pt x="303848" y="33491"/>
                        <a:pt x="390525" y="38254"/>
                      </a:cubicBezTo>
                      <a:cubicBezTo>
                        <a:pt x="479107" y="43969"/>
                        <a:pt x="654368" y="103024"/>
                        <a:pt x="654368" y="103024"/>
                      </a:cubicBezTo>
                      <a:close/>
                    </a:path>
                  </a:pathLst>
                </a:custGeom>
                <a:solidFill>
                  <a:srgbClr val="E3E3E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endParaRPr>
                </a:p>
              </p:txBody>
            </p:sp>
            <p:sp>
              <p:nvSpPr>
                <p:cNvPr id="577" name="Google Shape;577;p21"/>
                <p:cNvSpPr/>
                <p:nvPr/>
              </p:nvSpPr>
              <p:spPr>
                <a:xfrm>
                  <a:off x="8649016" y="4476652"/>
                  <a:ext cx="583882" cy="700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3882" h="70049" extrusionOk="0">
                      <a:moveTo>
                        <a:pt x="583883" y="70050"/>
                      </a:moveTo>
                      <a:cubicBezTo>
                        <a:pt x="583883" y="70050"/>
                        <a:pt x="453390" y="6232"/>
                        <a:pt x="384810" y="517"/>
                      </a:cubicBezTo>
                      <a:cubicBezTo>
                        <a:pt x="300038" y="-6150"/>
                        <a:pt x="0" y="53857"/>
                        <a:pt x="0" y="53857"/>
                      </a:cubicBezTo>
                      <a:cubicBezTo>
                        <a:pt x="0" y="53857"/>
                        <a:pt x="319088" y="22425"/>
                        <a:pt x="384810" y="28140"/>
                      </a:cubicBezTo>
                      <a:cubicBezTo>
                        <a:pt x="449580" y="33855"/>
                        <a:pt x="583883" y="70050"/>
                        <a:pt x="583883" y="70050"/>
                      </a:cubicBezTo>
                      <a:close/>
                    </a:path>
                  </a:pathLst>
                </a:custGeom>
                <a:solidFill>
                  <a:srgbClr val="E3E3E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endParaRPr>
                </a:p>
              </p:txBody>
            </p:sp>
            <p:sp>
              <p:nvSpPr>
                <p:cNvPr id="578" name="Google Shape;578;p21"/>
                <p:cNvSpPr/>
                <p:nvPr/>
              </p:nvSpPr>
              <p:spPr>
                <a:xfrm>
                  <a:off x="8659493" y="4554322"/>
                  <a:ext cx="521017" cy="763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1017" h="76383" extrusionOk="0">
                      <a:moveTo>
                        <a:pt x="521018" y="22860"/>
                      </a:moveTo>
                      <a:cubicBezTo>
                        <a:pt x="521018" y="22860"/>
                        <a:pt x="308610" y="98107"/>
                        <a:pt x="0" y="0"/>
                      </a:cubicBezTo>
                      <a:cubicBezTo>
                        <a:pt x="0" y="0"/>
                        <a:pt x="99060" y="55245"/>
                        <a:pt x="244793" y="73343"/>
                      </a:cubicBezTo>
                      <a:cubicBezTo>
                        <a:pt x="389573" y="91440"/>
                        <a:pt x="521018" y="22860"/>
                        <a:pt x="521018" y="22860"/>
                      </a:cubicBezTo>
                      <a:close/>
                    </a:path>
                  </a:pathLst>
                </a:custGeom>
                <a:solidFill>
                  <a:srgbClr val="E3E3E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endParaRPr>
                </a:p>
              </p:txBody>
            </p:sp>
          </p:grpSp>
        </p:grpSp>
        <p:pic>
          <p:nvPicPr>
            <p:cNvPr id="579" name="Google Shape;579;p21"/>
            <p:cNvPicPr preferRelativeResize="0"/>
            <p:nvPr/>
          </p:nvPicPr>
          <p:blipFill rotWithShape="1">
            <a:blip r:embed="rId19">
              <a:alphaModFix/>
            </a:blip>
            <a:srcRect/>
            <a:stretch/>
          </p:blipFill>
          <p:spPr>
            <a:xfrm rot="-2348864">
              <a:off x="5084967" y="5002653"/>
              <a:ext cx="660925" cy="107156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80" name="Google Shape;580;p21"/>
            <p:cNvPicPr preferRelativeResize="0"/>
            <p:nvPr/>
          </p:nvPicPr>
          <p:blipFill rotWithShape="1">
            <a:blip r:embed="rId20">
              <a:alphaModFix/>
            </a:blip>
            <a:srcRect r="53218"/>
            <a:stretch/>
          </p:blipFill>
          <p:spPr>
            <a:xfrm rot="8835952" flipH="1">
              <a:off x="5223036" y="4761020"/>
              <a:ext cx="384784" cy="4746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81" name="Google Shape;581;p21"/>
            <p:cNvPicPr preferRelativeResize="0"/>
            <p:nvPr/>
          </p:nvPicPr>
          <p:blipFill rotWithShape="1">
            <a:blip r:embed="rId20">
              <a:alphaModFix/>
            </a:blip>
            <a:srcRect r="53218"/>
            <a:stretch/>
          </p:blipFill>
          <p:spPr>
            <a:xfrm rot="-9193975">
              <a:off x="3699315" y="4820254"/>
              <a:ext cx="402585" cy="48448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82" name="Google Shape;582;p21"/>
            <p:cNvPicPr preferRelativeResize="0"/>
            <p:nvPr/>
          </p:nvPicPr>
          <p:blipFill rotWithShape="1">
            <a:blip r:embed="rId21">
              <a:alphaModFix/>
            </a:blip>
            <a:srcRect/>
            <a:stretch/>
          </p:blipFill>
          <p:spPr>
            <a:xfrm rot="1263660">
              <a:off x="2557324" y="4783554"/>
              <a:ext cx="1387239" cy="172373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83" name="Google Shape;583;p21"/>
          <p:cNvGrpSpPr/>
          <p:nvPr/>
        </p:nvGrpSpPr>
        <p:grpSpPr>
          <a:xfrm>
            <a:off x="2777403" y="372533"/>
            <a:ext cx="4086241" cy="2900817"/>
            <a:chOff x="3057735" y="231289"/>
            <a:chExt cx="4264042" cy="2567752"/>
          </a:xfrm>
        </p:grpSpPr>
        <p:sp>
          <p:nvSpPr>
            <p:cNvPr id="584" name="Google Shape;584;p21"/>
            <p:cNvSpPr/>
            <p:nvPr/>
          </p:nvSpPr>
          <p:spPr>
            <a:xfrm>
              <a:off x="3116573" y="313938"/>
              <a:ext cx="1252946" cy="1986305"/>
            </a:xfrm>
            <a:custGeom>
              <a:avLst/>
              <a:gdLst/>
              <a:ahLst/>
              <a:cxnLst/>
              <a:rect l="l" t="t" r="r" b="b"/>
              <a:pathLst>
                <a:path w="1252946" h="1986305" extrusionOk="0">
                  <a:moveTo>
                    <a:pt x="9153" y="1274525"/>
                  </a:moveTo>
                  <a:cubicBezTo>
                    <a:pt x="-31506" y="1006001"/>
                    <a:pt x="64597" y="728483"/>
                    <a:pt x="271588" y="499788"/>
                  </a:cubicBezTo>
                  <a:cubicBezTo>
                    <a:pt x="497060" y="249252"/>
                    <a:pt x="855598" y="75803"/>
                    <a:pt x="1252946" y="0"/>
                  </a:cubicBezTo>
                  <a:cubicBezTo>
                    <a:pt x="840813" y="110493"/>
                    <a:pt x="485971" y="327625"/>
                    <a:pt x="291917" y="619275"/>
                  </a:cubicBezTo>
                  <a:cubicBezTo>
                    <a:pt x="129281" y="867242"/>
                    <a:pt x="77534" y="1151184"/>
                    <a:pt x="166244" y="1417138"/>
                  </a:cubicBezTo>
                  <a:cubicBezTo>
                    <a:pt x="219840" y="1577738"/>
                    <a:pt x="325183" y="1726775"/>
                    <a:pt x="445312" y="1866819"/>
                  </a:cubicBezTo>
                  <a:cubicBezTo>
                    <a:pt x="469338" y="1893800"/>
                    <a:pt x="491515" y="1920780"/>
                    <a:pt x="517389" y="1947761"/>
                  </a:cubicBezTo>
                  <a:cubicBezTo>
                    <a:pt x="487819" y="1956755"/>
                    <a:pt x="461945" y="1969603"/>
                    <a:pt x="439768" y="1986305"/>
                  </a:cubicBezTo>
                  <a:cubicBezTo>
                    <a:pt x="343665" y="1896369"/>
                    <a:pt x="266043" y="1794870"/>
                    <a:pt x="195814" y="1697225"/>
                  </a:cubicBezTo>
                  <a:cubicBezTo>
                    <a:pt x="99711" y="1564890"/>
                    <a:pt x="31330" y="1423562"/>
                    <a:pt x="9153" y="1274525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585" name="Google Shape;585;p21"/>
            <p:cNvSpPr/>
            <p:nvPr/>
          </p:nvSpPr>
          <p:spPr>
            <a:xfrm>
              <a:off x="3293994" y="272053"/>
              <a:ext cx="3965316" cy="2349533"/>
            </a:xfrm>
            <a:custGeom>
              <a:avLst/>
              <a:gdLst/>
              <a:ahLst/>
              <a:cxnLst/>
              <a:rect l="l" t="t" r="r" b="b"/>
              <a:pathLst>
                <a:path w="3965316" h="2349533" extrusionOk="0">
                  <a:moveTo>
                    <a:pt x="1951540" y="2349391"/>
                  </a:moveTo>
                  <a:cubicBezTo>
                    <a:pt x="1702042" y="2348106"/>
                    <a:pt x="1450696" y="2337828"/>
                    <a:pt x="1203047" y="2308277"/>
                  </a:cubicBezTo>
                  <a:cubicBezTo>
                    <a:pt x="1123577" y="2299284"/>
                    <a:pt x="1044107" y="2287721"/>
                    <a:pt x="966486" y="2273588"/>
                  </a:cubicBezTo>
                  <a:cubicBezTo>
                    <a:pt x="972030" y="2255600"/>
                    <a:pt x="975726" y="2236328"/>
                    <a:pt x="973878" y="2215772"/>
                  </a:cubicBezTo>
                  <a:cubicBezTo>
                    <a:pt x="966486" y="2092430"/>
                    <a:pt x="826027" y="2007633"/>
                    <a:pt x="663392" y="1976798"/>
                  </a:cubicBezTo>
                  <a:cubicBezTo>
                    <a:pt x="659695" y="1975513"/>
                    <a:pt x="657847" y="1975513"/>
                    <a:pt x="652303" y="1974229"/>
                  </a:cubicBezTo>
                  <a:cubicBezTo>
                    <a:pt x="650455" y="1974229"/>
                    <a:pt x="650455" y="1974229"/>
                    <a:pt x="648607" y="1974229"/>
                  </a:cubicBezTo>
                  <a:cubicBezTo>
                    <a:pt x="644910" y="1974229"/>
                    <a:pt x="641214" y="1972944"/>
                    <a:pt x="637518" y="1972944"/>
                  </a:cubicBezTo>
                  <a:cubicBezTo>
                    <a:pt x="631973" y="1971659"/>
                    <a:pt x="626429" y="1972944"/>
                    <a:pt x="620885" y="1972944"/>
                  </a:cubicBezTo>
                  <a:cubicBezTo>
                    <a:pt x="587618" y="1972944"/>
                    <a:pt x="556200" y="1976798"/>
                    <a:pt x="526630" y="1983222"/>
                  </a:cubicBezTo>
                  <a:cubicBezTo>
                    <a:pt x="515541" y="1980653"/>
                    <a:pt x="506300" y="1978083"/>
                    <a:pt x="495212" y="1976798"/>
                  </a:cubicBezTo>
                  <a:cubicBezTo>
                    <a:pt x="491515" y="1975513"/>
                    <a:pt x="489667" y="1975513"/>
                    <a:pt x="484123" y="1974229"/>
                  </a:cubicBezTo>
                  <a:cubicBezTo>
                    <a:pt x="482275" y="1974229"/>
                    <a:pt x="482275" y="1974229"/>
                    <a:pt x="480427" y="1974229"/>
                  </a:cubicBezTo>
                  <a:cubicBezTo>
                    <a:pt x="476730" y="1974229"/>
                    <a:pt x="473034" y="1972944"/>
                    <a:pt x="469338" y="1972944"/>
                  </a:cubicBezTo>
                  <a:cubicBezTo>
                    <a:pt x="463793" y="1971659"/>
                    <a:pt x="458249" y="1972944"/>
                    <a:pt x="452705" y="1972944"/>
                  </a:cubicBezTo>
                  <a:cubicBezTo>
                    <a:pt x="430527" y="1972944"/>
                    <a:pt x="410198" y="1974229"/>
                    <a:pt x="389868" y="1976798"/>
                  </a:cubicBezTo>
                  <a:cubicBezTo>
                    <a:pt x="317791" y="1900995"/>
                    <a:pt x="254954" y="1817483"/>
                    <a:pt x="197662" y="1739110"/>
                  </a:cubicBezTo>
                  <a:cubicBezTo>
                    <a:pt x="101559" y="1605490"/>
                    <a:pt x="33178" y="1464162"/>
                    <a:pt x="9153" y="1315125"/>
                  </a:cubicBezTo>
                  <a:cubicBezTo>
                    <a:pt x="-31506" y="1046601"/>
                    <a:pt x="64597" y="769083"/>
                    <a:pt x="271588" y="540388"/>
                  </a:cubicBezTo>
                  <a:cubicBezTo>
                    <a:pt x="715139" y="57302"/>
                    <a:pt x="1650295" y="-143127"/>
                    <a:pt x="2395092" y="109979"/>
                  </a:cubicBezTo>
                  <a:cubicBezTo>
                    <a:pt x="2664920" y="202485"/>
                    <a:pt x="2958773" y="242314"/>
                    <a:pt x="3235993" y="319402"/>
                  </a:cubicBezTo>
                  <a:cubicBezTo>
                    <a:pt x="3546479" y="405484"/>
                    <a:pt x="3768255" y="557091"/>
                    <a:pt x="3875447" y="780647"/>
                  </a:cubicBezTo>
                  <a:cubicBezTo>
                    <a:pt x="4112008" y="1270157"/>
                    <a:pt x="3875447" y="1863735"/>
                    <a:pt x="3237841" y="2150247"/>
                  </a:cubicBezTo>
                  <a:cubicBezTo>
                    <a:pt x="2860822" y="2321125"/>
                    <a:pt x="2391396" y="2351961"/>
                    <a:pt x="1951540" y="2349391"/>
                  </a:cubicBezTo>
                  <a:close/>
                </a:path>
              </a:pathLst>
            </a:custGeom>
            <a:solidFill>
              <a:srgbClr val="73EEF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586" name="Google Shape;586;p21"/>
            <p:cNvSpPr/>
            <p:nvPr/>
          </p:nvSpPr>
          <p:spPr>
            <a:xfrm>
              <a:off x="3526257" y="2287395"/>
              <a:ext cx="268492" cy="373877"/>
            </a:xfrm>
            <a:custGeom>
              <a:avLst/>
              <a:gdLst/>
              <a:ahLst/>
              <a:cxnLst/>
              <a:rect l="l" t="t" r="r" b="b"/>
              <a:pathLst>
                <a:path w="268492" h="373877" extrusionOk="0">
                  <a:moveTo>
                    <a:pt x="218592" y="0"/>
                  </a:moveTo>
                  <a:cubicBezTo>
                    <a:pt x="144667" y="41114"/>
                    <a:pt x="100312" y="110493"/>
                    <a:pt x="109553" y="182442"/>
                  </a:cubicBezTo>
                  <a:cubicBezTo>
                    <a:pt x="118793" y="258245"/>
                    <a:pt x="179782" y="330194"/>
                    <a:pt x="268492" y="373878"/>
                  </a:cubicBezTo>
                  <a:cubicBezTo>
                    <a:pt x="137275" y="366169"/>
                    <a:pt x="28235" y="289081"/>
                    <a:pt x="4209" y="199144"/>
                  </a:cubicBezTo>
                  <a:cubicBezTo>
                    <a:pt x="-21665" y="97645"/>
                    <a:pt x="74438" y="2570"/>
                    <a:pt x="218592" y="0"/>
                  </a:cubicBezTo>
                  <a:close/>
                </a:path>
              </a:pathLst>
            </a:custGeom>
            <a:solidFill>
              <a:srgbClr val="73EEF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587" name="Google Shape;587;p21"/>
            <p:cNvSpPr/>
            <p:nvPr/>
          </p:nvSpPr>
          <p:spPr>
            <a:xfrm>
              <a:off x="3692487" y="2286973"/>
              <a:ext cx="517204" cy="374430"/>
            </a:xfrm>
            <a:custGeom>
              <a:avLst/>
              <a:gdLst/>
              <a:ahLst/>
              <a:cxnLst/>
              <a:rect l="l" t="t" r="r" b="b"/>
              <a:pathLst>
                <a:path w="517204" h="374430" extrusionOk="0">
                  <a:moveTo>
                    <a:pt x="4312" y="198282"/>
                  </a:moveTo>
                  <a:cubicBezTo>
                    <a:pt x="-23410" y="91644"/>
                    <a:pt x="85630" y="-7286"/>
                    <a:pt x="242721" y="423"/>
                  </a:cubicBezTo>
                  <a:cubicBezTo>
                    <a:pt x="361001" y="20980"/>
                    <a:pt x="475586" y="73656"/>
                    <a:pt x="508852" y="161023"/>
                  </a:cubicBezTo>
                  <a:cubicBezTo>
                    <a:pt x="545815" y="261238"/>
                    <a:pt x="457104" y="369161"/>
                    <a:pt x="301861" y="374301"/>
                  </a:cubicBezTo>
                  <a:cubicBezTo>
                    <a:pt x="154011" y="378155"/>
                    <a:pt x="30186" y="295927"/>
                    <a:pt x="4312" y="198282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588" name="Google Shape;588;p21"/>
            <p:cNvSpPr/>
            <p:nvPr/>
          </p:nvSpPr>
          <p:spPr>
            <a:xfrm>
              <a:off x="3230516" y="2534773"/>
              <a:ext cx="243599" cy="223211"/>
            </a:xfrm>
            <a:custGeom>
              <a:avLst/>
              <a:gdLst/>
              <a:ahLst/>
              <a:cxnLst/>
              <a:rect l="l" t="t" r="r" b="b"/>
              <a:pathLst>
                <a:path w="243599" h="223211" extrusionOk="0">
                  <a:moveTo>
                    <a:pt x="141011" y="12152"/>
                  </a:moveTo>
                  <a:cubicBezTo>
                    <a:pt x="142859" y="13437"/>
                    <a:pt x="142859" y="13437"/>
                    <a:pt x="144707" y="14722"/>
                  </a:cubicBezTo>
                  <a:cubicBezTo>
                    <a:pt x="146555" y="18576"/>
                    <a:pt x="150251" y="22431"/>
                    <a:pt x="155796" y="26285"/>
                  </a:cubicBezTo>
                  <a:cubicBezTo>
                    <a:pt x="214936" y="55836"/>
                    <a:pt x="261139" y="109797"/>
                    <a:pt x="237114" y="161189"/>
                  </a:cubicBezTo>
                  <a:cubicBezTo>
                    <a:pt x="220480" y="198449"/>
                    <a:pt x="163188" y="226714"/>
                    <a:pt x="105896" y="222860"/>
                  </a:cubicBezTo>
                  <a:cubicBezTo>
                    <a:pt x="24578" y="217721"/>
                    <a:pt x="4249" y="154765"/>
                    <a:pt x="553" y="107228"/>
                  </a:cubicBezTo>
                  <a:cubicBezTo>
                    <a:pt x="-1295" y="81532"/>
                    <a:pt x="553" y="53266"/>
                    <a:pt x="20882" y="31424"/>
                  </a:cubicBezTo>
                  <a:cubicBezTo>
                    <a:pt x="46756" y="3159"/>
                    <a:pt x="104048" y="-12259"/>
                    <a:pt x="141011" y="12152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589" name="Google Shape;589;p21"/>
            <p:cNvSpPr/>
            <p:nvPr/>
          </p:nvSpPr>
          <p:spPr>
            <a:xfrm>
              <a:off x="3057735" y="231289"/>
              <a:ext cx="4264042" cy="2470133"/>
            </a:xfrm>
            <a:custGeom>
              <a:avLst/>
              <a:gdLst/>
              <a:ahLst/>
              <a:cxnLst/>
              <a:rect l="l" t="t" r="r" b="b"/>
              <a:pathLst>
                <a:path w="4264042" h="2470133" extrusionOk="0">
                  <a:moveTo>
                    <a:pt x="42116" y="1499786"/>
                  </a:moveTo>
                  <a:cubicBezTo>
                    <a:pt x="95712" y="1660387"/>
                    <a:pt x="201056" y="1809424"/>
                    <a:pt x="321184" y="1949467"/>
                  </a:cubicBezTo>
                  <a:cubicBezTo>
                    <a:pt x="365539" y="2000860"/>
                    <a:pt x="409895" y="2052252"/>
                    <a:pt x="461642" y="2099789"/>
                  </a:cubicBezTo>
                  <a:cubicBezTo>
                    <a:pt x="424680" y="2138334"/>
                    <a:pt x="404350" y="2187156"/>
                    <a:pt x="409895" y="2237264"/>
                  </a:cubicBezTo>
                  <a:cubicBezTo>
                    <a:pt x="422832" y="2355465"/>
                    <a:pt x="565138" y="2464674"/>
                    <a:pt x="740710" y="2469813"/>
                  </a:cubicBezTo>
                  <a:cubicBezTo>
                    <a:pt x="773977" y="2471098"/>
                    <a:pt x="807243" y="2468528"/>
                    <a:pt x="836813" y="2462104"/>
                  </a:cubicBezTo>
                  <a:cubicBezTo>
                    <a:pt x="858991" y="2465958"/>
                    <a:pt x="883017" y="2469813"/>
                    <a:pt x="907042" y="2469813"/>
                  </a:cubicBezTo>
                  <a:cubicBezTo>
                    <a:pt x="1016082" y="2473667"/>
                    <a:pt x="1108489" y="2436408"/>
                    <a:pt x="1162085" y="2378592"/>
                  </a:cubicBezTo>
                  <a:cubicBezTo>
                    <a:pt x="1247099" y="2388870"/>
                    <a:pt x="1332113" y="2396579"/>
                    <a:pt x="1413431" y="2404288"/>
                  </a:cubicBezTo>
                  <a:cubicBezTo>
                    <a:pt x="1646296" y="2424845"/>
                    <a:pt x="1884705" y="2432554"/>
                    <a:pt x="2121266" y="2428699"/>
                  </a:cubicBezTo>
                  <a:cubicBezTo>
                    <a:pt x="2213672" y="2429984"/>
                    <a:pt x="2307927" y="2428699"/>
                    <a:pt x="2400334" y="2427414"/>
                  </a:cubicBezTo>
                  <a:cubicBezTo>
                    <a:pt x="2842038" y="2417136"/>
                    <a:pt x="3292982" y="2354180"/>
                    <a:pt x="3642279" y="2155036"/>
                  </a:cubicBezTo>
                  <a:cubicBezTo>
                    <a:pt x="4231834" y="1819702"/>
                    <a:pt x="4427736" y="1201712"/>
                    <a:pt x="4119097" y="719911"/>
                  </a:cubicBezTo>
                  <a:cubicBezTo>
                    <a:pt x="3998969" y="532330"/>
                    <a:pt x="3784585" y="405134"/>
                    <a:pt x="3514758" y="326761"/>
                  </a:cubicBezTo>
                  <a:cubicBezTo>
                    <a:pt x="3233842" y="247103"/>
                    <a:pt x="2934444" y="208559"/>
                    <a:pt x="2660921" y="114769"/>
                  </a:cubicBezTo>
                  <a:cubicBezTo>
                    <a:pt x="2402182" y="27402"/>
                    <a:pt x="2123114" y="-8572"/>
                    <a:pt x="1851438" y="1706"/>
                  </a:cubicBezTo>
                  <a:cubicBezTo>
                    <a:pt x="1162085" y="-23990"/>
                    <a:pt x="470883" y="247103"/>
                    <a:pt x="169637" y="701924"/>
                  </a:cubicBezTo>
                  <a:cubicBezTo>
                    <a:pt x="5153" y="949891"/>
                    <a:pt x="-44746" y="1233832"/>
                    <a:pt x="42116" y="1499786"/>
                  </a:cubicBezTo>
                  <a:close/>
                  <a:moveTo>
                    <a:pt x="687115" y="2056106"/>
                  </a:moveTo>
                  <a:cubicBezTo>
                    <a:pt x="613189" y="2097220"/>
                    <a:pt x="568834" y="2166599"/>
                    <a:pt x="578075" y="2238548"/>
                  </a:cubicBezTo>
                  <a:cubicBezTo>
                    <a:pt x="587315" y="2314352"/>
                    <a:pt x="648304" y="2386301"/>
                    <a:pt x="737014" y="2429984"/>
                  </a:cubicBezTo>
                  <a:cubicBezTo>
                    <a:pt x="605797" y="2422275"/>
                    <a:pt x="496757" y="2345187"/>
                    <a:pt x="472731" y="2255251"/>
                  </a:cubicBezTo>
                  <a:cubicBezTo>
                    <a:pt x="446857" y="2153751"/>
                    <a:pt x="542960" y="2058676"/>
                    <a:pt x="687115" y="2056106"/>
                  </a:cubicBezTo>
                  <a:close/>
                  <a:moveTo>
                    <a:pt x="934764" y="2429984"/>
                  </a:moveTo>
                  <a:cubicBezTo>
                    <a:pt x="788762" y="2435123"/>
                    <a:pt x="664937" y="2351611"/>
                    <a:pt x="639063" y="2253966"/>
                  </a:cubicBezTo>
                  <a:cubicBezTo>
                    <a:pt x="611341" y="2147327"/>
                    <a:pt x="720381" y="2048397"/>
                    <a:pt x="877472" y="2056106"/>
                  </a:cubicBezTo>
                  <a:cubicBezTo>
                    <a:pt x="995753" y="2076663"/>
                    <a:pt x="1110337" y="2129340"/>
                    <a:pt x="1143603" y="2216707"/>
                  </a:cubicBezTo>
                  <a:cubicBezTo>
                    <a:pt x="1180566" y="2316921"/>
                    <a:pt x="1091856" y="2424845"/>
                    <a:pt x="934764" y="2429984"/>
                  </a:cubicBezTo>
                  <a:close/>
                  <a:moveTo>
                    <a:pt x="3474099" y="2191011"/>
                  </a:moveTo>
                  <a:cubicBezTo>
                    <a:pt x="3095232" y="2361889"/>
                    <a:pt x="2627654" y="2392725"/>
                    <a:pt x="2185951" y="2390155"/>
                  </a:cubicBezTo>
                  <a:cubicBezTo>
                    <a:pt x="1936452" y="2388870"/>
                    <a:pt x="1685106" y="2378592"/>
                    <a:pt x="1437457" y="2349041"/>
                  </a:cubicBezTo>
                  <a:cubicBezTo>
                    <a:pt x="1357987" y="2340048"/>
                    <a:pt x="1278517" y="2328484"/>
                    <a:pt x="1200896" y="2314352"/>
                  </a:cubicBezTo>
                  <a:cubicBezTo>
                    <a:pt x="1206440" y="2296364"/>
                    <a:pt x="1210136" y="2277092"/>
                    <a:pt x="1208288" y="2256536"/>
                  </a:cubicBezTo>
                  <a:cubicBezTo>
                    <a:pt x="1200896" y="2133194"/>
                    <a:pt x="1060437" y="2048397"/>
                    <a:pt x="897802" y="2017562"/>
                  </a:cubicBezTo>
                  <a:cubicBezTo>
                    <a:pt x="894105" y="2016277"/>
                    <a:pt x="892257" y="2016277"/>
                    <a:pt x="886713" y="2014992"/>
                  </a:cubicBezTo>
                  <a:cubicBezTo>
                    <a:pt x="884865" y="2014992"/>
                    <a:pt x="884865" y="2014992"/>
                    <a:pt x="883017" y="2014992"/>
                  </a:cubicBezTo>
                  <a:cubicBezTo>
                    <a:pt x="879320" y="2014992"/>
                    <a:pt x="875624" y="2013708"/>
                    <a:pt x="871928" y="2013708"/>
                  </a:cubicBezTo>
                  <a:cubicBezTo>
                    <a:pt x="866383" y="2012423"/>
                    <a:pt x="860839" y="2013708"/>
                    <a:pt x="855295" y="2013708"/>
                  </a:cubicBezTo>
                  <a:cubicBezTo>
                    <a:pt x="822028" y="2013708"/>
                    <a:pt x="790610" y="2017562"/>
                    <a:pt x="761040" y="2023986"/>
                  </a:cubicBezTo>
                  <a:cubicBezTo>
                    <a:pt x="749951" y="2021417"/>
                    <a:pt x="740710" y="2018847"/>
                    <a:pt x="729622" y="2017562"/>
                  </a:cubicBezTo>
                  <a:cubicBezTo>
                    <a:pt x="725925" y="2016277"/>
                    <a:pt x="724077" y="2016277"/>
                    <a:pt x="718533" y="2014992"/>
                  </a:cubicBezTo>
                  <a:cubicBezTo>
                    <a:pt x="716685" y="2014992"/>
                    <a:pt x="716685" y="2014992"/>
                    <a:pt x="714837" y="2014992"/>
                  </a:cubicBezTo>
                  <a:cubicBezTo>
                    <a:pt x="711140" y="2014992"/>
                    <a:pt x="707444" y="2013708"/>
                    <a:pt x="703748" y="2013708"/>
                  </a:cubicBezTo>
                  <a:cubicBezTo>
                    <a:pt x="698203" y="2012423"/>
                    <a:pt x="692659" y="2013708"/>
                    <a:pt x="687115" y="2013708"/>
                  </a:cubicBezTo>
                  <a:cubicBezTo>
                    <a:pt x="664937" y="2013708"/>
                    <a:pt x="644608" y="2014992"/>
                    <a:pt x="624278" y="2017562"/>
                  </a:cubicBezTo>
                  <a:cubicBezTo>
                    <a:pt x="552201" y="1941759"/>
                    <a:pt x="489364" y="1858247"/>
                    <a:pt x="432072" y="1779873"/>
                  </a:cubicBezTo>
                  <a:cubicBezTo>
                    <a:pt x="335969" y="1646254"/>
                    <a:pt x="267588" y="1504926"/>
                    <a:pt x="243563" y="1355889"/>
                  </a:cubicBezTo>
                  <a:cubicBezTo>
                    <a:pt x="202904" y="1087365"/>
                    <a:pt x="299007" y="809847"/>
                    <a:pt x="505998" y="581152"/>
                  </a:cubicBezTo>
                  <a:cubicBezTo>
                    <a:pt x="951398" y="98066"/>
                    <a:pt x="1886553" y="-102363"/>
                    <a:pt x="2631350" y="150743"/>
                  </a:cubicBezTo>
                  <a:cubicBezTo>
                    <a:pt x="2901178" y="243249"/>
                    <a:pt x="3195031" y="283078"/>
                    <a:pt x="3472251" y="360166"/>
                  </a:cubicBezTo>
                  <a:cubicBezTo>
                    <a:pt x="3782737" y="446248"/>
                    <a:pt x="4004513" y="597855"/>
                    <a:pt x="4111705" y="821410"/>
                  </a:cubicBezTo>
                  <a:cubicBezTo>
                    <a:pt x="4350114" y="1309636"/>
                    <a:pt x="4111705" y="1904499"/>
                    <a:pt x="3474099" y="2191011"/>
                  </a:cubicBezTo>
                  <a:close/>
                  <a:moveTo>
                    <a:pt x="254651" y="1781158"/>
                  </a:moveTo>
                  <a:cubicBezTo>
                    <a:pt x="158549" y="1647539"/>
                    <a:pt x="90168" y="1506210"/>
                    <a:pt x="66142" y="1357173"/>
                  </a:cubicBezTo>
                  <a:cubicBezTo>
                    <a:pt x="25483" y="1088649"/>
                    <a:pt x="121586" y="811132"/>
                    <a:pt x="328577" y="582437"/>
                  </a:cubicBezTo>
                  <a:cubicBezTo>
                    <a:pt x="555897" y="331900"/>
                    <a:pt x="914435" y="158452"/>
                    <a:pt x="1311784" y="82649"/>
                  </a:cubicBezTo>
                  <a:cubicBezTo>
                    <a:pt x="899650" y="193142"/>
                    <a:pt x="544808" y="410273"/>
                    <a:pt x="350754" y="701924"/>
                  </a:cubicBezTo>
                  <a:cubicBezTo>
                    <a:pt x="188119" y="949891"/>
                    <a:pt x="136371" y="1233832"/>
                    <a:pt x="225081" y="1499786"/>
                  </a:cubicBezTo>
                  <a:cubicBezTo>
                    <a:pt x="278677" y="1660387"/>
                    <a:pt x="384021" y="1809424"/>
                    <a:pt x="504149" y="1949467"/>
                  </a:cubicBezTo>
                  <a:cubicBezTo>
                    <a:pt x="528175" y="1976448"/>
                    <a:pt x="550353" y="2003429"/>
                    <a:pt x="576227" y="2030410"/>
                  </a:cubicBezTo>
                  <a:cubicBezTo>
                    <a:pt x="546656" y="2039404"/>
                    <a:pt x="520783" y="2052252"/>
                    <a:pt x="498605" y="2068954"/>
                  </a:cubicBezTo>
                  <a:cubicBezTo>
                    <a:pt x="402502" y="1980303"/>
                    <a:pt x="324881" y="1877519"/>
                    <a:pt x="254651" y="1781158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590" name="Google Shape;590;p21"/>
            <p:cNvSpPr/>
            <p:nvPr/>
          </p:nvSpPr>
          <p:spPr>
            <a:xfrm>
              <a:off x="3172844" y="2494403"/>
              <a:ext cx="362970" cy="304638"/>
            </a:xfrm>
            <a:custGeom>
              <a:avLst/>
              <a:gdLst/>
              <a:ahLst/>
              <a:cxnLst/>
              <a:rect l="l" t="t" r="r" b="b"/>
              <a:pathLst>
                <a:path w="362970" h="304638" extrusionOk="0">
                  <a:moveTo>
                    <a:pt x="12022" y="80788"/>
                  </a:moveTo>
                  <a:cubicBezTo>
                    <a:pt x="-17548" y="148883"/>
                    <a:pt x="4629" y="263230"/>
                    <a:pt x="109973" y="295350"/>
                  </a:cubicBezTo>
                  <a:cubicBezTo>
                    <a:pt x="196835" y="322331"/>
                    <a:pt x="307723" y="287641"/>
                    <a:pt x="346534" y="228540"/>
                  </a:cubicBezTo>
                  <a:cubicBezTo>
                    <a:pt x="392737" y="156592"/>
                    <a:pt x="335445" y="76934"/>
                    <a:pt x="250431" y="33250"/>
                  </a:cubicBezTo>
                  <a:cubicBezTo>
                    <a:pt x="248583" y="29396"/>
                    <a:pt x="246735" y="26826"/>
                    <a:pt x="243038" y="24257"/>
                  </a:cubicBezTo>
                  <a:cubicBezTo>
                    <a:pt x="159872" y="-29705"/>
                    <a:pt x="41592" y="13978"/>
                    <a:pt x="12022" y="80788"/>
                  </a:cubicBezTo>
                  <a:close/>
                  <a:moveTo>
                    <a:pt x="80403" y="71794"/>
                  </a:moveTo>
                  <a:cubicBezTo>
                    <a:pt x="104428" y="44814"/>
                    <a:pt x="161720" y="28111"/>
                    <a:pt x="198683" y="53807"/>
                  </a:cubicBezTo>
                  <a:cubicBezTo>
                    <a:pt x="200531" y="55092"/>
                    <a:pt x="200531" y="55092"/>
                    <a:pt x="202379" y="56377"/>
                  </a:cubicBezTo>
                  <a:cubicBezTo>
                    <a:pt x="204227" y="60231"/>
                    <a:pt x="207924" y="64086"/>
                    <a:pt x="213468" y="67940"/>
                  </a:cubicBezTo>
                  <a:cubicBezTo>
                    <a:pt x="272608" y="97490"/>
                    <a:pt x="318812" y="151452"/>
                    <a:pt x="294786" y="202844"/>
                  </a:cubicBezTo>
                  <a:cubicBezTo>
                    <a:pt x="278153" y="240104"/>
                    <a:pt x="220861" y="268369"/>
                    <a:pt x="163569" y="264515"/>
                  </a:cubicBezTo>
                  <a:cubicBezTo>
                    <a:pt x="82251" y="259376"/>
                    <a:pt x="61921" y="196420"/>
                    <a:pt x="58225" y="148883"/>
                  </a:cubicBezTo>
                  <a:cubicBezTo>
                    <a:pt x="60073" y="121902"/>
                    <a:pt x="61921" y="93636"/>
                    <a:pt x="80403" y="71794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</p:grpSp>
      <p:sp>
        <p:nvSpPr>
          <p:cNvPr id="591" name="Google Shape;591;p21"/>
          <p:cNvSpPr txBox="1"/>
          <p:nvPr/>
        </p:nvSpPr>
        <p:spPr>
          <a:xfrm>
            <a:off x="3355037" y="855321"/>
            <a:ext cx="3075592" cy="18158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Không</a:t>
            </a:r>
            <a:r>
              <a:rPr lang="en-US" sz="28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có</a:t>
            </a:r>
            <a:r>
              <a:rPr lang="en-US" sz="28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gì</a:t>
            </a:r>
            <a:r>
              <a:rPr lang="en-US" sz="28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đâu</a:t>
            </a:r>
            <a:r>
              <a:rPr lang="en-US" sz="28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nè</a:t>
            </a:r>
            <a:r>
              <a:rPr lang="en-US" sz="28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! </a:t>
            </a:r>
            <a:r>
              <a:rPr lang="en-US" sz="28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Tụi</a:t>
            </a:r>
            <a:r>
              <a:rPr lang="en-US" sz="28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mình</a:t>
            </a:r>
            <a:r>
              <a:rPr lang="en-US" sz="28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đến</a:t>
            </a:r>
            <a:r>
              <a:rPr lang="en-US" sz="28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đây</a:t>
            </a:r>
            <a:r>
              <a:rPr lang="en-US" sz="28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để</a:t>
            </a:r>
            <a:r>
              <a:rPr lang="en-US" sz="28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giải</a:t>
            </a:r>
            <a:r>
              <a:rPr lang="en-US" sz="28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cứu</a:t>
            </a:r>
            <a:r>
              <a:rPr lang="en-US" sz="28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đại</a:t>
            </a:r>
            <a:r>
              <a:rPr lang="en-US" sz="28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dương</a:t>
            </a:r>
            <a:r>
              <a:rPr lang="en-US" sz="28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mà</a:t>
            </a:r>
            <a:r>
              <a:rPr lang="en-US" sz="28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hihi</a:t>
            </a:r>
            <a:r>
              <a:rPr lang="en-US" sz="28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.</a:t>
            </a:r>
            <a:endParaRPr dirty="0"/>
          </a:p>
        </p:txBody>
      </p:sp>
      <p:pic>
        <p:nvPicPr>
          <p:cNvPr id="592" name="Google Shape;592;p21"/>
          <p:cNvPicPr preferRelativeResize="0"/>
          <p:nvPr/>
        </p:nvPicPr>
        <p:blipFill rotWithShape="1">
          <a:blip r:embed="rId22">
            <a:alphaModFix/>
          </a:blip>
          <a:srcRect/>
          <a:stretch/>
        </p:blipFill>
        <p:spPr>
          <a:xfrm>
            <a:off x="6376312" y="3429000"/>
            <a:ext cx="4770402" cy="261488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93" name="Google Shape;593;p21"/>
          <p:cNvGrpSpPr/>
          <p:nvPr/>
        </p:nvGrpSpPr>
        <p:grpSpPr>
          <a:xfrm>
            <a:off x="7541143" y="1655754"/>
            <a:ext cx="3412456" cy="1781822"/>
            <a:chOff x="7541143" y="1655754"/>
            <a:chExt cx="3412456" cy="1781822"/>
          </a:xfrm>
        </p:grpSpPr>
        <p:sp>
          <p:nvSpPr>
            <p:cNvPr id="594" name="Google Shape;594;p21"/>
            <p:cNvSpPr/>
            <p:nvPr/>
          </p:nvSpPr>
          <p:spPr>
            <a:xfrm>
              <a:off x="7541143" y="1655754"/>
              <a:ext cx="3412456" cy="1781822"/>
            </a:xfrm>
            <a:prstGeom prst="wedgeEllipseCallout">
              <a:avLst>
                <a:gd name="adj1" fmla="val -46636"/>
                <a:gd name="adj2" fmla="val 64401"/>
              </a:avLst>
            </a:prstGeom>
            <a:solidFill>
              <a:srgbClr val="FFFF00"/>
            </a:solidFill>
            <a:ln w="12700" cap="flat" cmpd="sng">
              <a:solidFill>
                <a:srgbClr val="FFFF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595" name="Google Shape;595;p21"/>
            <p:cNvSpPr txBox="1"/>
            <p:nvPr/>
          </p:nvSpPr>
          <p:spPr>
            <a:xfrm>
              <a:off x="7857620" y="2046050"/>
              <a:ext cx="2912225" cy="9541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chemeClr val="dk1"/>
                  </a:solidFill>
                  <a:latin typeface="Anton"/>
                  <a:ea typeface="Anton"/>
                  <a:cs typeface="Anton"/>
                  <a:sym typeface="Anton"/>
                </a:rPr>
                <a:t>Cảm ơn các cậu đã cứu mình nhé!</a:t>
              </a:r>
              <a:endParaRPr/>
            </a:p>
          </p:txBody>
        </p:sp>
      </p:grpSp>
      <p:pic>
        <p:nvPicPr>
          <p:cNvPr id="2" name="Bản ghi Mới 1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10898301" y="6195609"/>
            <a:ext cx="609600" cy="609600"/>
          </a:xfrm>
          <a:prstGeom prst="rect">
            <a:avLst/>
          </a:prstGeom>
        </p:spPr>
      </p:pic>
      <p:pic>
        <p:nvPicPr>
          <p:cNvPr id="3" name="Bản ghi Mới 1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106644" y="6308991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13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137"/>
                            </p:stCondLst>
                            <p:childTnLst>
                              <p:par>
                                <p:cTn id="1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419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2" name="Google Shape;602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382010" y="325885"/>
            <a:ext cx="1041400" cy="1054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03" name="Google Shape;603;p2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802731">
            <a:off x="10500965" y="5943158"/>
            <a:ext cx="2281552" cy="1829685"/>
          </a:xfrm>
          <a:prstGeom prst="rect">
            <a:avLst/>
          </a:prstGeom>
          <a:noFill/>
          <a:ln>
            <a:noFill/>
          </a:ln>
        </p:spPr>
      </p:pic>
      <p:pic>
        <p:nvPicPr>
          <p:cNvPr id="604" name="Google Shape;604;p2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2796234">
            <a:off x="10771820" y="5378006"/>
            <a:ext cx="2281552" cy="1829685"/>
          </a:xfrm>
          <a:prstGeom prst="rect">
            <a:avLst/>
          </a:prstGeom>
          <a:noFill/>
          <a:ln>
            <a:noFill/>
          </a:ln>
        </p:spPr>
      </p:pic>
      <p:pic>
        <p:nvPicPr>
          <p:cNvPr id="605" name="Google Shape;605;p2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06029" y="5658492"/>
            <a:ext cx="889000" cy="1130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06" name="Google Shape;606;p2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947887" y="936457"/>
            <a:ext cx="1727788" cy="1727788"/>
          </a:xfrm>
          <a:prstGeom prst="rect">
            <a:avLst/>
          </a:prstGeom>
          <a:noFill/>
          <a:ln>
            <a:noFill/>
          </a:ln>
        </p:spPr>
      </p:pic>
      <p:pic>
        <p:nvPicPr>
          <p:cNvPr id="607" name="Google Shape;607;p22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417502" y="-160422"/>
            <a:ext cx="5557520" cy="2193758"/>
          </a:xfrm>
          <a:prstGeom prst="rect">
            <a:avLst/>
          </a:prstGeom>
          <a:noFill/>
          <a:ln>
            <a:noFill/>
          </a:ln>
        </p:spPr>
      </p:pic>
      <p:pic>
        <p:nvPicPr>
          <p:cNvPr id="608" name="Google Shape;608;p22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8058" y="0"/>
            <a:ext cx="2050229" cy="2050229"/>
          </a:xfrm>
          <a:prstGeom prst="rect">
            <a:avLst/>
          </a:prstGeom>
          <a:noFill/>
          <a:ln>
            <a:noFill/>
          </a:ln>
        </p:spPr>
      </p:pic>
      <p:sp>
        <p:nvSpPr>
          <p:cNvPr id="609" name="Google Shape;609;p22"/>
          <p:cNvSpPr txBox="1"/>
          <p:nvPr/>
        </p:nvSpPr>
        <p:spPr>
          <a:xfrm>
            <a:off x="4646499" y="358828"/>
            <a:ext cx="3099525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dirty="0">
                <a:solidFill>
                  <a:srgbClr val="002060"/>
                </a:solidFill>
                <a:latin typeface="Coiny"/>
                <a:ea typeface="Coiny"/>
                <a:cs typeface="Coiny"/>
                <a:sym typeface="Coiny"/>
              </a:rPr>
              <a:t>TRẠM </a:t>
            </a:r>
            <a:r>
              <a:rPr lang="vi-VN" sz="4400" dirty="0" smtClean="0">
                <a:solidFill>
                  <a:srgbClr val="002060"/>
                </a:solidFill>
                <a:latin typeface="Coiny"/>
                <a:ea typeface="Coiny"/>
                <a:cs typeface="Coiny"/>
                <a:sym typeface="Coiny"/>
              </a:rPr>
              <a:t>3</a:t>
            </a:r>
            <a:endParaRPr dirty="0"/>
          </a:p>
        </p:txBody>
      </p:sp>
      <p:pic>
        <p:nvPicPr>
          <p:cNvPr id="610" name="Google Shape;610;p22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581718" y="2349119"/>
            <a:ext cx="4823610" cy="3208562"/>
          </a:xfrm>
          <a:prstGeom prst="rect">
            <a:avLst/>
          </a:prstGeom>
          <a:noFill/>
          <a:ln>
            <a:noFill/>
          </a:ln>
        </p:spPr>
      </p:pic>
      <p:sp>
        <p:nvSpPr>
          <p:cNvPr id="611" name="Google Shape;611;p22"/>
          <p:cNvSpPr txBox="1"/>
          <p:nvPr/>
        </p:nvSpPr>
        <p:spPr>
          <a:xfrm>
            <a:off x="3478923" y="2464011"/>
            <a:ext cx="5029200" cy="22528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dirty="0">
                <a:solidFill>
                  <a:srgbClr val="002060"/>
                </a:solidFill>
                <a:latin typeface="Coiny" panose="020B0604020202020204" charset="0"/>
                <a:sym typeface="Arial"/>
              </a:rPr>
              <a:t>DỌN SẠCH</a:t>
            </a:r>
            <a:endParaRPr dirty="0">
              <a:latin typeface="Coiny" panose="020B0604020202020204" charset="0"/>
            </a:endParaRPr>
          </a:p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dirty="0">
                <a:solidFill>
                  <a:srgbClr val="002060"/>
                </a:solidFill>
                <a:latin typeface="Coiny" panose="020B0604020202020204" charset="0"/>
                <a:sym typeface="Arial"/>
              </a:rPr>
              <a:t>BÃI BIỂN</a:t>
            </a:r>
            <a:endParaRPr dirty="0">
              <a:latin typeface="Coiny" panose="020B0604020202020204" charset="0"/>
            </a:endParaRPr>
          </a:p>
        </p:txBody>
      </p:sp>
      <p:pic>
        <p:nvPicPr>
          <p:cNvPr id="612" name="Google Shape;612;p22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3951447" y="5139535"/>
            <a:ext cx="1346562" cy="749586"/>
          </a:xfrm>
          <a:prstGeom prst="rect">
            <a:avLst/>
          </a:prstGeom>
          <a:noFill/>
          <a:ln>
            <a:noFill/>
          </a:ln>
        </p:spPr>
      </p:pic>
      <p:pic>
        <p:nvPicPr>
          <p:cNvPr id="613" name="Google Shape;613;p22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7110846" y="5214399"/>
            <a:ext cx="1346562" cy="749586"/>
          </a:xfrm>
          <a:prstGeom prst="rect">
            <a:avLst/>
          </a:prstGeom>
          <a:noFill/>
          <a:ln>
            <a:noFill/>
          </a:ln>
        </p:spPr>
      </p:pic>
      <p:pic>
        <p:nvPicPr>
          <p:cNvPr id="614" name="Google Shape;614;p22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8016266" y="2308141"/>
            <a:ext cx="1817635" cy="3610314"/>
          </a:xfrm>
          <a:prstGeom prst="rect">
            <a:avLst/>
          </a:prstGeom>
          <a:noFill/>
          <a:ln>
            <a:noFill/>
          </a:ln>
        </p:spPr>
      </p:pic>
      <p:pic>
        <p:nvPicPr>
          <p:cNvPr id="615" name="Google Shape;615;p22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2225384" y="2349119"/>
            <a:ext cx="2050229" cy="35724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6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2" name="Google Shape;622;p23" descr="Calendar&#10;&#10;Description automatically generated"/>
          <p:cNvPicPr preferRelativeResize="0"/>
          <p:nvPr/>
        </p:nvPicPr>
        <p:blipFill rotWithShape="1">
          <a:blip r:embed="rId5">
            <a:alphaModFix/>
          </a:blip>
          <a:srcRect b="343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23" name="Google Shape;623;p23"/>
          <p:cNvGrpSpPr/>
          <p:nvPr/>
        </p:nvGrpSpPr>
        <p:grpSpPr>
          <a:xfrm flipH="1">
            <a:off x="8371039" y="3048000"/>
            <a:ext cx="3549849" cy="3853520"/>
            <a:chOff x="2293937" y="2574770"/>
            <a:chExt cx="3716024" cy="4124204"/>
          </a:xfrm>
        </p:grpSpPr>
        <p:pic>
          <p:nvPicPr>
            <p:cNvPr id="624" name="Google Shape;624;p23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3680781" y="2574770"/>
              <a:ext cx="1865268" cy="38907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25" name="Google Shape;625;p23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 flipH="1">
              <a:off x="4625920" y="5505908"/>
              <a:ext cx="606166" cy="90614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26" name="Google Shape;626;p23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 rot="778525" flipH="1">
              <a:off x="4000975" y="5447229"/>
              <a:ext cx="424398" cy="1050653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627" name="Google Shape;627;p23"/>
            <p:cNvGrpSpPr/>
            <p:nvPr/>
          </p:nvGrpSpPr>
          <p:grpSpPr>
            <a:xfrm rot="-156204" flipH="1">
              <a:off x="4073562" y="3370654"/>
              <a:ext cx="1090156" cy="595452"/>
              <a:chOff x="8481030" y="4097106"/>
              <a:chExt cx="925375" cy="568703"/>
            </a:xfrm>
          </p:grpSpPr>
          <p:sp>
            <p:nvSpPr>
              <p:cNvPr id="628" name="Google Shape;628;p23"/>
              <p:cNvSpPr/>
              <p:nvPr/>
            </p:nvSpPr>
            <p:spPr>
              <a:xfrm rot="-531688">
                <a:off x="8516323" y="4103602"/>
                <a:ext cx="120568" cy="467556"/>
              </a:xfrm>
              <a:custGeom>
                <a:avLst/>
                <a:gdLst/>
                <a:ahLst/>
                <a:cxnLst/>
                <a:rect l="l" t="t" r="r" b="b"/>
                <a:pathLst>
                  <a:path w="154496" h="268433" extrusionOk="0">
                    <a:moveTo>
                      <a:pt x="154492" y="259368"/>
                    </a:moveTo>
                    <a:cubicBezTo>
                      <a:pt x="154968" y="282069"/>
                      <a:pt x="118774" y="257416"/>
                      <a:pt x="89039" y="237035"/>
                    </a:cubicBezTo>
                    <a:lnTo>
                      <a:pt x="1661" y="123792"/>
                    </a:lnTo>
                    <a:cubicBezTo>
                      <a:pt x="-1196" y="119982"/>
                      <a:pt x="-244" y="115220"/>
                      <a:pt x="3566" y="112362"/>
                    </a:cubicBezTo>
                    <a:cubicBezTo>
                      <a:pt x="7376" y="109505"/>
                      <a:pt x="12139" y="110457"/>
                      <a:pt x="14996" y="114267"/>
                    </a:cubicBezTo>
                    <a:lnTo>
                      <a:pt x="121617" y="248738"/>
                    </a:lnTo>
                    <a:lnTo>
                      <a:pt x="129296" y="198087"/>
                    </a:lnTo>
                    <a:lnTo>
                      <a:pt x="29284" y="12350"/>
                    </a:lnTo>
                    <a:cubicBezTo>
                      <a:pt x="27379" y="8540"/>
                      <a:pt x="28331" y="2825"/>
                      <a:pt x="33094" y="920"/>
                    </a:cubicBezTo>
                    <a:cubicBezTo>
                      <a:pt x="36904" y="-985"/>
                      <a:pt x="42619" y="-33"/>
                      <a:pt x="44524" y="4730"/>
                    </a:cubicBezTo>
                    <a:lnTo>
                      <a:pt x="144536" y="191420"/>
                    </a:lnTo>
                    <a:cubicBezTo>
                      <a:pt x="144536" y="192372"/>
                      <a:pt x="145489" y="193325"/>
                      <a:pt x="145489" y="194277"/>
                    </a:cubicBezTo>
                    <a:lnTo>
                      <a:pt x="154492" y="259368"/>
                    </a:lnTo>
                    <a:close/>
                  </a:path>
                </a:pathLst>
              </a:custGeom>
              <a:solidFill>
                <a:srgbClr val="C4C4C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  <p:sp>
            <p:nvSpPr>
              <p:cNvPr id="629" name="Google Shape;629;p23"/>
              <p:cNvSpPr/>
              <p:nvPr/>
            </p:nvSpPr>
            <p:spPr>
              <a:xfrm rot="-382840">
                <a:off x="9259192" y="4162766"/>
                <a:ext cx="127877" cy="355099"/>
              </a:xfrm>
              <a:custGeom>
                <a:avLst/>
                <a:gdLst/>
                <a:ahLst/>
                <a:cxnLst/>
                <a:rect l="l" t="t" r="r" b="b"/>
                <a:pathLst>
                  <a:path w="127877" h="313026" extrusionOk="0">
                    <a:moveTo>
                      <a:pt x="7863" y="313026"/>
                    </a:moveTo>
                    <a:cubicBezTo>
                      <a:pt x="6910" y="313026"/>
                      <a:pt x="5958" y="313026"/>
                      <a:pt x="5005" y="312074"/>
                    </a:cubicBezTo>
                    <a:cubicBezTo>
                      <a:pt x="1195" y="310169"/>
                      <a:pt x="-710" y="306359"/>
                      <a:pt x="243" y="302549"/>
                    </a:cubicBezTo>
                    <a:lnTo>
                      <a:pt x="33580" y="167294"/>
                    </a:lnTo>
                    <a:cubicBezTo>
                      <a:pt x="33580" y="167294"/>
                      <a:pt x="33580" y="166341"/>
                      <a:pt x="33580" y="166341"/>
                    </a:cubicBezTo>
                    <a:lnTo>
                      <a:pt x="100255" y="5369"/>
                    </a:lnTo>
                    <a:cubicBezTo>
                      <a:pt x="102160" y="1559"/>
                      <a:pt x="106923" y="-1299"/>
                      <a:pt x="110733" y="606"/>
                    </a:cubicBezTo>
                    <a:cubicBezTo>
                      <a:pt x="114543" y="2511"/>
                      <a:pt x="117400" y="7274"/>
                      <a:pt x="115495" y="11084"/>
                    </a:cubicBezTo>
                    <a:lnTo>
                      <a:pt x="48820" y="171104"/>
                    </a:lnTo>
                    <a:lnTo>
                      <a:pt x="27865" y="258734"/>
                    </a:lnTo>
                    <a:lnTo>
                      <a:pt x="112638" y="129194"/>
                    </a:lnTo>
                    <a:cubicBezTo>
                      <a:pt x="115495" y="125384"/>
                      <a:pt x="120258" y="124431"/>
                      <a:pt x="124068" y="126336"/>
                    </a:cubicBezTo>
                    <a:cubicBezTo>
                      <a:pt x="127878" y="129194"/>
                      <a:pt x="128830" y="133956"/>
                      <a:pt x="126925" y="137766"/>
                    </a:cubicBezTo>
                    <a:lnTo>
                      <a:pt x="14530" y="310169"/>
                    </a:lnTo>
                    <a:cubicBezTo>
                      <a:pt x="12625" y="312074"/>
                      <a:pt x="9768" y="313026"/>
                      <a:pt x="7863" y="313026"/>
                    </a:cubicBezTo>
                    <a:close/>
                  </a:path>
                </a:pathLst>
              </a:custGeom>
              <a:solidFill>
                <a:srgbClr val="C4C4C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  <p:grpSp>
            <p:nvGrpSpPr>
              <p:cNvPr id="630" name="Google Shape;630;p23"/>
              <p:cNvGrpSpPr/>
              <p:nvPr/>
            </p:nvGrpSpPr>
            <p:grpSpPr>
              <a:xfrm>
                <a:off x="8588056" y="4271430"/>
                <a:ext cx="752475" cy="394379"/>
                <a:chOff x="8588056" y="4271430"/>
                <a:chExt cx="752475" cy="394379"/>
              </a:xfrm>
            </p:grpSpPr>
            <p:sp>
              <p:nvSpPr>
                <p:cNvPr id="631" name="Google Shape;631;p23"/>
                <p:cNvSpPr/>
                <p:nvPr/>
              </p:nvSpPr>
              <p:spPr>
                <a:xfrm>
                  <a:off x="8588056" y="4271430"/>
                  <a:ext cx="752475" cy="3943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2475" h="394379" extrusionOk="0">
                      <a:moveTo>
                        <a:pt x="0" y="125730"/>
                      </a:moveTo>
                      <a:lnTo>
                        <a:pt x="430530" y="0"/>
                      </a:lnTo>
                      <a:cubicBezTo>
                        <a:pt x="499110" y="13335"/>
                        <a:pt x="661988" y="73343"/>
                        <a:pt x="752475" y="103823"/>
                      </a:cubicBezTo>
                      <a:cubicBezTo>
                        <a:pt x="743903" y="150495"/>
                        <a:pt x="729615" y="196215"/>
                        <a:pt x="713423" y="241935"/>
                      </a:cubicBezTo>
                      <a:cubicBezTo>
                        <a:pt x="677228" y="276225"/>
                        <a:pt x="518160" y="391478"/>
                        <a:pt x="371475" y="394335"/>
                      </a:cubicBezTo>
                      <a:cubicBezTo>
                        <a:pt x="224790" y="397193"/>
                        <a:pt x="23812" y="261937"/>
                        <a:pt x="23812" y="261937"/>
                      </a:cubicBezTo>
                      <a:cubicBezTo>
                        <a:pt x="7620" y="213360"/>
                        <a:pt x="0" y="125730"/>
                        <a:pt x="0" y="12573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endParaRPr>
                </a:p>
              </p:txBody>
            </p:sp>
            <p:sp>
              <p:nvSpPr>
                <p:cNvPr id="632" name="Google Shape;632;p23"/>
                <p:cNvSpPr/>
                <p:nvPr/>
              </p:nvSpPr>
              <p:spPr>
                <a:xfrm>
                  <a:off x="8646158" y="4359858"/>
                  <a:ext cx="654367" cy="1030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4367" h="103023" extrusionOk="0">
                      <a:moveTo>
                        <a:pt x="654368" y="103024"/>
                      </a:moveTo>
                      <a:cubicBezTo>
                        <a:pt x="654368" y="103024"/>
                        <a:pt x="443865" y="3964"/>
                        <a:pt x="390525" y="154"/>
                      </a:cubicBezTo>
                      <a:cubicBezTo>
                        <a:pt x="338138" y="-4609"/>
                        <a:pt x="0" y="103024"/>
                        <a:pt x="0" y="103024"/>
                      </a:cubicBezTo>
                      <a:cubicBezTo>
                        <a:pt x="0" y="103024"/>
                        <a:pt x="303848" y="33491"/>
                        <a:pt x="390525" y="38254"/>
                      </a:cubicBezTo>
                      <a:cubicBezTo>
                        <a:pt x="479107" y="43969"/>
                        <a:pt x="654368" y="103024"/>
                        <a:pt x="654368" y="103024"/>
                      </a:cubicBezTo>
                      <a:close/>
                    </a:path>
                  </a:pathLst>
                </a:custGeom>
                <a:solidFill>
                  <a:srgbClr val="E3E3E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endParaRPr>
                </a:p>
              </p:txBody>
            </p:sp>
            <p:sp>
              <p:nvSpPr>
                <p:cNvPr id="633" name="Google Shape;633;p23"/>
                <p:cNvSpPr/>
                <p:nvPr/>
              </p:nvSpPr>
              <p:spPr>
                <a:xfrm>
                  <a:off x="8649016" y="4476652"/>
                  <a:ext cx="583882" cy="700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3882" h="70049" extrusionOk="0">
                      <a:moveTo>
                        <a:pt x="583883" y="70050"/>
                      </a:moveTo>
                      <a:cubicBezTo>
                        <a:pt x="583883" y="70050"/>
                        <a:pt x="453390" y="6232"/>
                        <a:pt x="384810" y="517"/>
                      </a:cubicBezTo>
                      <a:cubicBezTo>
                        <a:pt x="300038" y="-6150"/>
                        <a:pt x="0" y="53857"/>
                        <a:pt x="0" y="53857"/>
                      </a:cubicBezTo>
                      <a:cubicBezTo>
                        <a:pt x="0" y="53857"/>
                        <a:pt x="319088" y="22425"/>
                        <a:pt x="384810" y="28140"/>
                      </a:cubicBezTo>
                      <a:cubicBezTo>
                        <a:pt x="449580" y="33855"/>
                        <a:pt x="583883" y="70050"/>
                        <a:pt x="583883" y="70050"/>
                      </a:cubicBezTo>
                      <a:close/>
                    </a:path>
                  </a:pathLst>
                </a:custGeom>
                <a:solidFill>
                  <a:srgbClr val="E3E3E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endParaRPr>
                </a:p>
              </p:txBody>
            </p:sp>
            <p:sp>
              <p:nvSpPr>
                <p:cNvPr id="634" name="Google Shape;634;p23"/>
                <p:cNvSpPr/>
                <p:nvPr/>
              </p:nvSpPr>
              <p:spPr>
                <a:xfrm>
                  <a:off x="8659493" y="4554322"/>
                  <a:ext cx="521017" cy="763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1017" h="76383" extrusionOk="0">
                      <a:moveTo>
                        <a:pt x="521018" y="22860"/>
                      </a:moveTo>
                      <a:cubicBezTo>
                        <a:pt x="521018" y="22860"/>
                        <a:pt x="308610" y="98107"/>
                        <a:pt x="0" y="0"/>
                      </a:cubicBezTo>
                      <a:cubicBezTo>
                        <a:pt x="0" y="0"/>
                        <a:pt x="99060" y="55245"/>
                        <a:pt x="244793" y="73343"/>
                      </a:cubicBezTo>
                      <a:cubicBezTo>
                        <a:pt x="389573" y="91440"/>
                        <a:pt x="521018" y="22860"/>
                        <a:pt x="521018" y="22860"/>
                      </a:cubicBezTo>
                      <a:close/>
                    </a:path>
                  </a:pathLst>
                </a:custGeom>
                <a:solidFill>
                  <a:srgbClr val="E3E3E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endParaRPr>
                </a:p>
              </p:txBody>
            </p:sp>
          </p:grpSp>
        </p:grpSp>
        <p:pic>
          <p:nvPicPr>
            <p:cNvPr id="635" name="Google Shape;635;p23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 rot="-2348864">
              <a:off x="5084967" y="5002653"/>
              <a:ext cx="660925" cy="107156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36" name="Google Shape;636;p23"/>
            <p:cNvPicPr preferRelativeResize="0"/>
            <p:nvPr/>
          </p:nvPicPr>
          <p:blipFill rotWithShape="1">
            <a:blip r:embed="rId10">
              <a:alphaModFix/>
            </a:blip>
            <a:srcRect r="53218"/>
            <a:stretch/>
          </p:blipFill>
          <p:spPr>
            <a:xfrm rot="8835952" flipH="1">
              <a:off x="5223036" y="4761020"/>
              <a:ext cx="384784" cy="4746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37" name="Google Shape;637;p23"/>
            <p:cNvPicPr preferRelativeResize="0"/>
            <p:nvPr/>
          </p:nvPicPr>
          <p:blipFill rotWithShape="1">
            <a:blip r:embed="rId10">
              <a:alphaModFix/>
            </a:blip>
            <a:srcRect r="53218"/>
            <a:stretch/>
          </p:blipFill>
          <p:spPr>
            <a:xfrm rot="-9193975">
              <a:off x="3699315" y="4820254"/>
              <a:ext cx="402585" cy="48448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38" name="Google Shape;638;p23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 rot="1263660">
              <a:off x="2557324" y="4783554"/>
              <a:ext cx="1387239" cy="172373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39" name="Google Shape;639;p23"/>
          <p:cNvSpPr/>
          <p:nvPr/>
        </p:nvSpPr>
        <p:spPr>
          <a:xfrm>
            <a:off x="2810248" y="174571"/>
            <a:ext cx="6331730" cy="3769542"/>
          </a:xfrm>
          <a:prstGeom prst="wedgeEllipseCallout">
            <a:avLst>
              <a:gd name="adj1" fmla="val 46624"/>
              <a:gd name="adj2" fmla="val 36409"/>
            </a:avLst>
          </a:prstGeom>
          <a:solidFill>
            <a:srgbClr val="FFFF00"/>
          </a:solidFill>
          <a:ln w="12700" cap="flat" cmpd="sng">
            <a:solidFill>
              <a:srgbClr val="00206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640" name="Google Shape;640;p23"/>
          <p:cNvSpPr txBox="1"/>
          <p:nvPr/>
        </p:nvSpPr>
        <p:spPr>
          <a:xfrm>
            <a:off x="3613174" y="874455"/>
            <a:ext cx="4965652" cy="25545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Chúng</a:t>
            </a:r>
            <a:r>
              <a:rPr lang="en-US" sz="32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 ta </a:t>
            </a:r>
            <a:r>
              <a:rPr lang="en-US" sz="32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cùng</a:t>
            </a:r>
            <a:r>
              <a:rPr lang="en-US" sz="32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nhau</a:t>
            </a:r>
            <a:r>
              <a:rPr lang="en-US" sz="32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dọn</a:t>
            </a:r>
            <a:r>
              <a:rPr lang="en-US" sz="32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sạch</a:t>
            </a:r>
            <a:r>
              <a:rPr lang="en-US" sz="32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bãi</a:t>
            </a:r>
            <a:r>
              <a:rPr lang="en-US" sz="32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biển</a:t>
            </a:r>
            <a:r>
              <a:rPr lang="en-US" sz="32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nào</a:t>
            </a:r>
            <a:r>
              <a:rPr lang="en-US" sz="32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! </a:t>
            </a:r>
            <a:r>
              <a:rPr lang="en-US" sz="32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Để</a:t>
            </a:r>
            <a:r>
              <a:rPr lang="en-US" sz="32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nhặt</a:t>
            </a:r>
            <a:r>
              <a:rPr lang="en-US" sz="32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được</a:t>
            </a:r>
            <a:r>
              <a:rPr lang="en-US" sz="32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các</a:t>
            </a:r>
            <a:r>
              <a:rPr lang="en-US" sz="32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loại</a:t>
            </a:r>
            <a:r>
              <a:rPr lang="en-US" sz="32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rác</a:t>
            </a:r>
            <a:r>
              <a:rPr lang="en-US" sz="32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tương</a:t>
            </a:r>
            <a:r>
              <a:rPr lang="en-US" sz="32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ứng</a:t>
            </a:r>
            <a:r>
              <a:rPr lang="en-US" sz="32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thì</a:t>
            </a:r>
            <a:r>
              <a:rPr lang="en-US" sz="32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các</a:t>
            </a:r>
            <a:r>
              <a:rPr lang="en-US" sz="32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bạn</a:t>
            </a:r>
            <a:r>
              <a:rPr lang="en-US" sz="32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phải</a:t>
            </a:r>
            <a:r>
              <a:rPr lang="en-US" sz="32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hoàn</a:t>
            </a:r>
            <a:r>
              <a:rPr lang="en-US" sz="32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thành</a:t>
            </a:r>
            <a:r>
              <a:rPr lang="en-US" sz="32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thử</a:t>
            </a:r>
            <a:r>
              <a:rPr lang="en-US" sz="32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thách</a:t>
            </a:r>
            <a:r>
              <a:rPr lang="en-US" sz="32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!</a:t>
            </a:r>
            <a:endParaRPr dirty="0"/>
          </a:p>
        </p:txBody>
      </p:sp>
      <p:pic>
        <p:nvPicPr>
          <p:cNvPr id="3" name="Bản ghi Mới 1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233363" y="609989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62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9000" b="-2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8EED2255-5E1D-4054-A109-040680E74069}"/>
              </a:ext>
            </a:extLst>
          </p:cNvPr>
          <p:cNvSpPr/>
          <p:nvPr/>
        </p:nvSpPr>
        <p:spPr>
          <a:xfrm>
            <a:off x="284472" y="270568"/>
            <a:ext cx="11750951" cy="2109516"/>
          </a:xfrm>
          <a:prstGeom prst="roundRect">
            <a:avLst>
              <a:gd name="adj" fmla="val 11381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49BFA84-768A-4D2F-981D-DED55D25F446}"/>
              </a:ext>
            </a:extLst>
          </p:cNvPr>
          <p:cNvSpPr/>
          <p:nvPr/>
        </p:nvSpPr>
        <p:spPr>
          <a:xfrm>
            <a:off x="146050" y="138382"/>
            <a:ext cx="11750951" cy="2109517"/>
          </a:xfrm>
          <a:prstGeom prst="roundRect">
            <a:avLst>
              <a:gd name="adj" fmla="val 1138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79FB903-D15B-4A2B-B3E1-0B8B37E73188}"/>
              </a:ext>
            </a:extLst>
          </p:cNvPr>
          <p:cNvSpPr txBox="1"/>
          <p:nvPr/>
        </p:nvSpPr>
        <p:spPr>
          <a:xfrm>
            <a:off x="457200" y="223644"/>
            <a:ext cx="11137900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500" b="1" dirty="0" err="1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sz="2500" b="1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3: </a:t>
            </a:r>
            <a:r>
              <a:rPr lang="vi-VN" sz="2500" b="1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Một bể nước hình hộp chữ nhật có các kích thước đo ở trong lòng bể là: chiều dài 4m, chiều rộng 3m, chiều cao 2,5m. Biết rằng 80% thể tích của bể đang chứa nước. Hỏi:</a:t>
            </a:r>
          </a:p>
          <a:p>
            <a:pPr algn="just"/>
            <a:r>
              <a:rPr lang="vi-VN" sz="2500" b="1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a) Trong bể có bao nhiêu lít nước ? (1l = 1dm</a:t>
            </a:r>
            <a:r>
              <a:rPr lang="vi-VN" sz="2500" b="1" i="0" baseline="3000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vi-VN" sz="2500" b="1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) </a:t>
            </a:r>
          </a:p>
          <a:p>
            <a:pPr algn="just"/>
            <a:r>
              <a:rPr lang="vi-VN" sz="2500" b="1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b) Mức nước chứa trong bể cao bao nhiêu mét ?</a:t>
            </a:r>
          </a:p>
        </p:txBody>
      </p:sp>
      <p:sp>
        <p:nvSpPr>
          <p:cNvPr id="15" name="Text Box 75">
            <a:extLst>
              <a:ext uri="{FF2B5EF4-FFF2-40B4-BE49-F238E27FC236}">
                <a16:creationId xmlns:a16="http://schemas.microsoft.com/office/drawing/2014/main" id="{8CBFC2A4-5CF6-4BF3-86BD-E9FF3AD674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49153" y="6248212"/>
            <a:ext cx="102552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</a:rPr>
              <a:t>4m</a:t>
            </a:r>
          </a:p>
        </p:txBody>
      </p:sp>
      <p:sp>
        <p:nvSpPr>
          <p:cNvPr id="16" name="Text Box 76">
            <a:extLst>
              <a:ext uri="{FF2B5EF4-FFF2-40B4-BE49-F238E27FC236}">
                <a16:creationId xmlns:a16="http://schemas.microsoft.com/office/drawing/2014/main" id="{4BBC138F-3185-467B-95A9-8C2FC9A472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40139" y="4453215"/>
            <a:ext cx="120537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</a:rPr>
              <a:t>2,5m</a:t>
            </a:r>
          </a:p>
        </p:txBody>
      </p:sp>
      <p:sp>
        <p:nvSpPr>
          <p:cNvPr id="17" name="Text Box 77">
            <a:extLst>
              <a:ext uri="{FF2B5EF4-FFF2-40B4-BE49-F238E27FC236}">
                <a16:creationId xmlns:a16="http://schemas.microsoft.com/office/drawing/2014/main" id="{FFF65D04-0BAB-4B32-9F6F-33BD8559156B}"/>
              </a:ext>
            </a:extLst>
          </p:cNvPr>
          <p:cNvSpPr txBox="1">
            <a:spLocks noChangeArrowheads="1"/>
          </p:cNvSpPr>
          <p:nvPr/>
        </p:nvSpPr>
        <p:spPr bwMode="auto">
          <a:xfrm rot="18879362">
            <a:off x="11090531" y="5539316"/>
            <a:ext cx="129615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</a:rPr>
              <a:t>3m</a:t>
            </a:r>
          </a:p>
        </p:txBody>
      </p:sp>
      <p:sp>
        <p:nvSpPr>
          <p:cNvPr id="18" name="Line 111">
            <a:extLst>
              <a:ext uri="{FF2B5EF4-FFF2-40B4-BE49-F238E27FC236}">
                <a16:creationId xmlns:a16="http://schemas.microsoft.com/office/drawing/2014/main" id="{82098764-36E6-4B20-9C7B-B3F763C30DEC}"/>
              </a:ext>
            </a:extLst>
          </p:cNvPr>
          <p:cNvSpPr>
            <a:spLocks noChangeShapeType="1"/>
          </p:cNvSpPr>
          <p:nvPr/>
        </p:nvSpPr>
        <p:spPr bwMode="auto">
          <a:xfrm>
            <a:off x="6500354" y="3411116"/>
            <a:ext cx="0" cy="2814216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A58C5629-1A8F-4969-AD9E-D7344B106A6B}"/>
              </a:ext>
            </a:extLst>
          </p:cNvPr>
          <p:cNvGrpSpPr/>
          <p:nvPr/>
        </p:nvGrpSpPr>
        <p:grpSpPr>
          <a:xfrm>
            <a:off x="6697328" y="2833721"/>
            <a:ext cx="4917472" cy="3391611"/>
            <a:chOff x="3631412" y="2833721"/>
            <a:chExt cx="4917472" cy="3391611"/>
          </a:xfrm>
        </p:grpSpPr>
        <p:grpSp>
          <p:nvGrpSpPr>
            <p:cNvPr id="19" name="Group 113">
              <a:extLst>
                <a:ext uri="{FF2B5EF4-FFF2-40B4-BE49-F238E27FC236}">
                  <a16:creationId xmlns:a16="http://schemas.microsoft.com/office/drawing/2014/main" id="{0334870D-5FED-4AD9-BB63-D749EECD9F1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643116" y="2833721"/>
              <a:ext cx="4905768" cy="3391611"/>
              <a:chOff x="2400" y="2348"/>
              <a:chExt cx="1632" cy="1108"/>
            </a:xfrm>
          </p:grpSpPr>
          <p:sp>
            <p:nvSpPr>
              <p:cNvPr id="20" name="AutoShape 114">
                <a:extLst>
                  <a:ext uri="{FF2B5EF4-FFF2-40B4-BE49-F238E27FC236}">
                    <a16:creationId xmlns:a16="http://schemas.microsoft.com/office/drawing/2014/main" id="{F9971DF2-3EDF-44F8-A24D-D38D4873B0B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00" y="2640"/>
                <a:ext cx="1632" cy="816"/>
              </a:xfrm>
              <a:prstGeom prst="cube">
                <a:avLst>
                  <a:gd name="adj" fmla="val 25000"/>
                </a:avLst>
              </a:prstGeom>
              <a:solidFill>
                <a:srgbClr val="5B9BD5"/>
              </a:solidFill>
              <a:ln w="9525">
                <a:solidFill>
                  <a:sysClr val="windowText" lastClr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0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21" name="AutoShape 115">
                <a:extLst>
                  <a:ext uri="{FF2B5EF4-FFF2-40B4-BE49-F238E27FC236}">
                    <a16:creationId xmlns:a16="http://schemas.microsoft.com/office/drawing/2014/main" id="{CCC09CDD-C633-4665-AAD0-21D50EFF140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00" y="2348"/>
                <a:ext cx="1623" cy="498"/>
              </a:xfrm>
              <a:prstGeom prst="cube">
                <a:avLst>
                  <a:gd name="adj" fmla="val 38954"/>
                </a:avLst>
              </a:prstGeom>
              <a:noFill/>
              <a:ln w="9525">
                <a:solidFill>
                  <a:sysClr val="windowText" lastClr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0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22" name="Line 116">
                <a:extLst>
                  <a:ext uri="{FF2B5EF4-FFF2-40B4-BE49-F238E27FC236}">
                    <a16:creationId xmlns:a16="http://schemas.microsoft.com/office/drawing/2014/main" id="{AB3EF7B2-2E31-4D67-AD50-0CFA17F6DC3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601" y="2361"/>
                <a:ext cx="0" cy="288"/>
              </a:xfrm>
              <a:prstGeom prst="line">
                <a:avLst/>
              </a:prstGeom>
              <a:noFill/>
              <a:ln w="9525">
                <a:solidFill>
                  <a:sysClr val="windowText" lastClr="000000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F99346AA-3C40-4140-8A15-4D87D87BEB5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655816" y="4357174"/>
              <a:ext cx="4256286" cy="937"/>
            </a:xfrm>
            <a:prstGeom prst="line">
              <a:avLst/>
            </a:prstGeom>
            <a:ln w="28575">
              <a:solidFill>
                <a:srgbClr val="5B9BD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362B74E5-A362-4F52-97C0-CB24F6416E9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939602" y="3744928"/>
              <a:ext cx="599787" cy="594858"/>
            </a:xfrm>
            <a:prstGeom prst="line">
              <a:avLst/>
            </a:prstGeom>
            <a:ln w="28575">
              <a:solidFill>
                <a:srgbClr val="5B9BD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ED0AF070-2945-44E4-B74B-C15324219A0A}"/>
                </a:ext>
              </a:extLst>
            </p:cNvPr>
            <p:cNvCxnSpPr>
              <a:cxnSpLocks/>
            </p:cNvCxnSpPr>
            <p:nvPr/>
          </p:nvCxnSpPr>
          <p:spPr>
            <a:xfrm>
              <a:off x="4290946" y="3729688"/>
              <a:ext cx="3595754" cy="0"/>
            </a:xfrm>
            <a:prstGeom prst="line">
              <a:avLst/>
            </a:prstGeom>
            <a:ln w="28575">
              <a:solidFill>
                <a:srgbClr val="5B9BD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8B926FD4-BFEF-472F-811B-3DB0056863DE}"/>
                </a:ext>
              </a:extLst>
            </p:cNvPr>
            <p:cNvCxnSpPr>
              <a:cxnSpLocks/>
            </p:cNvCxnSpPr>
            <p:nvPr/>
          </p:nvCxnSpPr>
          <p:spPr>
            <a:xfrm>
              <a:off x="7849222" y="3727539"/>
              <a:ext cx="672608" cy="0"/>
            </a:xfrm>
            <a:prstGeom prst="line">
              <a:avLst/>
            </a:prstGeom>
            <a:ln w="28575">
              <a:solidFill>
                <a:srgbClr val="5B9BD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63F77A5F-3510-4A45-BF2C-3DCFBE6A756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631412" y="3727538"/>
              <a:ext cx="648488" cy="643270"/>
            </a:xfrm>
            <a:prstGeom prst="line">
              <a:avLst/>
            </a:prstGeom>
            <a:ln w="28575">
              <a:solidFill>
                <a:srgbClr val="5B9BD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Text Box 90">
            <a:extLst>
              <a:ext uri="{FF2B5EF4-FFF2-40B4-BE49-F238E27FC236}">
                <a16:creationId xmlns:a16="http://schemas.microsoft.com/office/drawing/2014/main" id="{1E86CBE1-AE26-4A3E-84D7-C033F697CA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87371" y="4606252"/>
            <a:ext cx="1323563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</a:rPr>
              <a:t>80%</a:t>
            </a:r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71E320E8-4800-4F17-BDD0-8AA7519BB6AC}"/>
              </a:ext>
            </a:extLst>
          </p:cNvPr>
          <p:cNvSpPr/>
          <p:nvPr/>
        </p:nvSpPr>
        <p:spPr>
          <a:xfrm>
            <a:off x="2092732" y="247688"/>
            <a:ext cx="3725847" cy="410842"/>
          </a:xfrm>
          <a:prstGeom prst="roundRect">
            <a:avLst>
              <a:gd name="adj" fmla="val 11381"/>
            </a:avLst>
          </a:prstGeom>
          <a:solidFill>
            <a:srgbClr val="FF0000">
              <a:alpha val="1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35D29BA3-9598-46ED-8EBB-771CD35F91F4}"/>
              </a:ext>
            </a:extLst>
          </p:cNvPr>
          <p:cNvSpPr/>
          <p:nvPr/>
        </p:nvSpPr>
        <p:spPr>
          <a:xfrm>
            <a:off x="565099" y="705454"/>
            <a:ext cx="1733601" cy="247046"/>
          </a:xfrm>
          <a:prstGeom prst="roundRect">
            <a:avLst>
              <a:gd name="adj" fmla="val 11381"/>
            </a:avLst>
          </a:prstGeom>
          <a:solidFill>
            <a:srgbClr val="FFC0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C2E20ABD-9423-426C-B99E-6F6C08C7B303}"/>
              </a:ext>
            </a:extLst>
          </p:cNvPr>
          <p:cNvSpPr/>
          <p:nvPr/>
        </p:nvSpPr>
        <p:spPr>
          <a:xfrm>
            <a:off x="2471428" y="705453"/>
            <a:ext cx="1922772" cy="300839"/>
          </a:xfrm>
          <a:prstGeom prst="roundRect">
            <a:avLst>
              <a:gd name="adj" fmla="val 11381"/>
            </a:avLst>
          </a:prstGeom>
          <a:solidFill>
            <a:srgbClr val="FFC0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CABFC5BD-D5BE-4BB1-A49C-F9D71EB44E4E}"/>
              </a:ext>
            </a:extLst>
          </p:cNvPr>
          <p:cNvSpPr/>
          <p:nvPr/>
        </p:nvSpPr>
        <p:spPr>
          <a:xfrm>
            <a:off x="4621851" y="691059"/>
            <a:ext cx="1922772" cy="300839"/>
          </a:xfrm>
          <a:prstGeom prst="roundRect">
            <a:avLst>
              <a:gd name="adj" fmla="val 11381"/>
            </a:avLst>
          </a:prstGeom>
          <a:solidFill>
            <a:srgbClr val="FFC0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60B7D083-7414-4C7B-A782-95D9B2D9C26E}"/>
              </a:ext>
            </a:extLst>
          </p:cNvPr>
          <p:cNvSpPr/>
          <p:nvPr/>
        </p:nvSpPr>
        <p:spPr>
          <a:xfrm>
            <a:off x="8104076" y="691059"/>
            <a:ext cx="2703623" cy="275439"/>
          </a:xfrm>
          <a:prstGeom prst="roundRect">
            <a:avLst>
              <a:gd name="adj" fmla="val 11381"/>
            </a:avLst>
          </a:prstGeom>
          <a:solidFill>
            <a:srgbClr val="FFC0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54732F10-0774-4CA3-9F29-2AB9DACAA9A5}"/>
              </a:ext>
            </a:extLst>
          </p:cNvPr>
          <p:cNvSpPr/>
          <p:nvPr/>
        </p:nvSpPr>
        <p:spPr>
          <a:xfrm>
            <a:off x="596901" y="1084686"/>
            <a:ext cx="1473200" cy="247047"/>
          </a:xfrm>
          <a:prstGeom prst="roundRect">
            <a:avLst>
              <a:gd name="adj" fmla="val 11381"/>
            </a:avLst>
          </a:prstGeom>
          <a:solidFill>
            <a:srgbClr val="FFC0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9C457EC6-85EF-4312-89E4-4DE4B867DDBE}"/>
              </a:ext>
            </a:extLst>
          </p:cNvPr>
          <p:cNvSpPr/>
          <p:nvPr/>
        </p:nvSpPr>
        <p:spPr>
          <a:xfrm>
            <a:off x="838200" y="1502703"/>
            <a:ext cx="4152900" cy="247047"/>
          </a:xfrm>
          <a:prstGeom prst="roundRect">
            <a:avLst>
              <a:gd name="adj" fmla="val 11381"/>
            </a:avLst>
          </a:prstGeom>
          <a:solidFill>
            <a:srgbClr val="92D05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E72EA01B-CB07-40E0-A427-8617DE62AF29}"/>
              </a:ext>
            </a:extLst>
          </p:cNvPr>
          <p:cNvSpPr/>
          <p:nvPr/>
        </p:nvSpPr>
        <p:spPr>
          <a:xfrm>
            <a:off x="990600" y="1882867"/>
            <a:ext cx="5692706" cy="239071"/>
          </a:xfrm>
          <a:prstGeom prst="roundRect">
            <a:avLst>
              <a:gd name="adj" fmla="val 11381"/>
            </a:avLst>
          </a:prstGeom>
          <a:solidFill>
            <a:srgbClr val="92D05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144495" y="2489687"/>
            <a:ext cx="18512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 smtClean="0">
                <a:solidFill>
                  <a:schemeClr val="tx1"/>
                </a:solidFill>
                <a:latin typeface="+mj-lt"/>
              </a:rPr>
              <a:t>Tóm tắt</a:t>
            </a:r>
            <a:endParaRPr lang="en-US" sz="28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71714" y="2924588"/>
            <a:ext cx="399576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 smtClean="0">
                <a:solidFill>
                  <a:schemeClr val="tx1"/>
                </a:solidFill>
                <a:latin typeface="+mj-lt"/>
              </a:rPr>
              <a:t>Chiều dài: 4m</a:t>
            </a:r>
          </a:p>
          <a:p>
            <a:endParaRPr lang="en-US" sz="28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83076" y="3336978"/>
            <a:ext cx="34759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 smtClean="0">
                <a:solidFill>
                  <a:schemeClr val="tx1"/>
                </a:solidFill>
                <a:latin typeface="+mj-lt"/>
              </a:rPr>
              <a:t>Chiều rộng: 3m</a:t>
            </a:r>
            <a:endParaRPr lang="en-US" sz="28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67387" y="3805514"/>
            <a:ext cx="27148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 smtClean="0">
                <a:solidFill>
                  <a:schemeClr val="tx1"/>
                </a:solidFill>
                <a:latin typeface="+mj-lt"/>
              </a:rPr>
              <a:t>Chiều cao: 3m</a:t>
            </a:r>
            <a:endParaRPr lang="en-US" sz="28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65099" y="4202766"/>
            <a:ext cx="51106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 smtClean="0">
                <a:solidFill>
                  <a:schemeClr val="tx1"/>
                </a:solidFill>
                <a:latin typeface="+mj-lt"/>
              </a:rPr>
              <a:t>Thể tích nước = 80% thể tích bể</a:t>
            </a:r>
            <a:endParaRPr lang="en-US" sz="28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12916" y="4581788"/>
            <a:ext cx="52714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 smtClean="0">
                <a:solidFill>
                  <a:schemeClr val="tx1"/>
                </a:solidFill>
                <a:latin typeface="+mj-lt"/>
              </a:rPr>
              <a:t>Trong bể có bao nhiêu lít nước? (1</a:t>
            </a:r>
            <a:r>
              <a:rPr lang="vi-VN" sz="2800" b="1" i="1" dirty="0" smtClean="0">
                <a:solidFill>
                  <a:schemeClr val="tx1"/>
                </a:solidFill>
                <a:latin typeface="+mj-lt"/>
              </a:rPr>
              <a:t>l </a:t>
            </a:r>
            <a:r>
              <a:rPr lang="vi-VN" sz="2800" b="1" dirty="0" smtClean="0">
                <a:solidFill>
                  <a:schemeClr val="tx1"/>
                </a:solidFill>
                <a:latin typeface="+mj-lt"/>
              </a:rPr>
              <a:t>= 1</a:t>
            </a:r>
            <a:r>
              <a:rPr lang="vi-VN" sz="2800" b="1" dirty="0" smtClean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dm</a:t>
            </a:r>
            <a:r>
              <a:rPr lang="vi-VN" sz="2800" b="1" baseline="30000" dirty="0" smtClean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3</a:t>
            </a:r>
            <a:r>
              <a:rPr lang="vi-VN" sz="2800" b="1" dirty="0" smtClean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)</a:t>
            </a:r>
            <a:endParaRPr lang="en-US" sz="2800" b="1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840406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 animBg="1"/>
      <p:bldP spid="23" grpId="0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6" grpId="0"/>
      <p:bldP spid="7" grpId="0"/>
      <p:bldP spid="8" grpId="0"/>
      <p:bldP spid="9" grpId="0"/>
      <p:bldP spid="1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8EED2255-5E1D-4054-A109-040680E74069}"/>
              </a:ext>
            </a:extLst>
          </p:cNvPr>
          <p:cNvSpPr/>
          <p:nvPr/>
        </p:nvSpPr>
        <p:spPr>
          <a:xfrm>
            <a:off x="284472" y="270568"/>
            <a:ext cx="11750951" cy="2109516"/>
          </a:xfrm>
          <a:prstGeom prst="roundRect">
            <a:avLst>
              <a:gd name="adj" fmla="val 11381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49BFA84-768A-4D2F-981D-DED55D25F446}"/>
              </a:ext>
            </a:extLst>
          </p:cNvPr>
          <p:cNvSpPr/>
          <p:nvPr/>
        </p:nvSpPr>
        <p:spPr>
          <a:xfrm>
            <a:off x="146050" y="138382"/>
            <a:ext cx="11750951" cy="2109517"/>
          </a:xfrm>
          <a:prstGeom prst="roundRect">
            <a:avLst>
              <a:gd name="adj" fmla="val 1138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79FB903-D15B-4A2B-B3E1-0B8B37E73188}"/>
              </a:ext>
            </a:extLst>
          </p:cNvPr>
          <p:cNvSpPr txBox="1"/>
          <p:nvPr/>
        </p:nvSpPr>
        <p:spPr>
          <a:xfrm>
            <a:off x="457200" y="223644"/>
            <a:ext cx="11137900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srgbClr val="DF343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Bài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srgbClr val="DF343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3: </a:t>
            </a:r>
            <a:r>
              <a:rPr kumimoji="0" lang="vi-VN" sz="25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Một bể nước hình hộp chữ nhật có các kích thước đo ở trong lòng bể là: chiều dài 4m, chiều rộng 3m, chiều cao 2,5m. Biết rằng 80% thể tích của bể đang chứa nước. Hỏi: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5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a) Trong bể có bao nhiêu lít nước ? (1l = 1dm</a:t>
            </a:r>
            <a:r>
              <a:rPr kumimoji="0" lang="vi-VN" sz="2500" b="1" i="0" u="none" strike="noStrike" kern="1200" cap="none" spc="0" normalizeH="0" baseline="3000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3</a:t>
            </a:r>
            <a:r>
              <a:rPr kumimoji="0" lang="vi-VN" sz="25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) 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5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b) Mức nước chứa trong bể cao bao nhiêu mét ?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AE1992C-5410-4BF6-B7CE-9200F56052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314563"/>
            <a:ext cx="4647795" cy="2591078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01F2A7A1-FB9A-4997-B08E-EB191A99E19B}"/>
              </a:ext>
            </a:extLst>
          </p:cNvPr>
          <p:cNvSpPr/>
          <p:nvPr/>
        </p:nvSpPr>
        <p:spPr>
          <a:xfrm>
            <a:off x="5019300" y="2288581"/>
            <a:ext cx="6851023" cy="4569419"/>
          </a:xfrm>
          <a:prstGeom prst="rect">
            <a:avLst/>
          </a:prstGeom>
          <a:solidFill>
            <a:schemeClr val="bg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: Rounded Corners 2">
            <a:extLst>
              <a:ext uri="{FF2B5EF4-FFF2-40B4-BE49-F238E27FC236}">
                <a16:creationId xmlns:a16="http://schemas.microsoft.com/office/drawing/2014/main" id="{9A62D950-3688-4CC4-B26F-98F2E3DEB9A9}"/>
              </a:ext>
            </a:extLst>
          </p:cNvPr>
          <p:cNvSpPr/>
          <p:nvPr/>
        </p:nvSpPr>
        <p:spPr>
          <a:xfrm>
            <a:off x="7667575" y="1887902"/>
            <a:ext cx="1431286" cy="550342"/>
          </a:xfrm>
          <a:custGeom>
            <a:avLst/>
            <a:gdLst>
              <a:gd name="connsiteX0" fmla="*/ 0 w 9505950"/>
              <a:gd name="connsiteY0" fmla="*/ 692498 h 1384995"/>
              <a:gd name="connsiteX1" fmla="*/ 692498 w 9505950"/>
              <a:gd name="connsiteY1" fmla="*/ 0 h 1384995"/>
              <a:gd name="connsiteX2" fmla="*/ 8813453 w 9505950"/>
              <a:gd name="connsiteY2" fmla="*/ 0 h 1384995"/>
              <a:gd name="connsiteX3" fmla="*/ 9505951 w 9505950"/>
              <a:gd name="connsiteY3" fmla="*/ 692498 h 1384995"/>
              <a:gd name="connsiteX4" fmla="*/ 9505950 w 9505950"/>
              <a:gd name="connsiteY4" fmla="*/ 692498 h 1384995"/>
              <a:gd name="connsiteX5" fmla="*/ 8813452 w 9505950"/>
              <a:gd name="connsiteY5" fmla="*/ 1384996 h 1384995"/>
              <a:gd name="connsiteX6" fmla="*/ 692498 w 9505950"/>
              <a:gd name="connsiteY6" fmla="*/ 1384995 h 1384995"/>
              <a:gd name="connsiteX7" fmla="*/ 0 w 9505950"/>
              <a:gd name="connsiteY7" fmla="*/ 692497 h 1384995"/>
              <a:gd name="connsiteX8" fmla="*/ 0 w 9505950"/>
              <a:gd name="connsiteY8" fmla="*/ 692498 h 13849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505950" h="1384995" fill="none" extrusionOk="0">
                <a:moveTo>
                  <a:pt x="0" y="692498"/>
                </a:moveTo>
                <a:cubicBezTo>
                  <a:pt x="38440" y="346088"/>
                  <a:pt x="258644" y="-52383"/>
                  <a:pt x="692498" y="0"/>
                </a:cubicBezTo>
                <a:cubicBezTo>
                  <a:pt x="4047778" y="-154472"/>
                  <a:pt x="6922746" y="-165626"/>
                  <a:pt x="8813453" y="0"/>
                </a:cubicBezTo>
                <a:cubicBezTo>
                  <a:pt x="9211463" y="-19350"/>
                  <a:pt x="9448468" y="305732"/>
                  <a:pt x="9505951" y="692498"/>
                </a:cubicBezTo>
                <a:lnTo>
                  <a:pt x="9505950" y="692498"/>
                </a:lnTo>
                <a:cubicBezTo>
                  <a:pt x="9505739" y="1062807"/>
                  <a:pt x="9124722" y="1362667"/>
                  <a:pt x="8813452" y="1384996"/>
                </a:cubicBezTo>
                <a:cubicBezTo>
                  <a:pt x="5987043" y="1342792"/>
                  <a:pt x="4602487" y="1223698"/>
                  <a:pt x="692498" y="1384995"/>
                </a:cubicBezTo>
                <a:cubicBezTo>
                  <a:pt x="328420" y="1387342"/>
                  <a:pt x="5421" y="1140560"/>
                  <a:pt x="0" y="692497"/>
                </a:cubicBezTo>
                <a:lnTo>
                  <a:pt x="0" y="692498"/>
                </a:lnTo>
                <a:close/>
              </a:path>
              <a:path w="9505950" h="1384995" stroke="0" extrusionOk="0">
                <a:moveTo>
                  <a:pt x="0" y="692498"/>
                </a:moveTo>
                <a:cubicBezTo>
                  <a:pt x="73310" y="318747"/>
                  <a:pt x="280498" y="-39749"/>
                  <a:pt x="692498" y="0"/>
                </a:cubicBezTo>
                <a:cubicBezTo>
                  <a:pt x="3179683" y="-136090"/>
                  <a:pt x="6220791" y="117287"/>
                  <a:pt x="8813453" y="0"/>
                </a:cubicBezTo>
                <a:cubicBezTo>
                  <a:pt x="9194387" y="4411"/>
                  <a:pt x="9551642" y="341078"/>
                  <a:pt x="9505951" y="692498"/>
                </a:cubicBezTo>
                <a:lnTo>
                  <a:pt x="9505950" y="692498"/>
                </a:lnTo>
                <a:cubicBezTo>
                  <a:pt x="9500823" y="1097893"/>
                  <a:pt x="9121258" y="1397440"/>
                  <a:pt x="8813452" y="1384996"/>
                </a:cubicBezTo>
                <a:cubicBezTo>
                  <a:pt x="5198419" y="1431328"/>
                  <a:pt x="2693001" y="1251055"/>
                  <a:pt x="692498" y="1384995"/>
                </a:cubicBezTo>
                <a:cubicBezTo>
                  <a:pt x="349135" y="1338046"/>
                  <a:pt x="25743" y="1077364"/>
                  <a:pt x="0" y="692497"/>
                </a:cubicBezTo>
                <a:lnTo>
                  <a:pt x="0" y="692498"/>
                </a:lnTo>
                <a:close/>
              </a:path>
            </a:pathLst>
          </a:custGeom>
          <a:solidFill>
            <a:schemeClr val="bg1"/>
          </a:solidFill>
          <a:ln w="76200">
            <a:solidFill>
              <a:srgbClr val="FBBC05"/>
            </a:solidFill>
            <a:extLst>
              <a:ext uri="{C807C97D-BFC1-408E-A445-0C87EB9F89A2}">
                <ask:lineSketchStyleProps xmlns="" xmlns:ask="http://schemas.microsoft.com/office/drawing/2018/sketchyshapes" sd="2214188587">
                  <a:custGeom>
                    <a:avLst/>
                    <a:gdLst>
                      <a:gd name="connsiteX0" fmla="*/ 0 w 1431286"/>
                      <a:gd name="connsiteY0" fmla="*/ 275171 h 550342"/>
                      <a:gd name="connsiteX1" fmla="*/ 104267 w 1431286"/>
                      <a:gd name="connsiteY1" fmla="*/ 0 h 550342"/>
                      <a:gd name="connsiteX2" fmla="*/ 1327018 w 1431286"/>
                      <a:gd name="connsiteY2" fmla="*/ 0 h 550342"/>
                      <a:gd name="connsiteX3" fmla="*/ 1431286 w 1431286"/>
                      <a:gd name="connsiteY3" fmla="*/ 275171 h 550342"/>
                      <a:gd name="connsiteX4" fmla="*/ 1431285 w 1431286"/>
                      <a:gd name="connsiteY4" fmla="*/ 275171 h 550342"/>
                      <a:gd name="connsiteX5" fmla="*/ 1327018 w 1431286"/>
                      <a:gd name="connsiteY5" fmla="*/ 550342 h 550342"/>
                      <a:gd name="connsiteX6" fmla="*/ 104267 w 1431286"/>
                      <a:gd name="connsiteY6" fmla="*/ 550342 h 550342"/>
                      <a:gd name="connsiteX7" fmla="*/ 0 w 1431286"/>
                      <a:gd name="connsiteY7" fmla="*/ 275170 h 550342"/>
                      <a:gd name="connsiteX8" fmla="*/ 0 w 1431286"/>
                      <a:gd name="connsiteY8" fmla="*/ 275171 h 550342"/>
                      <a:gd name="connsiteX0" fmla="*/ 0 w 1431286"/>
                      <a:gd name="connsiteY0" fmla="*/ 275171 h 550342"/>
                      <a:gd name="connsiteX1" fmla="*/ 104267 w 1431286"/>
                      <a:gd name="connsiteY1" fmla="*/ 0 h 550342"/>
                      <a:gd name="connsiteX2" fmla="*/ 1327018 w 1431286"/>
                      <a:gd name="connsiteY2" fmla="*/ 0 h 550342"/>
                      <a:gd name="connsiteX3" fmla="*/ 1431286 w 1431286"/>
                      <a:gd name="connsiteY3" fmla="*/ 275171 h 550342"/>
                      <a:gd name="connsiteX4" fmla="*/ 1431285 w 1431286"/>
                      <a:gd name="connsiteY4" fmla="*/ 275171 h 550342"/>
                      <a:gd name="connsiteX5" fmla="*/ 1327018 w 1431286"/>
                      <a:gd name="connsiteY5" fmla="*/ 550342 h 550342"/>
                      <a:gd name="connsiteX6" fmla="*/ 104267 w 1431286"/>
                      <a:gd name="connsiteY6" fmla="*/ 550342 h 550342"/>
                      <a:gd name="connsiteX7" fmla="*/ 0 w 1431286"/>
                      <a:gd name="connsiteY7" fmla="*/ 275170 h 550342"/>
                      <a:gd name="connsiteX8" fmla="*/ 0 w 1431286"/>
                      <a:gd name="connsiteY8" fmla="*/ 275171 h 55034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431286" h="550342" fill="none" extrusionOk="0">
                        <a:moveTo>
                          <a:pt x="0" y="275171"/>
                        </a:moveTo>
                        <a:cubicBezTo>
                          <a:pt x="12017" y="143363"/>
                          <a:pt x="31032" y="-28878"/>
                          <a:pt x="104267" y="0"/>
                        </a:cubicBezTo>
                        <a:cubicBezTo>
                          <a:pt x="577774" y="-92521"/>
                          <a:pt x="1075531" y="-27471"/>
                          <a:pt x="1327018" y="0"/>
                        </a:cubicBezTo>
                        <a:cubicBezTo>
                          <a:pt x="1393535" y="-15887"/>
                          <a:pt x="1406606" y="120283"/>
                          <a:pt x="1431286" y="275171"/>
                        </a:cubicBezTo>
                        <a:lnTo>
                          <a:pt x="1431285" y="275171"/>
                        </a:lnTo>
                        <a:cubicBezTo>
                          <a:pt x="1431146" y="416084"/>
                          <a:pt x="1368895" y="539904"/>
                          <a:pt x="1327018" y="550342"/>
                        </a:cubicBezTo>
                        <a:cubicBezTo>
                          <a:pt x="895497" y="530387"/>
                          <a:pt x="715123" y="473787"/>
                          <a:pt x="104267" y="550342"/>
                        </a:cubicBezTo>
                        <a:cubicBezTo>
                          <a:pt x="69190" y="553795"/>
                          <a:pt x="1058" y="456139"/>
                          <a:pt x="0" y="275170"/>
                        </a:cubicBezTo>
                        <a:lnTo>
                          <a:pt x="0" y="275171"/>
                        </a:lnTo>
                        <a:close/>
                      </a:path>
                      <a:path w="1431286" h="550342" stroke="0" extrusionOk="0">
                        <a:moveTo>
                          <a:pt x="0" y="275171"/>
                        </a:moveTo>
                        <a:cubicBezTo>
                          <a:pt x="2872" y="123170"/>
                          <a:pt x="44507" y="-17197"/>
                          <a:pt x="104267" y="0"/>
                        </a:cubicBezTo>
                        <a:cubicBezTo>
                          <a:pt x="508744" y="-26533"/>
                          <a:pt x="1002184" y="21209"/>
                          <a:pt x="1327018" y="0"/>
                        </a:cubicBezTo>
                        <a:cubicBezTo>
                          <a:pt x="1384247" y="10129"/>
                          <a:pt x="1448795" y="146671"/>
                          <a:pt x="1431286" y="275171"/>
                        </a:cubicBezTo>
                        <a:lnTo>
                          <a:pt x="1431285" y="275171"/>
                        </a:lnTo>
                        <a:cubicBezTo>
                          <a:pt x="1425256" y="441531"/>
                          <a:pt x="1374215" y="555051"/>
                          <a:pt x="1327018" y="550342"/>
                        </a:cubicBezTo>
                        <a:cubicBezTo>
                          <a:pt x="784720" y="558537"/>
                          <a:pt x="423081" y="536074"/>
                          <a:pt x="104267" y="550342"/>
                        </a:cubicBezTo>
                        <a:cubicBezTo>
                          <a:pt x="39842" y="516637"/>
                          <a:pt x="1007" y="422888"/>
                          <a:pt x="0" y="275170"/>
                        </a:cubicBezTo>
                        <a:lnTo>
                          <a:pt x="0" y="275171"/>
                        </a:lnTo>
                        <a:close/>
                      </a:path>
                      <a:path w="1431286" h="550342" fill="none" stroke="0" extrusionOk="0">
                        <a:moveTo>
                          <a:pt x="0" y="275171"/>
                        </a:moveTo>
                        <a:cubicBezTo>
                          <a:pt x="14258" y="138527"/>
                          <a:pt x="37804" y="-22348"/>
                          <a:pt x="104267" y="0"/>
                        </a:cubicBezTo>
                        <a:cubicBezTo>
                          <a:pt x="576188" y="-57882"/>
                          <a:pt x="1030591" y="-21834"/>
                          <a:pt x="1327018" y="0"/>
                        </a:cubicBezTo>
                        <a:cubicBezTo>
                          <a:pt x="1383839" y="1312"/>
                          <a:pt x="1431825" y="127730"/>
                          <a:pt x="1431286" y="275171"/>
                        </a:cubicBezTo>
                        <a:lnTo>
                          <a:pt x="1431285" y="275171"/>
                        </a:lnTo>
                        <a:cubicBezTo>
                          <a:pt x="1430677" y="424898"/>
                          <a:pt x="1371988" y="541785"/>
                          <a:pt x="1327018" y="550342"/>
                        </a:cubicBezTo>
                        <a:cubicBezTo>
                          <a:pt x="879278" y="524647"/>
                          <a:pt x="722501" y="492992"/>
                          <a:pt x="104267" y="550342"/>
                        </a:cubicBezTo>
                        <a:cubicBezTo>
                          <a:pt x="62614" y="535463"/>
                          <a:pt x="21826" y="455181"/>
                          <a:pt x="0" y="275170"/>
                        </a:cubicBezTo>
                        <a:lnTo>
                          <a:pt x="0" y="275171"/>
                        </a:ln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2">
            <a:extLst>
              <a:ext uri="{FF2B5EF4-FFF2-40B4-BE49-F238E27FC236}">
                <a16:creationId xmlns:a16="http://schemas.microsoft.com/office/drawing/2014/main" id="{5A496B2B-2C5C-4DD7-A132-8D804054DB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38161" y="1864381"/>
            <a:ext cx="125867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 err="1">
                <a:solidFill>
                  <a:srgbClr val="CC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altLang="en-US" sz="2800" b="1" dirty="0">
                <a:solidFill>
                  <a:srgbClr val="CC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CC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giải</a:t>
            </a:r>
            <a:endParaRPr lang="en-US" altLang="en-US" sz="2800" b="1" dirty="0">
              <a:solidFill>
                <a:srgbClr val="CC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Rectangle 4">
            <a:extLst>
              <a:ext uri="{FF2B5EF4-FFF2-40B4-BE49-F238E27FC236}">
                <a16:creationId xmlns:a16="http://schemas.microsoft.com/office/drawing/2014/main" id="{7A436F3D-29B0-4A08-9F10-29798133AC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91911" y="2603499"/>
            <a:ext cx="8305800" cy="40134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en-US" altLang="en-US" sz="2800" dirty="0" err="1" smtClean="0">
                <a:ln w="0"/>
                <a:solidFill>
                  <a:srgbClr val="00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altLang="en-US" sz="2800" dirty="0" smtClean="0">
                <a:ln w="0"/>
                <a:solidFill>
                  <a:srgbClr val="00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>
                <a:ln w="0"/>
                <a:solidFill>
                  <a:srgbClr val="00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tích của bể là:</a:t>
            </a:r>
          </a:p>
          <a:p>
            <a:pPr algn="ctr">
              <a:lnSpc>
                <a:spcPct val="130000"/>
              </a:lnSpc>
            </a:pPr>
            <a:r>
              <a:rPr lang="en-US" altLang="en-US" sz="2800" dirty="0">
                <a:ln w="0"/>
                <a:solidFill>
                  <a:srgbClr val="00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 x 3 x 2,5 = </a:t>
            </a:r>
            <a:r>
              <a:rPr lang="en-US" altLang="en-US" sz="2800" dirty="0" smtClean="0">
                <a:ln w="0"/>
                <a:solidFill>
                  <a:srgbClr val="00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30</a:t>
            </a:r>
            <a:r>
              <a:rPr lang="vi-VN" altLang="en-US" sz="2800" dirty="0" smtClean="0">
                <a:ln w="0"/>
                <a:solidFill>
                  <a:srgbClr val="00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smtClean="0">
                <a:ln w="0"/>
                <a:solidFill>
                  <a:srgbClr val="00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en-US" sz="2800" dirty="0">
                <a:ln w="0"/>
                <a:solidFill>
                  <a:srgbClr val="00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altLang="en-US" sz="2800" baseline="30000" dirty="0">
                <a:ln w="0"/>
                <a:solidFill>
                  <a:srgbClr val="00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sz="2800" dirty="0">
                <a:ln w="0"/>
                <a:solidFill>
                  <a:srgbClr val="00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ctr">
              <a:lnSpc>
                <a:spcPct val="130000"/>
              </a:lnSpc>
            </a:pPr>
            <a:r>
              <a:rPr lang="en-US" altLang="en-US" sz="2800" dirty="0">
                <a:ln w="0"/>
                <a:solidFill>
                  <a:srgbClr val="00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Thể tích phần bể có chứa nước là:</a:t>
            </a:r>
          </a:p>
          <a:p>
            <a:pPr algn="ctr">
              <a:lnSpc>
                <a:spcPct val="130000"/>
              </a:lnSpc>
            </a:pPr>
            <a:r>
              <a:rPr lang="en-US" altLang="en-US" sz="2800" dirty="0">
                <a:ln w="0"/>
                <a:solidFill>
                  <a:srgbClr val="00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30 : 100 x 80 = </a:t>
            </a:r>
            <a:r>
              <a:rPr lang="en-US" altLang="en-US" sz="2800" dirty="0" smtClean="0">
                <a:ln w="0"/>
                <a:solidFill>
                  <a:srgbClr val="00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24</a:t>
            </a:r>
            <a:r>
              <a:rPr lang="vi-VN" altLang="en-US" sz="2800" dirty="0" smtClean="0">
                <a:ln w="0"/>
                <a:solidFill>
                  <a:srgbClr val="00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smtClean="0">
                <a:ln w="0"/>
                <a:solidFill>
                  <a:srgbClr val="00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en-US" sz="2800" dirty="0">
                <a:ln w="0"/>
                <a:solidFill>
                  <a:srgbClr val="00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altLang="en-US" sz="2800" baseline="30000" dirty="0">
                <a:ln w="0"/>
                <a:solidFill>
                  <a:srgbClr val="00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sz="2800" dirty="0">
                <a:ln w="0"/>
                <a:solidFill>
                  <a:srgbClr val="00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lnSpc>
                <a:spcPct val="130000"/>
              </a:lnSpc>
            </a:pPr>
            <a:r>
              <a:rPr lang="vi-VN" altLang="en-US" sz="2800" dirty="0" smtClean="0">
                <a:ln w="0"/>
                <a:solidFill>
                  <a:srgbClr val="00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a) Số lít nước chứa trong bể là:</a:t>
            </a:r>
          </a:p>
          <a:p>
            <a:pPr>
              <a:lnSpc>
                <a:spcPct val="130000"/>
              </a:lnSpc>
            </a:pPr>
            <a:r>
              <a:rPr lang="vi-VN" altLang="en-US" sz="2800" dirty="0">
                <a:ln w="0"/>
                <a:solidFill>
                  <a:srgbClr val="00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2800" dirty="0" smtClean="0">
                <a:ln w="0"/>
                <a:solidFill>
                  <a:srgbClr val="00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en-US" altLang="en-US" sz="2800" dirty="0" err="1" smtClean="0">
                <a:ln w="0"/>
                <a:solidFill>
                  <a:srgbClr val="00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altLang="en-US" sz="2800" dirty="0" smtClean="0">
                <a:ln w="0"/>
                <a:solidFill>
                  <a:srgbClr val="00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>
                <a:ln w="0"/>
                <a:solidFill>
                  <a:srgbClr val="00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24m</a:t>
            </a:r>
            <a:r>
              <a:rPr lang="en-US" altLang="en-US" sz="2800" baseline="30000" dirty="0">
                <a:ln w="0"/>
                <a:solidFill>
                  <a:srgbClr val="00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en-US" altLang="en-US" sz="2800" dirty="0">
                <a:ln w="0"/>
                <a:solidFill>
                  <a:srgbClr val="00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= 24 000dm</a:t>
            </a:r>
            <a:r>
              <a:rPr lang="en-US" altLang="en-US" sz="2800" baseline="30000" dirty="0">
                <a:ln w="0"/>
                <a:solidFill>
                  <a:srgbClr val="00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sz="2800" dirty="0">
                <a:ln w="0"/>
                <a:solidFill>
                  <a:srgbClr val="00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altLang="en-US" sz="2800" dirty="0" smtClean="0">
                <a:ln w="0"/>
                <a:solidFill>
                  <a:srgbClr val="00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24</a:t>
            </a:r>
            <a:r>
              <a:rPr lang="vi-VN" altLang="en-US" sz="2800" dirty="0" smtClean="0">
                <a:ln w="0"/>
                <a:solidFill>
                  <a:srgbClr val="00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000</a:t>
            </a:r>
            <a:r>
              <a:rPr lang="vi-VN" altLang="en-US" sz="2800" i="1" dirty="0" smtClean="0">
                <a:ln w="0"/>
                <a:solidFill>
                  <a:srgbClr val="00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endParaRPr lang="vi-VN" altLang="en-US" sz="2800" dirty="0" smtClean="0">
              <a:ln w="0"/>
              <a:solidFill>
                <a:srgbClr val="0066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30000"/>
              </a:lnSpc>
            </a:pPr>
            <a:endParaRPr lang="en-US" altLang="en-US" sz="2800" dirty="0">
              <a:ln w="0"/>
              <a:solidFill>
                <a:srgbClr val="0066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039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9" grpId="0"/>
      <p:bldP spid="24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27C22CF2-C689-4B30-A83A-70DBA8779CD7}"/>
              </a:ext>
            </a:extLst>
          </p:cNvPr>
          <p:cNvSpPr/>
          <p:nvPr/>
        </p:nvSpPr>
        <p:spPr>
          <a:xfrm>
            <a:off x="284472" y="270568"/>
            <a:ext cx="11750951" cy="2109516"/>
          </a:xfrm>
          <a:prstGeom prst="roundRect">
            <a:avLst>
              <a:gd name="adj" fmla="val 11381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03831D97-7BA2-44D0-93B8-1AAC4F70F47B}"/>
              </a:ext>
            </a:extLst>
          </p:cNvPr>
          <p:cNvSpPr/>
          <p:nvPr/>
        </p:nvSpPr>
        <p:spPr>
          <a:xfrm>
            <a:off x="146050" y="138382"/>
            <a:ext cx="11750951" cy="2109517"/>
          </a:xfrm>
          <a:prstGeom prst="roundRect">
            <a:avLst>
              <a:gd name="adj" fmla="val 1138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83FC785-366B-4419-8ECC-A8DA30D84A29}"/>
              </a:ext>
            </a:extLst>
          </p:cNvPr>
          <p:cNvSpPr txBox="1"/>
          <p:nvPr/>
        </p:nvSpPr>
        <p:spPr>
          <a:xfrm>
            <a:off x="457200" y="223644"/>
            <a:ext cx="11137900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srgbClr val="DF343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Bài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srgbClr val="DF343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3: </a:t>
            </a:r>
            <a:r>
              <a:rPr kumimoji="0" lang="vi-VN" sz="25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Một bể nước hình hộp chữ nhật có các kích thước đo ở trong lòng bể là: chiều dài 4m, chiều rộng 3m, chiều cao 2,5m. Biết rằng 80% thể tích của bể đang chứa nước. Hỏi: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5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a) Trong bể có bao nhiêu lít nước ? (1l = 1dm</a:t>
            </a:r>
            <a:r>
              <a:rPr kumimoji="0" lang="vi-VN" sz="2500" b="1" i="0" u="none" strike="noStrike" kern="1200" cap="none" spc="0" normalizeH="0" baseline="3000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3</a:t>
            </a:r>
            <a:r>
              <a:rPr kumimoji="0" lang="vi-VN" sz="25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) 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5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b) Mức nước chứa trong bể cao bao nhiêu mét ?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2D765DA-6801-4281-A971-D2D6102847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314563"/>
            <a:ext cx="4647795" cy="259107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11ABBB2-BF22-487A-8DEA-AF951D6CB537}"/>
              </a:ext>
            </a:extLst>
          </p:cNvPr>
          <p:cNvSpPr/>
          <p:nvPr/>
        </p:nvSpPr>
        <p:spPr>
          <a:xfrm>
            <a:off x="5019300" y="2288581"/>
            <a:ext cx="6851023" cy="4569419"/>
          </a:xfrm>
          <a:prstGeom prst="rect">
            <a:avLst/>
          </a:prstGeom>
          <a:solidFill>
            <a:schemeClr val="bg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: Rounded Corners 2">
            <a:extLst>
              <a:ext uri="{FF2B5EF4-FFF2-40B4-BE49-F238E27FC236}">
                <a16:creationId xmlns:a16="http://schemas.microsoft.com/office/drawing/2014/main" id="{FFC0FF75-5B00-4044-BACB-6AA46986F632}"/>
              </a:ext>
            </a:extLst>
          </p:cNvPr>
          <p:cNvSpPr/>
          <p:nvPr/>
        </p:nvSpPr>
        <p:spPr>
          <a:xfrm>
            <a:off x="7667575" y="1887902"/>
            <a:ext cx="1431286" cy="550342"/>
          </a:xfrm>
          <a:custGeom>
            <a:avLst/>
            <a:gdLst>
              <a:gd name="connsiteX0" fmla="*/ 0 w 9505950"/>
              <a:gd name="connsiteY0" fmla="*/ 692498 h 1384995"/>
              <a:gd name="connsiteX1" fmla="*/ 692498 w 9505950"/>
              <a:gd name="connsiteY1" fmla="*/ 0 h 1384995"/>
              <a:gd name="connsiteX2" fmla="*/ 8813453 w 9505950"/>
              <a:gd name="connsiteY2" fmla="*/ 0 h 1384995"/>
              <a:gd name="connsiteX3" fmla="*/ 9505951 w 9505950"/>
              <a:gd name="connsiteY3" fmla="*/ 692498 h 1384995"/>
              <a:gd name="connsiteX4" fmla="*/ 9505950 w 9505950"/>
              <a:gd name="connsiteY4" fmla="*/ 692498 h 1384995"/>
              <a:gd name="connsiteX5" fmla="*/ 8813452 w 9505950"/>
              <a:gd name="connsiteY5" fmla="*/ 1384996 h 1384995"/>
              <a:gd name="connsiteX6" fmla="*/ 692498 w 9505950"/>
              <a:gd name="connsiteY6" fmla="*/ 1384995 h 1384995"/>
              <a:gd name="connsiteX7" fmla="*/ 0 w 9505950"/>
              <a:gd name="connsiteY7" fmla="*/ 692497 h 1384995"/>
              <a:gd name="connsiteX8" fmla="*/ 0 w 9505950"/>
              <a:gd name="connsiteY8" fmla="*/ 692498 h 13849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505950" h="1384995" fill="none" extrusionOk="0">
                <a:moveTo>
                  <a:pt x="0" y="692498"/>
                </a:moveTo>
                <a:cubicBezTo>
                  <a:pt x="38440" y="346088"/>
                  <a:pt x="258644" y="-52383"/>
                  <a:pt x="692498" y="0"/>
                </a:cubicBezTo>
                <a:cubicBezTo>
                  <a:pt x="4047778" y="-154472"/>
                  <a:pt x="6922746" y="-165626"/>
                  <a:pt x="8813453" y="0"/>
                </a:cubicBezTo>
                <a:cubicBezTo>
                  <a:pt x="9211463" y="-19350"/>
                  <a:pt x="9448468" y="305732"/>
                  <a:pt x="9505951" y="692498"/>
                </a:cubicBezTo>
                <a:lnTo>
                  <a:pt x="9505950" y="692498"/>
                </a:lnTo>
                <a:cubicBezTo>
                  <a:pt x="9505739" y="1062807"/>
                  <a:pt x="9124722" y="1362667"/>
                  <a:pt x="8813452" y="1384996"/>
                </a:cubicBezTo>
                <a:cubicBezTo>
                  <a:pt x="5987043" y="1342792"/>
                  <a:pt x="4602487" y="1223698"/>
                  <a:pt x="692498" y="1384995"/>
                </a:cubicBezTo>
                <a:cubicBezTo>
                  <a:pt x="328420" y="1387342"/>
                  <a:pt x="5421" y="1140560"/>
                  <a:pt x="0" y="692497"/>
                </a:cubicBezTo>
                <a:lnTo>
                  <a:pt x="0" y="692498"/>
                </a:lnTo>
                <a:close/>
              </a:path>
              <a:path w="9505950" h="1384995" stroke="0" extrusionOk="0">
                <a:moveTo>
                  <a:pt x="0" y="692498"/>
                </a:moveTo>
                <a:cubicBezTo>
                  <a:pt x="73310" y="318747"/>
                  <a:pt x="280498" y="-39749"/>
                  <a:pt x="692498" y="0"/>
                </a:cubicBezTo>
                <a:cubicBezTo>
                  <a:pt x="3179683" y="-136090"/>
                  <a:pt x="6220791" y="117287"/>
                  <a:pt x="8813453" y="0"/>
                </a:cubicBezTo>
                <a:cubicBezTo>
                  <a:pt x="9194387" y="4411"/>
                  <a:pt x="9551642" y="341078"/>
                  <a:pt x="9505951" y="692498"/>
                </a:cubicBezTo>
                <a:lnTo>
                  <a:pt x="9505950" y="692498"/>
                </a:lnTo>
                <a:cubicBezTo>
                  <a:pt x="9500823" y="1097893"/>
                  <a:pt x="9121258" y="1397440"/>
                  <a:pt x="8813452" y="1384996"/>
                </a:cubicBezTo>
                <a:cubicBezTo>
                  <a:pt x="5198419" y="1431328"/>
                  <a:pt x="2693001" y="1251055"/>
                  <a:pt x="692498" y="1384995"/>
                </a:cubicBezTo>
                <a:cubicBezTo>
                  <a:pt x="349135" y="1338046"/>
                  <a:pt x="25743" y="1077364"/>
                  <a:pt x="0" y="692497"/>
                </a:cubicBezTo>
                <a:lnTo>
                  <a:pt x="0" y="692498"/>
                </a:lnTo>
                <a:close/>
              </a:path>
            </a:pathLst>
          </a:custGeom>
          <a:solidFill>
            <a:schemeClr val="bg1"/>
          </a:solidFill>
          <a:ln w="76200">
            <a:solidFill>
              <a:srgbClr val="FBBC05"/>
            </a:solidFill>
            <a:extLst>
              <a:ext uri="{C807C97D-BFC1-408E-A445-0C87EB9F89A2}">
                <ask:lineSketchStyleProps xmlns="" xmlns:ask="http://schemas.microsoft.com/office/drawing/2018/sketchyshapes" sd="2214188587">
                  <a:custGeom>
                    <a:avLst/>
                    <a:gdLst>
                      <a:gd name="connsiteX0" fmla="*/ 0 w 1431286"/>
                      <a:gd name="connsiteY0" fmla="*/ 275171 h 550342"/>
                      <a:gd name="connsiteX1" fmla="*/ 104267 w 1431286"/>
                      <a:gd name="connsiteY1" fmla="*/ 0 h 550342"/>
                      <a:gd name="connsiteX2" fmla="*/ 1327018 w 1431286"/>
                      <a:gd name="connsiteY2" fmla="*/ 0 h 550342"/>
                      <a:gd name="connsiteX3" fmla="*/ 1431286 w 1431286"/>
                      <a:gd name="connsiteY3" fmla="*/ 275171 h 550342"/>
                      <a:gd name="connsiteX4" fmla="*/ 1431285 w 1431286"/>
                      <a:gd name="connsiteY4" fmla="*/ 275171 h 550342"/>
                      <a:gd name="connsiteX5" fmla="*/ 1327018 w 1431286"/>
                      <a:gd name="connsiteY5" fmla="*/ 550342 h 550342"/>
                      <a:gd name="connsiteX6" fmla="*/ 104267 w 1431286"/>
                      <a:gd name="connsiteY6" fmla="*/ 550342 h 550342"/>
                      <a:gd name="connsiteX7" fmla="*/ 0 w 1431286"/>
                      <a:gd name="connsiteY7" fmla="*/ 275170 h 550342"/>
                      <a:gd name="connsiteX8" fmla="*/ 0 w 1431286"/>
                      <a:gd name="connsiteY8" fmla="*/ 275171 h 550342"/>
                      <a:gd name="connsiteX0" fmla="*/ 0 w 1431286"/>
                      <a:gd name="connsiteY0" fmla="*/ 275171 h 550342"/>
                      <a:gd name="connsiteX1" fmla="*/ 104267 w 1431286"/>
                      <a:gd name="connsiteY1" fmla="*/ 0 h 550342"/>
                      <a:gd name="connsiteX2" fmla="*/ 1327018 w 1431286"/>
                      <a:gd name="connsiteY2" fmla="*/ 0 h 550342"/>
                      <a:gd name="connsiteX3" fmla="*/ 1431286 w 1431286"/>
                      <a:gd name="connsiteY3" fmla="*/ 275171 h 550342"/>
                      <a:gd name="connsiteX4" fmla="*/ 1431285 w 1431286"/>
                      <a:gd name="connsiteY4" fmla="*/ 275171 h 550342"/>
                      <a:gd name="connsiteX5" fmla="*/ 1327018 w 1431286"/>
                      <a:gd name="connsiteY5" fmla="*/ 550342 h 550342"/>
                      <a:gd name="connsiteX6" fmla="*/ 104267 w 1431286"/>
                      <a:gd name="connsiteY6" fmla="*/ 550342 h 550342"/>
                      <a:gd name="connsiteX7" fmla="*/ 0 w 1431286"/>
                      <a:gd name="connsiteY7" fmla="*/ 275170 h 550342"/>
                      <a:gd name="connsiteX8" fmla="*/ 0 w 1431286"/>
                      <a:gd name="connsiteY8" fmla="*/ 275171 h 55034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431286" h="550342" fill="none" extrusionOk="0">
                        <a:moveTo>
                          <a:pt x="0" y="275171"/>
                        </a:moveTo>
                        <a:cubicBezTo>
                          <a:pt x="12017" y="143363"/>
                          <a:pt x="31032" y="-28878"/>
                          <a:pt x="104267" y="0"/>
                        </a:cubicBezTo>
                        <a:cubicBezTo>
                          <a:pt x="577774" y="-92521"/>
                          <a:pt x="1075531" y="-27471"/>
                          <a:pt x="1327018" y="0"/>
                        </a:cubicBezTo>
                        <a:cubicBezTo>
                          <a:pt x="1393535" y="-15887"/>
                          <a:pt x="1406606" y="120283"/>
                          <a:pt x="1431286" y="275171"/>
                        </a:cubicBezTo>
                        <a:lnTo>
                          <a:pt x="1431285" y="275171"/>
                        </a:lnTo>
                        <a:cubicBezTo>
                          <a:pt x="1431146" y="416084"/>
                          <a:pt x="1368895" y="539904"/>
                          <a:pt x="1327018" y="550342"/>
                        </a:cubicBezTo>
                        <a:cubicBezTo>
                          <a:pt x="895497" y="530387"/>
                          <a:pt x="715123" y="473787"/>
                          <a:pt x="104267" y="550342"/>
                        </a:cubicBezTo>
                        <a:cubicBezTo>
                          <a:pt x="69190" y="553795"/>
                          <a:pt x="1058" y="456139"/>
                          <a:pt x="0" y="275170"/>
                        </a:cubicBezTo>
                        <a:lnTo>
                          <a:pt x="0" y="275171"/>
                        </a:lnTo>
                        <a:close/>
                      </a:path>
                      <a:path w="1431286" h="550342" stroke="0" extrusionOk="0">
                        <a:moveTo>
                          <a:pt x="0" y="275171"/>
                        </a:moveTo>
                        <a:cubicBezTo>
                          <a:pt x="2872" y="123170"/>
                          <a:pt x="44507" y="-17197"/>
                          <a:pt x="104267" y="0"/>
                        </a:cubicBezTo>
                        <a:cubicBezTo>
                          <a:pt x="508744" y="-26533"/>
                          <a:pt x="1002184" y="21209"/>
                          <a:pt x="1327018" y="0"/>
                        </a:cubicBezTo>
                        <a:cubicBezTo>
                          <a:pt x="1384247" y="10129"/>
                          <a:pt x="1448795" y="146671"/>
                          <a:pt x="1431286" y="275171"/>
                        </a:cubicBezTo>
                        <a:lnTo>
                          <a:pt x="1431285" y="275171"/>
                        </a:lnTo>
                        <a:cubicBezTo>
                          <a:pt x="1425256" y="441531"/>
                          <a:pt x="1374215" y="555051"/>
                          <a:pt x="1327018" y="550342"/>
                        </a:cubicBezTo>
                        <a:cubicBezTo>
                          <a:pt x="784720" y="558537"/>
                          <a:pt x="423081" y="536074"/>
                          <a:pt x="104267" y="550342"/>
                        </a:cubicBezTo>
                        <a:cubicBezTo>
                          <a:pt x="39842" y="516637"/>
                          <a:pt x="1007" y="422888"/>
                          <a:pt x="0" y="275170"/>
                        </a:cubicBezTo>
                        <a:lnTo>
                          <a:pt x="0" y="275171"/>
                        </a:lnTo>
                        <a:close/>
                      </a:path>
                      <a:path w="1431286" h="550342" fill="none" stroke="0" extrusionOk="0">
                        <a:moveTo>
                          <a:pt x="0" y="275171"/>
                        </a:moveTo>
                        <a:cubicBezTo>
                          <a:pt x="14258" y="138527"/>
                          <a:pt x="37804" y="-22348"/>
                          <a:pt x="104267" y="0"/>
                        </a:cubicBezTo>
                        <a:cubicBezTo>
                          <a:pt x="576188" y="-57882"/>
                          <a:pt x="1030591" y="-21834"/>
                          <a:pt x="1327018" y="0"/>
                        </a:cubicBezTo>
                        <a:cubicBezTo>
                          <a:pt x="1383839" y="1312"/>
                          <a:pt x="1431825" y="127730"/>
                          <a:pt x="1431286" y="275171"/>
                        </a:cubicBezTo>
                        <a:lnTo>
                          <a:pt x="1431285" y="275171"/>
                        </a:lnTo>
                        <a:cubicBezTo>
                          <a:pt x="1430677" y="424898"/>
                          <a:pt x="1371988" y="541785"/>
                          <a:pt x="1327018" y="550342"/>
                        </a:cubicBezTo>
                        <a:cubicBezTo>
                          <a:pt x="879278" y="524647"/>
                          <a:pt x="722501" y="492992"/>
                          <a:pt x="104267" y="550342"/>
                        </a:cubicBezTo>
                        <a:cubicBezTo>
                          <a:pt x="62614" y="535463"/>
                          <a:pt x="21826" y="455181"/>
                          <a:pt x="0" y="275170"/>
                        </a:cubicBezTo>
                        <a:lnTo>
                          <a:pt x="0" y="275171"/>
                        </a:ln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22">
            <a:extLst>
              <a:ext uri="{FF2B5EF4-FFF2-40B4-BE49-F238E27FC236}">
                <a16:creationId xmlns:a16="http://schemas.microsoft.com/office/drawing/2014/main" id="{A556989E-DF86-4C12-803F-F941438F7D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38161" y="1864381"/>
            <a:ext cx="125867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 err="1">
                <a:solidFill>
                  <a:srgbClr val="CC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altLang="en-US" sz="2800" b="1" dirty="0">
                <a:solidFill>
                  <a:srgbClr val="CC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CC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giải</a:t>
            </a:r>
            <a:endParaRPr lang="en-US" altLang="en-US" sz="2800" b="1" dirty="0">
              <a:solidFill>
                <a:srgbClr val="CC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F097A3A-56E8-4102-B5FC-755388123828}"/>
              </a:ext>
            </a:extLst>
          </p:cNvPr>
          <p:cNvSpPr txBox="1"/>
          <p:nvPr/>
        </p:nvSpPr>
        <p:spPr>
          <a:xfrm>
            <a:off x="5225361" y="2913117"/>
            <a:ext cx="6438900" cy="34532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altLang="en-US" sz="2800" b="1" dirty="0">
                <a:ln w="0"/>
                <a:solidFill>
                  <a:srgbClr val="00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lang="en-US" altLang="en-US" sz="2800" b="1" dirty="0" err="1">
                <a:ln w="0"/>
                <a:solidFill>
                  <a:srgbClr val="00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altLang="en-US" sz="2800" b="1" dirty="0">
                <a:ln w="0"/>
                <a:solidFill>
                  <a:srgbClr val="00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n w="0"/>
                <a:solidFill>
                  <a:srgbClr val="00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altLang="en-US" sz="2800" b="1" dirty="0">
                <a:ln w="0"/>
                <a:solidFill>
                  <a:srgbClr val="00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n w="0"/>
                <a:solidFill>
                  <a:srgbClr val="00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đáy</a:t>
            </a:r>
            <a:r>
              <a:rPr lang="en-US" altLang="en-US" sz="2800" b="1" dirty="0">
                <a:ln w="0"/>
                <a:solidFill>
                  <a:srgbClr val="00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n w="0"/>
                <a:solidFill>
                  <a:srgbClr val="00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800" b="1" dirty="0">
                <a:ln w="0"/>
                <a:solidFill>
                  <a:srgbClr val="00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n w="0"/>
                <a:solidFill>
                  <a:srgbClr val="00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bể</a:t>
            </a:r>
            <a:r>
              <a:rPr lang="en-US" altLang="en-US" sz="2800" b="1" dirty="0">
                <a:ln w="0"/>
                <a:solidFill>
                  <a:srgbClr val="00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n w="0"/>
                <a:solidFill>
                  <a:srgbClr val="00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800" b="1" dirty="0">
                <a:ln w="0"/>
                <a:solidFill>
                  <a:srgbClr val="00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ctr">
              <a:lnSpc>
                <a:spcPct val="130000"/>
              </a:lnSpc>
            </a:pPr>
            <a:r>
              <a:rPr lang="en-US" altLang="en-US" sz="2800" b="1" dirty="0">
                <a:ln w="0"/>
                <a:solidFill>
                  <a:srgbClr val="00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 x 4 = 12(m</a:t>
            </a:r>
            <a:r>
              <a:rPr lang="en-US" altLang="en-US" sz="2800" b="1" baseline="30000" dirty="0">
                <a:ln w="0"/>
                <a:solidFill>
                  <a:srgbClr val="00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2800" b="1" dirty="0" smtClean="0">
                <a:ln w="0"/>
                <a:solidFill>
                  <a:srgbClr val="00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vi-VN" altLang="en-US" sz="2800" b="1" dirty="0" smtClean="0">
              <a:ln w="0"/>
              <a:solidFill>
                <a:srgbClr val="0066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30000"/>
              </a:lnSpc>
            </a:pPr>
            <a:r>
              <a:rPr lang="en-US" altLang="en-US" sz="2800" b="1" dirty="0" err="1" smtClean="0">
                <a:ln w="0"/>
                <a:solidFill>
                  <a:srgbClr val="00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altLang="en-US" sz="2800" b="1" dirty="0" smtClean="0">
                <a:ln w="0"/>
                <a:solidFill>
                  <a:srgbClr val="00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n w="0"/>
                <a:solidFill>
                  <a:srgbClr val="00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altLang="en-US" sz="2800" b="1" dirty="0">
                <a:ln w="0"/>
                <a:solidFill>
                  <a:srgbClr val="00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n w="0"/>
                <a:solidFill>
                  <a:srgbClr val="00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mực</a:t>
            </a:r>
            <a:r>
              <a:rPr lang="en-US" altLang="en-US" sz="2800" b="1" dirty="0">
                <a:ln w="0"/>
                <a:solidFill>
                  <a:srgbClr val="00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ln w="0"/>
                <a:solidFill>
                  <a:srgbClr val="00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vi-VN" altLang="en-US" sz="2800" b="1" dirty="0" smtClean="0">
                <a:ln w="0"/>
                <a:solidFill>
                  <a:srgbClr val="00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chứa</a:t>
            </a:r>
            <a:r>
              <a:rPr lang="en-US" altLang="en-US" sz="2800" b="1" dirty="0" smtClean="0">
                <a:ln w="0"/>
                <a:solidFill>
                  <a:srgbClr val="00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n w="0"/>
                <a:solidFill>
                  <a:srgbClr val="00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2800" b="1" dirty="0">
                <a:ln w="0"/>
                <a:solidFill>
                  <a:srgbClr val="00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n w="0"/>
                <a:solidFill>
                  <a:srgbClr val="00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bể</a:t>
            </a:r>
            <a:r>
              <a:rPr lang="en-US" altLang="en-US" sz="2800" b="1" dirty="0">
                <a:ln w="0"/>
                <a:solidFill>
                  <a:srgbClr val="00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n w="0"/>
                <a:solidFill>
                  <a:srgbClr val="00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800" b="1" dirty="0">
                <a:ln w="0"/>
                <a:solidFill>
                  <a:srgbClr val="00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>
              <a:lnSpc>
                <a:spcPct val="130000"/>
              </a:lnSpc>
            </a:pPr>
            <a:r>
              <a:rPr lang="en-US" altLang="en-US" sz="2800" b="1" dirty="0">
                <a:ln w="0"/>
                <a:solidFill>
                  <a:srgbClr val="00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24 : 12= 2 (m)                     </a:t>
            </a:r>
          </a:p>
          <a:p>
            <a:pPr algn="ctr">
              <a:lnSpc>
                <a:spcPct val="130000"/>
              </a:lnSpc>
            </a:pPr>
            <a:r>
              <a:rPr lang="en-US" altLang="en-US" sz="2800" b="1" dirty="0">
                <a:ln w="0"/>
                <a:solidFill>
                  <a:srgbClr val="00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2800" b="1" dirty="0" err="1">
                <a:ln w="0"/>
                <a:solidFill>
                  <a:srgbClr val="00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altLang="en-US" sz="2800" b="1" dirty="0">
                <a:ln w="0"/>
                <a:solidFill>
                  <a:srgbClr val="00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n w="0"/>
                <a:solidFill>
                  <a:srgbClr val="00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800" b="1" dirty="0">
                <a:ln w="0"/>
                <a:solidFill>
                  <a:srgbClr val="00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 a) 24 000 </a:t>
            </a:r>
            <a:r>
              <a:rPr lang="en-US" altLang="en-US" sz="2800" b="1" dirty="0" err="1">
                <a:ln w="0"/>
                <a:solidFill>
                  <a:srgbClr val="00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lít</a:t>
            </a:r>
            <a:endParaRPr lang="en-US" altLang="en-US" sz="2800" b="1" dirty="0">
              <a:ln w="0"/>
              <a:solidFill>
                <a:srgbClr val="0066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30000"/>
              </a:lnSpc>
            </a:pPr>
            <a:r>
              <a:rPr lang="en-US" altLang="en-US" sz="2800" b="1" dirty="0">
                <a:ln w="0"/>
                <a:solidFill>
                  <a:srgbClr val="00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b) 2 </a:t>
            </a:r>
            <a:r>
              <a:rPr lang="en-US" altLang="en-US" sz="2800" b="1" dirty="0" smtClean="0">
                <a:ln w="0"/>
                <a:solidFill>
                  <a:srgbClr val="00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endParaRPr lang="en-US" sz="2800" b="1" dirty="0">
              <a:ln w="0"/>
              <a:solidFill>
                <a:srgbClr val="0066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6175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7" name="Google Shape;707;p26" descr="A picture containing chart&#10;&#10;Description automatically generated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08" name="Google Shape;708;p26"/>
          <p:cNvGrpSpPr/>
          <p:nvPr/>
        </p:nvGrpSpPr>
        <p:grpSpPr>
          <a:xfrm>
            <a:off x="7949880" y="2957282"/>
            <a:ext cx="3387739" cy="3602004"/>
            <a:chOff x="2293937" y="2574770"/>
            <a:chExt cx="3716024" cy="4124204"/>
          </a:xfrm>
        </p:grpSpPr>
        <p:pic>
          <p:nvPicPr>
            <p:cNvPr id="709" name="Google Shape;709;p26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3680781" y="2574770"/>
              <a:ext cx="1865268" cy="38907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10" name="Google Shape;710;p26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 flipH="1">
              <a:off x="4625920" y="5505908"/>
              <a:ext cx="606166" cy="90614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11" name="Google Shape;711;p26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 rot="778525" flipH="1">
              <a:off x="4000975" y="5447229"/>
              <a:ext cx="424398" cy="1050653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712" name="Google Shape;712;p26"/>
            <p:cNvGrpSpPr/>
            <p:nvPr/>
          </p:nvGrpSpPr>
          <p:grpSpPr>
            <a:xfrm rot="-156204" flipH="1">
              <a:off x="4073562" y="3370654"/>
              <a:ext cx="1090156" cy="595452"/>
              <a:chOff x="8481030" y="4097106"/>
              <a:chExt cx="925375" cy="568703"/>
            </a:xfrm>
          </p:grpSpPr>
          <p:sp>
            <p:nvSpPr>
              <p:cNvPr id="713" name="Google Shape;713;p26"/>
              <p:cNvSpPr/>
              <p:nvPr/>
            </p:nvSpPr>
            <p:spPr>
              <a:xfrm rot="-531688">
                <a:off x="8516323" y="4103602"/>
                <a:ext cx="120568" cy="467556"/>
              </a:xfrm>
              <a:custGeom>
                <a:avLst/>
                <a:gdLst/>
                <a:ahLst/>
                <a:cxnLst/>
                <a:rect l="l" t="t" r="r" b="b"/>
                <a:pathLst>
                  <a:path w="154496" h="268433" extrusionOk="0">
                    <a:moveTo>
                      <a:pt x="154492" y="259368"/>
                    </a:moveTo>
                    <a:cubicBezTo>
                      <a:pt x="154968" y="282069"/>
                      <a:pt x="118774" y="257416"/>
                      <a:pt x="89039" y="237035"/>
                    </a:cubicBezTo>
                    <a:lnTo>
                      <a:pt x="1661" y="123792"/>
                    </a:lnTo>
                    <a:cubicBezTo>
                      <a:pt x="-1196" y="119982"/>
                      <a:pt x="-244" y="115220"/>
                      <a:pt x="3566" y="112362"/>
                    </a:cubicBezTo>
                    <a:cubicBezTo>
                      <a:pt x="7376" y="109505"/>
                      <a:pt x="12139" y="110457"/>
                      <a:pt x="14996" y="114267"/>
                    </a:cubicBezTo>
                    <a:lnTo>
                      <a:pt x="121617" y="248738"/>
                    </a:lnTo>
                    <a:lnTo>
                      <a:pt x="129296" y="198087"/>
                    </a:lnTo>
                    <a:lnTo>
                      <a:pt x="29284" y="12350"/>
                    </a:lnTo>
                    <a:cubicBezTo>
                      <a:pt x="27379" y="8540"/>
                      <a:pt x="28331" y="2825"/>
                      <a:pt x="33094" y="920"/>
                    </a:cubicBezTo>
                    <a:cubicBezTo>
                      <a:pt x="36904" y="-985"/>
                      <a:pt x="42619" y="-33"/>
                      <a:pt x="44524" y="4730"/>
                    </a:cubicBezTo>
                    <a:lnTo>
                      <a:pt x="144536" y="191420"/>
                    </a:lnTo>
                    <a:cubicBezTo>
                      <a:pt x="144536" y="192372"/>
                      <a:pt x="145489" y="193325"/>
                      <a:pt x="145489" y="194277"/>
                    </a:cubicBezTo>
                    <a:lnTo>
                      <a:pt x="154492" y="259368"/>
                    </a:lnTo>
                    <a:close/>
                  </a:path>
                </a:pathLst>
              </a:custGeom>
              <a:solidFill>
                <a:srgbClr val="C4C4C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  <p:sp>
            <p:nvSpPr>
              <p:cNvPr id="714" name="Google Shape;714;p26"/>
              <p:cNvSpPr/>
              <p:nvPr/>
            </p:nvSpPr>
            <p:spPr>
              <a:xfrm rot="-382840">
                <a:off x="9259192" y="4162766"/>
                <a:ext cx="127877" cy="355099"/>
              </a:xfrm>
              <a:custGeom>
                <a:avLst/>
                <a:gdLst/>
                <a:ahLst/>
                <a:cxnLst/>
                <a:rect l="l" t="t" r="r" b="b"/>
                <a:pathLst>
                  <a:path w="127877" h="313026" extrusionOk="0">
                    <a:moveTo>
                      <a:pt x="7863" y="313026"/>
                    </a:moveTo>
                    <a:cubicBezTo>
                      <a:pt x="6910" y="313026"/>
                      <a:pt x="5958" y="313026"/>
                      <a:pt x="5005" y="312074"/>
                    </a:cubicBezTo>
                    <a:cubicBezTo>
                      <a:pt x="1195" y="310169"/>
                      <a:pt x="-710" y="306359"/>
                      <a:pt x="243" y="302549"/>
                    </a:cubicBezTo>
                    <a:lnTo>
                      <a:pt x="33580" y="167294"/>
                    </a:lnTo>
                    <a:cubicBezTo>
                      <a:pt x="33580" y="167294"/>
                      <a:pt x="33580" y="166341"/>
                      <a:pt x="33580" y="166341"/>
                    </a:cubicBezTo>
                    <a:lnTo>
                      <a:pt x="100255" y="5369"/>
                    </a:lnTo>
                    <a:cubicBezTo>
                      <a:pt x="102160" y="1559"/>
                      <a:pt x="106923" y="-1299"/>
                      <a:pt x="110733" y="606"/>
                    </a:cubicBezTo>
                    <a:cubicBezTo>
                      <a:pt x="114543" y="2511"/>
                      <a:pt x="117400" y="7274"/>
                      <a:pt x="115495" y="11084"/>
                    </a:cubicBezTo>
                    <a:lnTo>
                      <a:pt x="48820" y="171104"/>
                    </a:lnTo>
                    <a:lnTo>
                      <a:pt x="27865" y="258734"/>
                    </a:lnTo>
                    <a:lnTo>
                      <a:pt x="112638" y="129194"/>
                    </a:lnTo>
                    <a:cubicBezTo>
                      <a:pt x="115495" y="125384"/>
                      <a:pt x="120258" y="124431"/>
                      <a:pt x="124068" y="126336"/>
                    </a:cubicBezTo>
                    <a:cubicBezTo>
                      <a:pt x="127878" y="129194"/>
                      <a:pt x="128830" y="133956"/>
                      <a:pt x="126925" y="137766"/>
                    </a:cubicBezTo>
                    <a:lnTo>
                      <a:pt x="14530" y="310169"/>
                    </a:lnTo>
                    <a:cubicBezTo>
                      <a:pt x="12625" y="312074"/>
                      <a:pt x="9768" y="313026"/>
                      <a:pt x="7863" y="313026"/>
                    </a:cubicBezTo>
                    <a:close/>
                  </a:path>
                </a:pathLst>
              </a:custGeom>
              <a:solidFill>
                <a:srgbClr val="C4C4C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  <p:grpSp>
            <p:nvGrpSpPr>
              <p:cNvPr id="715" name="Google Shape;715;p26"/>
              <p:cNvGrpSpPr/>
              <p:nvPr/>
            </p:nvGrpSpPr>
            <p:grpSpPr>
              <a:xfrm>
                <a:off x="8588056" y="4271430"/>
                <a:ext cx="752475" cy="394379"/>
                <a:chOff x="8588056" y="4271430"/>
                <a:chExt cx="752475" cy="394379"/>
              </a:xfrm>
            </p:grpSpPr>
            <p:sp>
              <p:nvSpPr>
                <p:cNvPr id="716" name="Google Shape;716;p26"/>
                <p:cNvSpPr/>
                <p:nvPr/>
              </p:nvSpPr>
              <p:spPr>
                <a:xfrm>
                  <a:off x="8588056" y="4271430"/>
                  <a:ext cx="752475" cy="3943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2475" h="394379" extrusionOk="0">
                      <a:moveTo>
                        <a:pt x="0" y="125730"/>
                      </a:moveTo>
                      <a:lnTo>
                        <a:pt x="430530" y="0"/>
                      </a:lnTo>
                      <a:cubicBezTo>
                        <a:pt x="499110" y="13335"/>
                        <a:pt x="661988" y="73343"/>
                        <a:pt x="752475" y="103823"/>
                      </a:cubicBezTo>
                      <a:cubicBezTo>
                        <a:pt x="743903" y="150495"/>
                        <a:pt x="729615" y="196215"/>
                        <a:pt x="713423" y="241935"/>
                      </a:cubicBezTo>
                      <a:cubicBezTo>
                        <a:pt x="677228" y="276225"/>
                        <a:pt x="518160" y="391478"/>
                        <a:pt x="371475" y="394335"/>
                      </a:cubicBezTo>
                      <a:cubicBezTo>
                        <a:pt x="224790" y="397193"/>
                        <a:pt x="23812" y="261937"/>
                        <a:pt x="23812" y="261937"/>
                      </a:cubicBezTo>
                      <a:cubicBezTo>
                        <a:pt x="7620" y="213360"/>
                        <a:pt x="0" y="125730"/>
                        <a:pt x="0" y="12573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endParaRPr>
                </a:p>
              </p:txBody>
            </p:sp>
            <p:sp>
              <p:nvSpPr>
                <p:cNvPr id="717" name="Google Shape;717;p26"/>
                <p:cNvSpPr/>
                <p:nvPr/>
              </p:nvSpPr>
              <p:spPr>
                <a:xfrm>
                  <a:off x="8646158" y="4359858"/>
                  <a:ext cx="654367" cy="1030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4367" h="103023" extrusionOk="0">
                      <a:moveTo>
                        <a:pt x="654368" y="103024"/>
                      </a:moveTo>
                      <a:cubicBezTo>
                        <a:pt x="654368" y="103024"/>
                        <a:pt x="443865" y="3964"/>
                        <a:pt x="390525" y="154"/>
                      </a:cubicBezTo>
                      <a:cubicBezTo>
                        <a:pt x="338138" y="-4609"/>
                        <a:pt x="0" y="103024"/>
                        <a:pt x="0" y="103024"/>
                      </a:cubicBezTo>
                      <a:cubicBezTo>
                        <a:pt x="0" y="103024"/>
                        <a:pt x="303848" y="33491"/>
                        <a:pt x="390525" y="38254"/>
                      </a:cubicBezTo>
                      <a:cubicBezTo>
                        <a:pt x="479107" y="43969"/>
                        <a:pt x="654368" y="103024"/>
                        <a:pt x="654368" y="103024"/>
                      </a:cubicBezTo>
                      <a:close/>
                    </a:path>
                  </a:pathLst>
                </a:custGeom>
                <a:solidFill>
                  <a:srgbClr val="E3E3E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endParaRPr>
                </a:p>
              </p:txBody>
            </p:sp>
            <p:sp>
              <p:nvSpPr>
                <p:cNvPr id="718" name="Google Shape;718;p26"/>
                <p:cNvSpPr/>
                <p:nvPr/>
              </p:nvSpPr>
              <p:spPr>
                <a:xfrm>
                  <a:off x="8649016" y="4476652"/>
                  <a:ext cx="583882" cy="700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3882" h="70049" extrusionOk="0">
                      <a:moveTo>
                        <a:pt x="583883" y="70050"/>
                      </a:moveTo>
                      <a:cubicBezTo>
                        <a:pt x="583883" y="70050"/>
                        <a:pt x="453390" y="6232"/>
                        <a:pt x="384810" y="517"/>
                      </a:cubicBezTo>
                      <a:cubicBezTo>
                        <a:pt x="300038" y="-6150"/>
                        <a:pt x="0" y="53857"/>
                        <a:pt x="0" y="53857"/>
                      </a:cubicBezTo>
                      <a:cubicBezTo>
                        <a:pt x="0" y="53857"/>
                        <a:pt x="319088" y="22425"/>
                        <a:pt x="384810" y="28140"/>
                      </a:cubicBezTo>
                      <a:cubicBezTo>
                        <a:pt x="449580" y="33855"/>
                        <a:pt x="583883" y="70050"/>
                        <a:pt x="583883" y="70050"/>
                      </a:cubicBezTo>
                      <a:close/>
                    </a:path>
                  </a:pathLst>
                </a:custGeom>
                <a:solidFill>
                  <a:srgbClr val="E3E3E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endParaRPr>
                </a:p>
              </p:txBody>
            </p:sp>
            <p:sp>
              <p:nvSpPr>
                <p:cNvPr id="719" name="Google Shape;719;p26"/>
                <p:cNvSpPr/>
                <p:nvPr/>
              </p:nvSpPr>
              <p:spPr>
                <a:xfrm>
                  <a:off x="8659493" y="4554322"/>
                  <a:ext cx="521017" cy="763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1017" h="76383" extrusionOk="0">
                      <a:moveTo>
                        <a:pt x="521018" y="22860"/>
                      </a:moveTo>
                      <a:cubicBezTo>
                        <a:pt x="521018" y="22860"/>
                        <a:pt x="308610" y="98107"/>
                        <a:pt x="0" y="0"/>
                      </a:cubicBezTo>
                      <a:cubicBezTo>
                        <a:pt x="0" y="0"/>
                        <a:pt x="99060" y="55245"/>
                        <a:pt x="244793" y="73343"/>
                      </a:cubicBezTo>
                      <a:cubicBezTo>
                        <a:pt x="389573" y="91440"/>
                        <a:pt x="521018" y="22860"/>
                        <a:pt x="521018" y="22860"/>
                      </a:cubicBezTo>
                      <a:close/>
                    </a:path>
                  </a:pathLst>
                </a:custGeom>
                <a:solidFill>
                  <a:srgbClr val="E3E3E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endParaRPr>
                </a:p>
              </p:txBody>
            </p:sp>
          </p:grpSp>
        </p:grpSp>
        <p:pic>
          <p:nvPicPr>
            <p:cNvPr id="720" name="Google Shape;720;p26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 rot="-2348864">
              <a:off x="5084967" y="5002653"/>
              <a:ext cx="660925" cy="107156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21" name="Google Shape;721;p26"/>
            <p:cNvPicPr preferRelativeResize="0"/>
            <p:nvPr/>
          </p:nvPicPr>
          <p:blipFill rotWithShape="1">
            <a:blip r:embed="rId10">
              <a:alphaModFix/>
            </a:blip>
            <a:srcRect r="53218"/>
            <a:stretch/>
          </p:blipFill>
          <p:spPr>
            <a:xfrm rot="8835952" flipH="1">
              <a:off x="5223036" y="4761020"/>
              <a:ext cx="384784" cy="4746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22" name="Google Shape;722;p26"/>
            <p:cNvPicPr preferRelativeResize="0"/>
            <p:nvPr/>
          </p:nvPicPr>
          <p:blipFill rotWithShape="1">
            <a:blip r:embed="rId10">
              <a:alphaModFix/>
            </a:blip>
            <a:srcRect r="53218"/>
            <a:stretch/>
          </p:blipFill>
          <p:spPr>
            <a:xfrm rot="-9193975">
              <a:off x="3699315" y="4820254"/>
              <a:ext cx="402585" cy="48448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23" name="Google Shape;723;p26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 rot="1263660">
              <a:off x="2557324" y="4783554"/>
              <a:ext cx="1387239" cy="172373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724" name="Google Shape;724;p26"/>
          <p:cNvGrpSpPr/>
          <p:nvPr/>
        </p:nvGrpSpPr>
        <p:grpSpPr>
          <a:xfrm>
            <a:off x="449880" y="2954503"/>
            <a:ext cx="2466492" cy="3245432"/>
            <a:chOff x="-99589" y="2574771"/>
            <a:chExt cx="2797760" cy="3971579"/>
          </a:xfrm>
        </p:grpSpPr>
        <p:pic>
          <p:nvPicPr>
            <p:cNvPr id="725" name="Google Shape;725;p26"/>
            <p:cNvPicPr preferRelativeResize="0"/>
            <p:nvPr/>
          </p:nvPicPr>
          <p:blipFill rotWithShape="1">
            <a:blip r:embed="rId12">
              <a:alphaModFix/>
            </a:blip>
            <a:srcRect/>
            <a:stretch/>
          </p:blipFill>
          <p:spPr>
            <a:xfrm>
              <a:off x="308420" y="2574771"/>
              <a:ext cx="2126272" cy="389079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26" name="Google Shape;726;p26"/>
            <p:cNvPicPr preferRelativeResize="0"/>
            <p:nvPr/>
          </p:nvPicPr>
          <p:blipFill rotWithShape="1">
            <a:blip r:embed="rId13">
              <a:alphaModFix/>
            </a:blip>
            <a:srcRect/>
            <a:stretch/>
          </p:blipFill>
          <p:spPr>
            <a:xfrm rot="-751008" flipH="1">
              <a:off x="1479576" y="5572416"/>
              <a:ext cx="679548" cy="9111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27" name="Google Shape;727;p26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 flipH="1">
              <a:off x="687864" y="5538437"/>
              <a:ext cx="421031" cy="947936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728" name="Google Shape;728;p26"/>
            <p:cNvGrpSpPr/>
            <p:nvPr/>
          </p:nvGrpSpPr>
          <p:grpSpPr>
            <a:xfrm rot="-251775" flipH="1">
              <a:off x="699859" y="3531321"/>
              <a:ext cx="1052203" cy="522881"/>
              <a:chOff x="4476342" y="4506249"/>
              <a:chExt cx="864345" cy="409008"/>
            </a:xfrm>
          </p:grpSpPr>
          <p:sp>
            <p:nvSpPr>
              <p:cNvPr id="729" name="Google Shape;729;p26"/>
              <p:cNvSpPr/>
              <p:nvPr/>
            </p:nvSpPr>
            <p:spPr>
              <a:xfrm rot="-251775">
                <a:off x="4486476" y="4509041"/>
                <a:ext cx="86582" cy="280168"/>
              </a:xfrm>
              <a:custGeom>
                <a:avLst/>
                <a:gdLst/>
                <a:ahLst/>
                <a:cxnLst/>
                <a:rect l="l" t="t" r="r" b="b"/>
                <a:pathLst>
                  <a:path w="150181" h="289988" extrusionOk="0">
                    <a:moveTo>
                      <a:pt x="141423" y="289988"/>
                    </a:moveTo>
                    <a:cubicBezTo>
                      <a:pt x="138565" y="289988"/>
                      <a:pt x="136660" y="289162"/>
                      <a:pt x="134755" y="286683"/>
                    </a:cubicBezTo>
                    <a:lnTo>
                      <a:pt x="269" y="138331"/>
                    </a:lnTo>
                    <a:cubicBezTo>
                      <a:pt x="-2588" y="135026"/>
                      <a:pt x="18249" y="129792"/>
                      <a:pt x="19252" y="128415"/>
                    </a:cubicBezTo>
                    <a:cubicBezTo>
                      <a:pt x="20255" y="127038"/>
                      <a:pt x="3428" y="126764"/>
                      <a:pt x="6285" y="130069"/>
                    </a:cubicBezTo>
                    <a:lnTo>
                      <a:pt x="129040" y="255286"/>
                    </a:lnTo>
                    <a:lnTo>
                      <a:pt x="115705" y="171833"/>
                    </a:lnTo>
                    <a:lnTo>
                      <a:pt x="15693" y="10713"/>
                    </a:lnTo>
                    <a:cubicBezTo>
                      <a:pt x="13788" y="7408"/>
                      <a:pt x="14740" y="2450"/>
                      <a:pt x="19503" y="798"/>
                    </a:cubicBezTo>
                    <a:cubicBezTo>
                      <a:pt x="23313" y="-855"/>
                      <a:pt x="29028" y="-28"/>
                      <a:pt x="30933" y="4103"/>
                    </a:cubicBezTo>
                    <a:lnTo>
                      <a:pt x="130945" y="166050"/>
                    </a:lnTo>
                    <a:cubicBezTo>
                      <a:pt x="130945" y="166876"/>
                      <a:pt x="131898" y="167702"/>
                      <a:pt x="131898" y="168528"/>
                    </a:cubicBezTo>
                    <a:lnTo>
                      <a:pt x="149995" y="282552"/>
                    </a:lnTo>
                    <a:cubicBezTo>
                      <a:pt x="150948" y="285857"/>
                      <a:pt x="148090" y="289162"/>
                      <a:pt x="145233" y="289988"/>
                    </a:cubicBezTo>
                    <a:lnTo>
                      <a:pt x="141423" y="289988"/>
                    </a:lnTo>
                    <a:close/>
                  </a:path>
                </a:pathLst>
              </a:custGeom>
              <a:solidFill>
                <a:srgbClr val="C4C4C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  <p:sp>
            <p:nvSpPr>
              <p:cNvPr id="730" name="Google Shape;730;p26"/>
              <p:cNvSpPr/>
              <p:nvPr/>
            </p:nvSpPr>
            <p:spPr>
              <a:xfrm>
                <a:off x="5274367" y="4524580"/>
                <a:ext cx="66320" cy="252724"/>
              </a:xfrm>
              <a:custGeom>
                <a:avLst/>
                <a:gdLst/>
                <a:ahLst/>
                <a:cxnLst/>
                <a:rect l="l" t="t" r="r" b="b"/>
                <a:pathLst>
                  <a:path w="127877" h="271538" extrusionOk="0">
                    <a:moveTo>
                      <a:pt x="7863" y="271539"/>
                    </a:moveTo>
                    <a:cubicBezTo>
                      <a:pt x="6910" y="271539"/>
                      <a:pt x="5958" y="271539"/>
                      <a:pt x="5005" y="270712"/>
                    </a:cubicBezTo>
                    <a:cubicBezTo>
                      <a:pt x="1195" y="269060"/>
                      <a:pt x="-710" y="265755"/>
                      <a:pt x="243" y="262450"/>
                    </a:cubicBezTo>
                    <a:lnTo>
                      <a:pt x="33580" y="145121"/>
                    </a:lnTo>
                    <a:cubicBezTo>
                      <a:pt x="33580" y="145121"/>
                      <a:pt x="33580" y="144295"/>
                      <a:pt x="33580" y="144295"/>
                    </a:cubicBezTo>
                    <a:lnTo>
                      <a:pt x="100255" y="4657"/>
                    </a:lnTo>
                    <a:cubicBezTo>
                      <a:pt x="102160" y="1352"/>
                      <a:pt x="106923" y="-1127"/>
                      <a:pt x="110733" y="526"/>
                    </a:cubicBezTo>
                    <a:cubicBezTo>
                      <a:pt x="114543" y="2179"/>
                      <a:pt x="117400" y="6310"/>
                      <a:pt x="115495" y="9615"/>
                    </a:cubicBezTo>
                    <a:lnTo>
                      <a:pt x="48820" y="148426"/>
                    </a:lnTo>
                    <a:lnTo>
                      <a:pt x="27865" y="224442"/>
                    </a:lnTo>
                    <a:lnTo>
                      <a:pt x="112638" y="112071"/>
                    </a:lnTo>
                    <a:cubicBezTo>
                      <a:pt x="115495" y="108766"/>
                      <a:pt x="120258" y="107940"/>
                      <a:pt x="124068" y="109592"/>
                    </a:cubicBezTo>
                    <a:cubicBezTo>
                      <a:pt x="127878" y="112071"/>
                      <a:pt x="128830" y="116202"/>
                      <a:pt x="126925" y="119507"/>
                    </a:cubicBezTo>
                    <a:lnTo>
                      <a:pt x="14530" y="269060"/>
                    </a:lnTo>
                    <a:cubicBezTo>
                      <a:pt x="12625" y="270712"/>
                      <a:pt x="9768" y="271539"/>
                      <a:pt x="7863" y="271539"/>
                    </a:cubicBezTo>
                    <a:close/>
                  </a:path>
                </a:pathLst>
              </a:custGeom>
              <a:solidFill>
                <a:srgbClr val="C4C4C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  <p:grpSp>
            <p:nvGrpSpPr>
              <p:cNvPr id="731" name="Google Shape;731;p26"/>
              <p:cNvGrpSpPr/>
              <p:nvPr/>
            </p:nvGrpSpPr>
            <p:grpSpPr>
              <a:xfrm>
                <a:off x="4548002" y="4548088"/>
                <a:ext cx="779874" cy="367169"/>
                <a:chOff x="4548002" y="4548088"/>
                <a:chExt cx="779874" cy="367169"/>
              </a:xfrm>
            </p:grpSpPr>
            <p:sp>
              <p:nvSpPr>
                <p:cNvPr id="732" name="Google Shape;732;p26"/>
                <p:cNvSpPr/>
                <p:nvPr/>
              </p:nvSpPr>
              <p:spPr>
                <a:xfrm>
                  <a:off x="4548002" y="4548088"/>
                  <a:ext cx="779874" cy="3671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2475" h="342109" extrusionOk="0">
                      <a:moveTo>
                        <a:pt x="0" y="109066"/>
                      </a:moveTo>
                      <a:lnTo>
                        <a:pt x="430530" y="0"/>
                      </a:lnTo>
                      <a:cubicBezTo>
                        <a:pt x="499110" y="11568"/>
                        <a:pt x="661988" y="63622"/>
                        <a:pt x="752475" y="90062"/>
                      </a:cubicBezTo>
                      <a:cubicBezTo>
                        <a:pt x="743903" y="130549"/>
                        <a:pt x="729615" y="170209"/>
                        <a:pt x="713423" y="209870"/>
                      </a:cubicBezTo>
                      <a:cubicBezTo>
                        <a:pt x="677228" y="239615"/>
                        <a:pt x="518160" y="339592"/>
                        <a:pt x="371475" y="342071"/>
                      </a:cubicBezTo>
                      <a:cubicBezTo>
                        <a:pt x="224790" y="344550"/>
                        <a:pt x="23812" y="227221"/>
                        <a:pt x="23812" y="227221"/>
                      </a:cubicBezTo>
                      <a:cubicBezTo>
                        <a:pt x="7620" y="185082"/>
                        <a:pt x="0" y="109066"/>
                        <a:pt x="0" y="10906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endParaRPr>
                </a:p>
              </p:txBody>
            </p:sp>
            <p:sp>
              <p:nvSpPr>
                <p:cNvPr id="733" name="Google Shape;733;p26"/>
                <p:cNvSpPr/>
                <p:nvPr/>
              </p:nvSpPr>
              <p:spPr>
                <a:xfrm>
                  <a:off x="4602562" y="4629047"/>
                  <a:ext cx="673511" cy="883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4367" h="89369" extrusionOk="0">
                      <a:moveTo>
                        <a:pt x="654368" y="89369"/>
                      </a:moveTo>
                      <a:cubicBezTo>
                        <a:pt x="654368" y="89369"/>
                        <a:pt x="443865" y="3438"/>
                        <a:pt x="390525" y="133"/>
                      </a:cubicBezTo>
                      <a:cubicBezTo>
                        <a:pt x="338138" y="-3998"/>
                        <a:pt x="0" y="89369"/>
                        <a:pt x="0" y="89369"/>
                      </a:cubicBezTo>
                      <a:cubicBezTo>
                        <a:pt x="0" y="89369"/>
                        <a:pt x="303848" y="29052"/>
                        <a:pt x="390525" y="33184"/>
                      </a:cubicBezTo>
                      <a:cubicBezTo>
                        <a:pt x="479107" y="38141"/>
                        <a:pt x="654368" y="89369"/>
                        <a:pt x="654368" y="89369"/>
                      </a:cubicBezTo>
                      <a:close/>
                    </a:path>
                  </a:pathLst>
                </a:custGeom>
                <a:solidFill>
                  <a:srgbClr val="E3E3E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endParaRPr>
                </a:p>
              </p:txBody>
            </p:sp>
            <p:sp>
              <p:nvSpPr>
                <p:cNvPr id="734" name="Google Shape;734;p26"/>
                <p:cNvSpPr/>
                <p:nvPr/>
              </p:nvSpPr>
              <p:spPr>
                <a:xfrm>
                  <a:off x="4621400" y="4740541"/>
                  <a:ext cx="600964" cy="600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3882" h="60765" extrusionOk="0">
                      <a:moveTo>
                        <a:pt x="583883" y="60765"/>
                      </a:moveTo>
                      <a:cubicBezTo>
                        <a:pt x="583883" y="60765"/>
                        <a:pt x="453390" y="5406"/>
                        <a:pt x="384810" y="449"/>
                      </a:cubicBezTo>
                      <a:cubicBezTo>
                        <a:pt x="300038" y="-5335"/>
                        <a:pt x="0" y="46719"/>
                        <a:pt x="0" y="46719"/>
                      </a:cubicBezTo>
                      <a:cubicBezTo>
                        <a:pt x="0" y="46719"/>
                        <a:pt x="319088" y="19453"/>
                        <a:pt x="384810" y="24410"/>
                      </a:cubicBezTo>
                      <a:cubicBezTo>
                        <a:pt x="449580" y="29368"/>
                        <a:pt x="583883" y="60765"/>
                        <a:pt x="583883" y="60765"/>
                      </a:cubicBezTo>
                      <a:close/>
                    </a:path>
                  </a:pathLst>
                </a:custGeom>
                <a:solidFill>
                  <a:srgbClr val="E3E3E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endParaRPr>
                </a:p>
              </p:txBody>
            </p:sp>
            <p:sp>
              <p:nvSpPr>
                <p:cNvPr id="735" name="Google Shape;735;p26"/>
                <p:cNvSpPr/>
                <p:nvPr/>
              </p:nvSpPr>
              <p:spPr>
                <a:xfrm>
                  <a:off x="4629749" y="4809152"/>
                  <a:ext cx="536260" cy="655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1017" h="66260" extrusionOk="0">
                      <a:moveTo>
                        <a:pt x="521018" y="19830"/>
                      </a:moveTo>
                      <a:cubicBezTo>
                        <a:pt x="521018" y="19830"/>
                        <a:pt x="308610" y="85105"/>
                        <a:pt x="0" y="0"/>
                      </a:cubicBezTo>
                      <a:cubicBezTo>
                        <a:pt x="0" y="0"/>
                        <a:pt x="99060" y="47923"/>
                        <a:pt x="244793" y="63622"/>
                      </a:cubicBezTo>
                      <a:cubicBezTo>
                        <a:pt x="389573" y="79321"/>
                        <a:pt x="521018" y="19830"/>
                        <a:pt x="521018" y="19830"/>
                      </a:cubicBezTo>
                      <a:close/>
                    </a:path>
                  </a:pathLst>
                </a:custGeom>
                <a:solidFill>
                  <a:srgbClr val="E3E3E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endParaRPr>
                </a:p>
              </p:txBody>
            </p:sp>
          </p:grpSp>
        </p:grpSp>
        <p:pic>
          <p:nvPicPr>
            <p:cNvPr id="736" name="Google Shape;736;p26"/>
            <p:cNvPicPr preferRelativeResize="0"/>
            <p:nvPr/>
          </p:nvPicPr>
          <p:blipFill rotWithShape="1">
            <a:blip r:embed="rId14">
              <a:alphaModFix/>
            </a:blip>
            <a:srcRect/>
            <a:stretch/>
          </p:blipFill>
          <p:spPr>
            <a:xfrm rot="1420624">
              <a:off x="1773921" y="2908192"/>
              <a:ext cx="827101" cy="65720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37" name="Google Shape;737;p26"/>
            <p:cNvPicPr preferRelativeResize="0"/>
            <p:nvPr/>
          </p:nvPicPr>
          <p:blipFill rotWithShape="1">
            <a:blip r:embed="rId14">
              <a:alphaModFix/>
            </a:blip>
            <a:srcRect/>
            <a:stretch/>
          </p:blipFill>
          <p:spPr>
            <a:xfrm rot="-1503443">
              <a:off x="0" y="3760985"/>
              <a:ext cx="841135" cy="657204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738" name="Google Shape;738;p26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 rot="-176720">
            <a:off x="2546111" y="4854895"/>
            <a:ext cx="1264686" cy="150547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39" name="Google Shape;739;p26"/>
          <p:cNvGrpSpPr/>
          <p:nvPr/>
        </p:nvGrpSpPr>
        <p:grpSpPr>
          <a:xfrm>
            <a:off x="2550007" y="775889"/>
            <a:ext cx="6965971" cy="3893151"/>
            <a:chOff x="2619670" y="228597"/>
            <a:chExt cx="6965971" cy="3893151"/>
          </a:xfrm>
        </p:grpSpPr>
        <p:sp>
          <p:nvSpPr>
            <p:cNvPr id="740" name="Google Shape;740;p26"/>
            <p:cNvSpPr/>
            <p:nvPr/>
          </p:nvSpPr>
          <p:spPr>
            <a:xfrm rot="264196">
              <a:off x="2739755" y="481788"/>
              <a:ext cx="6725801" cy="3386768"/>
            </a:xfrm>
            <a:prstGeom prst="cloud">
              <a:avLst/>
            </a:prstGeom>
            <a:solidFill>
              <a:srgbClr val="FFFF00"/>
            </a:solidFill>
            <a:ln w="12700" cap="flat" cmpd="sng">
              <a:solidFill>
                <a:srgbClr val="FFFF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741" name="Google Shape;741;p26"/>
            <p:cNvSpPr txBox="1"/>
            <p:nvPr/>
          </p:nvSpPr>
          <p:spPr>
            <a:xfrm>
              <a:off x="3414043" y="1307742"/>
              <a:ext cx="5648031" cy="17543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dirty="0" err="1">
                  <a:solidFill>
                    <a:schemeClr val="dk1"/>
                  </a:solidFill>
                  <a:latin typeface="Anton"/>
                  <a:ea typeface="Anton"/>
                  <a:cs typeface="Anton"/>
                  <a:sym typeface="Anton"/>
                </a:rPr>
                <a:t>Bãi</a:t>
              </a:r>
              <a:r>
                <a:rPr lang="en-US" sz="3600" dirty="0">
                  <a:solidFill>
                    <a:schemeClr val="dk1"/>
                  </a:solidFill>
                  <a:latin typeface="Anton"/>
                  <a:ea typeface="Anton"/>
                  <a:cs typeface="Anton"/>
                  <a:sym typeface="Anton"/>
                </a:rPr>
                <a:t> </a:t>
              </a:r>
              <a:r>
                <a:rPr lang="en-US" sz="3600" dirty="0" err="1">
                  <a:solidFill>
                    <a:schemeClr val="dk1"/>
                  </a:solidFill>
                  <a:latin typeface="Anton"/>
                  <a:ea typeface="Anton"/>
                  <a:cs typeface="Anton"/>
                  <a:sym typeface="Anton"/>
                </a:rPr>
                <a:t>biển</a:t>
              </a:r>
              <a:r>
                <a:rPr lang="en-US" sz="3600" dirty="0">
                  <a:solidFill>
                    <a:schemeClr val="dk1"/>
                  </a:solidFill>
                  <a:latin typeface="Anton"/>
                  <a:ea typeface="Anton"/>
                  <a:cs typeface="Anton"/>
                  <a:sym typeface="Anton"/>
                </a:rPr>
                <a:t> </a:t>
              </a:r>
              <a:r>
                <a:rPr lang="en-US" sz="3600" dirty="0" err="1">
                  <a:solidFill>
                    <a:schemeClr val="dk1"/>
                  </a:solidFill>
                  <a:latin typeface="Anton"/>
                  <a:ea typeface="Anton"/>
                  <a:cs typeface="Anton"/>
                  <a:sym typeface="Anton"/>
                </a:rPr>
                <a:t>đã</a:t>
              </a:r>
              <a:r>
                <a:rPr lang="en-US" sz="3600" dirty="0">
                  <a:solidFill>
                    <a:schemeClr val="dk1"/>
                  </a:solidFill>
                  <a:latin typeface="Anton"/>
                  <a:ea typeface="Anton"/>
                  <a:cs typeface="Anton"/>
                  <a:sym typeface="Anton"/>
                </a:rPr>
                <a:t> </a:t>
              </a:r>
              <a:r>
                <a:rPr lang="en-US" sz="3600" dirty="0" err="1">
                  <a:solidFill>
                    <a:schemeClr val="dk1"/>
                  </a:solidFill>
                  <a:latin typeface="Anton"/>
                  <a:ea typeface="Anton"/>
                  <a:cs typeface="Anton"/>
                  <a:sym typeface="Anton"/>
                </a:rPr>
                <a:t>được</a:t>
              </a:r>
              <a:r>
                <a:rPr lang="en-US" sz="3600" dirty="0">
                  <a:solidFill>
                    <a:schemeClr val="dk1"/>
                  </a:solidFill>
                  <a:latin typeface="Anton"/>
                  <a:ea typeface="Anton"/>
                  <a:cs typeface="Anton"/>
                  <a:sym typeface="Anton"/>
                </a:rPr>
                <a:t> </a:t>
              </a:r>
              <a:r>
                <a:rPr lang="en-US" sz="3600" dirty="0" err="1">
                  <a:solidFill>
                    <a:schemeClr val="dk1"/>
                  </a:solidFill>
                  <a:latin typeface="Anton"/>
                  <a:ea typeface="Anton"/>
                  <a:cs typeface="Anton"/>
                  <a:sym typeface="Anton"/>
                </a:rPr>
                <a:t>dọn</a:t>
              </a:r>
              <a:r>
                <a:rPr lang="en-US" sz="3600" dirty="0">
                  <a:solidFill>
                    <a:schemeClr val="dk1"/>
                  </a:solidFill>
                  <a:latin typeface="Anton"/>
                  <a:ea typeface="Anton"/>
                  <a:cs typeface="Anton"/>
                  <a:sym typeface="Anton"/>
                </a:rPr>
                <a:t> </a:t>
              </a:r>
              <a:r>
                <a:rPr lang="en-US" sz="3600" dirty="0" err="1">
                  <a:solidFill>
                    <a:schemeClr val="dk1"/>
                  </a:solidFill>
                  <a:latin typeface="Anton"/>
                  <a:ea typeface="Anton"/>
                  <a:cs typeface="Anton"/>
                  <a:sym typeface="Anton"/>
                </a:rPr>
                <a:t>sạch</a:t>
              </a:r>
              <a:r>
                <a:rPr lang="en-US" sz="3600" dirty="0">
                  <a:solidFill>
                    <a:schemeClr val="dk1"/>
                  </a:solidFill>
                  <a:latin typeface="Anton"/>
                  <a:ea typeface="Anton"/>
                  <a:cs typeface="Anton"/>
                  <a:sym typeface="Anton"/>
                </a:rPr>
                <a:t> </a:t>
              </a:r>
              <a:r>
                <a:rPr lang="en-US" sz="3600" dirty="0" err="1">
                  <a:solidFill>
                    <a:schemeClr val="dk1"/>
                  </a:solidFill>
                  <a:latin typeface="Anton"/>
                  <a:ea typeface="Anton"/>
                  <a:cs typeface="Anton"/>
                  <a:sym typeface="Anton"/>
                </a:rPr>
                <a:t>rồi</a:t>
              </a:r>
              <a:r>
                <a:rPr lang="en-US" sz="3600" dirty="0">
                  <a:solidFill>
                    <a:schemeClr val="dk1"/>
                  </a:solidFill>
                  <a:latin typeface="Anton"/>
                  <a:ea typeface="Anton"/>
                  <a:cs typeface="Anton"/>
                  <a:sym typeface="Anton"/>
                </a:rPr>
                <a:t> </a:t>
              </a:r>
              <a:r>
                <a:rPr lang="en-US" sz="3600" dirty="0" err="1">
                  <a:solidFill>
                    <a:schemeClr val="dk1"/>
                  </a:solidFill>
                  <a:latin typeface="Anton"/>
                  <a:ea typeface="Anton"/>
                  <a:cs typeface="Anton"/>
                  <a:sym typeface="Anton"/>
                </a:rPr>
                <a:t>nè</a:t>
              </a:r>
              <a:r>
                <a:rPr lang="en-US" sz="3600" dirty="0">
                  <a:solidFill>
                    <a:schemeClr val="dk1"/>
                  </a:solidFill>
                  <a:latin typeface="Anton"/>
                  <a:ea typeface="Anton"/>
                  <a:cs typeface="Anton"/>
                  <a:sym typeface="Anton"/>
                </a:rPr>
                <a:t>! </a:t>
              </a:r>
              <a:r>
                <a:rPr lang="en-US" sz="3600" dirty="0" err="1">
                  <a:solidFill>
                    <a:schemeClr val="dk1"/>
                  </a:solidFill>
                  <a:latin typeface="Anton"/>
                  <a:ea typeface="Anton"/>
                  <a:cs typeface="Anton"/>
                  <a:sym typeface="Anton"/>
                </a:rPr>
                <a:t>Cảm</a:t>
              </a:r>
              <a:r>
                <a:rPr lang="en-US" sz="3600" dirty="0">
                  <a:solidFill>
                    <a:schemeClr val="dk1"/>
                  </a:solidFill>
                  <a:latin typeface="Anton"/>
                  <a:ea typeface="Anton"/>
                  <a:cs typeface="Anton"/>
                  <a:sym typeface="Anton"/>
                </a:rPr>
                <a:t> </a:t>
              </a:r>
              <a:r>
                <a:rPr lang="en-US" sz="3600" dirty="0" err="1">
                  <a:solidFill>
                    <a:schemeClr val="dk1"/>
                  </a:solidFill>
                  <a:latin typeface="Anton"/>
                  <a:ea typeface="Anton"/>
                  <a:cs typeface="Anton"/>
                  <a:sym typeface="Anton"/>
                </a:rPr>
                <a:t>ơn</a:t>
              </a:r>
              <a:r>
                <a:rPr lang="en-US" sz="3600" dirty="0">
                  <a:solidFill>
                    <a:schemeClr val="dk1"/>
                  </a:solidFill>
                  <a:latin typeface="Anton"/>
                  <a:ea typeface="Anton"/>
                  <a:cs typeface="Anton"/>
                  <a:sym typeface="Anton"/>
                </a:rPr>
                <a:t> </a:t>
              </a:r>
              <a:r>
                <a:rPr lang="en-US" sz="3600" dirty="0" err="1">
                  <a:solidFill>
                    <a:schemeClr val="dk1"/>
                  </a:solidFill>
                  <a:latin typeface="Anton"/>
                  <a:ea typeface="Anton"/>
                  <a:cs typeface="Anton"/>
                  <a:sym typeface="Anton"/>
                </a:rPr>
                <a:t>các</a:t>
              </a:r>
              <a:r>
                <a:rPr lang="en-US" sz="3600" dirty="0">
                  <a:solidFill>
                    <a:schemeClr val="dk1"/>
                  </a:solidFill>
                  <a:latin typeface="Anton"/>
                  <a:ea typeface="Anton"/>
                  <a:cs typeface="Anton"/>
                  <a:sym typeface="Anton"/>
                </a:rPr>
                <a:t> </a:t>
              </a:r>
              <a:r>
                <a:rPr lang="en-US" sz="3600" dirty="0" err="1">
                  <a:solidFill>
                    <a:schemeClr val="dk1"/>
                  </a:solidFill>
                  <a:latin typeface="Anton"/>
                  <a:ea typeface="Anton"/>
                  <a:cs typeface="Anton"/>
                  <a:sym typeface="Anton"/>
                </a:rPr>
                <a:t>cậu</a:t>
              </a:r>
              <a:r>
                <a:rPr lang="en-US" sz="3600" dirty="0">
                  <a:solidFill>
                    <a:schemeClr val="dk1"/>
                  </a:solidFill>
                  <a:latin typeface="Anton"/>
                  <a:ea typeface="Anton"/>
                  <a:cs typeface="Anton"/>
                  <a:sym typeface="Anton"/>
                </a:rPr>
                <a:t> </a:t>
              </a:r>
              <a:r>
                <a:rPr lang="en-US" sz="3600" dirty="0" err="1">
                  <a:solidFill>
                    <a:schemeClr val="dk1"/>
                  </a:solidFill>
                  <a:latin typeface="Anton"/>
                  <a:ea typeface="Anton"/>
                  <a:cs typeface="Anton"/>
                  <a:sym typeface="Anton"/>
                </a:rPr>
                <a:t>đã</a:t>
              </a:r>
              <a:r>
                <a:rPr lang="en-US" sz="3600" dirty="0">
                  <a:solidFill>
                    <a:schemeClr val="dk1"/>
                  </a:solidFill>
                  <a:latin typeface="Anton"/>
                  <a:ea typeface="Anton"/>
                  <a:cs typeface="Anton"/>
                  <a:sym typeface="Anton"/>
                </a:rPr>
                <a:t> </a:t>
              </a:r>
              <a:r>
                <a:rPr lang="en-US" sz="3600" dirty="0" err="1">
                  <a:solidFill>
                    <a:schemeClr val="dk1"/>
                  </a:solidFill>
                  <a:latin typeface="Anton"/>
                  <a:ea typeface="Anton"/>
                  <a:cs typeface="Anton"/>
                  <a:sym typeface="Anton"/>
                </a:rPr>
                <a:t>giúp</a:t>
              </a:r>
              <a:r>
                <a:rPr lang="en-US" sz="3600" dirty="0">
                  <a:solidFill>
                    <a:schemeClr val="dk1"/>
                  </a:solidFill>
                  <a:latin typeface="Anton"/>
                  <a:ea typeface="Anton"/>
                  <a:cs typeface="Anton"/>
                  <a:sym typeface="Anton"/>
                </a:rPr>
                <a:t> </a:t>
              </a:r>
              <a:r>
                <a:rPr lang="en-US" sz="3600" dirty="0" err="1">
                  <a:solidFill>
                    <a:schemeClr val="dk1"/>
                  </a:solidFill>
                  <a:latin typeface="Anton"/>
                  <a:ea typeface="Anton"/>
                  <a:cs typeface="Anton"/>
                  <a:sym typeface="Anton"/>
                </a:rPr>
                <a:t>mình</a:t>
              </a:r>
              <a:r>
                <a:rPr lang="en-US" sz="3600" dirty="0">
                  <a:solidFill>
                    <a:schemeClr val="dk1"/>
                  </a:solidFill>
                  <a:latin typeface="Anton"/>
                  <a:ea typeface="Anton"/>
                  <a:cs typeface="Anton"/>
                  <a:sym typeface="Anton"/>
                </a:rPr>
                <a:t> </a:t>
              </a:r>
              <a:r>
                <a:rPr lang="en-US" sz="3600" dirty="0" err="1">
                  <a:solidFill>
                    <a:schemeClr val="dk1"/>
                  </a:solidFill>
                  <a:latin typeface="Anton"/>
                  <a:ea typeface="Anton"/>
                  <a:cs typeface="Anton"/>
                  <a:sym typeface="Anton"/>
                </a:rPr>
                <a:t>nhé</a:t>
              </a:r>
              <a:r>
                <a:rPr lang="en-US" sz="3600" dirty="0">
                  <a:solidFill>
                    <a:schemeClr val="dk1"/>
                  </a:solidFill>
                  <a:latin typeface="Anton"/>
                  <a:ea typeface="Anton"/>
                  <a:cs typeface="Anton"/>
                  <a:sym typeface="Anton"/>
                </a:rPr>
                <a:t>!</a:t>
              </a:r>
              <a:endParaRPr dirty="0"/>
            </a:p>
          </p:txBody>
        </p:sp>
      </p:grpSp>
      <p:pic>
        <p:nvPicPr>
          <p:cNvPr id="3" name="Bản ghi Mới 1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30953" y="6194582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8" name="Google Shape;748;p2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B3E6EF"/>
              </a:gs>
              <a:gs pos="34000">
                <a:srgbClr val="B3E6EF"/>
              </a:gs>
              <a:gs pos="83000">
                <a:srgbClr val="66D0EF"/>
              </a:gs>
              <a:gs pos="100000">
                <a:srgbClr val="66D0EF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grpSp>
        <p:nvGrpSpPr>
          <p:cNvPr id="749" name="Google Shape;749;p27"/>
          <p:cNvGrpSpPr/>
          <p:nvPr/>
        </p:nvGrpSpPr>
        <p:grpSpPr>
          <a:xfrm>
            <a:off x="-396" y="4136872"/>
            <a:ext cx="12192396" cy="2721128"/>
            <a:chOff x="-396" y="3420866"/>
            <a:chExt cx="9144793" cy="1722515"/>
          </a:xfrm>
        </p:grpSpPr>
        <p:pic>
          <p:nvPicPr>
            <p:cNvPr id="750" name="Google Shape;750;p27"/>
            <p:cNvPicPr preferRelativeResize="0"/>
            <p:nvPr/>
          </p:nvPicPr>
          <p:blipFill rotWithShape="1">
            <a:blip r:embed="rId3">
              <a:alphaModFix/>
            </a:blip>
            <a:srcRect b="34121"/>
            <a:stretch/>
          </p:blipFill>
          <p:spPr>
            <a:xfrm>
              <a:off x="-396" y="3842438"/>
              <a:ext cx="9144793" cy="130094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51" name="Google Shape;751;p2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-396" y="3420866"/>
              <a:ext cx="9144793" cy="95715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752" name="Google Shape;752;p2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69594" y="3984035"/>
            <a:ext cx="1102564" cy="1102564"/>
          </a:xfrm>
          <a:prstGeom prst="rect">
            <a:avLst/>
          </a:prstGeom>
          <a:noFill/>
          <a:ln>
            <a:noFill/>
          </a:ln>
        </p:spPr>
      </p:pic>
      <p:pic>
        <p:nvPicPr>
          <p:cNvPr id="753" name="Google Shape;753;p2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958934" y="4037819"/>
            <a:ext cx="1142902" cy="994997"/>
          </a:xfrm>
          <a:prstGeom prst="rect">
            <a:avLst/>
          </a:prstGeom>
          <a:noFill/>
          <a:ln>
            <a:noFill/>
          </a:ln>
        </p:spPr>
      </p:pic>
      <p:pic>
        <p:nvPicPr>
          <p:cNvPr id="754" name="Google Shape;754;p27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988612" y="3886552"/>
            <a:ext cx="1116010" cy="1297530"/>
          </a:xfrm>
          <a:prstGeom prst="rect">
            <a:avLst/>
          </a:prstGeom>
          <a:noFill/>
          <a:ln>
            <a:noFill/>
          </a:ln>
        </p:spPr>
      </p:pic>
      <p:pic>
        <p:nvPicPr>
          <p:cNvPr id="755" name="Google Shape;755;p27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991397" y="4101687"/>
            <a:ext cx="1600062" cy="867260"/>
          </a:xfrm>
          <a:prstGeom prst="rect">
            <a:avLst/>
          </a:prstGeom>
          <a:noFill/>
          <a:ln>
            <a:noFill/>
          </a:ln>
        </p:spPr>
      </p:pic>
      <p:pic>
        <p:nvPicPr>
          <p:cNvPr id="756" name="Google Shape;756;p27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8933885" y="682965"/>
            <a:ext cx="2915689" cy="610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57" name="Google Shape;757;p27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09488" y="59688"/>
            <a:ext cx="1475295" cy="147529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58" name="Google Shape;758;p27"/>
          <p:cNvGrpSpPr/>
          <p:nvPr/>
        </p:nvGrpSpPr>
        <p:grpSpPr>
          <a:xfrm>
            <a:off x="1780712" y="0"/>
            <a:ext cx="6415800" cy="4086091"/>
            <a:chOff x="1780712" y="0"/>
            <a:chExt cx="6415800" cy="4086091"/>
          </a:xfrm>
        </p:grpSpPr>
        <p:pic>
          <p:nvPicPr>
            <p:cNvPr id="759" name="Google Shape;759;p27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>
              <a:off x="1780712" y="0"/>
              <a:ext cx="6415800" cy="408609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60" name="Google Shape;760;p27"/>
            <p:cNvSpPr txBox="1"/>
            <p:nvPr/>
          </p:nvSpPr>
          <p:spPr>
            <a:xfrm>
              <a:off x="2251835" y="1606771"/>
              <a:ext cx="4739562" cy="9233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vi-VN" sz="5400" dirty="0" smtClean="0">
                  <a:solidFill>
                    <a:srgbClr val="0070C0"/>
                  </a:solidFill>
                  <a:latin typeface="Coiny"/>
                  <a:ea typeface="Coiny"/>
                  <a:cs typeface="Coiny"/>
                  <a:sym typeface="Coiny"/>
                </a:rPr>
                <a:t>VẬN DỤNG</a:t>
              </a:r>
              <a:endParaRPr dirty="0"/>
            </a:p>
          </p:txBody>
        </p:sp>
      </p:grpSp>
      <p:pic>
        <p:nvPicPr>
          <p:cNvPr id="761" name="Google Shape;761;p27" descr="10004015438746072987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 rot="-198138" flipH="1">
            <a:off x="12496801" y="5925278"/>
            <a:ext cx="1322916" cy="1322916"/>
          </a:xfrm>
          <a:prstGeom prst="rect">
            <a:avLst/>
          </a:prstGeom>
          <a:noFill/>
          <a:ln>
            <a:noFill/>
          </a:ln>
        </p:spPr>
      </p:pic>
      <p:pic>
        <p:nvPicPr>
          <p:cNvPr id="762" name="Google Shape;762;p27" descr="200712419435657_1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-1392767" y="4650318"/>
            <a:ext cx="673100" cy="673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Google Shape;141;p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07974" y="339363"/>
            <a:ext cx="1475295" cy="14752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539969" y="225050"/>
            <a:ext cx="1727788" cy="17686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0981516" y="225050"/>
            <a:ext cx="1041400" cy="1054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829951" y="91700"/>
            <a:ext cx="1609724" cy="1320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0330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47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19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9" name="Google Shape;769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382010" y="325885"/>
            <a:ext cx="1041400" cy="1054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70" name="Google Shape;770;p2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802731">
            <a:off x="10500965" y="5943158"/>
            <a:ext cx="2281552" cy="1829685"/>
          </a:xfrm>
          <a:prstGeom prst="rect">
            <a:avLst/>
          </a:prstGeom>
          <a:noFill/>
          <a:ln>
            <a:noFill/>
          </a:ln>
        </p:spPr>
      </p:pic>
      <p:pic>
        <p:nvPicPr>
          <p:cNvPr id="771" name="Google Shape;771;p2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2796234">
            <a:off x="10771820" y="5378006"/>
            <a:ext cx="2281552" cy="1829685"/>
          </a:xfrm>
          <a:prstGeom prst="rect">
            <a:avLst/>
          </a:prstGeom>
          <a:noFill/>
          <a:ln>
            <a:noFill/>
          </a:ln>
        </p:spPr>
      </p:pic>
      <p:pic>
        <p:nvPicPr>
          <p:cNvPr id="772" name="Google Shape;772;p2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06029" y="5658492"/>
            <a:ext cx="889000" cy="1130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73" name="Google Shape;773;p2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947887" y="936457"/>
            <a:ext cx="1727788" cy="1727788"/>
          </a:xfrm>
          <a:prstGeom prst="rect">
            <a:avLst/>
          </a:prstGeom>
          <a:noFill/>
          <a:ln>
            <a:noFill/>
          </a:ln>
        </p:spPr>
      </p:pic>
      <p:pic>
        <p:nvPicPr>
          <p:cNvPr id="774" name="Google Shape;774;p2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417502" y="-160422"/>
            <a:ext cx="5557520" cy="2193758"/>
          </a:xfrm>
          <a:prstGeom prst="rect">
            <a:avLst/>
          </a:prstGeom>
          <a:noFill/>
          <a:ln>
            <a:noFill/>
          </a:ln>
        </p:spPr>
      </p:pic>
      <p:pic>
        <p:nvPicPr>
          <p:cNvPr id="775" name="Google Shape;775;p28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8058" y="0"/>
            <a:ext cx="2050229" cy="2050229"/>
          </a:xfrm>
          <a:prstGeom prst="rect">
            <a:avLst/>
          </a:prstGeom>
          <a:noFill/>
          <a:ln>
            <a:noFill/>
          </a:ln>
        </p:spPr>
      </p:pic>
      <p:sp>
        <p:nvSpPr>
          <p:cNvPr id="776" name="Google Shape;776;p28"/>
          <p:cNvSpPr txBox="1"/>
          <p:nvPr/>
        </p:nvSpPr>
        <p:spPr>
          <a:xfrm>
            <a:off x="4646499" y="358828"/>
            <a:ext cx="3099525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dirty="0">
                <a:solidFill>
                  <a:srgbClr val="002060"/>
                </a:solidFill>
                <a:latin typeface="Coiny"/>
                <a:ea typeface="Coiny"/>
                <a:cs typeface="Coiny"/>
                <a:sym typeface="Coiny"/>
              </a:rPr>
              <a:t>TRẠM </a:t>
            </a:r>
            <a:r>
              <a:rPr lang="vi-VN" sz="4400" dirty="0" smtClean="0">
                <a:solidFill>
                  <a:srgbClr val="002060"/>
                </a:solidFill>
                <a:latin typeface="Coiny"/>
                <a:ea typeface="Coiny"/>
                <a:cs typeface="Coiny"/>
                <a:sym typeface="Coiny"/>
              </a:rPr>
              <a:t>4</a:t>
            </a:r>
            <a:endParaRPr dirty="0"/>
          </a:p>
        </p:txBody>
      </p:sp>
      <p:pic>
        <p:nvPicPr>
          <p:cNvPr id="777" name="Google Shape;777;p28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581718" y="2225148"/>
            <a:ext cx="4823610" cy="3332533"/>
          </a:xfrm>
          <a:prstGeom prst="rect">
            <a:avLst/>
          </a:prstGeom>
          <a:noFill/>
          <a:ln>
            <a:noFill/>
          </a:ln>
        </p:spPr>
      </p:pic>
      <p:sp>
        <p:nvSpPr>
          <p:cNvPr id="778" name="Google Shape;778;p28"/>
          <p:cNvSpPr txBox="1"/>
          <p:nvPr/>
        </p:nvSpPr>
        <p:spPr>
          <a:xfrm>
            <a:off x="3478923" y="2540931"/>
            <a:ext cx="5029200" cy="18650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dirty="0">
                <a:solidFill>
                  <a:srgbClr val="002060"/>
                </a:solidFill>
                <a:latin typeface="Coiny" panose="020B0604020202020204" charset="0"/>
                <a:sym typeface="Arial"/>
              </a:rPr>
              <a:t>VẬN CHUYỂN</a:t>
            </a:r>
            <a:endParaRPr sz="1200" dirty="0">
              <a:latin typeface="Coiny" panose="020B0604020202020204" charset="0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dirty="0">
                <a:solidFill>
                  <a:srgbClr val="002060"/>
                </a:solidFill>
                <a:latin typeface="Coiny" panose="020B0604020202020204" charset="0"/>
                <a:sym typeface="Arial"/>
              </a:rPr>
              <a:t>RÁC THẢI</a:t>
            </a:r>
            <a:endParaRPr sz="1200" dirty="0">
              <a:latin typeface="Coiny" panose="020B0604020202020204" charset="0"/>
            </a:endParaRPr>
          </a:p>
        </p:txBody>
      </p:sp>
      <p:pic>
        <p:nvPicPr>
          <p:cNvPr id="779" name="Google Shape;779;p28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3951447" y="5139535"/>
            <a:ext cx="1346562" cy="749586"/>
          </a:xfrm>
          <a:prstGeom prst="rect">
            <a:avLst/>
          </a:prstGeom>
          <a:noFill/>
          <a:ln>
            <a:noFill/>
          </a:ln>
        </p:spPr>
      </p:pic>
      <p:pic>
        <p:nvPicPr>
          <p:cNvPr id="780" name="Google Shape;780;p28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7110846" y="5214399"/>
            <a:ext cx="1346562" cy="749586"/>
          </a:xfrm>
          <a:prstGeom prst="rect">
            <a:avLst/>
          </a:prstGeom>
          <a:noFill/>
          <a:ln>
            <a:noFill/>
          </a:ln>
        </p:spPr>
      </p:pic>
      <p:pic>
        <p:nvPicPr>
          <p:cNvPr id="781" name="Google Shape;781;p28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8100377" y="2308141"/>
            <a:ext cx="1817635" cy="3610314"/>
          </a:xfrm>
          <a:prstGeom prst="rect">
            <a:avLst/>
          </a:prstGeom>
          <a:noFill/>
          <a:ln>
            <a:noFill/>
          </a:ln>
        </p:spPr>
      </p:pic>
      <p:pic>
        <p:nvPicPr>
          <p:cNvPr id="782" name="Google Shape;782;p28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1934776" y="2346031"/>
            <a:ext cx="2050229" cy="35724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9" name="Google Shape;789;p2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382010" y="325885"/>
            <a:ext cx="1041400" cy="1054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90" name="Google Shape;790;p2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-802731">
            <a:off x="10500965" y="5943158"/>
            <a:ext cx="2281552" cy="1829685"/>
          </a:xfrm>
          <a:prstGeom prst="rect">
            <a:avLst/>
          </a:prstGeom>
          <a:noFill/>
          <a:ln>
            <a:noFill/>
          </a:ln>
        </p:spPr>
      </p:pic>
      <p:pic>
        <p:nvPicPr>
          <p:cNvPr id="791" name="Google Shape;791;p2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2796234">
            <a:off x="10771820" y="5378006"/>
            <a:ext cx="2281552" cy="1829685"/>
          </a:xfrm>
          <a:prstGeom prst="rect">
            <a:avLst/>
          </a:prstGeom>
          <a:noFill/>
          <a:ln>
            <a:noFill/>
          </a:ln>
        </p:spPr>
      </p:pic>
      <p:pic>
        <p:nvPicPr>
          <p:cNvPr id="792" name="Google Shape;792;p29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06029" y="5658492"/>
            <a:ext cx="889000" cy="1130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93" name="Google Shape;793;p29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947887" y="936457"/>
            <a:ext cx="1727788" cy="1727788"/>
          </a:xfrm>
          <a:prstGeom prst="rect">
            <a:avLst/>
          </a:prstGeom>
          <a:noFill/>
          <a:ln>
            <a:noFill/>
          </a:ln>
        </p:spPr>
      </p:pic>
      <p:pic>
        <p:nvPicPr>
          <p:cNvPr id="794" name="Google Shape;794;p29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58058" y="0"/>
            <a:ext cx="2050229" cy="205022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95" name="Google Shape;795;p29"/>
          <p:cNvGrpSpPr/>
          <p:nvPr/>
        </p:nvGrpSpPr>
        <p:grpSpPr>
          <a:xfrm>
            <a:off x="671190" y="2341092"/>
            <a:ext cx="2466492" cy="3245432"/>
            <a:chOff x="-99589" y="2574771"/>
            <a:chExt cx="2797760" cy="3971579"/>
          </a:xfrm>
        </p:grpSpPr>
        <p:pic>
          <p:nvPicPr>
            <p:cNvPr id="796" name="Google Shape;796;p29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308420" y="2574771"/>
              <a:ext cx="2126272" cy="389079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97" name="Google Shape;797;p29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 rot="-751008" flipH="1">
              <a:off x="1479576" y="5572416"/>
              <a:ext cx="679548" cy="9111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98" name="Google Shape;798;p29"/>
            <p:cNvPicPr preferRelativeResize="0"/>
            <p:nvPr/>
          </p:nvPicPr>
          <p:blipFill rotWithShape="1">
            <a:blip r:embed="rId12">
              <a:alphaModFix/>
            </a:blip>
            <a:srcRect/>
            <a:stretch/>
          </p:blipFill>
          <p:spPr>
            <a:xfrm flipH="1">
              <a:off x="687864" y="5538437"/>
              <a:ext cx="421031" cy="947936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799" name="Google Shape;799;p29"/>
            <p:cNvGrpSpPr/>
            <p:nvPr/>
          </p:nvGrpSpPr>
          <p:grpSpPr>
            <a:xfrm rot="-251775" flipH="1">
              <a:off x="699859" y="3531321"/>
              <a:ext cx="1052203" cy="522881"/>
              <a:chOff x="4476342" y="4506249"/>
              <a:chExt cx="864345" cy="409008"/>
            </a:xfrm>
          </p:grpSpPr>
          <p:sp>
            <p:nvSpPr>
              <p:cNvPr id="800" name="Google Shape;800;p29"/>
              <p:cNvSpPr/>
              <p:nvPr/>
            </p:nvSpPr>
            <p:spPr>
              <a:xfrm rot="-251775">
                <a:off x="4486476" y="4509041"/>
                <a:ext cx="86582" cy="280168"/>
              </a:xfrm>
              <a:custGeom>
                <a:avLst/>
                <a:gdLst/>
                <a:ahLst/>
                <a:cxnLst/>
                <a:rect l="l" t="t" r="r" b="b"/>
                <a:pathLst>
                  <a:path w="150181" h="289988" extrusionOk="0">
                    <a:moveTo>
                      <a:pt x="141423" y="289988"/>
                    </a:moveTo>
                    <a:cubicBezTo>
                      <a:pt x="138565" y="289988"/>
                      <a:pt x="136660" y="289162"/>
                      <a:pt x="134755" y="286683"/>
                    </a:cubicBezTo>
                    <a:lnTo>
                      <a:pt x="269" y="138331"/>
                    </a:lnTo>
                    <a:cubicBezTo>
                      <a:pt x="-2588" y="135026"/>
                      <a:pt x="18249" y="129792"/>
                      <a:pt x="19252" y="128415"/>
                    </a:cubicBezTo>
                    <a:cubicBezTo>
                      <a:pt x="20255" y="127038"/>
                      <a:pt x="3428" y="126764"/>
                      <a:pt x="6285" y="130069"/>
                    </a:cubicBezTo>
                    <a:lnTo>
                      <a:pt x="129040" y="255286"/>
                    </a:lnTo>
                    <a:lnTo>
                      <a:pt x="115705" y="171833"/>
                    </a:lnTo>
                    <a:lnTo>
                      <a:pt x="15693" y="10713"/>
                    </a:lnTo>
                    <a:cubicBezTo>
                      <a:pt x="13788" y="7408"/>
                      <a:pt x="14740" y="2450"/>
                      <a:pt x="19503" y="798"/>
                    </a:cubicBezTo>
                    <a:cubicBezTo>
                      <a:pt x="23313" y="-855"/>
                      <a:pt x="29028" y="-28"/>
                      <a:pt x="30933" y="4103"/>
                    </a:cubicBezTo>
                    <a:lnTo>
                      <a:pt x="130945" y="166050"/>
                    </a:lnTo>
                    <a:cubicBezTo>
                      <a:pt x="130945" y="166876"/>
                      <a:pt x="131898" y="167702"/>
                      <a:pt x="131898" y="168528"/>
                    </a:cubicBezTo>
                    <a:lnTo>
                      <a:pt x="149995" y="282552"/>
                    </a:lnTo>
                    <a:cubicBezTo>
                      <a:pt x="150948" y="285857"/>
                      <a:pt x="148090" y="289162"/>
                      <a:pt x="145233" y="289988"/>
                    </a:cubicBezTo>
                    <a:lnTo>
                      <a:pt x="141423" y="289988"/>
                    </a:lnTo>
                    <a:close/>
                  </a:path>
                </a:pathLst>
              </a:custGeom>
              <a:solidFill>
                <a:srgbClr val="C4C4C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  <p:sp>
            <p:nvSpPr>
              <p:cNvPr id="801" name="Google Shape;801;p29"/>
              <p:cNvSpPr/>
              <p:nvPr/>
            </p:nvSpPr>
            <p:spPr>
              <a:xfrm>
                <a:off x="5274367" y="4524580"/>
                <a:ext cx="66320" cy="252724"/>
              </a:xfrm>
              <a:custGeom>
                <a:avLst/>
                <a:gdLst/>
                <a:ahLst/>
                <a:cxnLst/>
                <a:rect l="l" t="t" r="r" b="b"/>
                <a:pathLst>
                  <a:path w="127877" h="271538" extrusionOk="0">
                    <a:moveTo>
                      <a:pt x="7863" y="271539"/>
                    </a:moveTo>
                    <a:cubicBezTo>
                      <a:pt x="6910" y="271539"/>
                      <a:pt x="5958" y="271539"/>
                      <a:pt x="5005" y="270712"/>
                    </a:cubicBezTo>
                    <a:cubicBezTo>
                      <a:pt x="1195" y="269060"/>
                      <a:pt x="-710" y="265755"/>
                      <a:pt x="243" y="262450"/>
                    </a:cubicBezTo>
                    <a:lnTo>
                      <a:pt x="33580" y="145121"/>
                    </a:lnTo>
                    <a:cubicBezTo>
                      <a:pt x="33580" y="145121"/>
                      <a:pt x="33580" y="144295"/>
                      <a:pt x="33580" y="144295"/>
                    </a:cubicBezTo>
                    <a:lnTo>
                      <a:pt x="100255" y="4657"/>
                    </a:lnTo>
                    <a:cubicBezTo>
                      <a:pt x="102160" y="1352"/>
                      <a:pt x="106923" y="-1127"/>
                      <a:pt x="110733" y="526"/>
                    </a:cubicBezTo>
                    <a:cubicBezTo>
                      <a:pt x="114543" y="2179"/>
                      <a:pt x="117400" y="6310"/>
                      <a:pt x="115495" y="9615"/>
                    </a:cubicBezTo>
                    <a:lnTo>
                      <a:pt x="48820" y="148426"/>
                    </a:lnTo>
                    <a:lnTo>
                      <a:pt x="27865" y="224442"/>
                    </a:lnTo>
                    <a:lnTo>
                      <a:pt x="112638" y="112071"/>
                    </a:lnTo>
                    <a:cubicBezTo>
                      <a:pt x="115495" y="108766"/>
                      <a:pt x="120258" y="107940"/>
                      <a:pt x="124068" y="109592"/>
                    </a:cubicBezTo>
                    <a:cubicBezTo>
                      <a:pt x="127878" y="112071"/>
                      <a:pt x="128830" y="116202"/>
                      <a:pt x="126925" y="119507"/>
                    </a:cubicBezTo>
                    <a:lnTo>
                      <a:pt x="14530" y="269060"/>
                    </a:lnTo>
                    <a:cubicBezTo>
                      <a:pt x="12625" y="270712"/>
                      <a:pt x="9768" y="271539"/>
                      <a:pt x="7863" y="271539"/>
                    </a:cubicBezTo>
                    <a:close/>
                  </a:path>
                </a:pathLst>
              </a:custGeom>
              <a:solidFill>
                <a:srgbClr val="C4C4C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  <p:grpSp>
            <p:nvGrpSpPr>
              <p:cNvPr id="802" name="Google Shape;802;p29"/>
              <p:cNvGrpSpPr/>
              <p:nvPr/>
            </p:nvGrpSpPr>
            <p:grpSpPr>
              <a:xfrm>
                <a:off x="4548002" y="4548088"/>
                <a:ext cx="779874" cy="367169"/>
                <a:chOff x="4548002" y="4548088"/>
                <a:chExt cx="779874" cy="367169"/>
              </a:xfrm>
            </p:grpSpPr>
            <p:sp>
              <p:nvSpPr>
                <p:cNvPr id="803" name="Google Shape;803;p29"/>
                <p:cNvSpPr/>
                <p:nvPr/>
              </p:nvSpPr>
              <p:spPr>
                <a:xfrm>
                  <a:off x="4548002" y="4548088"/>
                  <a:ext cx="779874" cy="3671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2475" h="342109" extrusionOk="0">
                      <a:moveTo>
                        <a:pt x="0" y="109066"/>
                      </a:moveTo>
                      <a:lnTo>
                        <a:pt x="430530" y="0"/>
                      </a:lnTo>
                      <a:cubicBezTo>
                        <a:pt x="499110" y="11568"/>
                        <a:pt x="661988" y="63622"/>
                        <a:pt x="752475" y="90062"/>
                      </a:cubicBezTo>
                      <a:cubicBezTo>
                        <a:pt x="743903" y="130549"/>
                        <a:pt x="729615" y="170209"/>
                        <a:pt x="713423" y="209870"/>
                      </a:cubicBezTo>
                      <a:cubicBezTo>
                        <a:pt x="677228" y="239615"/>
                        <a:pt x="518160" y="339592"/>
                        <a:pt x="371475" y="342071"/>
                      </a:cubicBezTo>
                      <a:cubicBezTo>
                        <a:pt x="224790" y="344550"/>
                        <a:pt x="23812" y="227221"/>
                        <a:pt x="23812" y="227221"/>
                      </a:cubicBezTo>
                      <a:cubicBezTo>
                        <a:pt x="7620" y="185082"/>
                        <a:pt x="0" y="109066"/>
                        <a:pt x="0" y="10906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endParaRPr>
                </a:p>
              </p:txBody>
            </p:sp>
            <p:sp>
              <p:nvSpPr>
                <p:cNvPr id="804" name="Google Shape;804;p29"/>
                <p:cNvSpPr/>
                <p:nvPr/>
              </p:nvSpPr>
              <p:spPr>
                <a:xfrm>
                  <a:off x="4602562" y="4629047"/>
                  <a:ext cx="673511" cy="883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4367" h="89369" extrusionOk="0">
                      <a:moveTo>
                        <a:pt x="654368" y="89369"/>
                      </a:moveTo>
                      <a:cubicBezTo>
                        <a:pt x="654368" y="89369"/>
                        <a:pt x="443865" y="3438"/>
                        <a:pt x="390525" y="133"/>
                      </a:cubicBezTo>
                      <a:cubicBezTo>
                        <a:pt x="338138" y="-3998"/>
                        <a:pt x="0" y="89369"/>
                        <a:pt x="0" y="89369"/>
                      </a:cubicBezTo>
                      <a:cubicBezTo>
                        <a:pt x="0" y="89369"/>
                        <a:pt x="303848" y="29052"/>
                        <a:pt x="390525" y="33184"/>
                      </a:cubicBezTo>
                      <a:cubicBezTo>
                        <a:pt x="479107" y="38141"/>
                        <a:pt x="654368" y="89369"/>
                        <a:pt x="654368" y="89369"/>
                      </a:cubicBezTo>
                      <a:close/>
                    </a:path>
                  </a:pathLst>
                </a:custGeom>
                <a:solidFill>
                  <a:srgbClr val="E3E3E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endParaRPr>
                </a:p>
              </p:txBody>
            </p:sp>
            <p:sp>
              <p:nvSpPr>
                <p:cNvPr id="805" name="Google Shape;805;p29"/>
                <p:cNvSpPr/>
                <p:nvPr/>
              </p:nvSpPr>
              <p:spPr>
                <a:xfrm>
                  <a:off x="4621400" y="4740541"/>
                  <a:ext cx="600964" cy="600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3882" h="60765" extrusionOk="0">
                      <a:moveTo>
                        <a:pt x="583883" y="60765"/>
                      </a:moveTo>
                      <a:cubicBezTo>
                        <a:pt x="583883" y="60765"/>
                        <a:pt x="453390" y="5406"/>
                        <a:pt x="384810" y="449"/>
                      </a:cubicBezTo>
                      <a:cubicBezTo>
                        <a:pt x="300038" y="-5335"/>
                        <a:pt x="0" y="46719"/>
                        <a:pt x="0" y="46719"/>
                      </a:cubicBezTo>
                      <a:cubicBezTo>
                        <a:pt x="0" y="46719"/>
                        <a:pt x="319088" y="19453"/>
                        <a:pt x="384810" y="24410"/>
                      </a:cubicBezTo>
                      <a:cubicBezTo>
                        <a:pt x="449580" y="29368"/>
                        <a:pt x="583883" y="60765"/>
                        <a:pt x="583883" y="60765"/>
                      </a:cubicBezTo>
                      <a:close/>
                    </a:path>
                  </a:pathLst>
                </a:custGeom>
                <a:solidFill>
                  <a:srgbClr val="E3E3E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endParaRPr>
                </a:p>
              </p:txBody>
            </p:sp>
            <p:sp>
              <p:nvSpPr>
                <p:cNvPr id="806" name="Google Shape;806;p29"/>
                <p:cNvSpPr/>
                <p:nvPr/>
              </p:nvSpPr>
              <p:spPr>
                <a:xfrm>
                  <a:off x="4629749" y="4809152"/>
                  <a:ext cx="536260" cy="655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1017" h="66260" extrusionOk="0">
                      <a:moveTo>
                        <a:pt x="521018" y="19830"/>
                      </a:moveTo>
                      <a:cubicBezTo>
                        <a:pt x="521018" y="19830"/>
                        <a:pt x="308610" y="85105"/>
                        <a:pt x="0" y="0"/>
                      </a:cubicBezTo>
                      <a:cubicBezTo>
                        <a:pt x="0" y="0"/>
                        <a:pt x="99060" y="47923"/>
                        <a:pt x="244793" y="63622"/>
                      </a:cubicBezTo>
                      <a:cubicBezTo>
                        <a:pt x="389573" y="79321"/>
                        <a:pt x="521018" y="19830"/>
                        <a:pt x="521018" y="19830"/>
                      </a:cubicBezTo>
                      <a:close/>
                    </a:path>
                  </a:pathLst>
                </a:custGeom>
                <a:solidFill>
                  <a:srgbClr val="E3E3E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endParaRPr>
                </a:p>
              </p:txBody>
            </p:sp>
          </p:grpSp>
        </p:grpSp>
        <p:pic>
          <p:nvPicPr>
            <p:cNvPr id="807" name="Google Shape;807;p29"/>
            <p:cNvPicPr preferRelativeResize="0"/>
            <p:nvPr/>
          </p:nvPicPr>
          <p:blipFill rotWithShape="1">
            <a:blip r:embed="rId13">
              <a:alphaModFix/>
            </a:blip>
            <a:srcRect/>
            <a:stretch/>
          </p:blipFill>
          <p:spPr>
            <a:xfrm rot="1420624">
              <a:off x="1773921" y="2908192"/>
              <a:ext cx="827101" cy="65720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08" name="Google Shape;808;p29"/>
            <p:cNvPicPr preferRelativeResize="0"/>
            <p:nvPr/>
          </p:nvPicPr>
          <p:blipFill rotWithShape="1">
            <a:blip r:embed="rId13">
              <a:alphaModFix/>
            </a:blip>
            <a:srcRect/>
            <a:stretch/>
          </p:blipFill>
          <p:spPr>
            <a:xfrm rot="-1503443">
              <a:off x="0" y="3760985"/>
              <a:ext cx="841135" cy="65720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09" name="Google Shape;809;p29"/>
          <p:cNvSpPr/>
          <p:nvPr/>
        </p:nvSpPr>
        <p:spPr>
          <a:xfrm>
            <a:off x="3316224" y="1840992"/>
            <a:ext cx="5882895" cy="2575408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810" name="Google Shape;810;p29"/>
          <p:cNvSpPr txBox="1"/>
          <p:nvPr/>
        </p:nvSpPr>
        <p:spPr>
          <a:xfrm>
            <a:off x="3701790" y="2065016"/>
            <a:ext cx="5124002" cy="20621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Thử</a:t>
            </a:r>
            <a:r>
              <a:rPr lang="en-US" sz="32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thách</a:t>
            </a:r>
            <a:r>
              <a:rPr lang="en-US" sz="32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cuối</a:t>
            </a:r>
            <a:r>
              <a:rPr lang="en-US" sz="32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cùng</a:t>
            </a:r>
            <a:r>
              <a:rPr lang="en-US" sz="32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này</a:t>
            </a:r>
            <a:r>
              <a:rPr lang="en-US" sz="32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các</a:t>
            </a:r>
            <a:r>
              <a:rPr lang="en-US" sz="32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cậu</a:t>
            </a:r>
            <a:r>
              <a:rPr lang="en-US" sz="32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hãy</a:t>
            </a:r>
            <a:r>
              <a:rPr lang="en-US" sz="32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giúp</a:t>
            </a:r>
            <a:r>
              <a:rPr lang="en-US" sz="32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mình</a:t>
            </a:r>
            <a:r>
              <a:rPr lang="en-US" sz="32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hoàn</a:t>
            </a:r>
            <a:r>
              <a:rPr lang="en-US" sz="32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thành</a:t>
            </a:r>
            <a:r>
              <a:rPr lang="en-US" sz="32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để</a:t>
            </a:r>
            <a:r>
              <a:rPr lang="en-US" sz="32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vận</a:t>
            </a:r>
            <a:r>
              <a:rPr lang="en-US" sz="32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chuyển</a:t>
            </a:r>
            <a:r>
              <a:rPr lang="en-US" sz="32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rác</a:t>
            </a:r>
            <a:r>
              <a:rPr lang="en-US" sz="32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thải</a:t>
            </a:r>
            <a:r>
              <a:rPr lang="en-US" sz="32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đến</a:t>
            </a:r>
            <a:r>
              <a:rPr lang="en-US" sz="32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nơi</a:t>
            </a:r>
            <a:r>
              <a:rPr lang="en-US" sz="32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xử</a:t>
            </a:r>
            <a:r>
              <a:rPr lang="en-US" sz="32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lí</a:t>
            </a:r>
            <a:r>
              <a:rPr lang="en-US" sz="32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nhé</a:t>
            </a:r>
            <a:r>
              <a:rPr lang="en-US" sz="3200" dirty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!</a:t>
            </a:r>
            <a:endParaRPr dirty="0"/>
          </a:p>
        </p:txBody>
      </p:sp>
      <p:pic>
        <p:nvPicPr>
          <p:cNvPr id="811" name="Google Shape;811;p29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 rot="-176720">
            <a:off x="2558395" y="4137842"/>
            <a:ext cx="1264686" cy="150547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12" name="Google Shape;812;p29"/>
          <p:cNvGrpSpPr/>
          <p:nvPr/>
        </p:nvGrpSpPr>
        <p:grpSpPr>
          <a:xfrm>
            <a:off x="7962164" y="2240229"/>
            <a:ext cx="3387739" cy="3602004"/>
            <a:chOff x="2293937" y="2574770"/>
            <a:chExt cx="3716024" cy="4124204"/>
          </a:xfrm>
        </p:grpSpPr>
        <p:pic>
          <p:nvPicPr>
            <p:cNvPr id="813" name="Google Shape;813;p29"/>
            <p:cNvPicPr preferRelativeResize="0"/>
            <p:nvPr/>
          </p:nvPicPr>
          <p:blipFill rotWithShape="1">
            <a:blip r:embed="rId15">
              <a:alphaModFix/>
            </a:blip>
            <a:srcRect/>
            <a:stretch/>
          </p:blipFill>
          <p:spPr>
            <a:xfrm>
              <a:off x="3680781" y="2574770"/>
              <a:ext cx="1865268" cy="38907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14" name="Google Shape;814;p29"/>
            <p:cNvPicPr preferRelativeResize="0"/>
            <p:nvPr/>
          </p:nvPicPr>
          <p:blipFill rotWithShape="1">
            <a:blip r:embed="rId16">
              <a:alphaModFix/>
            </a:blip>
            <a:srcRect/>
            <a:stretch/>
          </p:blipFill>
          <p:spPr>
            <a:xfrm flipH="1">
              <a:off x="4625920" y="5505908"/>
              <a:ext cx="606166" cy="90614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15" name="Google Shape;815;p29"/>
            <p:cNvPicPr preferRelativeResize="0"/>
            <p:nvPr/>
          </p:nvPicPr>
          <p:blipFill rotWithShape="1">
            <a:blip r:embed="rId12">
              <a:alphaModFix/>
            </a:blip>
            <a:srcRect/>
            <a:stretch/>
          </p:blipFill>
          <p:spPr>
            <a:xfrm rot="778525" flipH="1">
              <a:off x="4000975" y="5447229"/>
              <a:ext cx="424398" cy="1050653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816" name="Google Shape;816;p29"/>
            <p:cNvGrpSpPr/>
            <p:nvPr/>
          </p:nvGrpSpPr>
          <p:grpSpPr>
            <a:xfrm rot="-156204" flipH="1">
              <a:off x="4073562" y="3370654"/>
              <a:ext cx="1090156" cy="595452"/>
              <a:chOff x="8481030" y="4097106"/>
              <a:chExt cx="925375" cy="568703"/>
            </a:xfrm>
          </p:grpSpPr>
          <p:sp>
            <p:nvSpPr>
              <p:cNvPr id="817" name="Google Shape;817;p29"/>
              <p:cNvSpPr/>
              <p:nvPr/>
            </p:nvSpPr>
            <p:spPr>
              <a:xfrm rot="-531688">
                <a:off x="8516323" y="4103602"/>
                <a:ext cx="120568" cy="467556"/>
              </a:xfrm>
              <a:custGeom>
                <a:avLst/>
                <a:gdLst/>
                <a:ahLst/>
                <a:cxnLst/>
                <a:rect l="l" t="t" r="r" b="b"/>
                <a:pathLst>
                  <a:path w="154496" h="268433" extrusionOk="0">
                    <a:moveTo>
                      <a:pt x="154492" y="259368"/>
                    </a:moveTo>
                    <a:cubicBezTo>
                      <a:pt x="154968" y="282069"/>
                      <a:pt x="118774" y="257416"/>
                      <a:pt x="89039" y="237035"/>
                    </a:cubicBezTo>
                    <a:lnTo>
                      <a:pt x="1661" y="123792"/>
                    </a:lnTo>
                    <a:cubicBezTo>
                      <a:pt x="-1196" y="119982"/>
                      <a:pt x="-244" y="115220"/>
                      <a:pt x="3566" y="112362"/>
                    </a:cubicBezTo>
                    <a:cubicBezTo>
                      <a:pt x="7376" y="109505"/>
                      <a:pt x="12139" y="110457"/>
                      <a:pt x="14996" y="114267"/>
                    </a:cubicBezTo>
                    <a:lnTo>
                      <a:pt x="121617" y="248738"/>
                    </a:lnTo>
                    <a:lnTo>
                      <a:pt x="129296" y="198087"/>
                    </a:lnTo>
                    <a:lnTo>
                      <a:pt x="29284" y="12350"/>
                    </a:lnTo>
                    <a:cubicBezTo>
                      <a:pt x="27379" y="8540"/>
                      <a:pt x="28331" y="2825"/>
                      <a:pt x="33094" y="920"/>
                    </a:cubicBezTo>
                    <a:cubicBezTo>
                      <a:pt x="36904" y="-985"/>
                      <a:pt x="42619" y="-33"/>
                      <a:pt x="44524" y="4730"/>
                    </a:cubicBezTo>
                    <a:lnTo>
                      <a:pt x="144536" y="191420"/>
                    </a:lnTo>
                    <a:cubicBezTo>
                      <a:pt x="144536" y="192372"/>
                      <a:pt x="145489" y="193325"/>
                      <a:pt x="145489" y="194277"/>
                    </a:cubicBezTo>
                    <a:lnTo>
                      <a:pt x="154492" y="259368"/>
                    </a:lnTo>
                    <a:close/>
                  </a:path>
                </a:pathLst>
              </a:custGeom>
              <a:solidFill>
                <a:srgbClr val="C4C4C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  <p:sp>
            <p:nvSpPr>
              <p:cNvPr id="818" name="Google Shape;818;p29"/>
              <p:cNvSpPr/>
              <p:nvPr/>
            </p:nvSpPr>
            <p:spPr>
              <a:xfrm rot="-382840">
                <a:off x="9259192" y="4162766"/>
                <a:ext cx="127877" cy="355099"/>
              </a:xfrm>
              <a:custGeom>
                <a:avLst/>
                <a:gdLst/>
                <a:ahLst/>
                <a:cxnLst/>
                <a:rect l="l" t="t" r="r" b="b"/>
                <a:pathLst>
                  <a:path w="127877" h="313026" extrusionOk="0">
                    <a:moveTo>
                      <a:pt x="7863" y="313026"/>
                    </a:moveTo>
                    <a:cubicBezTo>
                      <a:pt x="6910" y="313026"/>
                      <a:pt x="5958" y="313026"/>
                      <a:pt x="5005" y="312074"/>
                    </a:cubicBezTo>
                    <a:cubicBezTo>
                      <a:pt x="1195" y="310169"/>
                      <a:pt x="-710" y="306359"/>
                      <a:pt x="243" y="302549"/>
                    </a:cubicBezTo>
                    <a:lnTo>
                      <a:pt x="33580" y="167294"/>
                    </a:lnTo>
                    <a:cubicBezTo>
                      <a:pt x="33580" y="167294"/>
                      <a:pt x="33580" y="166341"/>
                      <a:pt x="33580" y="166341"/>
                    </a:cubicBezTo>
                    <a:lnTo>
                      <a:pt x="100255" y="5369"/>
                    </a:lnTo>
                    <a:cubicBezTo>
                      <a:pt x="102160" y="1559"/>
                      <a:pt x="106923" y="-1299"/>
                      <a:pt x="110733" y="606"/>
                    </a:cubicBezTo>
                    <a:cubicBezTo>
                      <a:pt x="114543" y="2511"/>
                      <a:pt x="117400" y="7274"/>
                      <a:pt x="115495" y="11084"/>
                    </a:cubicBezTo>
                    <a:lnTo>
                      <a:pt x="48820" y="171104"/>
                    </a:lnTo>
                    <a:lnTo>
                      <a:pt x="27865" y="258734"/>
                    </a:lnTo>
                    <a:lnTo>
                      <a:pt x="112638" y="129194"/>
                    </a:lnTo>
                    <a:cubicBezTo>
                      <a:pt x="115495" y="125384"/>
                      <a:pt x="120258" y="124431"/>
                      <a:pt x="124068" y="126336"/>
                    </a:cubicBezTo>
                    <a:cubicBezTo>
                      <a:pt x="127878" y="129194"/>
                      <a:pt x="128830" y="133956"/>
                      <a:pt x="126925" y="137766"/>
                    </a:cubicBezTo>
                    <a:lnTo>
                      <a:pt x="14530" y="310169"/>
                    </a:lnTo>
                    <a:cubicBezTo>
                      <a:pt x="12625" y="312074"/>
                      <a:pt x="9768" y="313026"/>
                      <a:pt x="7863" y="313026"/>
                    </a:cubicBezTo>
                    <a:close/>
                  </a:path>
                </a:pathLst>
              </a:custGeom>
              <a:solidFill>
                <a:srgbClr val="C4C4C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  <p:grpSp>
            <p:nvGrpSpPr>
              <p:cNvPr id="819" name="Google Shape;819;p29"/>
              <p:cNvGrpSpPr/>
              <p:nvPr/>
            </p:nvGrpSpPr>
            <p:grpSpPr>
              <a:xfrm>
                <a:off x="8588056" y="4271430"/>
                <a:ext cx="752475" cy="394379"/>
                <a:chOff x="8588056" y="4271430"/>
                <a:chExt cx="752475" cy="394379"/>
              </a:xfrm>
            </p:grpSpPr>
            <p:sp>
              <p:nvSpPr>
                <p:cNvPr id="820" name="Google Shape;820;p29"/>
                <p:cNvSpPr/>
                <p:nvPr/>
              </p:nvSpPr>
              <p:spPr>
                <a:xfrm>
                  <a:off x="8588056" y="4271430"/>
                  <a:ext cx="752475" cy="3943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2475" h="394379" extrusionOk="0">
                      <a:moveTo>
                        <a:pt x="0" y="125730"/>
                      </a:moveTo>
                      <a:lnTo>
                        <a:pt x="430530" y="0"/>
                      </a:lnTo>
                      <a:cubicBezTo>
                        <a:pt x="499110" y="13335"/>
                        <a:pt x="661988" y="73343"/>
                        <a:pt x="752475" y="103823"/>
                      </a:cubicBezTo>
                      <a:cubicBezTo>
                        <a:pt x="743903" y="150495"/>
                        <a:pt x="729615" y="196215"/>
                        <a:pt x="713423" y="241935"/>
                      </a:cubicBezTo>
                      <a:cubicBezTo>
                        <a:pt x="677228" y="276225"/>
                        <a:pt x="518160" y="391478"/>
                        <a:pt x="371475" y="394335"/>
                      </a:cubicBezTo>
                      <a:cubicBezTo>
                        <a:pt x="224790" y="397193"/>
                        <a:pt x="23812" y="261937"/>
                        <a:pt x="23812" y="261937"/>
                      </a:cubicBezTo>
                      <a:cubicBezTo>
                        <a:pt x="7620" y="213360"/>
                        <a:pt x="0" y="125730"/>
                        <a:pt x="0" y="12573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endParaRPr>
                </a:p>
              </p:txBody>
            </p:sp>
            <p:sp>
              <p:nvSpPr>
                <p:cNvPr id="821" name="Google Shape;821;p29"/>
                <p:cNvSpPr/>
                <p:nvPr/>
              </p:nvSpPr>
              <p:spPr>
                <a:xfrm>
                  <a:off x="8646158" y="4359858"/>
                  <a:ext cx="654367" cy="1030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4367" h="103023" extrusionOk="0">
                      <a:moveTo>
                        <a:pt x="654368" y="103024"/>
                      </a:moveTo>
                      <a:cubicBezTo>
                        <a:pt x="654368" y="103024"/>
                        <a:pt x="443865" y="3964"/>
                        <a:pt x="390525" y="154"/>
                      </a:cubicBezTo>
                      <a:cubicBezTo>
                        <a:pt x="338138" y="-4609"/>
                        <a:pt x="0" y="103024"/>
                        <a:pt x="0" y="103024"/>
                      </a:cubicBezTo>
                      <a:cubicBezTo>
                        <a:pt x="0" y="103024"/>
                        <a:pt x="303848" y="33491"/>
                        <a:pt x="390525" y="38254"/>
                      </a:cubicBezTo>
                      <a:cubicBezTo>
                        <a:pt x="479107" y="43969"/>
                        <a:pt x="654368" y="103024"/>
                        <a:pt x="654368" y="103024"/>
                      </a:cubicBezTo>
                      <a:close/>
                    </a:path>
                  </a:pathLst>
                </a:custGeom>
                <a:solidFill>
                  <a:srgbClr val="E3E3E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endParaRPr>
                </a:p>
              </p:txBody>
            </p:sp>
            <p:sp>
              <p:nvSpPr>
                <p:cNvPr id="822" name="Google Shape;822;p29"/>
                <p:cNvSpPr/>
                <p:nvPr/>
              </p:nvSpPr>
              <p:spPr>
                <a:xfrm>
                  <a:off x="8649016" y="4476652"/>
                  <a:ext cx="583882" cy="700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3882" h="70049" extrusionOk="0">
                      <a:moveTo>
                        <a:pt x="583883" y="70050"/>
                      </a:moveTo>
                      <a:cubicBezTo>
                        <a:pt x="583883" y="70050"/>
                        <a:pt x="453390" y="6232"/>
                        <a:pt x="384810" y="517"/>
                      </a:cubicBezTo>
                      <a:cubicBezTo>
                        <a:pt x="300038" y="-6150"/>
                        <a:pt x="0" y="53857"/>
                        <a:pt x="0" y="53857"/>
                      </a:cubicBezTo>
                      <a:cubicBezTo>
                        <a:pt x="0" y="53857"/>
                        <a:pt x="319088" y="22425"/>
                        <a:pt x="384810" y="28140"/>
                      </a:cubicBezTo>
                      <a:cubicBezTo>
                        <a:pt x="449580" y="33855"/>
                        <a:pt x="583883" y="70050"/>
                        <a:pt x="583883" y="70050"/>
                      </a:cubicBezTo>
                      <a:close/>
                    </a:path>
                  </a:pathLst>
                </a:custGeom>
                <a:solidFill>
                  <a:srgbClr val="E3E3E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endParaRPr>
                </a:p>
              </p:txBody>
            </p:sp>
            <p:sp>
              <p:nvSpPr>
                <p:cNvPr id="823" name="Google Shape;823;p29"/>
                <p:cNvSpPr/>
                <p:nvPr/>
              </p:nvSpPr>
              <p:spPr>
                <a:xfrm>
                  <a:off x="8659493" y="4554322"/>
                  <a:ext cx="521017" cy="763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1017" h="76383" extrusionOk="0">
                      <a:moveTo>
                        <a:pt x="521018" y="22860"/>
                      </a:moveTo>
                      <a:cubicBezTo>
                        <a:pt x="521018" y="22860"/>
                        <a:pt x="308610" y="98107"/>
                        <a:pt x="0" y="0"/>
                      </a:cubicBezTo>
                      <a:cubicBezTo>
                        <a:pt x="0" y="0"/>
                        <a:pt x="99060" y="55245"/>
                        <a:pt x="244793" y="73343"/>
                      </a:cubicBezTo>
                      <a:cubicBezTo>
                        <a:pt x="389573" y="91440"/>
                        <a:pt x="521018" y="22860"/>
                        <a:pt x="521018" y="22860"/>
                      </a:cubicBezTo>
                      <a:close/>
                    </a:path>
                  </a:pathLst>
                </a:custGeom>
                <a:solidFill>
                  <a:srgbClr val="E3E3E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endParaRPr>
                </a:p>
              </p:txBody>
            </p:sp>
          </p:grpSp>
        </p:grpSp>
        <p:pic>
          <p:nvPicPr>
            <p:cNvPr id="824" name="Google Shape;824;p29"/>
            <p:cNvPicPr preferRelativeResize="0"/>
            <p:nvPr/>
          </p:nvPicPr>
          <p:blipFill rotWithShape="1">
            <a:blip r:embed="rId17">
              <a:alphaModFix/>
            </a:blip>
            <a:srcRect/>
            <a:stretch/>
          </p:blipFill>
          <p:spPr>
            <a:xfrm rot="-2348864">
              <a:off x="5084967" y="5002653"/>
              <a:ext cx="660925" cy="107156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25" name="Google Shape;825;p29"/>
            <p:cNvPicPr preferRelativeResize="0"/>
            <p:nvPr/>
          </p:nvPicPr>
          <p:blipFill rotWithShape="1">
            <a:blip r:embed="rId18">
              <a:alphaModFix/>
            </a:blip>
            <a:srcRect r="53218"/>
            <a:stretch/>
          </p:blipFill>
          <p:spPr>
            <a:xfrm rot="8835952" flipH="1">
              <a:off x="5223036" y="4761020"/>
              <a:ext cx="384784" cy="4746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26" name="Google Shape;826;p29"/>
            <p:cNvPicPr preferRelativeResize="0"/>
            <p:nvPr/>
          </p:nvPicPr>
          <p:blipFill rotWithShape="1">
            <a:blip r:embed="rId18">
              <a:alphaModFix/>
            </a:blip>
            <a:srcRect r="53218"/>
            <a:stretch/>
          </p:blipFill>
          <p:spPr>
            <a:xfrm rot="-9193975">
              <a:off x="3699315" y="4820254"/>
              <a:ext cx="402585" cy="48448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27" name="Google Shape;827;p29"/>
            <p:cNvPicPr preferRelativeResize="0"/>
            <p:nvPr/>
          </p:nvPicPr>
          <p:blipFill rotWithShape="1">
            <a:blip r:embed="rId14">
              <a:alphaModFix/>
            </a:blip>
            <a:srcRect/>
            <a:stretch/>
          </p:blipFill>
          <p:spPr>
            <a:xfrm rot="1263660">
              <a:off x="2557324" y="4783554"/>
              <a:ext cx="1387239" cy="1723734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3" name="Bản ghi Mới 1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375356" y="6165934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4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4" name="Google Shape;834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382010" y="325885"/>
            <a:ext cx="1041400" cy="1054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35" name="Google Shape;835;p3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802731">
            <a:off x="10500965" y="5943158"/>
            <a:ext cx="2281552" cy="1829685"/>
          </a:xfrm>
          <a:prstGeom prst="rect">
            <a:avLst/>
          </a:prstGeom>
          <a:noFill/>
          <a:ln>
            <a:noFill/>
          </a:ln>
        </p:spPr>
      </p:pic>
      <p:pic>
        <p:nvPicPr>
          <p:cNvPr id="836" name="Google Shape;836;p3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2796234">
            <a:off x="10771820" y="5378006"/>
            <a:ext cx="2281552" cy="1829685"/>
          </a:xfrm>
          <a:prstGeom prst="rect">
            <a:avLst/>
          </a:prstGeom>
          <a:noFill/>
          <a:ln>
            <a:noFill/>
          </a:ln>
        </p:spPr>
      </p:pic>
      <p:pic>
        <p:nvPicPr>
          <p:cNvPr id="837" name="Google Shape;837;p3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06029" y="5658492"/>
            <a:ext cx="889000" cy="1130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38" name="Google Shape;838;p3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228303" y="358396"/>
            <a:ext cx="1727788" cy="1727788"/>
          </a:xfrm>
          <a:prstGeom prst="rect">
            <a:avLst/>
          </a:prstGeom>
          <a:noFill/>
          <a:ln>
            <a:noFill/>
          </a:ln>
        </p:spPr>
      </p:pic>
      <p:pic>
        <p:nvPicPr>
          <p:cNvPr id="839" name="Google Shape;839;p30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8058" y="0"/>
            <a:ext cx="2050229" cy="205022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40" name="Google Shape;840;p30"/>
          <p:cNvGrpSpPr/>
          <p:nvPr/>
        </p:nvGrpSpPr>
        <p:grpSpPr>
          <a:xfrm>
            <a:off x="2108287" y="1686437"/>
            <a:ext cx="7388152" cy="3831339"/>
            <a:chOff x="7594358" y="4634045"/>
            <a:chExt cx="4010530" cy="1471966"/>
          </a:xfrm>
        </p:grpSpPr>
        <p:pic>
          <p:nvPicPr>
            <p:cNvPr id="841" name="Google Shape;841;p30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7594358" y="4634045"/>
              <a:ext cx="4010530" cy="147196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42" name="Google Shape;842;p30"/>
            <p:cNvSpPr txBox="1"/>
            <p:nvPr/>
          </p:nvSpPr>
          <p:spPr>
            <a:xfrm>
              <a:off x="7843868" y="4962876"/>
              <a:ext cx="3628548" cy="3665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vi-VN" sz="2800" b="1" dirty="0" smtClean="0">
                  <a:solidFill>
                    <a:schemeClr val="dk1"/>
                  </a:solidFill>
                  <a:latin typeface="+mj-lt"/>
                  <a:ea typeface="Calibri"/>
                  <a:cs typeface="Calibri"/>
                  <a:sym typeface="Calibri"/>
                </a:rPr>
                <a:t>Câu 1: Viết số thích hợp vào chỗ chấm:</a:t>
              </a:r>
            </a:p>
            <a:p>
              <a:pPr lvl="0" algn="ctr"/>
              <a:r>
                <a:rPr lang="vi-VN" sz="2800" b="1" dirty="0">
                  <a:latin typeface="+mj-lt"/>
                </a:rPr>
                <a:t>846 000m</a:t>
              </a:r>
              <a:r>
                <a:rPr lang="vi-VN" sz="2800" b="1" baseline="30000" dirty="0">
                  <a:latin typeface="+mj-lt"/>
                </a:rPr>
                <a:t>2 </a:t>
              </a:r>
              <a:r>
                <a:rPr lang="vi-VN" sz="2800" b="1" dirty="0">
                  <a:latin typeface="+mj-lt"/>
                </a:rPr>
                <a:t>=.... ha</a:t>
              </a:r>
              <a:endParaRPr sz="2800" b="1" dirty="0">
                <a:latin typeface="+mj-lt"/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3630706" y="3845859"/>
            <a:ext cx="38727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vi-VN" sz="2800" b="1" dirty="0">
                <a:latin typeface="+mj-lt"/>
              </a:rPr>
              <a:t>846 000m</a:t>
            </a:r>
            <a:r>
              <a:rPr lang="vi-VN" sz="2800" b="1" baseline="30000" dirty="0">
                <a:latin typeface="+mj-lt"/>
              </a:rPr>
              <a:t>2 </a:t>
            </a:r>
            <a:r>
              <a:rPr lang="vi-VN" sz="2800" b="1" dirty="0" smtClean="0">
                <a:latin typeface="+mj-lt"/>
              </a:rPr>
              <a:t>= </a:t>
            </a:r>
            <a:r>
              <a:rPr lang="vi-VN" sz="2800" b="1" dirty="0" smtClean="0">
                <a:solidFill>
                  <a:srgbClr val="FF0000"/>
                </a:solidFill>
                <a:latin typeface="+mj-lt"/>
              </a:rPr>
              <a:t>84,6</a:t>
            </a:r>
            <a:r>
              <a:rPr lang="vi-VN" sz="2800" b="1" dirty="0" smtClean="0">
                <a:latin typeface="+mj-lt"/>
              </a:rPr>
              <a:t> ha</a:t>
            </a:r>
            <a:endParaRPr lang="vi-VN" sz="2800" b="1" dirty="0">
              <a:latin typeface="+mj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4" name="Google Shape;834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382010" y="325885"/>
            <a:ext cx="1041400" cy="1054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35" name="Google Shape;835;p3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802731">
            <a:off x="10500965" y="5943158"/>
            <a:ext cx="2281552" cy="1829685"/>
          </a:xfrm>
          <a:prstGeom prst="rect">
            <a:avLst/>
          </a:prstGeom>
          <a:noFill/>
          <a:ln>
            <a:noFill/>
          </a:ln>
        </p:spPr>
      </p:pic>
      <p:pic>
        <p:nvPicPr>
          <p:cNvPr id="836" name="Google Shape;836;p3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2796234">
            <a:off x="10771820" y="5378006"/>
            <a:ext cx="2281552" cy="1829685"/>
          </a:xfrm>
          <a:prstGeom prst="rect">
            <a:avLst/>
          </a:prstGeom>
          <a:noFill/>
          <a:ln>
            <a:noFill/>
          </a:ln>
        </p:spPr>
      </p:pic>
      <p:pic>
        <p:nvPicPr>
          <p:cNvPr id="837" name="Google Shape;837;p3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06029" y="5658492"/>
            <a:ext cx="889000" cy="1130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38" name="Google Shape;838;p3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228303" y="358396"/>
            <a:ext cx="1727788" cy="1727788"/>
          </a:xfrm>
          <a:prstGeom prst="rect">
            <a:avLst/>
          </a:prstGeom>
          <a:noFill/>
          <a:ln>
            <a:noFill/>
          </a:ln>
        </p:spPr>
      </p:pic>
      <p:pic>
        <p:nvPicPr>
          <p:cNvPr id="839" name="Google Shape;839;p30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8058" y="0"/>
            <a:ext cx="2050229" cy="205022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40" name="Google Shape;840;p30"/>
          <p:cNvGrpSpPr/>
          <p:nvPr/>
        </p:nvGrpSpPr>
        <p:grpSpPr>
          <a:xfrm>
            <a:off x="2108287" y="1686437"/>
            <a:ext cx="7388152" cy="3831339"/>
            <a:chOff x="7594358" y="4634045"/>
            <a:chExt cx="4010530" cy="1471966"/>
          </a:xfrm>
        </p:grpSpPr>
        <p:pic>
          <p:nvPicPr>
            <p:cNvPr id="841" name="Google Shape;841;p30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7594358" y="4634045"/>
              <a:ext cx="4010530" cy="147196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42" name="Google Shape;842;p30"/>
            <p:cNvSpPr txBox="1"/>
            <p:nvPr/>
          </p:nvSpPr>
          <p:spPr>
            <a:xfrm>
              <a:off x="7843868" y="4962876"/>
              <a:ext cx="3628548" cy="5320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lvl="0" algn="ctr"/>
              <a:r>
                <a:rPr lang="vi-VN" sz="2800" b="1" dirty="0" smtClean="0">
                  <a:solidFill>
                    <a:schemeClr val="dk1"/>
                  </a:solidFill>
                  <a:latin typeface="+mj-lt"/>
                  <a:ea typeface="Calibri"/>
                  <a:cs typeface="Calibri"/>
                  <a:sym typeface="Calibri"/>
                </a:rPr>
                <a:t>Câu 2: </a:t>
              </a:r>
              <a:r>
                <a:rPr lang="vi-VN" sz="2800" b="1" dirty="0">
                  <a:latin typeface="+mj-lt"/>
                </a:rPr>
                <a:t>Một hình lập phương có cạnh 5cm. Diện tích xung quanh của hình lập phương đó là bao nhiêu? </a:t>
              </a:r>
              <a:endParaRPr sz="2800" b="1" dirty="0">
                <a:latin typeface="+mj-lt"/>
              </a:endParaRP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3146794" y="3927296"/>
            <a:ext cx="552674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 smtClean="0">
                <a:solidFill>
                  <a:srgbClr val="FF0000"/>
                </a:solidFill>
                <a:latin typeface="+mj-lt"/>
              </a:rPr>
              <a:t>Diện tích xung quanh của hình lập phương đó là 100cm</a:t>
            </a:r>
            <a:r>
              <a:rPr lang="vi-VN" sz="2800" b="1" baseline="30000" dirty="0" smtClean="0">
                <a:solidFill>
                  <a:srgbClr val="FF0000"/>
                </a:solidFill>
                <a:latin typeface="+mj-lt"/>
              </a:rPr>
              <a:t>2</a:t>
            </a:r>
            <a:endParaRPr lang="en-US" sz="2800" b="1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384236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" name="Google Shape;849;p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19052" y="1829270"/>
            <a:ext cx="8144625" cy="481983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50" name="Google Shape;850;p31"/>
          <p:cNvGrpSpPr/>
          <p:nvPr/>
        </p:nvGrpSpPr>
        <p:grpSpPr>
          <a:xfrm>
            <a:off x="-112226" y="2302933"/>
            <a:ext cx="2466492" cy="3245432"/>
            <a:chOff x="-99589" y="2574771"/>
            <a:chExt cx="2797760" cy="3971579"/>
          </a:xfrm>
        </p:grpSpPr>
        <p:pic>
          <p:nvPicPr>
            <p:cNvPr id="851" name="Google Shape;851;p31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08420" y="2574771"/>
              <a:ext cx="2126272" cy="389079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52" name="Google Shape;852;p31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 rot="-751008" flipH="1">
              <a:off x="1479576" y="5572416"/>
              <a:ext cx="679548" cy="9111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53" name="Google Shape;853;p31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 flipH="1">
              <a:off x="687864" y="5538437"/>
              <a:ext cx="421031" cy="947936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854" name="Google Shape;854;p31"/>
            <p:cNvGrpSpPr/>
            <p:nvPr/>
          </p:nvGrpSpPr>
          <p:grpSpPr>
            <a:xfrm rot="-251775" flipH="1">
              <a:off x="699859" y="3531321"/>
              <a:ext cx="1052203" cy="522881"/>
              <a:chOff x="4476342" y="4506249"/>
              <a:chExt cx="864345" cy="409008"/>
            </a:xfrm>
          </p:grpSpPr>
          <p:sp>
            <p:nvSpPr>
              <p:cNvPr id="855" name="Google Shape;855;p31"/>
              <p:cNvSpPr/>
              <p:nvPr/>
            </p:nvSpPr>
            <p:spPr>
              <a:xfrm rot="-251775">
                <a:off x="4486476" y="4509041"/>
                <a:ext cx="86582" cy="280168"/>
              </a:xfrm>
              <a:custGeom>
                <a:avLst/>
                <a:gdLst/>
                <a:ahLst/>
                <a:cxnLst/>
                <a:rect l="l" t="t" r="r" b="b"/>
                <a:pathLst>
                  <a:path w="150181" h="289988" extrusionOk="0">
                    <a:moveTo>
                      <a:pt x="141423" y="289988"/>
                    </a:moveTo>
                    <a:cubicBezTo>
                      <a:pt x="138565" y="289988"/>
                      <a:pt x="136660" y="289162"/>
                      <a:pt x="134755" y="286683"/>
                    </a:cubicBezTo>
                    <a:lnTo>
                      <a:pt x="269" y="138331"/>
                    </a:lnTo>
                    <a:cubicBezTo>
                      <a:pt x="-2588" y="135026"/>
                      <a:pt x="18249" y="129792"/>
                      <a:pt x="19252" y="128415"/>
                    </a:cubicBezTo>
                    <a:cubicBezTo>
                      <a:pt x="20255" y="127038"/>
                      <a:pt x="3428" y="126764"/>
                      <a:pt x="6285" y="130069"/>
                    </a:cubicBezTo>
                    <a:lnTo>
                      <a:pt x="129040" y="255286"/>
                    </a:lnTo>
                    <a:lnTo>
                      <a:pt x="115705" y="171833"/>
                    </a:lnTo>
                    <a:lnTo>
                      <a:pt x="15693" y="10713"/>
                    </a:lnTo>
                    <a:cubicBezTo>
                      <a:pt x="13788" y="7408"/>
                      <a:pt x="14740" y="2450"/>
                      <a:pt x="19503" y="798"/>
                    </a:cubicBezTo>
                    <a:cubicBezTo>
                      <a:pt x="23313" y="-855"/>
                      <a:pt x="29028" y="-28"/>
                      <a:pt x="30933" y="4103"/>
                    </a:cubicBezTo>
                    <a:lnTo>
                      <a:pt x="130945" y="166050"/>
                    </a:lnTo>
                    <a:cubicBezTo>
                      <a:pt x="130945" y="166876"/>
                      <a:pt x="131898" y="167702"/>
                      <a:pt x="131898" y="168528"/>
                    </a:cubicBezTo>
                    <a:lnTo>
                      <a:pt x="149995" y="282552"/>
                    </a:lnTo>
                    <a:cubicBezTo>
                      <a:pt x="150948" y="285857"/>
                      <a:pt x="148090" y="289162"/>
                      <a:pt x="145233" y="289988"/>
                    </a:cubicBezTo>
                    <a:lnTo>
                      <a:pt x="141423" y="289988"/>
                    </a:lnTo>
                    <a:close/>
                  </a:path>
                </a:pathLst>
              </a:custGeom>
              <a:solidFill>
                <a:srgbClr val="C4C4C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  <p:sp>
            <p:nvSpPr>
              <p:cNvPr id="856" name="Google Shape;856;p31"/>
              <p:cNvSpPr/>
              <p:nvPr/>
            </p:nvSpPr>
            <p:spPr>
              <a:xfrm>
                <a:off x="5274367" y="4524580"/>
                <a:ext cx="66320" cy="252724"/>
              </a:xfrm>
              <a:custGeom>
                <a:avLst/>
                <a:gdLst/>
                <a:ahLst/>
                <a:cxnLst/>
                <a:rect l="l" t="t" r="r" b="b"/>
                <a:pathLst>
                  <a:path w="127877" h="271538" extrusionOk="0">
                    <a:moveTo>
                      <a:pt x="7863" y="271539"/>
                    </a:moveTo>
                    <a:cubicBezTo>
                      <a:pt x="6910" y="271539"/>
                      <a:pt x="5958" y="271539"/>
                      <a:pt x="5005" y="270712"/>
                    </a:cubicBezTo>
                    <a:cubicBezTo>
                      <a:pt x="1195" y="269060"/>
                      <a:pt x="-710" y="265755"/>
                      <a:pt x="243" y="262450"/>
                    </a:cubicBezTo>
                    <a:lnTo>
                      <a:pt x="33580" y="145121"/>
                    </a:lnTo>
                    <a:cubicBezTo>
                      <a:pt x="33580" y="145121"/>
                      <a:pt x="33580" y="144295"/>
                      <a:pt x="33580" y="144295"/>
                    </a:cubicBezTo>
                    <a:lnTo>
                      <a:pt x="100255" y="4657"/>
                    </a:lnTo>
                    <a:cubicBezTo>
                      <a:pt x="102160" y="1352"/>
                      <a:pt x="106923" y="-1127"/>
                      <a:pt x="110733" y="526"/>
                    </a:cubicBezTo>
                    <a:cubicBezTo>
                      <a:pt x="114543" y="2179"/>
                      <a:pt x="117400" y="6310"/>
                      <a:pt x="115495" y="9615"/>
                    </a:cubicBezTo>
                    <a:lnTo>
                      <a:pt x="48820" y="148426"/>
                    </a:lnTo>
                    <a:lnTo>
                      <a:pt x="27865" y="224442"/>
                    </a:lnTo>
                    <a:lnTo>
                      <a:pt x="112638" y="112071"/>
                    </a:lnTo>
                    <a:cubicBezTo>
                      <a:pt x="115495" y="108766"/>
                      <a:pt x="120258" y="107940"/>
                      <a:pt x="124068" y="109592"/>
                    </a:cubicBezTo>
                    <a:cubicBezTo>
                      <a:pt x="127878" y="112071"/>
                      <a:pt x="128830" y="116202"/>
                      <a:pt x="126925" y="119507"/>
                    </a:cubicBezTo>
                    <a:lnTo>
                      <a:pt x="14530" y="269060"/>
                    </a:lnTo>
                    <a:cubicBezTo>
                      <a:pt x="12625" y="270712"/>
                      <a:pt x="9768" y="271539"/>
                      <a:pt x="7863" y="271539"/>
                    </a:cubicBezTo>
                    <a:close/>
                  </a:path>
                </a:pathLst>
              </a:custGeom>
              <a:solidFill>
                <a:srgbClr val="C4C4C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  <p:grpSp>
            <p:nvGrpSpPr>
              <p:cNvPr id="857" name="Google Shape;857;p31"/>
              <p:cNvGrpSpPr/>
              <p:nvPr/>
            </p:nvGrpSpPr>
            <p:grpSpPr>
              <a:xfrm>
                <a:off x="4548002" y="4548088"/>
                <a:ext cx="779874" cy="367169"/>
                <a:chOff x="4548002" y="4548088"/>
                <a:chExt cx="779874" cy="367169"/>
              </a:xfrm>
            </p:grpSpPr>
            <p:sp>
              <p:nvSpPr>
                <p:cNvPr id="858" name="Google Shape;858;p31"/>
                <p:cNvSpPr/>
                <p:nvPr/>
              </p:nvSpPr>
              <p:spPr>
                <a:xfrm>
                  <a:off x="4548002" y="4548088"/>
                  <a:ext cx="779874" cy="3671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2475" h="342109" extrusionOk="0">
                      <a:moveTo>
                        <a:pt x="0" y="109066"/>
                      </a:moveTo>
                      <a:lnTo>
                        <a:pt x="430530" y="0"/>
                      </a:lnTo>
                      <a:cubicBezTo>
                        <a:pt x="499110" y="11568"/>
                        <a:pt x="661988" y="63622"/>
                        <a:pt x="752475" y="90062"/>
                      </a:cubicBezTo>
                      <a:cubicBezTo>
                        <a:pt x="743903" y="130549"/>
                        <a:pt x="729615" y="170209"/>
                        <a:pt x="713423" y="209870"/>
                      </a:cubicBezTo>
                      <a:cubicBezTo>
                        <a:pt x="677228" y="239615"/>
                        <a:pt x="518160" y="339592"/>
                        <a:pt x="371475" y="342071"/>
                      </a:cubicBezTo>
                      <a:cubicBezTo>
                        <a:pt x="224790" y="344550"/>
                        <a:pt x="23812" y="227221"/>
                        <a:pt x="23812" y="227221"/>
                      </a:cubicBezTo>
                      <a:cubicBezTo>
                        <a:pt x="7620" y="185082"/>
                        <a:pt x="0" y="109066"/>
                        <a:pt x="0" y="10906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endParaRPr>
                </a:p>
              </p:txBody>
            </p:sp>
            <p:sp>
              <p:nvSpPr>
                <p:cNvPr id="859" name="Google Shape;859;p31"/>
                <p:cNvSpPr/>
                <p:nvPr/>
              </p:nvSpPr>
              <p:spPr>
                <a:xfrm>
                  <a:off x="4602562" y="4629047"/>
                  <a:ext cx="673511" cy="883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4367" h="89369" extrusionOk="0">
                      <a:moveTo>
                        <a:pt x="654368" y="89369"/>
                      </a:moveTo>
                      <a:cubicBezTo>
                        <a:pt x="654368" y="89369"/>
                        <a:pt x="443865" y="3438"/>
                        <a:pt x="390525" y="133"/>
                      </a:cubicBezTo>
                      <a:cubicBezTo>
                        <a:pt x="338138" y="-3998"/>
                        <a:pt x="0" y="89369"/>
                        <a:pt x="0" y="89369"/>
                      </a:cubicBezTo>
                      <a:cubicBezTo>
                        <a:pt x="0" y="89369"/>
                        <a:pt x="303848" y="29052"/>
                        <a:pt x="390525" y="33184"/>
                      </a:cubicBezTo>
                      <a:cubicBezTo>
                        <a:pt x="479107" y="38141"/>
                        <a:pt x="654368" y="89369"/>
                        <a:pt x="654368" y="89369"/>
                      </a:cubicBezTo>
                      <a:close/>
                    </a:path>
                  </a:pathLst>
                </a:custGeom>
                <a:solidFill>
                  <a:srgbClr val="E3E3E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endParaRPr>
                </a:p>
              </p:txBody>
            </p:sp>
            <p:sp>
              <p:nvSpPr>
                <p:cNvPr id="860" name="Google Shape;860;p31"/>
                <p:cNvSpPr/>
                <p:nvPr/>
              </p:nvSpPr>
              <p:spPr>
                <a:xfrm>
                  <a:off x="4621400" y="4740541"/>
                  <a:ext cx="600964" cy="600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3882" h="60765" extrusionOk="0">
                      <a:moveTo>
                        <a:pt x="583883" y="60765"/>
                      </a:moveTo>
                      <a:cubicBezTo>
                        <a:pt x="583883" y="60765"/>
                        <a:pt x="453390" y="5406"/>
                        <a:pt x="384810" y="449"/>
                      </a:cubicBezTo>
                      <a:cubicBezTo>
                        <a:pt x="300038" y="-5335"/>
                        <a:pt x="0" y="46719"/>
                        <a:pt x="0" y="46719"/>
                      </a:cubicBezTo>
                      <a:cubicBezTo>
                        <a:pt x="0" y="46719"/>
                        <a:pt x="319088" y="19453"/>
                        <a:pt x="384810" y="24410"/>
                      </a:cubicBezTo>
                      <a:cubicBezTo>
                        <a:pt x="449580" y="29368"/>
                        <a:pt x="583883" y="60765"/>
                        <a:pt x="583883" y="60765"/>
                      </a:cubicBezTo>
                      <a:close/>
                    </a:path>
                  </a:pathLst>
                </a:custGeom>
                <a:solidFill>
                  <a:srgbClr val="E3E3E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endParaRPr>
                </a:p>
              </p:txBody>
            </p:sp>
            <p:sp>
              <p:nvSpPr>
                <p:cNvPr id="861" name="Google Shape;861;p31"/>
                <p:cNvSpPr/>
                <p:nvPr/>
              </p:nvSpPr>
              <p:spPr>
                <a:xfrm>
                  <a:off x="4629749" y="4809152"/>
                  <a:ext cx="536260" cy="655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1017" h="66260" extrusionOk="0">
                      <a:moveTo>
                        <a:pt x="521018" y="19830"/>
                      </a:moveTo>
                      <a:cubicBezTo>
                        <a:pt x="521018" y="19830"/>
                        <a:pt x="308610" y="85105"/>
                        <a:pt x="0" y="0"/>
                      </a:cubicBezTo>
                      <a:cubicBezTo>
                        <a:pt x="0" y="0"/>
                        <a:pt x="99060" y="47923"/>
                        <a:pt x="244793" y="63622"/>
                      </a:cubicBezTo>
                      <a:cubicBezTo>
                        <a:pt x="389573" y="79321"/>
                        <a:pt x="521018" y="19830"/>
                        <a:pt x="521018" y="19830"/>
                      </a:cubicBezTo>
                      <a:close/>
                    </a:path>
                  </a:pathLst>
                </a:custGeom>
                <a:solidFill>
                  <a:srgbClr val="E3E3E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endParaRPr>
                </a:p>
              </p:txBody>
            </p:sp>
          </p:grpSp>
        </p:grpSp>
        <p:pic>
          <p:nvPicPr>
            <p:cNvPr id="862" name="Google Shape;862;p31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 rot="1420624">
              <a:off x="1773921" y="2908192"/>
              <a:ext cx="827101" cy="65720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63" name="Google Shape;863;p31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 rot="-1503443">
              <a:off x="0" y="3760985"/>
              <a:ext cx="841135" cy="65720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864" name="Google Shape;864;p31"/>
          <p:cNvGrpSpPr/>
          <p:nvPr/>
        </p:nvGrpSpPr>
        <p:grpSpPr>
          <a:xfrm>
            <a:off x="2121119" y="2302932"/>
            <a:ext cx="1871294" cy="3207161"/>
            <a:chOff x="3611786" y="2574770"/>
            <a:chExt cx="2093824" cy="3957344"/>
          </a:xfrm>
        </p:grpSpPr>
        <p:pic>
          <p:nvPicPr>
            <p:cNvPr id="865" name="Google Shape;865;p31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3680781" y="2574770"/>
              <a:ext cx="1865268" cy="38907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66" name="Google Shape;866;p31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 flipH="1">
              <a:off x="4625920" y="5505908"/>
              <a:ext cx="606166" cy="90614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67" name="Google Shape;867;p31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 rot="778525" flipH="1">
              <a:off x="4000975" y="5447229"/>
              <a:ext cx="424398" cy="1050653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868" name="Google Shape;868;p31"/>
            <p:cNvGrpSpPr/>
            <p:nvPr/>
          </p:nvGrpSpPr>
          <p:grpSpPr>
            <a:xfrm rot="-156204" flipH="1">
              <a:off x="4073562" y="3370654"/>
              <a:ext cx="1090156" cy="595452"/>
              <a:chOff x="8481030" y="4097106"/>
              <a:chExt cx="925375" cy="568703"/>
            </a:xfrm>
          </p:grpSpPr>
          <p:sp>
            <p:nvSpPr>
              <p:cNvPr id="869" name="Google Shape;869;p31"/>
              <p:cNvSpPr/>
              <p:nvPr/>
            </p:nvSpPr>
            <p:spPr>
              <a:xfrm rot="-531688">
                <a:off x="8516323" y="4103602"/>
                <a:ext cx="120568" cy="467556"/>
              </a:xfrm>
              <a:custGeom>
                <a:avLst/>
                <a:gdLst/>
                <a:ahLst/>
                <a:cxnLst/>
                <a:rect l="l" t="t" r="r" b="b"/>
                <a:pathLst>
                  <a:path w="154496" h="268433" extrusionOk="0">
                    <a:moveTo>
                      <a:pt x="154492" y="259368"/>
                    </a:moveTo>
                    <a:cubicBezTo>
                      <a:pt x="154968" y="282069"/>
                      <a:pt x="118774" y="257416"/>
                      <a:pt x="89039" y="237035"/>
                    </a:cubicBezTo>
                    <a:lnTo>
                      <a:pt x="1661" y="123792"/>
                    </a:lnTo>
                    <a:cubicBezTo>
                      <a:pt x="-1196" y="119982"/>
                      <a:pt x="-244" y="115220"/>
                      <a:pt x="3566" y="112362"/>
                    </a:cubicBezTo>
                    <a:cubicBezTo>
                      <a:pt x="7376" y="109505"/>
                      <a:pt x="12139" y="110457"/>
                      <a:pt x="14996" y="114267"/>
                    </a:cubicBezTo>
                    <a:lnTo>
                      <a:pt x="121617" y="248738"/>
                    </a:lnTo>
                    <a:lnTo>
                      <a:pt x="129296" y="198087"/>
                    </a:lnTo>
                    <a:lnTo>
                      <a:pt x="29284" y="12350"/>
                    </a:lnTo>
                    <a:cubicBezTo>
                      <a:pt x="27379" y="8540"/>
                      <a:pt x="28331" y="2825"/>
                      <a:pt x="33094" y="920"/>
                    </a:cubicBezTo>
                    <a:cubicBezTo>
                      <a:pt x="36904" y="-985"/>
                      <a:pt x="42619" y="-33"/>
                      <a:pt x="44524" y="4730"/>
                    </a:cubicBezTo>
                    <a:lnTo>
                      <a:pt x="144536" y="191420"/>
                    </a:lnTo>
                    <a:cubicBezTo>
                      <a:pt x="144536" y="192372"/>
                      <a:pt x="145489" y="193325"/>
                      <a:pt x="145489" y="194277"/>
                    </a:cubicBezTo>
                    <a:lnTo>
                      <a:pt x="154492" y="259368"/>
                    </a:lnTo>
                    <a:close/>
                  </a:path>
                </a:pathLst>
              </a:custGeom>
              <a:solidFill>
                <a:srgbClr val="C4C4C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  <p:sp>
            <p:nvSpPr>
              <p:cNvPr id="870" name="Google Shape;870;p31"/>
              <p:cNvSpPr/>
              <p:nvPr/>
            </p:nvSpPr>
            <p:spPr>
              <a:xfrm rot="-382840">
                <a:off x="9259192" y="4162766"/>
                <a:ext cx="127877" cy="355099"/>
              </a:xfrm>
              <a:custGeom>
                <a:avLst/>
                <a:gdLst/>
                <a:ahLst/>
                <a:cxnLst/>
                <a:rect l="l" t="t" r="r" b="b"/>
                <a:pathLst>
                  <a:path w="127877" h="313026" extrusionOk="0">
                    <a:moveTo>
                      <a:pt x="7863" y="313026"/>
                    </a:moveTo>
                    <a:cubicBezTo>
                      <a:pt x="6910" y="313026"/>
                      <a:pt x="5958" y="313026"/>
                      <a:pt x="5005" y="312074"/>
                    </a:cubicBezTo>
                    <a:cubicBezTo>
                      <a:pt x="1195" y="310169"/>
                      <a:pt x="-710" y="306359"/>
                      <a:pt x="243" y="302549"/>
                    </a:cubicBezTo>
                    <a:lnTo>
                      <a:pt x="33580" y="167294"/>
                    </a:lnTo>
                    <a:cubicBezTo>
                      <a:pt x="33580" y="167294"/>
                      <a:pt x="33580" y="166341"/>
                      <a:pt x="33580" y="166341"/>
                    </a:cubicBezTo>
                    <a:lnTo>
                      <a:pt x="100255" y="5369"/>
                    </a:lnTo>
                    <a:cubicBezTo>
                      <a:pt x="102160" y="1559"/>
                      <a:pt x="106923" y="-1299"/>
                      <a:pt x="110733" y="606"/>
                    </a:cubicBezTo>
                    <a:cubicBezTo>
                      <a:pt x="114543" y="2511"/>
                      <a:pt x="117400" y="7274"/>
                      <a:pt x="115495" y="11084"/>
                    </a:cubicBezTo>
                    <a:lnTo>
                      <a:pt x="48820" y="171104"/>
                    </a:lnTo>
                    <a:lnTo>
                      <a:pt x="27865" y="258734"/>
                    </a:lnTo>
                    <a:lnTo>
                      <a:pt x="112638" y="129194"/>
                    </a:lnTo>
                    <a:cubicBezTo>
                      <a:pt x="115495" y="125384"/>
                      <a:pt x="120258" y="124431"/>
                      <a:pt x="124068" y="126336"/>
                    </a:cubicBezTo>
                    <a:cubicBezTo>
                      <a:pt x="127878" y="129194"/>
                      <a:pt x="128830" y="133956"/>
                      <a:pt x="126925" y="137766"/>
                    </a:cubicBezTo>
                    <a:lnTo>
                      <a:pt x="14530" y="310169"/>
                    </a:lnTo>
                    <a:cubicBezTo>
                      <a:pt x="12625" y="312074"/>
                      <a:pt x="9768" y="313026"/>
                      <a:pt x="7863" y="313026"/>
                    </a:cubicBezTo>
                    <a:close/>
                  </a:path>
                </a:pathLst>
              </a:custGeom>
              <a:solidFill>
                <a:srgbClr val="C4C4C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  <p:grpSp>
            <p:nvGrpSpPr>
              <p:cNvPr id="871" name="Google Shape;871;p31"/>
              <p:cNvGrpSpPr/>
              <p:nvPr/>
            </p:nvGrpSpPr>
            <p:grpSpPr>
              <a:xfrm>
                <a:off x="8588056" y="4271430"/>
                <a:ext cx="752475" cy="394379"/>
                <a:chOff x="8588056" y="4271430"/>
                <a:chExt cx="752475" cy="394379"/>
              </a:xfrm>
            </p:grpSpPr>
            <p:sp>
              <p:nvSpPr>
                <p:cNvPr id="872" name="Google Shape;872;p31"/>
                <p:cNvSpPr/>
                <p:nvPr/>
              </p:nvSpPr>
              <p:spPr>
                <a:xfrm>
                  <a:off x="8588056" y="4271430"/>
                  <a:ext cx="752475" cy="3943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2475" h="394379" extrusionOk="0">
                      <a:moveTo>
                        <a:pt x="0" y="125730"/>
                      </a:moveTo>
                      <a:lnTo>
                        <a:pt x="430530" y="0"/>
                      </a:lnTo>
                      <a:cubicBezTo>
                        <a:pt x="499110" y="13335"/>
                        <a:pt x="661988" y="73343"/>
                        <a:pt x="752475" y="103823"/>
                      </a:cubicBezTo>
                      <a:cubicBezTo>
                        <a:pt x="743903" y="150495"/>
                        <a:pt x="729615" y="196215"/>
                        <a:pt x="713423" y="241935"/>
                      </a:cubicBezTo>
                      <a:cubicBezTo>
                        <a:pt x="677228" y="276225"/>
                        <a:pt x="518160" y="391478"/>
                        <a:pt x="371475" y="394335"/>
                      </a:cubicBezTo>
                      <a:cubicBezTo>
                        <a:pt x="224790" y="397193"/>
                        <a:pt x="23812" y="261937"/>
                        <a:pt x="23812" y="261937"/>
                      </a:cubicBezTo>
                      <a:cubicBezTo>
                        <a:pt x="7620" y="213360"/>
                        <a:pt x="0" y="125730"/>
                        <a:pt x="0" y="12573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endParaRPr>
                </a:p>
              </p:txBody>
            </p:sp>
            <p:sp>
              <p:nvSpPr>
                <p:cNvPr id="873" name="Google Shape;873;p31"/>
                <p:cNvSpPr/>
                <p:nvPr/>
              </p:nvSpPr>
              <p:spPr>
                <a:xfrm>
                  <a:off x="8646158" y="4359858"/>
                  <a:ext cx="654367" cy="1030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4367" h="103023" extrusionOk="0">
                      <a:moveTo>
                        <a:pt x="654368" y="103024"/>
                      </a:moveTo>
                      <a:cubicBezTo>
                        <a:pt x="654368" y="103024"/>
                        <a:pt x="443865" y="3964"/>
                        <a:pt x="390525" y="154"/>
                      </a:cubicBezTo>
                      <a:cubicBezTo>
                        <a:pt x="338138" y="-4609"/>
                        <a:pt x="0" y="103024"/>
                        <a:pt x="0" y="103024"/>
                      </a:cubicBezTo>
                      <a:cubicBezTo>
                        <a:pt x="0" y="103024"/>
                        <a:pt x="303848" y="33491"/>
                        <a:pt x="390525" y="38254"/>
                      </a:cubicBezTo>
                      <a:cubicBezTo>
                        <a:pt x="479107" y="43969"/>
                        <a:pt x="654368" y="103024"/>
                        <a:pt x="654368" y="103024"/>
                      </a:cubicBezTo>
                      <a:close/>
                    </a:path>
                  </a:pathLst>
                </a:custGeom>
                <a:solidFill>
                  <a:srgbClr val="E3E3E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endParaRPr>
                </a:p>
              </p:txBody>
            </p:sp>
            <p:sp>
              <p:nvSpPr>
                <p:cNvPr id="874" name="Google Shape;874;p31"/>
                <p:cNvSpPr/>
                <p:nvPr/>
              </p:nvSpPr>
              <p:spPr>
                <a:xfrm>
                  <a:off x="8649016" y="4476652"/>
                  <a:ext cx="583882" cy="700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3882" h="70049" extrusionOk="0">
                      <a:moveTo>
                        <a:pt x="583883" y="70050"/>
                      </a:moveTo>
                      <a:cubicBezTo>
                        <a:pt x="583883" y="70050"/>
                        <a:pt x="453390" y="6232"/>
                        <a:pt x="384810" y="517"/>
                      </a:cubicBezTo>
                      <a:cubicBezTo>
                        <a:pt x="300038" y="-6150"/>
                        <a:pt x="0" y="53857"/>
                        <a:pt x="0" y="53857"/>
                      </a:cubicBezTo>
                      <a:cubicBezTo>
                        <a:pt x="0" y="53857"/>
                        <a:pt x="319088" y="22425"/>
                        <a:pt x="384810" y="28140"/>
                      </a:cubicBezTo>
                      <a:cubicBezTo>
                        <a:pt x="449580" y="33855"/>
                        <a:pt x="583883" y="70050"/>
                        <a:pt x="583883" y="70050"/>
                      </a:cubicBezTo>
                      <a:close/>
                    </a:path>
                  </a:pathLst>
                </a:custGeom>
                <a:solidFill>
                  <a:srgbClr val="E3E3E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endParaRPr>
                </a:p>
              </p:txBody>
            </p:sp>
            <p:sp>
              <p:nvSpPr>
                <p:cNvPr id="875" name="Google Shape;875;p31"/>
                <p:cNvSpPr/>
                <p:nvPr/>
              </p:nvSpPr>
              <p:spPr>
                <a:xfrm>
                  <a:off x="8659493" y="4554322"/>
                  <a:ext cx="521017" cy="763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1017" h="76383" extrusionOk="0">
                      <a:moveTo>
                        <a:pt x="521018" y="22860"/>
                      </a:moveTo>
                      <a:cubicBezTo>
                        <a:pt x="521018" y="22860"/>
                        <a:pt x="308610" y="98107"/>
                        <a:pt x="0" y="0"/>
                      </a:cubicBezTo>
                      <a:cubicBezTo>
                        <a:pt x="0" y="0"/>
                        <a:pt x="99060" y="55245"/>
                        <a:pt x="244793" y="73343"/>
                      </a:cubicBezTo>
                      <a:cubicBezTo>
                        <a:pt x="389573" y="91440"/>
                        <a:pt x="521018" y="22860"/>
                        <a:pt x="521018" y="22860"/>
                      </a:cubicBezTo>
                      <a:close/>
                    </a:path>
                  </a:pathLst>
                </a:custGeom>
                <a:solidFill>
                  <a:srgbClr val="E3E3E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endParaRPr>
                </a:p>
              </p:txBody>
            </p:sp>
          </p:grpSp>
        </p:grpSp>
        <p:pic>
          <p:nvPicPr>
            <p:cNvPr id="876" name="Google Shape;876;p31"/>
            <p:cNvPicPr preferRelativeResize="0"/>
            <p:nvPr/>
          </p:nvPicPr>
          <p:blipFill rotWithShape="1">
            <a:blip r:embed="rId10">
              <a:alphaModFix/>
            </a:blip>
            <a:srcRect r="53218"/>
            <a:stretch/>
          </p:blipFill>
          <p:spPr>
            <a:xfrm rot="8835952" flipH="1">
              <a:off x="5223036" y="4761020"/>
              <a:ext cx="384784" cy="4746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77" name="Google Shape;877;p31"/>
            <p:cNvPicPr preferRelativeResize="0"/>
            <p:nvPr/>
          </p:nvPicPr>
          <p:blipFill rotWithShape="1">
            <a:blip r:embed="rId10">
              <a:alphaModFix/>
            </a:blip>
            <a:srcRect r="53218"/>
            <a:stretch/>
          </p:blipFill>
          <p:spPr>
            <a:xfrm rot="-9193975">
              <a:off x="3699315" y="4820254"/>
              <a:ext cx="402585" cy="484489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0401(1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945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0" name="Google Shape;900;p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1499" y="691109"/>
            <a:ext cx="6858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1" name="Google Shape;901;p3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88585" y="1190829"/>
            <a:ext cx="1609724" cy="1320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02" name="Google Shape;902;p3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-1510755" flipH="1">
            <a:off x="903818" y="2477237"/>
            <a:ext cx="1034732" cy="1099809"/>
          </a:xfrm>
          <a:prstGeom prst="rect">
            <a:avLst/>
          </a:prstGeom>
          <a:noFill/>
          <a:ln>
            <a:noFill/>
          </a:ln>
        </p:spPr>
      </p:pic>
      <p:sp>
        <p:nvSpPr>
          <p:cNvPr id="903" name="Google Shape;903;p33"/>
          <p:cNvSpPr txBox="1"/>
          <p:nvPr/>
        </p:nvSpPr>
        <p:spPr>
          <a:xfrm>
            <a:off x="121024" y="531912"/>
            <a:ext cx="11886313" cy="62478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8000" dirty="0" smtClean="0">
                <a:solidFill>
                  <a:srgbClr val="FF0000"/>
                </a:solidFill>
                <a:latin typeface="Coiny"/>
                <a:ea typeface="Coiny"/>
                <a:cs typeface="Coiny"/>
                <a:sym typeface="Coiny"/>
              </a:rPr>
              <a:t>XIN CẢM ƠN CÁC THẦY, CÔ GIÁO. KÍNH CHÚC CÁC THẦY, CÔ GIÁO LUÔN MẠNH KHOẺ.</a:t>
            </a:r>
            <a:endParaRPr dirty="0">
              <a:solidFill>
                <a:srgbClr val="FF0000"/>
              </a:solidFill>
            </a:endParaRPr>
          </a:p>
        </p:txBody>
      </p:sp>
      <p:pic>
        <p:nvPicPr>
          <p:cNvPr id="904" name="Google Shape;904;p3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415432" y="-237461"/>
            <a:ext cx="2098797" cy="2098797"/>
          </a:xfrm>
          <a:prstGeom prst="rect">
            <a:avLst/>
          </a:prstGeom>
          <a:noFill/>
          <a:ln>
            <a:noFill/>
          </a:ln>
        </p:spPr>
      </p:pic>
      <p:pic>
        <p:nvPicPr>
          <p:cNvPr id="905" name="Google Shape;905;p3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0539954" y="5193790"/>
            <a:ext cx="1849755" cy="12522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Google Shape;187;p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07974" y="339363"/>
            <a:ext cx="1475295" cy="14752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539969" y="225050"/>
            <a:ext cx="1727788" cy="17686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6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0981516" y="225050"/>
            <a:ext cx="1041400" cy="1054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p6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829951" y="91700"/>
            <a:ext cx="1609724" cy="1320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0401(2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260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9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85800" y="3133405"/>
            <a:ext cx="4449986" cy="1262178"/>
          </a:xfrm>
          <a:custGeom>
            <a:avLst/>
            <a:gdLst/>
            <a:ahLst/>
            <a:cxnLst/>
            <a:rect l="l" t="t" r="r" b="b"/>
            <a:pathLst>
              <a:path w="6674979" h="1893267">
                <a:moveTo>
                  <a:pt x="0" y="0"/>
                </a:moveTo>
                <a:lnTo>
                  <a:pt x="6674979" y="0"/>
                </a:lnTo>
                <a:lnTo>
                  <a:pt x="6674979" y="1893266"/>
                </a:lnTo>
                <a:lnTo>
                  <a:pt x="0" y="189326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4630735" y="3037071"/>
            <a:ext cx="1110420" cy="1199785"/>
          </a:xfrm>
          <a:custGeom>
            <a:avLst/>
            <a:gdLst/>
            <a:ahLst/>
            <a:cxnLst/>
            <a:rect l="l" t="t" r="r" b="b"/>
            <a:pathLst>
              <a:path w="1986844" h="2077498">
                <a:moveTo>
                  <a:pt x="0" y="0"/>
                </a:moveTo>
                <a:lnTo>
                  <a:pt x="1986844" y="0"/>
                </a:lnTo>
                <a:lnTo>
                  <a:pt x="1986844" y="2077498"/>
                </a:lnTo>
                <a:lnTo>
                  <a:pt x="0" y="207749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6407330" y="4910022"/>
            <a:ext cx="4449986" cy="1262178"/>
          </a:xfrm>
          <a:custGeom>
            <a:avLst/>
            <a:gdLst/>
            <a:ahLst/>
            <a:cxnLst/>
            <a:rect l="l" t="t" r="r" b="b"/>
            <a:pathLst>
              <a:path w="6674979" h="1893267">
                <a:moveTo>
                  <a:pt x="0" y="0"/>
                </a:moveTo>
                <a:lnTo>
                  <a:pt x="6674979" y="0"/>
                </a:lnTo>
                <a:lnTo>
                  <a:pt x="6674979" y="1893267"/>
                </a:lnTo>
                <a:lnTo>
                  <a:pt x="0" y="189326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644856" y="4970203"/>
            <a:ext cx="4449986" cy="1262178"/>
          </a:xfrm>
          <a:custGeom>
            <a:avLst/>
            <a:gdLst/>
            <a:ahLst/>
            <a:cxnLst/>
            <a:rect l="l" t="t" r="r" b="b"/>
            <a:pathLst>
              <a:path w="6674979" h="1893267">
                <a:moveTo>
                  <a:pt x="0" y="0"/>
                </a:moveTo>
                <a:lnTo>
                  <a:pt x="6674979" y="0"/>
                </a:lnTo>
                <a:lnTo>
                  <a:pt x="6674979" y="1893267"/>
                </a:lnTo>
                <a:lnTo>
                  <a:pt x="0" y="189326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6193180" y="3046231"/>
            <a:ext cx="4449986" cy="1262178"/>
          </a:xfrm>
          <a:custGeom>
            <a:avLst/>
            <a:gdLst/>
            <a:ahLst/>
            <a:cxnLst/>
            <a:rect l="l" t="t" r="r" b="b"/>
            <a:pathLst>
              <a:path w="6674979" h="1893267">
                <a:moveTo>
                  <a:pt x="0" y="0"/>
                </a:moveTo>
                <a:lnTo>
                  <a:pt x="6674979" y="0"/>
                </a:lnTo>
                <a:lnTo>
                  <a:pt x="6674979" y="1893266"/>
                </a:lnTo>
                <a:lnTo>
                  <a:pt x="0" y="189326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4630735" y="5080941"/>
            <a:ext cx="1129748" cy="1131849"/>
          </a:xfrm>
          <a:custGeom>
            <a:avLst/>
            <a:gdLst/>
            <a:ahLst/>
            <a:cxnLst/>
            <a:rect l="l" t="t" r="r" b="b"/>
            <a:pathLst>
              <a:path w="1986844" h="2077498">
                <a:moveTo>
                  <a:pt x="0" y="0"/>
                </a:moveTo>
                <a:lnTo>
                  <a:pt x="1986844" y="0"/>
                </a:lnTo>
                <a:lnTo>
                  <a:pt x="1986844" y="2077499"/>
                </a:lnTo>
                <a:lnTo>
                  <a:pt x="0" y="207749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0280434" y="3184883"/>
            <a:ext cx="1127293" cy="1159219"/>
          </a:xfrm>
          <a:custGeom>
            <a:avLst/>
            <a:gdLst/>
            <a:ahLst/>
            <a:cxnLst/>
            <a:rect l="l" t="t" r="r" b="b"/>
            <a:pathLst>
              <a:path w="1986844" h="2077498">
                <a:moveTo>
                  <a:pt x="0" y="0"/>
                </a:moveTo>
                <a:lnTo>
                  <a:pt x="1986844" y="0"/>
                </a:lnTo>
                <a:lnTo>
                  <a:pt x="1986844" y="2077498"/>
                </a:lnTo>
                <a:lnTo>
                  <a:pt x="0" y="207749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0523157" y="5122067"/>
            <a:ext cx="1144066" cy="1263408"/>
          </a:xfrm>
          <a:custGeom>
            <a:avLst/>
            <a:gdLst/>
            <a:ahLst/>
            <a:cxnLst/>
            <a:rect l="l" t="t" r="r" b="b"/>
            <a:pathLst>
              <a:path w="1986844" h="2077498">
                <a:moveTo>
                  <a:pt x="0" y="0"/>
                </a:moveTo>
                <a:lnTo>
                  <a:pt x="1986844" y="0"/>
                </a:lnTo>
                <a:lnTo>
                  <a:pt x="1986844" y="2077499"/>
                </a:lnTo>
                <a:lnTo>
                  <a:pt x="0" y="207749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0608954" y="4534862"/>
            <a:ext cx="847563" cy="870682"/>
          </a:xfrm>
          <a:custGeom>
            <a:avLst/>
            <a:gdLst/>
            <a:ahLst/>
            <a:cxnLst/>
            <a:rect l="l" t="t" r="r" b="b"/>
            <a:pathLst>
              <a:path w="1470551" h="1581237">
                <a:moveTo>
                  <a:pt x="0" y="0"/>
                </a:moveTo>
                <a:lnTo>
                  <a:pt x="1470551" y="0"/>
                </a:lnTo>
                <a:lnTo>
                  <a:pt x="1470551" y="1581237"/>
                </a:lnTo>
                <a:lnTo>
                  <a:pt x="0" y="158123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4784339" y="4506456"/>
            <a:ext cx="736485" cy="819311"/>
          </a:xfrm>
          <a:custGeom>
            <a:avLst/>
            <a:gdLst/>
            <a:ahLst/>
            <a:cxnLst/>
            <a:rect l="l" t="t" r="r" b="b"/>
            <a:pathLst>
              <a:path w="1353044" h="1470700">
                <a:moveTo>
                  <a:pt x="0" y="0"/>
                </a:moveTo>
                <a:lnTo>
                  <a:pt x="1353044" y="0"/>
                </a:lnTo>
                <a:lnTo>
                  <a:pt x="1353044" y="1470700"/>
                </a:lnTo>
                <a:lnTo>
                  <a:pt x="0" y="147070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4709212" y="2558785"/>
            <a:ext cx="771260" cy="797970"/>
          </a:xfrm>
          <a:custGeom>
            <a:avLst/>
            <a:gdLst/>
            <a:ahLst/>
            <a:cxnLst/>
            <a:rect l="l" t="t" r="r" b="b"/>
            <a:pathLst>
              <a:path w="1515158" h="1635798">
                <a:moveTo>
                  <a:pt x="0" y="0"/>
                </a:moveTo>
                <a:lnTo>
                  <a:pt x="1515158" y="0"/>
                </a:lnTo>
                <a:lnTo>
                  <a:pt x="1515158" y="1635799"/>
                </a:lnTo>
                <a:lnTo>
                  <a:pt x="0" y="163579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0425191" y="2647483"/>
            <a:ext cx="711722" cy="793005"/>
          </a:xfrm>
          <a:custGeom>
            <a:avLst/>
            <a:gdLst/>
            <a:ahLst/>
            <a:cxnLst/>
            <a:rect l="l" t="t" r="r" b="b"/>
            <a:pathLst>
              <a:path w="1067583" h="1189507">
                <a:moveTo>
                  <a:pt x="0" y="0"/>
                </a:moveTo>
                <a:lnTo>
                  <a:pt x="1067583" y="0"/>
                </a:lnTo>
                <a:lnTo>
                  <a:pt x="1067583" y="1189507"/>
                </a:lnTo>
                <a:lnTo>
                  <a:pt x="0" y="1189507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14" name="Rounded Rectangle 13"/>
          <p:cNvSpPr/>
          <p:nvPr/>
        </p:nvSpPr>
        <p:spPr>
          <a:xfrm>
            <a:off x="935980" y="471429"/>
            <a:ext cx="10160000" cy="1879600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8CCCB1E-5D6D-4B1D-94ED-906BCD4A2D0C}"/>
              </a:ext>
            </a:extLst>
          </p:cNvPr>
          <p:cNvSpPr/>
          <p:nvPr/>
        </p:nvSpPr>
        <p:spPr>
          <a:xfrm>
            <a:off x="2911841" y="547445"/>
            <a:ext cx="8067796" cy="162057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lvl="0">
              <a:defRPr/>
            </a:pPr>
            <a:r>
              <a:rPr lang="en-US" sz="3600" kern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1. </a:t>
            </a:r>
            <a:r>
              <a:rPr lang="vi-VN" sz="3600" kern="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Số thích hợp để điền vào chỗ chấm là số nào</a:t>
            </a:r>
            <a:r>
              <a:rPr lang="vi-VN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?</a:t>
            </a:r>
            <a:r>
              <a:rPr lang="en-US" sz="3600" kern="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endParaRPr lang="en-US" sz="3600" kern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lvl="0" algn="ctr">
              <a:defRPr/>
            </a:pPr>
            <a:r>
              <a:rPr lang="vi-VN" sz="3600" kern="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0,5</a:t>
            </a:r>
            <a:r>
              <a:rPr lang="da-DK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da-DK" sz="36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....</a:t>
            </a:r>
            <a:r>
              <a:rPr lang="en-US" sz="3600" kern="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</a:t>
            </a:r>
            <a:r>
              <a:rPr lang="vi-VN" sz="3600" kern="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d</a:t>
            </a:r>
            <a:r>
              <a:rPr lang="da-DK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da-DK" sz="36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da-DK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600" kern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6" name="Google Shape;157;p4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1041400" y="357750"/>
            <a:ext cx="2050229" cy="205022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51;p4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10887027" y="91308"/>
            <a:ext cx="1041400" cy="1054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201;p7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72086" y="-359469"/>
            <a:ext cx="1727788" cy="1768688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TextBox 18"/>
          <p:cNvSpPr txBox="1"/>
          <p:nvPr/>
        </p:nvSpPr>
        <p:spPr>
          <a:xfrm>
            <a:off x="2108208" y="3379773"/>
            <a:ext cx="81304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440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bg1"/>
                </a:solidFill>
                <a:latin typeface="iCiel Cadena" panose="02000503000000020004" charset="0"/>
              </a:rPr>
              <a:t>50</a:t>
            </a:r>
            <a:endParaRPr lang="en-US" sz="4400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bg1"/>
              </a:solidFill>
              <a:latin typeface="iCiel Cadena" panose="0200050300000002000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068707" y="3292599"/>
            <a:ext cx="112723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440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bg1"/>
                </a:solidFill>
                <a:latin typeface="iCiel Cadena" panose="02000503000000020004" charset="0"/>
              </a:rPr>
              <a:t>500</a:t>
            </a:r>
            <a:endParaRPr lang="en-US" sz="4400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bg1"/>
              </a:solidFill>
              <a:latin typeface="iCiel Cadena" panose="02000503000000020004" charset="0"/>
            </a:endParaRPr>
          </a:p>
        </p:txBody>
      </p:sp>
      <p:sp>
        <p:nvSpPr>
          <p:cNvPr id="21" name="TextBox 20">
            <a:hlinkClick r:id="rId15" action="ppaction://hlinksldjump"/>
          </p:cNvPr>
          <p:cNvSpPr txBox="1"/>
          <p:nvPr/>
        </p:nvSpPr>
        <p:spPr>
          <a:xfrm>
            <a:off x="1770382" y="5253626"/>
            <a:ext cx="159851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440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bg1"/>
                </a:solidFill>
                <a:latin typeface="iCiel Cadena" panose="02000503000000020004" charset="0"/>
              </a:rPr>
              <a:t>0,500</a:t>
            </a:r>
            <a:endParaRPr lang="en-US" sz="4400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bg1"/>
              </a:solidFill>
              <a:latin typeface="iCiel Cadena" panose="02000503000000020004" charset="0"/>
            </a:endParaRPr>
          </a:p>
        </p:txBody>
      </p:sp>
      <p:sp>
        <p:nvSpPr>
          <p:cNvPr id="22" name="TextBox 21">
            <a:hlinkClick r:id="rId15" action="ppaction://hlinksldjump"/>
          </p:cNvPr>
          <p:cNvSpPr txBox="1"/>
          <p:nvPr/>
        </p:nvSpPr>
        <p:spPr>
          <a:xfrm>
            <a:off x="8054405" y="5145714"/>
            <a:ext cx="159851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440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bg1"/>
                </a:solidFill>
                <a:latin typeface="iCiel Cadena" panose="02000503000000020004" charset="0"/>
              </a:rPr>
              <a:t>0,005</a:t>
            </a:r>
            <a:endParaRPr lang="en-US" sz="4400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bg1"/>
              </a:solidFill>
              <a:latin typeface="iCiel Cadena" panose="02000503000000020004" charset="0"/>
            </a:endParaRPr>
          </a:p>
        </p:txBody>
      </p:sp>
      <p:pic>
        <p:nvPicPr>
          <p:cNvPr id="23" name="Picture 2" descr="Check free icon">
            <a:extLst>
              <a:ext uri="{FF2B5EF4-FFF2-40B4-BE49-F238E27FC236}">
                <a16:creationId xmlns:a16="http://schemas.microsoft.com/office/drawing/2014/main" id="{EA1B6676-0712-40E8-9C21-08FB72B271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715" y="2817369"/>
            <a:ext cx="1124808" cy="1124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7552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500"/>
                            </p:stCondLst>
                            <p:childTnLst>
                              <p:par>
                                <p:cTn id="4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000"/>
                            </p:stCondLst>
                            <p:childTnLst>
                              <p:par>
                                <p:cTn id="5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500"/>
                            </p:stCondLst>
                            <p:childTnLst>
                              <p:par>
                                <p:cTn id="5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000"/>
                            </p:stCondLst>
                            <p:childTnLst>
                              <p:par>
                                <p:cTn id="6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4500"/>
                            </p:stCondLst>
                            <p:childTnLst>
                              <p:par>
                                <p:cTn id="6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0"/>
                            </p:stCondLst>
                            <p:childTnLst>
                              <p:par>
                                <p:cTn id="7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500"/>
                            </p:stCondLst>
                            <p:childTnLst>
                              <p:par>
                                <p:cTn id="7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6000"/>
                            </p:stCondLst>
                            <p:childTnLst>
                              <p:par>
                                <p:cTn id="8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6500"/>
                            </p:stCondLst>
                            <p:childTnLst>
                              <p:par>
                                <p:cTn id="8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7000"/>
                            </p:stCondLst>
                            <p:childTnLst>
                              <p:par>
                                <p:cTn id="9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7500"/>
                            </p:stCondLst>
                            <p:childTnLst>
                              <p:par>
                                <p:cTn id="9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8000"/>
                            </p:stCondLst>
                            <p:childTnLst>
                              <p:par>
                                <p:cTn id="10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-tinh-tinh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/>
      <p:bldP spid="19" grpId="0"/>
      <p:bldP spid="20" grpId="0"/>
      <p:bldP spid="21" grpId="0"/>
      <p:bldP spid="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85800" y="3133405"/>
            <a:ext cx="4449986" cy="1262178"/>
          </a:xfrm>
          <a:custGeom>
            <a:avLst/>
            <a:gdLst/>
            <a:ahLst/>
            <a:cxnLst/>
            <a:rect l="l" t="t" r="r" b="b"/>
            <a:pathLst>
              <a:path w="6674979" h="1893267">
                <a:moveTo>
                  <a:pt x="0" y="0"/>
                </a:moveTo>
                <a:lnTo>
                  <a:pt x="6674979" y="0"/>
                </a:lnTo>
                <a:lnTo>
                  <a:pt x="6674979" y="1893266"/>
                </a:lnTo>
                <a:lnTo>
                  <a:pt x="0" y="189326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4630735" y="3037071"/>
            <a:ext cx="1110420" cy="1199785"/>
          </a:xfrm>
          <a:custGeom>
            <a:avLst/>
            <a:gdLst/>
            <a:ahLst/>
            <a:cxnLst/>
            <a:rect l="l" t="t" r="r" b="b"/>
            <a:pathLst>
              <a:path w="1986844" h="2077498">
                <a:moveTo>
                  <a:pt x="0" y="0"/>
                </a:moveTo>
                <a:lnTo>
                  <a:pt x="1986844" y="0"/>
                </a:lnTo>
                <a:lnTo>
                  <a:pt x="1986844" y="2077498"/>
                </a:lnTo>
                <a:lnTo>
                  <a:pt x="0" y="207749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6407330" y="4910022"/>
            <a:ext cx="4449986" cy="1262178"/>
          </a:xfrm>
          <a:custGeom>
            <a:avLst/>
            <a:gdLst/>
            <a:ahLst/>
            <a:cxnLst/>
            <a:rect l="l" t="t" r="r" b="b"/>
            <a:pathLst>
              <a:path w="6674979" h="1893267">
                <a:moveTo>
                  <a:pt x="0" y="0"/>
                </a:moveTo>
                <a:lnTo>
                  <a:pt x="6674979" y="0"/>
                </a:lnTo>
                <a:lnTo>
                  <a:pt x="6674979" y="1893267"/>
                </a:lnTo>
                <a:lnTo>
                  <a:pt x="0" y="189326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644856" y="4970203"/>
            <a:ext cx="4449986" cy="1262178"/>
          </a:xfrm>
          <a:custGeom>
            <a:avLst/>
            <a:gdLst/>
            <a:ahLst/>
            <a:cxnLst/>
            <a:rect l="l" t="t" r="r" b="b"/>
            <a:pathLst>
              <a:path w="6674979" h="1893267">
                <a:moveTo>
                  <a:pt x="0" y="0"/>
                </a:moveTo>
                <a:lnTo>
                  <a:pt x="6674979" y="0"/>
                </a:lnTo>
                <a:lnTo>
                  <a:pt x="6674979" y="1893267"/>
                </a:lnTo>
                <a:lnTo>
                  <a:pt x="0" y="189326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6193180" y="3046231"/>
            <a:ext cx="4449986" cy="1262178"/>
          </a:xfrm>
          <a:custGeom>
            <a:avLst/>
            <a:gdLst/>
            <a:ahLst/>
            <a:cxnLst/>
            <a:rect l="l" t="t" r="r" b="b"/>
            <a:pathLst>
              <a:path w="6674979" h="1893267">
                <a:moveTo>
                  <a:pt x="0" y="0"/>
                </a:moveTo>
                <a:lnTo>
                  <a:pt x="6674979" y="0"/>
                </a:lnTo>
                <a:lnTo>
                  <a:pt x="6674979" y="1893266"/>
                </a:lnTo>
                <a:lnTo>
                  <a:pt x="0" y="189326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4630735" y="5253626"/>
            <a:ext cx="1129748" cy="1131849"/>
          </a:xfrm>
          <a:custGeom>
            <a:avLst/>
            <a:gdLst/>
            <a:ahLst/>
            <a:cxnLst/>
            <a:rect l="l" t="t" r="r" b="b"/>
            <a:pathLst>
              <a:path w="1986844" h="2077498">
                <a:moveTo>
                  <a:pt x="0" y="0"/>
                </a:moveTo>
                <a:lnTo>
                  <a:pt x="1986844" y="0"/>
                </a:lnTo>
                <a:lnTo>
                  <a:pt x="1986844" y="2077499"/>
                </a:lnTo>
                <a:lnTo>
                  <a:pt x="0" y="207749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0360124" y="3149190"/>
            <a:ext cx="1127293" cy="1159219"/>
          </a:xfrm>
          <a:custGeom>
            <a:avLst/>
            <a:gdLst/>
            <a:ahLst/>
            <a:cxnLst/>
            <a:rect l="l" t="t" r="r" b="b"/>
            <a:pathLst>
              <a:path w="1986844" h="2077498">
                <a:moveTo>
                  <a:pt x="0" y="0"/>
                </a:moveTo>
                <a:lnTo>
                  <a:pt x="1986844" y="0"/>
                </a:lnTo>
                <a:lnTo>
                  <a:pt x="1986844" y="2077498"/>
                </a:lnTo>
                <a:lnTo>
                  <a:pt x="0" y="207749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0523157" y="5122067"/>
            <a:ext cx="1144066" cy="1263408"/>
          </a:xfrm>
          <a:custGeom>
            <a:avLst/>
            <a:gdLst/>
            <a:ahLst/>
            <a:cxnLst/>
            <a:rect l="l" t="t" r="r" b="b"/>
            <a:pathLst>
              <a:path w="1986844" h="2077498">
                <a:moveTo>
                  <a:pt x="0" y="0"/>
                </a:moveTo>
                <a:lnTo>
                  <a:pt x="1986844" y="0"/>
                </a:lnTo>
                <a:lnTo>
                  <a:pt x="1986844" y="2077499"/>
                </a:lnTo>
                <a:lnTo>
                  <a:pt x="0" y="207749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0608954" y="4534862"/>
            <a:ext cx="847563" cy="870682"/>
          </a:xfrm>
          <a:custGeom>
            <a:avLst/>
            <a:gdLst/>
            <a:ahLst/>
            <a:cxnLst/>
            <a:rect l="l" t="t" r="r" b="b"/>
            <a:pathLst>
              <a:path w="1470551" h="1581237">
                <a:moveTo>
                  <a:pt x="0" y="0"/>
                </a:moveTo>
                <a:lnTo>
                  <a:pt x="1470551" y="0"/>
                </a:lnTo>
                <a:lnTo>
                  <a:pt x="1470551" y="1581237"/>
                </a:lnTo>
                <a:lnTo>
                  <a:pt x="0" y="158123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4784339" y="4506456"/>
            <a:ext cx="736485" cy="819311"/>
          </a:xfrm>
          <a:custGeom>
            <a:avLst/>
            <a:gdLst/>
            <a:ahLst/>
            <a:cxnLst/>
            <a:rect l="l" t="t" r="r" b="b"/>
            <a:pathLst>
              <a:path w="1353044" h="1470700">
                <a:moveTo>
                  <a:pt x="0" y="0"/>
                </a:moveTo>
                <a:lnTo>
                  <a:pt x="1353044" y="0"/>
                </a:lnTo>
                <a:lnTo>
                  <a:pt x="1353044" y="1470700"/>
                </a:lnTo>
                <a:lnTo>
                  <a:pt x="0" y="147070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4709212" y="2558785"/>
            <a:ext cx="771260" cy="797970"/>
          </a:xfrm>
          <a:custGeom>
            <a:avLst/>
            <a:gdLst/>
            <a:ahLst/>
            <a:cxnLst/>
            <a:rect l="l" t="t" r="r" b="b"/>
            <a:pathLst>
              <a:path w="1515158" h="1635798">
                <a:moveTo>
                  <a:pt x="0" y="0"/>
                </a:moveTo>
                <a:lnTo>
                  <a:pt x="1515158" y="0"/>
                </a:lnTo>
                <a:lnTo>
                  <a:pt x="1515158" y="1635799"/>
                </a:lnTo>
                <a:lnTo>
                  <a:pt x="0" y="163579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0425191" y="2647483"/>
            <a:ext cx="711722" cy="793005"/>
          </a:xfrm>
          <a:custGeom>
            <a:avLst/>
            <a:gdLst/>
            <a:ahLst/>
            <a:cxnLst/>
            <a:rect l="l" t="t" r="r" b="b"/>
            <a:pathLst>
              <a:path w="1067583" h="1189507">
                <a:moveTo>
                  <a:pt x="0" y="0"/>
                </a:moveTo>
                <a:lnTo>
                  <a:pt x="1067583" y="0"/>
                </a:lnTo>
                <a:lnTo>
                  <a:pt x="1067583" y="1189507"/>
                </a:lnTo>
                <a:lnTo>
                  <a:pt x="0" y="1189507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14" name="Rounded Rectangle 13"/>
          <p:cNvSpPr/>
          <p:nvPr/>
        </p:nvSpPr>
        <p:spPr>
          <a:xfrm>
            <a:off x="935980" y="471429"/>
            <a:ext cx="10160000" cy="1879600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6" name="Google Shape;157;p4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1041400" y="357750"/>
            <a:ext cx="2050229" cy="205022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51;p4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10887027" y="91308"/>
            <a:ext cx="1041400" cy="1054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201;p7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72086" y="-359469"/>
            <a:ext cx="1727788" cy="1768688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68CCCB1E-5D6D-4B1D-94ED-906BCD4A2D0C}"/>
              </a:ext>
            </a:extLst>
          </p:cNvPr>
          <p:cNvSpPr/>
          <p:nvPr/>
        </p:nvSpPr>
        <p:spPr>
          <a:xfrm>
            <a:off x="2911841" y="547445"/>
            <a:ext cx="8067796" cy="162057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>
              <a:defRPr/>
            </a:pPr>
            <a:r>
              <a:rPr lang="vi-VN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2</a:t>
            </a:r>
            <a:r>
              <a:rPr lang="en-US" sz="3600" kern="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 </a:t>
            </a:r>
            <a:r>
              <a:rPr lang="vi-VN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Số thích hợp để điền vào chỗ chấm là số nào?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endParaRPr lang="en-US" sz="3600" kern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vi-VN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da-DK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da-DK" sz="3600" baseline="30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da-DK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da-DK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dm</a:t>
            </a:r>
            <a:r>
              <a:rPr lang="da-DK" sz="3600" baseline="30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da-DK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a-DK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=.......... </a:t>
            </a:r>
            <a:r>
              <a:rPr lang="vi-VN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da-DK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da-DK" sz="3600" baseline="30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da-DK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>
            <a:hlinkClick r:id="rId15" action="ppaction://hlinksldjump"/>
          </p:cNvPr>
          <p:cNvSpPr txBox="1"/>
          <p:nvPr/>
        </p:nvSpPr>
        <p:spPr>
          <a:xfrm>
            <a:off x="2056806" y="3346079"/>
            <a:ext cx="81304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440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bg1"/>
                </a:solidFill>
                <a:latin typeface="iCiel Cadena" panose="02000503000000020004" charset="0"/>
              </a:rPr>
              <a:t>32</a:t>
            </a:r>
            <a:endParaRPr lang="en-US" sz="4400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bg1"/>
              </a:solidFill>
              <a:latin typeface="iCiel Cadena" panose="0200050300000002000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814568" y="3282770"/>
            <a:ext cx="112723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440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bg1"/>
                </a:solidFill>
                <a:latin typeface="iCiel Cadena" panose="02000503000000020004" charset="0"/>
              </a:rPr>
              <a:t>302</a:t>
            </a:r>
            <a:endParaRPr lang="en-US" sz="4400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bg1"/>
              </a:solidFill>
              <a:latin typeface="iCiel Cadena" panose="0200050300000002000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832784" y="5216571"/>
            <a:ext cx="159851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440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bg1"/>
                </a:solidFill>
                <a:latin typeface="iCiel Cadena" panose="02000503000000020004" charset="0"/>
              </a:rPr>
              <a:t>3 002</a:t>
            </a:r>
            <a:endParaRPr lang="en-US" sz="4400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bg1"/>
              </a:solidFill>
              <a:latin typeface="iCiel Cadena" panose="02000503000000020004" charset="0"/>
            </a:endParaRPr>
          </a:p>
        </p:txBody>
      </p:sp>
      <p:sp>
        <p:nvSpPr>
          <p:cNvPr id="27" name="TextBox 26">
            <a:hlinkClick r:id="rId16" action="ppaction://hlinksldjump"/>
          </p:cNvPr>
          <p:cNvSpPr txBox="1"/>
          <p:nvPr/>
        </p:nvSpPr>
        <p:spPr>
          <a:xfrm>
            <a:off x="7802860" y="5122067"/>
            <a:ext cx="191270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440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bg1"/>
                </a:solidFill>
                <a:latin typeface="iCiel Cadena" panose="02000503000000020004" charset="0"/>
              </a:rPr>
              <a:t>30 002</a:t>
            </a:r>
            <a:endParaRPr lang="en-US" sz="4400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bg1"/>
              </a:solidFill>
              <a:latin typeface="iCiel Cadena" panose="02000503000000020004" charset="0"/>
            </a:endParaRPr>
          </a:p>
        </p:txBody>
      </p:sp>
      <p:pic>
        <p:nvPicPr>
          <p:cNvPr id="28" name="Picture 2" descr="Check free icon">
            <a:extLst>
              <a:ext uri="{FF2B5EF4-FFF2-40B4-BE49-F238E27FC236}">
                <a16:creationId xmlns:a16="http://schemas.microsoft.com/office/drawing/2014/main" id="{EA1B6676-0712-40E8-9C21-08FB72B271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195" y="4615555"/>
            <a:ext cx="1124808" cy="1124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3653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-tinh-tinh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3" grpId="0"/>
      <p:bldP spid="24" grpId="0"/>
      <p:bldP spid="25" grpId="0"/>
      <p:bldP spid="26" grpId="0"/>
      <p:bldP spid="2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" name="Google Shape;201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39969" y="225050"/>
            <a:ext cx="1727788" cy="176868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p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794675" y="-2175"/>
            <a:ext cx="1041400" cy="1054100"/>
          </a:xfrm>
          <a:prstGeom prst="rect">
            <a:avLst/>
          </a:prstGeom>
          <a:noFill/>
          <a:ln>
            <a:noFill/>
          </a:ln>
        </p:spPr>
      </p:pic>
      <p:sp>
        <p:nvSpPr>
          <p:cNvPr id="204" name="Google Shape;204;p7"/>
          <p:cNvSpPr/>
          <p:nvPr/>
        </p:nvSpPr>
        <p:spPr>
          <a:xfrm>
            <a:off x="1041399" y="1946724"/>
            <a:ext cx="10054581" cy="5134708"/>
          </a:xfrm>
          <a:prstGeom prst="roundRect">
            <a:avLst>
              <a:gd name="adj" fmla="val 16667"/>
            </a:avLst>
          </a:prstGeom>
          <a:solidFill>
            <a:schemeClr val="lt1">
              <a:alpha val="82745"/>
            </a:schemeClr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3600" b="1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Trong bảng đơn vị đo thể tích:</a:t>
            </a:r>
          </a:p>
          <a:p>
            <a:pPr marR="0" lvl="0" rtl="0">
              <a:spcBef>
                <a:spcPts val="0"/>
              </a:spcBef>
              <a:spcAft>
                <a:spcPts val="0"/>
              </a:spcAft>
            </a:pPr>
            <a:r>
              <a:rPr lang="vi-VN" sz="3600" b="1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- Đơn vị lớn gấp ....... lần đơn vị bé hơn tiếp liền.</a:t>
            </a:r>
          </a:p>
          <a:p>
            <a:pPr marR="0" lvl="0" rtl="0">
              <a:spcBef>
                <a:spcPts val="0"/>
              </a:spcBef>
              <a:spcAft>
                <a:spcPts val="0"/>
              </a:spcAft>
            </a:pPr>
            <a:r>
              <a:rPr lang="vi-VN" sz="3600" b="1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- Đơn vị bé bằng ......... đơn vị lớn hơn tiếp liền.</a:t>
            </a:r>
            <a:endParaRPr sz="3600" b="1" dirty="0">
              <a:solidFill>
                <a:schemeClr val="accent5">
                  <a:lumMod val="50000"/>
                </a:schemeClr>
              </a:solidFill>
              <a:latin typeface="Coiny" panose="020B060402020202020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935980" y="171383"/>
            <a:ext cx="10160000" cy="1879600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8CCCB1E-5D6D-4B1D-94ED-906BCD4A2D0C}"/>
              </a:ext>
            </a:extLst>
          </p:cNvPr>
          <p:cNvSpPr/>
          <p:nvPr/>
        </p:nvSpPr>
        <p:spPr>
          <a:xfrm>
            <a:off x="2911841" y="247399"/>
            <a:ext cx="8067796" cy="162057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>
              <a:defRPr/>
            </a:pPr>
            <a:r>
              <a:rPr lang="vi-VN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3</a:t>
            </a:r>
            <a:r>
              <a:rPr lang="en-US" sz="3600" kern="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 </a:t>
            </a:r>
            <a:r>
              <a:rPr lang="vi-VN" sz="3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Viết </a:t>
            </a:r>
            <a:r>
              <a:rPr lang="vi-VN" sz="36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số</a:t>
            </a:r>
            <a:r>
              <a:rPr lang="vi-VN" sz="3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hoặc </a:t>
            </a:r>
            <a:r>
              <a:rPr lang="vi-VN" sz="36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phân số </a:t>
            </a:r>
            <a:r>
              <a:rPr lang="vi-VN" sz="3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vào chỗ chấm sao cho phù hợp:</a:t>
            </a:r>
            <a:endParaRPr lang="en-US" sz="3600" kern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Google Shape;157;p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41400" y="57704"/>
            <a:ext cx="2050229" cy="205022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201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2086" y="-359469"/>
            <a:ext cx="1727788" cy="17686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4501504" y="4053490"/>
            <a:ext cx="1157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b="1" dirty="0" smtClean="0">
                <a:solidFill>
                  <a:srgbClr val="FF0000"/>
                </a:solidFill>
                <a:latin typeface="+mj-lt"/>
              </a:rPr>
              <a:t>1000</a:t>
            </a:r>
            <a:endParaRPr lang="en-US" sz="3600" b="1" dirty="0">
              <a:solidFill>
                <a:srgbClr val="FF0000"/>
              </a:solidFill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4371975" y="4710623"/>
                <a:ext cx="1644005" cy="901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vi-VN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vi-VN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𝟏𝟎𝟎𝟎</m:t>
                          </m:r>
                        </m:den>
                      </m:f>
                    </m:oMath>
                  </m:oMathPara>
                </a14:m>
                <a:endParaRPr lang="en-US" sz="28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1975" y="4710623"/>
                <a:ext cx="1644005" cy="90178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" grpId="0" animBg="1"/>
      <p:bldP spid="9" grpId="0"/>
      <p:bldP spid="2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" name="Google Shape;201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39969" y="225050"/>
            <a:ext cx="1727788" cy="176868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p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794675" y="-2175"/>
            <a:ext cx="1041400" cy="1054100"/>
          </a:xfrm>
          <a:prstGeom prst="rect">
            <a:avLst/>
          </a:prstGeom>
          <a:noFill/>
          <a:ln>
            <a:noFill/>
          </a:ln>
        </p:spPr>
      </p:pic>
      <p:sp>
        <p:nvSpPr>
          <p:cNvPr id="204" name="Google Shape;204;p7"/>
          <p:cNvSpPr/>
          <p:nvPr/>
        </p:nvSpPr>
        <p:spPr>
          <a:xfrm>
            <a:off x="1041399" y="1946724"/>
            <a:ext cx="10054581" cy="5134708"/>
          </a:xfrm>
          <a:prstGeom prst="roundRect">
            <a:avLst>
              <a:gd name="adj" fmla="val 16667"/>
            </a:avLst>
          </a:prstGeom>
          <a:solidFill>
            <a:schemeClr val="lt1">
              <a:alpha val="82745"/>
            </a:schemeClr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3600" b="1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Trong bảng đơn vị đo diện tích:</a:t>
            </a:r>
          </a:p>
          <a:p>
            <a:pPr marR="0" lvl="0" rtl="0">
              <a:spcBef>
                <a:spcPts val="0"/>
              </a:spcBef>
              <a:spcAft>
                <a:spcPts val="0"/>
              </a:spcAft>
            </a:pPr>
            <a:r>
              <a:rPr lang="vi-VN" sz="3600" b="1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- Đơn vị lớn gấp ....... lần đơn vị bé hơn tiếp liền.</a:t>
            </a:r>
          </a:p>
          <a:p>
            <a:pPr marR="0" lvl="0" rtl="0">
              <a:spcBef>
                <a:spcPts val="0"/>
              </a:spcBef>
              <a:spcAft>
                <a:spcPts val="0"/>
              </a:spcAft>
            </a:pPr>
            <a:r>
              <a:rPr lang="vi-VN" sz="3600" b="1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- Đơn vị bé bằng ......... đơn vị lớn hơn tiếp liền.</a:t>
            </a:r>
            <a:endParaRPr sz="3600" b="1" dirty="0">
              <a:solidFill>
                <a:schemeClr val="accent5">
                  <a:lumMod val="50000"/>
                </a:schemeClr>
              </a:solidFill>
              <a:latin typeface="Coiny" panose="020B060402020202020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935980" y="171383"/>
            <a:ext cx="10160000" cy="1879600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0" name="Google Shape;157;p4">
            <a:hlinkClick r:id="rId5" action="ppaction://hlinksldjump"/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41400" y="57704"/>
            <a:ext cx="2050229" cy="205022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201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2086" y="-359469"/>
            <a:ext cx="1727788" cy="17686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4501504" y="4053490"/>
            <a:ext cx="1157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b="1" dirty="0" smtClean="0">
                <a:solidFill>
                  <a:srgbClr val="FF0000"/>
                </a:solidFill>
                <a:latin typeface="+mj-lt"/>
              </a:rPr>
              <a:t>100</a:t>
            </a:r>
            <a:endParaRPr lang="en-US" sz="3600" b="1" dirty="0">
              <a:solidFill>
                <a:srgbClr val="FF0000"/>
              </a:solidFill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4371975" y="4710623"/>
                <a:ext cx="1644005" cy="901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vi-VN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vi-VN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𝟏𝟎𝟎</m:t>
                          </m:r>
                        </m:den>
                      </m:f>
                    </m:oMath>
                  </m:oMathPara>
                </a14:m>
                <a:endParaRPr lang="en-US" sz="28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1975" y="4710623"/>
                <a:ext cx="1644005" cy="90178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11">
            <a:extLst>
              <a:ext uri="{FF2B5EF4-FFF2-40B4-BE49-F238E27FC236}">
                <a16:creationId xmlns:a16="http://schemas.microsoft.com/office/drawing/2014/main" id="{68CCCB1E-5D6D-4B1D-94ED-906BCD4A2D0C}"/>
              </a:ext>
            </a:extLst>
          </p:cNvPr>
          <p:cNvSpPr/>
          <p:nvPr/>
        </p:nvSpPr>
        <p:spPr>
          <a:xfrm>
            <a:off x="2911841" y="247399"/>
            <a:ext cx="8067796" cy="162057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>
              <a:defRPr/>
            </a:pPr>
            <a:r>
              <a:rPr lang="vi-VN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4</a:t>
            </a:r>
            <a:r>
              <a:rPr lang="en-US" sz="3600" kern="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 </a:t>
            </a:r>
            <a:r>
              <a:rPr lang="vi-VN" sz="3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Viết </a:t>
            </a:r>
            <a:r>
              <a:rPr lang="vi-VN" sz="36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số</a:t>
            </a:r>
            <a:r>
              <a:rPr lang="vi-VN" sz="3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hoặc </a:t>
            </a:r>
            <a:r>
              <a:rPr lang="vi-VN" sz="36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phân số </a:t>
            </a:r>
            <a:r>
              <a:rPr lang="vi-VN" sz="3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vào chỗ chấm sao cho phù hợp:</a:t>
            </a:r>
            <a:endParaRPr lang="en-US" sz="3600" kern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1912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" grpId="0" animBg="1"/>
      <p:bldP spid="2" grpId="0"/>
      <p:bldP spid="3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0330(2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2286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第一PPT，www.1ppt.com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自定义设计方案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4527</TotalTime>
  <Words>1296</Words>
  <Application>Microsoft Office PowerPoint</Application>
  <PresentationFormat>Widescreen</PresentationFormat>
  <Paragraphs>188</Paragraphs>
  <Slides>36</Slides>
  <Notes>26</Notes>
  <HiddenSlides>0</HiddenSlides>
  <MMClips>13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36</vt:i4>
      </vt:variant>
    </vt:vector>
  </HeadingPairs>
  <TitlesOfParts>
    <vt:vector size="49" baseType="lpstr">
      <vt:lpstr>Anton</vt:lpstr>
      <vt:lpstr>Comic Sans MS</vt:lpstr>
      <vt:lpstr>Coiny</vt:lpstr>
      <vt:lpstr>iCiel Cadena</vt:lpstr>
      <vt:lpstr>Microsoft YaHei</vt:lpstr>
      <vt:lpstr>Arial</vt:lpstr>
      <vt:lpstr>Tahoma</vt:lpstr>
      <vt:lpstr>Cambria Math</vt:lpstr>
      <vt:lpstr>Times New Roman</vt:lpstr>
      <vt:lpstr>Calibri</vt:lpstr>
      <vt:lpstr>UVN Thanh Pho Nang</vt:lpstr>
      <vt:lpstr>第一PPT，www.1ppt.com</vt:lpstr>
      <vt:lpstr>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第一PPT</dc:creator>
  <cp:lastModifiedBy>Admin</cp:lastModifiedBy>
  <cp:revision>78</cp:revision>
  <dcterms:created xsi:type="dcterms:W3CDTF">2018-08-16T10:41:26Z</dcterms:created>
  <dcterms:modified xsi:type="dcterms:W3CDTF">2024-04-04T14:30:24Z</dcterms:modified>
</cp:coreProperties>
</file>