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0" r:id="rId2"/>
  </p:sldMasterIdLst>
  <p:notesMasterIdLst>
    <p:notesMasterId r:id="rId30"/>
  </p:notesMasterIdLst>
  <p:sldIdLst>
    <p:sldId id="289" r:id="rId3"/>
    <p:sldId id="290" r:id="rId4"/>
    <p:sldId id="310" r:id="rId5"/>
    <p:sldId id="309" r:id="rId6"/>
    <p:sldId id="432" r:id="rId7"/>
    <p:sldId id="431" r:id="rId8"/>
    <p:sldId id="327" r:id="rId9"/>
    <p:sldId id="355" r:id="rId10"/>
    <p:sldId id="433" r:id="rId11"/>
    <p:sldId id="435" r:id="rId12"/>
    <p:sldId id="430" r:id="rId13"/>
    <p:sldId id="436" r:id="rId14"/>
    <p:sldId id="437" r:id="rId15"/>
    <p:sldId id="438" r:id="rId16"/>
    <p:sldId id="449" r:id="rId17"/>
    <p:sldId id="439" r:id="rId18"/>
    <p:sldId id="441" r:id="rId19"/>
    <p:sldId id="442" r:id="rId20"/>
    <p:sldId id="443" r:id="rId21"/>
    <p:sldId id="444" r:id="rId22"/>
    <p:sldId id="445" r:id="rId23"/>
    <p:sldId id="446" r:id="rId24"/>
    <p:sldId id="447" r:id="rId25"/>
    <p:sldId id="448" r:id="rId26"/>
    <p:sldId id="450" r:id="rId27"/>
    <p:sldId id="451" r:id="rId28"/>
    <p:sldId id="350"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70" d="100"/>
          <a:sy n="70" d="100"/>
        </p:scale>
        <p:origin x="312"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F0949A-BE16-4D85-BEC5-9C29ADF97D2D}" type="datetimeFigureOut">
              <a:rPr lang="en-US" smtClean="0"/>
              <a:t>9/15/2023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4910AE-3A4C-4AD1-9240-999204A1431C}" type="slidenum">
              <a:rPr lang="en-US" smtClean="0"/>
              <a:t>‹#›</a:t>
            </a:fld>
            <a:endParaRPr lang="en-US"/>
          </a:p>
        </p:txBody>
      </p:sp>
    </p:spTree>
    <p:extLst>
      <p:ext uri="{BB962C8B-B14F-4D97-AF65-F5344CB8AC3E}">
        <p14:creationId xmlns:p14="http://schemas.microsoft.com/office/powerpoint/2010/main" val="3433921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EC90F4-280A-47AB-855C-6D76077348B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95595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Rot="1" noChangeAspect="1" noChangeArrowheads="1" noTextEdit="1"/>
          </p:cNvSpPr>
          <p:nvPr>
            <p:ph type="sldImg"/>
          </p:nvPr>
        </p:nvSpPr>
        <p:spPr>
          <a:ln/>
        </p:spPr>
      </p:sp>
      <p:sp>
        <p:nvSpPr>
          <p:cNvPr id="1351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526928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EC90F4-280A-47AB-855C-6D76077348B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446039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EC90F4-280A-47AB-855C-6D76077348B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53800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EC90F4-280A-47AB-855C-6D76077348B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85388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EC90F4-280A-47AB-855C-6D76077348B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20315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EC90F4-280A-47AB-855C-6D76077348B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03267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EC90F4-280A-47AB-855C-6D76077348B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34719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Rot="1" noChangeAspect="1" noChangeArrowheads="1" noTextEdit="1"/>
          </p:cNvSpPr>
          <p:nvPr>
            <p:ph type="sldImg"/>
          </p:nvPr>
        </p:nvSpPr>
        <p:spPr>
          <a:ln/>
        </p:spPr>
      </p:sp>
      <p:sp>
        <p:nvSpPr>
          <p:cNvPr id="1351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918263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EC90F4-280A-47AB-855C-6D76077348B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54328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Rot="1" noChangeAspect="1" noChangeArrowheads="1" noTextEdit="1"/>
          </p:cNvSpPr>
          <p:nvPr>
            <p:ph type="sldImg"/>
          </p:nvPr>
        </p:nvSpPr>
        <p:spPr>
          <a:ln/>
        </p:spPr>
      </p:sp>
      <p:sp>
        <p:nvSpPr>
          <p:cNvPr id="1351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738020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EC90F4-280A-47AB-855C-6D76077348B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74488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Rot="1" noChangeAspect="1" noChangeArrowheads="1" noTextEdit="1"/>
          </p:cNvSpPr>
          <p:nvPr>
            <p:ph type="sldImg"/>
          </p:nvPr>
        </p:nvSpPr>
        <p:spPr>
          <a:ln/>
        </p:spPr>
      </p:sp>
      <p:sp>
        <p:nvSpPr>
          <p:cNvPr id="1351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155810315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11.png"/><Relationship Id="rId5" Type="http://schemas.openxmlformats.org/officeDocument/2006/relationships/image" Target="../media/image14.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16.png"/><Relationship Id="rId5" Type="http://schemas.openxmlformats.org/officeDocument/2006/relationships/image" Target="../media/image5.png"/><Relationship Id="rId15" Type="http://schemas.openxmlformats.org/officeDocument/2006/relationships/image" Target="../media/image14.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4.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6.png"/><Relationship Id="rId5" Type="http://schemas.openxmlformats.org/officeDocument/2006/relationships/image" Target="../media/image5.png"/><Relationship Id="rId15" Type="http://schemas.openxmlformats.org/officeDocument/2006/relationships/image" Target="../media/image14.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封面">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49DDFF0C-2F32-4407-B2CD-FB9980CA1D4A}"/>
              </a:ext>
            </a:extLst>
          </p:cNvPr>
          <p:cNvPicPr>
            <a:picLocks noChangeAspect="1"/>
          </p:cNvPicPr>
          <p:nvPr userDrawn="1"/>
        </p:nvPicPr>
        <p:blipFill rotWithShape="1">
          <a:blip r:embed="rId2"/>
          <a:srcRect l="31776" t="15000" r="4325" b="17990"/>
          <a:stretch/>
        </p:blipFill>
        <p:spPr>
          <a:xfrm>
            <a:off x="-1" y="1"/>
            <a:ext cx="12188361" cy="6855846"/>
          </a:xfrm>
          <a:prstGeom prst="rect">
            <a:avLst/>
          </a:prstGeom>
        </p:spPr>
      </p:pic>
      <p:pic>
        <p:nvPicPr>
          <p:cNvPr id="15" name="图片 14">
            <a:extLst>
              <a:ext uri="{FF2B5EF4-FFF2-40B4-BE49-F238E27FC236}">
                <a16:creationId xmlns:a16="http://schemas.microsoft.com/office/drawing/2014/main" id="{B3304842-ED57-45D9-A1E3-6FD5D97E1ED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31870" y="1498096"/>
            <a:ext cx="2061881" cy="978805"/>
          </a:xfrm>
          <a:prstGeom prst="rect">
            <a:avLst/>
          </a:prstGeom>
        </p:spPr>
      </p:pic>
      <p:pic>
        <p:nvPicPr>
          <p:cNvPr id="45" name="图片 44">
            <a:extLst>
              <a:ext uri="{FF2B5EF4-FFF2-40B4-BE49-F238E27FC236}">
                <a16:creationId xmlns:a16="http://schemas.microsoft.com/office/drawing/2014/main" id="{2636AA0B-37F0-4A8A-81F8-9D6E0769A80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b="20778"/>
          <a:stretch/>
        </p:blipFill>
        <p:spPr>
          <a:xfrm>
            <a:off x="3640" y="823014"/>
            <a:ext cx="12188360" cy="6118403"/>
          </a:xfrm>
          <a:prstGeom prst="rect">
            <a:avLst/>
          </a:prstGeom>
        </p:spPr>
      </p:pic>
      <p:pic>
        <p:nvPicPr>
          <p:cNvPr id="30" name="图片 29">
            <a:extLst>
              <a:ext uri="{FF2B5EF4-FFF2-40B4-BE49-F238E27FC236}">
                <a16:creationId xmlns:a16="http://schemas.microsoft.com/office/drawing/2014/main" id="{EB31357B-5BF8-4250-81FC-74286AC09459}"/>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b="14779"/>
          <a:stretch/>
        </p:blipFill>
        <p:spPr>
          <a:xfrm flipH="1">
            <a:off x="0" y="5495829"/>
            <a:ext cx="6096000" cy="1362172"/>
          </a:xfrm>
          <a:prstGeom prst="rect">
            <a:avLst/>
          </a:prstGeom>
        </p:spPr>
      </p:pic>
      <p:pic>
        <p:nvPicPr>
          <p:cNvPr id="29" name="图片 28">
            <a:extLst>
              <a:ext uri="{FF2B5EF4-FFF2-40B4-BE49-F238E27FC236}">
                <a16:creationId xmlns:a16="http://schemas.microsoft.com/office/drawing/2014/main" id="{A9CA19DD-5C6B-4F60-9C76-718585790AE1}"/>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b="14900"/>
          <a:stretch/>
        </p:blipFill>
        <p:spPr>
          <a:xfrm>
            <a:off x="6096000" y="5495590"/>
            <a:ext cx="6096000" cy="1360256"/>
          </a:xfrm>
          <a:prstGeom prst="rect">
            <a:avLst/>
          </a:prstGeom>
        </p:spPr>
      </p:pic>
      <p:pic>
        <p:nvPicPr>
          <p:cNvPr id="25" name="图片 24">
            <a:extLst>
              <a:ext uri="{FF2B5EF4-FFF2-40B4-BE49-F238E27FC236}">
                <a16:creationId xmlns:a16="http://schemas.microsoft.com/office/drawing/2014/main" id="{4E2D3E41-1E5A-40EF-94B9-D7EBD47B83D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38027" y="5457619"/>
            <a:ext cx="7435024" cy="1416117"/>
          </a:xfrm>
          <a:prstGeom prst="rect">
            <a:avLst/>
          </a:prstGeom>
        </p:spPr>
      </p:pic>
      <p:pic>
        <p:nvPicPr>
          <p:cNvPr id="12" name="图片 11">
            <a:extLst>
              <a:ext uri="{FF2B5EF4-FFF2-40B4-BE49-F238E27FC236}">
                <a16:creationId xmlns:a16="http://schemas.microsoft.com/office/drawing/2014/main" id="{A062E4E0-D23E-4EB6-A316-96318FFD68E7}"/>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7486" y="2181759"/>
            <a:ext cx="4996121" cy="4109301"/>
          </a:xfrm>
          <a:prstGeom prst="rect">
            <a:avLst/>
          </a:prstGeom>
        </p:spPr>
      </p:pic>
      <p:pic>
        <p:nvPicPr>
          <p:cNvPr id="17" name="图片 16">
            <a:extLst>
              <a:ext uri="{FF2B5EF4-FFF2-40B4-BE49-F238E27FC236}">
                <a16:creationId xmlns:a16="http://schemas.microsoft.com/office/drawing/2014/main" id="{DFD6FCB5-BF5D-43FB-9D0D-63531F3F45EB}"/>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826156" y="4934294"/>
            <a:ext cx="1181089" cy="1756607"/>
          </a:xfrm>
          <a:prstGeom prst="rect">
            <a:avLst/>
          </a:prstGeom>
        </p:spPr>
      </p:pic>
      <p:pic>
        <p:nvPicPr>
          <p:cNvPr id="19" name="图片 18">
            <a:extLst>
              <a:ext uri="{FF2B5EF4-FFF2-40B4-BE49-F238E27FC236}">
                <a16:creationId xmlns:a16="http://schemas.microsoft.com/office/drawing/2014/main" id="{417552DC-016E-4EE0-BCE1-C77A9AA6279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900058" y="3882216"/>
            <a:ext cx="1423225" cy="1048829"/>
          </a:xfrm>
          <a:prstGeom prst="rect">
            <a:avLst/>
          </a:prstGeom>
        </p:spPr>
      </p:pic>
      <p:pic>
        <p:nvPicPr>
          <p:cNvPr id="21" name="图片 20">
            <a:extLst>
              <a:ext uri="{FF2B5EF4-FFF2-40B4-BE49-F238E27FC236}">
                <a16:creationId xmlns:a16="http://schemas.microsoft.com/office/drawing/2014/main" id="{63DF406B-E7A2-49FB-96F2-E0E660964F12}"/>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098340" y="3245269"/>
            <a:ext cx="690036" cy="917408"/>
          </a:xfrm>
          <a:prstGeom prst="rect">
            <a:avLst/>
          </a:prstGeom>
        </p:spPr>
      </p:pic>
      <p:pic>
        <p:nvPicPr>
          <p:cNvPr id="33" name="图片 32">
            <a:extLst>
              <a:ext uri="{FF2B5EF4-FFF2-40B4-BE49-F238E27FC236}">
                <a16:creationId xmlns:a16="http://schemas.microsoft.com/office/drawing/2014/main" id="{D174242D-EB6A-4097-9098-DCD5AF832F18}"/>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0590666" y="5377110"/>
            <a:ext cx="1573617" cy="1283447"/>
          </a:xfrm>
          <a:prstGeom prst="rect">
            <a:avLst/>
          </a:prstGeom>
        </p:spPr>
      </p:pic>
      <p:pic>
        <p:nvPicPr>
          <p:cNvPr id="35" name="图片 34">
            <a:extLst>
              <a:ext uri="{FF2B5EF4-FFF2-40B4-BE49-F238E27FC236}">
                <a16:creationId xmlns:a16="http://schemas.microsoft.com/office/drawing/2014/main" id="{946C196F-4545-4556-8D3F-834034255C6E}"/>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688423" y="5377110"/>
            <a:ext cx="833744" cy="774891"/>
          </a:xfrm>
          <a:prstGeom prst="rect">
            <a:avLst/>
          </a:prstGeom>
        </p:spPr>
      </p:pic>
      <p:pic>
        <p:nvPicPr>
          <p:cNvPr id="37" name="图片 36">
            <a:extLst>
              <a:ext uri="{FF2B5EF4-FFF2-40B4-BE49-F238E27FC236}">
                <a16:creationId xmlns:a16="http://schemas.microsoft.com/office/drawing/2014/main" id="{522E712E-1C44-459F-B5A9-22EC0FA0A0F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903647" y="3921335"/>
            <a:ext cx="465809" cy="524287"/>
          </a:xfrm>
          <a:prstGeom prst="rect">
            <a:avLst/>
          </a:prstGeom>
        </p:spPr>
      </p:pic>
      <p:pic>
        <p:nvPicPr>
          <p:cNvPr id="39" name="图片 38">
            <a:extLst>
              <a:ext uri="{FF2B5EF4-FFF2-40B4-BE49-F238E27FC236}">
                <a16:creationId xmlns:a16="http://schemas.microsoft.com/office/drawing/2014/main" id="{704C2D59-B844-40C9-B5F6-5C1F90D5B775}"/>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t="23475" r="81986"/>
          <a:stretch/>
        </p:blipFill>
        <p:spPr>
          <a:xfrm>
            <a:off x="0" y="167099"/>
            <a:ext cx="1882140" cy="1559360"/>
          </a:xfrm>
          <a:prstGeom prst="rect">
            <a:avLst/>
          </a:prstGeom>
        </p:spPr>
      </p:pic>
      <p:pic>
        <p:nvPicPr>
          <p:cNvPr id="41" name="图片 40">
            <a:extLst>
              <a:ext uri="{FF2B5EF4-FFF2-40B4-BE49-F238E27FC236}">
                <a16:creationId xmlns:a16="http://schemas.microsoft.com/office/drawing/2014/main" id="{FE70587C-A89A-4506-98E4-4BC0B15BAE3B}"/>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l="77063" b="32779"/>
          <a:stretch/>
        </p:blipFill>
        <p:spPr>
          <a:xfrm>
            <a:off x="9395460" y="0"/>
            <a:ext cx="2796540" cy="1598415"/>
          </a:xfrm>
          <a:prstGeom prst="rect">
            <a:avLst/>
          </a:prstGeom>
        </p:spPr>
      </p:pic>
    </p:spTree>
    <p:extLst>
      <p:ext uri="{BB962C8B-B14F-4D97-AF65-F5344CB8AC3E}">
        <p14:creationId xmlns:p14="http://schemas.microsoft.com/office/powerpoint/2010/main" val="4065354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封面">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49DDFF0C-2F32-4407-B2CD-FB9980CA1D4A}"/>
              </a:ext>
            </a:extLst>
          </p:cNvPr>
          <p:cNvPicPr>
            <a:picLocks noChangeAspect="1"/>
          </p:cNvPicPr>
          <p:nvPr userDrawn="1"/>
        </p:nvPicPr>
        <p:blipFill rotWithShape="1">
          <a:blip r:embed="rId2"/>
          <a:srcRect l="31776" t="15000" r="4325" b="17990"/>
          <a:stretch/>
        </p:blipFill>
        <p:spPr>
          <a:xfrm>
            <a:off x="-1" y="1"/>
            <a:ext cx="12188361" cy="6855846"/>
          </a:xfrm>
          <a:prstGeom prst="rect">
            <a:avLst/>
          </a:prstGeom>
        </p:spPr>
      </p:pic>
      <p:pic>
        <p:nvPicPr>
          <p:cNvPr id="15" name="图片 14">
            <a:extLst>
              <a:ext uri="{FF2B5EF4-FFF2-40B4-BE49-F238E27FC236}">
                <a16:creationId xmlns:a16="http://schemas.microsoft.com/office/drawing/2014/main" id="{B3304842-ED57-45D9-A1E3-6FD5D97E1ED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31870" y="1498096"/>
            <a:ext cx="2061881" cy="978805"/>
          </a:xfrm>
          <a:prstGeom prst="rect">
            <a:avLst/>
          </a:prstGeom>
        </p:spPr>
      </p:pic>
      <p:pic>
        <p:nvPicPr>
          <p:cNvPr id="45" name="图片 44">
            <a:extLst>
              <a:ext uri="{FF2B5EF4-FFF2-40B4-BE49-F238E27FC236}">
                <a16:creationId xmlns:a16="http://schemas.microsoft.com/office/drawing/2014/main" id="{2636AA0B-37F0-4A8A-81F8-9D6E0769A80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b="20778"/>
          <a:stretch/>
        </p:blipFill>
        <p:spPr>
          <a:xfrm>
            <a:off x="3640" y="823014"/>
            <a:ext cx="12188360" cy="6118403"/>
          </a:xfrm>
          <a:prstGeom prst="rect">
            <a:avLst/>
          </a:prstGeom>
        </p:spPr>
      </p:pic>
      <p:pic>
        <p:nvPicPr>
          <p:cNvPr id="30" name="图片 29">
            <a:extLst>
              <a:ext uri="{FF2B5EF4-FFF2-40B4-BE49-F238E27FC236}">
                <a16:creationId xmlns:a16="http://schemas.microsoft.com/office/drawing/2014/main" id="{EB31357B-5BF8-4250-81FC-74286AC09459}"/>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b="14779"/>
          <a:stretch/>
        </p:blipFill>
        <p:spPr>
          <a:xfrm flipH="1">
            <a:off x="0" y="5495829"/>
            <a:ext cx="6096000" cy="1362172"/>
          </a:xfrm>
          <a:prstGeom prst="rect">
            <a:avLst/>
          </a:prstGeom>
        </p:spPr>
      </p:pic>
      <p:pic>
        <p:nvPicPr>
          <p:cNvPr id="29" name="图片 28">
            <a:extLst>
              <a:ext uri="{FF2B5EF4-FFF2-40B4-BE49-F238E27FC236}">
                <a16:creationId xmlns:a16="http://schemas.microsoft.com/office/drawing/2014/main" id="{A9CA19DD-5C6B-4F60-9C76-718585790AE1}"/>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b="14900"/>
          <a:stretch/>
        </p:blipFill>
        <p:spPr>
          <a:xfrm>
            <a:off x="6096000" y="5495590"/>
            <a:ext cx="6096000" cy="1360256"/>
          </a:xfrm>
          <a:prstGeom prst="rect">
            <a:avLst/>
          </a:prstGeom>
        </p:spPr>
      </p:pic>
      <p:pic>
        <p:nvPicPr>
          <p:cNvPr id="25" name="图片 24">
            <a:extLst>
              <a:ext uri="{FF2B5EF4-FFF2-40B4-BE49-F238E27FC236}">
                <a16:creationId xmlns:a16="http://schemas.microsoft.com/office/drawing/2014/main" id="{4E2D3E41-1E5A-40EF-94B9-D7EBD47B83D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38027" y="5457619"/>
            <a:ext cx="7435024" cy="1416117"/>
          </a:xfrm>
          <a:prstGeom prst="rect">
            <a:avLst/>
          </a:prstGeom>
        </p:spPr>
      </p:pic>
      <p:pic>
        <p:nvPicPr>
          <p:cNvPr id="12" name="图片 11">
            <a:extLst>
              <a:ext uri="{FF2B5EF4-FFF2-40B4-BE49-F238E27FC236}">
                <a16:creationId xmlns:a16="http://schemas.microsoft.com/office/drawing/2014/main" id="{A062E4E0-D23E-4EB6-A316-96318FFD68E7}"/>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7486" y="2181759"/>
            <a:ext cx="4996121" cy="4109301"/>
          </a:xfrm>
          <a:prstGeom prst="rect">
            <a:avLst/>
          </a:prstGeom>
        </p:spPr>
      </p:pic>
      <p:pic>
        <p:nvPicPr>
          <p:cNvPr id="17" name="图片 16">
            <a:extLst>
              <a:ext uri="{FF2B5EF4-FFF2-40B4-BE49-F238E27FC236}">
                <a16:creationId xmlns:a16="http://schemas.microsoft.com/office/drawing/2014/main" id="{DFD6FCB5-BF5D-43FB-9D0D-63531F3F45EB}"/>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826156" y="4934294"/>
            <a:ext cx="1181089" cy="1756607"/>
          </a:xfrm>
          <a:prstGeom prst="rect">
            <a:avLst/>
          </a:prstGeom>
        </p:spPr>
      </p:pic>
      <p:pic>
        <p:nvPicPr>
          <p:cNvPr id="19" name="图片 18">
            <a:extLst>
              <a:ext uri="{FF2B5EF4-FFF2-40B4-BE49-F238E27FC236}">
                <a16:creationId xmlns:a16="http://schemas.microsoft.com/office/drawing/2014/main" id="{417552DC-016E-4EE0-BCE1-C77A9AA6279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900058" y="3882216"/>
            <a:ext cx="1423225" cy="1048829"/>
          </a:xfrm>
          <a:prstGeom prst="rect">
            <a:avLst/>
          </a:prstGeom>
        </p:spPr>
      </p:pic>
      <p:pic>
        <p:nvPicPr>
          <p:cNvPr id="21" name="图片 20">
            <a:extLst>
              <a:ext uri="{FF2B5EF4-FFF2-40B4-BE49-F238E27FC236}">
                <a16:creationId xmlns:a16="http://schemas.microsoft.com/office/drawing/2014/main" id="{63DF406B-E7A2-49FB-96F2-E0E660964F12}"/>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098340" y="3245269"/>
            <a:ext cx="690036" cy="917408"/>
          </a:xfrm>
          <a:prstGeom prst="rect">
            <a:avLst/>
          </a:prstGeom>
        </p:spPr>
      </p:pic>
      <p:pic>
        <p:nvPicPr>
          <p:cNvPr id="33" name="图片 32">
            <a:extLst>
              <a:ext uri="{FF2B5EF4-FFF2-40B4-BE49-F238E27FC236}">
                <a16:creationId xmlns:a16="http://schemas.microsoft.com/office/drawing/2014/main" id="{D174242D-EB6A-4097-9098-DCD5AF832F18}"/>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0590666" y="5377110"/>
            <a:ext cx="1573617" cy="1283447"/>
          </a:xfrm>
          <a:prstGeom prst="rect">
            <a:avLst/>
          </a:prstGeom>
        </p:spPr>
      </p:pic>
      <p:pic>
        <p:nvPicPr>
          <p:cNvPr id="35" name="图片 34">
            <a:extLst>
              <a:ext uri="{FF2B5EF4-FFF2-40B4-BE49-F238E27FC236}">
                <a16:creationId xmlns:a16="http://schemas.microsoft.com/office/drawing/2014/main" id="{946C196F-4545-4556-8D3F-834034255C6E}"/>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688423" y="5377110"/>
            <a:ext cx="833744" cy="774891"/>
          </a:xfrm>
          <a:prstGeom prst="rect">
            <a:avLst/>
          </a:prstGeom>
        </p:spPr>
      </p:pic>
      <p:pic>
        <p:nvPicPr>
          <p:cNvPr id="37" name="图片 36">
            <a:extLst>
              <a:ext uri="{FF2B5EF4-FFF2-40B4-BE49-F238E27FC236}">
                <a16:creationId xmlns:a16="http://schemas.microsoft.com/office/drawing/2014/main" id="{522E712E-1C44-459F-B5A9-22EC0FA0A0F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903647" y="3921335"/>
            <a:ext cx="465809" cy="524287"/>
          </a:xfrm>
          <a:prstGeom prst="rect">
            <a:avLst/>
          </a:prstGeom>
        </p:spPr>
      </p:pic>
      <p:pic>
        <p:nvPicPr>
          <p:cNvPr id="39" name="图片 38">
            <a:extLst>
              <a:ext uri="{FF2B5EF4-FFF2-40B4-BE49-F238E27FC236}">
                <a16:creationId xmlns:a16="http://schemas.microsoft.com/office/drawing/2014/main" id="{704C2D59-B844-40C9-B5F6-5C1F90D5B775}"/>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t="23475" r="81986"/>
          <a:stretch/>
        </p:blipFill>
        <p:spPr>
          <a:xfrm>
            <a:off x="0" y="167099"/>
            <a:ext cx="1882140" cy="1559360"/>
          </a:xfrm>
          <a:prstGeom prst="rect">
            <a:avLst/>
          </a:prstGeom>
        </p:spPr>
      </p:pic>
      <p:pic>
        <p:nvPicPr>
          <p:cNvPr id="41" name="图片 40">
            <a:extLst>
              <a:ext uri="{FF2B5EF4-FFF2-40B4-BE49-F238E27FC236}">
                <a16:creationId xmlns:a16="http://schemas.microsoft.com/office/drawing/2014/main" id="{FE70587C-A89A-4506-98E4-4BC0B15BAE3B}"/>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l="77063" b="32779"/>
          <a:stretch/>
        </p:blipFill>
        <p:spPr>
          <a:xfrm>
            <a:off x="9395460" y="0"/>
            <a:ext cx="2796540" cy="1598415"/>
          </a:xfrm>
          <a:prstGeom prst="rect">
            <a:avLst/>
          </a:prstGeom>
        </p:spPr>
      </p:pic>
    </p:spTree>
    <p:extLst>
      <p:ext uri="{BB962C8B-B14F-4D97-AF65-F5344CB8AC3E}">
        <p14:creationId xmlns:p14="http://schemas.microsoft.com/office/powerpoint/2010/main" val="2302442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目录">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A0F8F807-7051-45D4-BF4A-5BF036AF7D7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0778"/>
          <a:stretch/>
        </p:blipFill>
        <p:spPr>
          <a:xfrm>
            <a:off x="0" y="739597"/>
            <a:ext cx="12188360" cy="6118403"/>
          </a:xfrm>
          <a:prstGeom prst="rect">
            <a:avLst/>
          </a:prstGeom>
        </p:spPr>
      </p:pic>
      <p:pic>
        <p:nvPicPr>
          <p:cNvPr id="10" name="图片 9">
            <a:extLst>
              <a:ext uri="{FF2B5EF4-FFF2-40B4-BE49-F238E27FC236}">
                <a16:creationId xmlns:a16="http://schemas.microsoft.com/office/drawing/2014/main" id="{276B8A2C-2E72-4070-933C-143F8B3A3D4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b="14900"/>
          <a:stretch/>
        </p:blipFill>
        <p:spPr>
          <a:xfrm>
            <a:off x="1" y="5974080"/>
            <a:ext cx="12192000" cy="882523"/>
          </a:xfrm>
          <a:prstGeom prst="rect">
            <a:avLst/>
          </a:prstGeom>
        </p:spPr>
      </p:pic>
      <p:pic>
        <p:nvPicPr>
          <p:cNvPr id="11" name="图片 10">
            <a:extLst>
              <a:ext uri="{FF2B5EF4-FFF2-40B4-BE49-F238E27FC236}">
                <a16:creationId xmlns:a16="http://schemas.microsoft.com/office/drawing/2014/main" id="{A9813DE1-5111-4427-8D71-44CC0B9B355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flipH="1">
            <a:off x="7908582" y="6117006"/>
            <a:ext cx="4226438" cy="739597"/>
          </a:xfrm>
          <a:prstGeom prst="rect">
            <a:avLst/>
          </a:prstGeom>
        </p:spPr>
      </p:pic>
      <p:pic>
        <p:nvPicPr>
          <p:cNvPr id="13" name="图片 12">
            <a:extLst>
              <a:ext uri="{FF2B5EF4-FFF2-40B4-BE49-F238E27FC236}">
                <a16:creationId xmlns:a16="http://schemas.microsoft.com/office/drawing/2014/main" id="{2B91CF80-8137-4F66-873A-55504396DAF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309860" y="3850546"/>
            <a:ext cx="1840400" cy="2475067"/>
          </a:xfrm>
          <a:prstGeom prst="rect">
            <a:avLst/>
          </a:prstGeom>
        </p:spPr>
      </p:pic>
      <p:pic>
        <p:nvPicPr>
          <p:cNvPr id="17" name="图片 16">
            <a:extLst>
              <a:ext uri="{FF2B5EF4-FFF2-40B4-BE49-F238E27FC236}">
                <a16:creationId xmlns:a16="http://schemas.microsoft.com/office/drawing/2014/main" id="{49736F15-FC13-451C-8679-4542884332B7}"/>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23475" r="81986"/>
          <a:stretch/>
        </p:blipFill>
        <p:spPr>
          <a:xfrm>
            <a:off x="0" y="167099"/>
            <a:ext cx="1882140" cy="1559360"/>
          </a:xfrm>
          <a:prstGeom prst="rect">
            <a:avLst/>
          </a:prstGeom>
        </p:spPr>
      </p:pic>
      <p:pic>
        <p:nvPicPr>
          <p:cNvPr id="18" name="图片 17">
            <a:extLst>
              <a:ext uri="{FF2B5EF4-FFF2-40B4-BE49-F238E27FC236}">
                <a16:creationId xmlns:a16="http://schemas.microsoft.com/office/drawing/2014/main" id="{721B173B-86F9-4299-98FD-13B14CB10BF7}"/>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77063" b="32779"/>
          <a:stretch/>
        </p:blipFill>
        <p:spPr>
          <a:xfrm>
            <a:off x="9395460" y="0"/>
            <a:ext cx="2796540" cy="1598415"/>
          </a:xfrm>
          <a:prstGeom prst="rect">
            <a:avLst/>
          </a:prstGeom>
        </p:spPr>
      </p:pic>
      <p:pic>
        <p:nvPicPr>
          <p:cNvPr id="19" name="图片 18">
            <a:extLst>
              <a:ext uri="{FF2B5EF4-FFF2-40B4-BE49-F238E27FC236}">
                <a16:creationId xmlns:a16="http://schemas.microsoft.com/office/drawing/2014/main" id="{4C9D2A3F-FE95-43C3-9007-92F3070DC800}"/>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flipH="1">
            <a:off x="507234" y="5334770"/>
            <a:ext cx="1564273" cy="1275826"/>
          </a:xfrm>
          <a:prstGeom prst="rect">
            <a:avLst/>
          </a:prstGeom>
        </p:spPr>
      </p:pic>
    </p:spTree>
    <p:extLst>
      <p:ext uri="{BB962C8B-B14F-4D97-AF65-F5344CB8AC3E}">
        <p14:creationId xmlns:p14="http://schemas.microsoft.com/office/powerpoint/2010/main" val="22106211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目录">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A0F8F807-7051-45D4-BF4A-5BF036AF7D7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0778"/>
          <a:stretch/>
        </p:blipFill>
        <p:spPr>
          <a:xfrm>
            <a:off x="0" y="739597"/>
            <a:ext cx="12188360" cy="6118403"/>
          </a:xfrm>
          <a:prstGeom prst="rect">
            <a:avLst/>
          </a:prstGeom>
        </p:spPr>
      </p:pic>
      <p:pic>
        <p:nvPicPr>
          <p:cNvPr id="10" name="图片 9">
            <a:extLst>
              <a:ext uri="{FF2B5EF4-FFF2-40B4-BE49-F238E27FC236}">
                <a16:creationId xmlns:a16="http://schemas.microsoft.com/office/drawing/2014/main" id="{276B8A2C-2E72-4070-933C-143F8B3A3D4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b="14900"/>
          <a:stretch/>
        </p:blipFill>
        <p:spPr>
          <a:xfrm>
            <a:off x="1" y="5974080"/>
            <a:ext cx="12192000" cy="882523"/>
          </a:xfrm>
          <a:prstGeom prst="rect">
            <a:avLst/>
          </a:prstGeom>
        </p:spPr>
      </p:pic>
      <p:pic>
        <p:nvPicPr>
          <p:cNvPr id="11" name="图片 10">
            <a:extLst>
              <a:ext uri="{FF2B5EF4-FFF2-40B4-BE49-F238E27FC236}">
                <a16:creationId xmlns:a16="http://schemas.microsoft.com/office/drawing/2014/main" id="{A9813DE1-5111-4427-8D71-44CC0B9B355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flipH="1">
            <a:off x="8060982" y="5616133"/>
            <a:ext cx="4226438" cy="1598415"/>
          </a:xfrm>
          <a:prstGeom prst="rect">
            <a:avLst/>
          </a:prstGeom>
        </p:spPr>
      </p:pic>
      <p:pic>
        <p:nvPicPr>
          <p:cNvPr id="17" name="图片 16">
            <a:extLst>
              <a:ext uri="{FF2B5EF4-FFF2-40B4-BE49-F238E27FC236}">
                <a16:creationId xmlns:a16="http://schemas.microsoft.com/office/drawing/2014/main" id="{49736F15-FC13-451C-8679-4542884332B7}"/>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23475" r="81986"/>
          <a:stretch/>
        </p:blipFill>
        <p:spPr>
          <a:xfrm>
            <a:off x="0" y="167099"/>
            <a:ext cx="1882140" cy="1559360"/>
          </a:xfrm>
          <a:prstGeom prst="rect">
            <a:avLst/>
          </a:prstGeom>
        </p:spPr>
      </p:pic>
      <p:pic>
        <p:nvPicPr>
          <p:cNvPr id="18" name="图片 17">
            <a:extLst>
              <a:ext uri="{FF2B5EF4-FFF2-40B4-BE49-F238E27FC236}">
                <a16:creationId xmlns:a16="http://schemas.microsoft.com/office/drawing/2014/main" id="{721B173B-86F9-4299-98FD-13B14CB10BF7}"/>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77063" b="32779"/>
          <a:stretch/>
        </p:blipFill>
        <p:spPr>
          <a:xfrm>
            <a:off x="9395460" y="0"/>
            <a:ext cx="2796540" cy="1598415"/>
          </a:xfrm>
          <a:prstGeom prst="rect">
            <a:avLst/>
          </a:prstGeom>
        </p:spPr>
      </p:pic>
      <p:pic>
        <p:nvPicPr>
          <p:cNvPr id="19" name="图片 18">
            <a:extLst>
              <a:ext uri="{FF2B5EF4-FFF2-40B4-BE49-F238E27FC236}">
                <a16:creationId xmlns:a16="http://schemas.microsoft.com/office/drawing/2014/main" id="{4C9D2A3F-FE95-43C3-9007-92F3070DC80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flipH="1">
            <a:off x="507234" y="5334770"/>
            <a:ext cx="1564273" cy="1275826"/>
          </a:xfrm>
          <a:prstGeom prst="rect">
            <a:avLst/>
          </a:prstGeom>
        </p:spPr>
      </p:pic>
    </p:spTree>
    <p:extLst>
      <p:ext uri="{BB962C8B-B14F-4D97-AF65-F5344CB8AC3E}">
        <p14:creationId xmlns:p14="http://schemas.microsoft.com/office/powerpoint/2010/main" val="752891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过渡">
    <p:spTree>
      <p:nvGrpSpPr>
        <p:cNvPr id="1" name=""/>
        <p:cNvGrpSpPr/>
        <p:nvPr/>
      </p:nvGrpSpPr>
      <p:grpSpPr>
        <a:xfrm>
          <a:off x="0" y="0"/>
          <a:ext cx="0" cy="0"/>
          <a:chOff x="0" y="0"/>
          <a:chExt cx="0" cy="0"/>
        </a:xfrm>
      </p:grpSpPr>
      <p:pic>
        <p:nvPicPr>
          <p:cNvPr id="22" name="图片 21">
            <a:extLst>
              <a:ext uri="{FF2B5EF4-FFF2-40B4-BE49-F238E27FC236}">
                <a16:creationId xmlns:a16="http://schemas.microsoft.com/office/drawing/2014/main" id="{4204099C-197E-462A-B1F5-10779A0262CE}"/>
              </a:ext>
            </a:extLst>
          </p:cNvPr>
          <p:cNvPicPr>
            <a:picLocks noChangeAspect="1"/>
          </p:cNvPicPr>
          <p:nvPr userDrawn="1"/>
        </p:nvPicPr>
        <p:blipFill rotWithShape="1">
          <a:blip r:embed="rId2"/>
          <a:srcRect l="25501" t="15000" r="3229" b="15000"/>
          <a:stretch/>
        </p:blipFill>
        <p:spPr>
          <a:xfrm>
            <a:off x="0" y="0"/>
            <a:ext cx="12192000" cy="6858000"/>
          </a:xfrm>
          <a:prstGeom prst="rect">
            <a:avLst/>
          </a:prstGeom>
        </p:spPr>
      </p:pic>
      <p:pic>
        <p:nvPicPr>
          <p:cNvPr id="23" name="图片 22">
            <a:extLst>
              <a:ext uri="{FF2B5EF4-FFF2-40B4-BE49-F238E27FC236}">
                <a16:creationId xmlns:a16="http://schemas.microsoft.com/office/drawing/2014/main" id="{61D7E471-8C0F-4277-8D53-3A8032975C8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02076" y="206014"/>
            <a:ext cx="2535022" cy="1203412"/>
          </a:xfrm>
          <a:prstGeom prst="rect">
            <a:avLst/>
          </a:prstGeom>
        </p:spPr>
      </p:pic>
      <p:pic>
        <p:nvPicPr>
          <p:cNvPr id="24" name="图片 23">
            <a:extLst>
              <a:ext uri="{FF2B5EF4-FFF2-40B4-BE49-F238E27FC236}">
                <a16:creationId xmlns:a16="http://schemas.microsoft.com/office/drawing/2014/main" id="{69C1405F-CD48-46E4-949F-B598E51598F7}"/>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b="20778"/>
          <a:stretch/>
        </p:blipFill>
        <p:spPr>
          <a:xfrm>
            <a:off x="0" y="739597"/>
            <a:ext cx="12188360" cy="6118403"/>
          </a:xfrm>
          <a:prstGeom prst="rect">
            <a:avLst/>
          </a:prstGeom>
        </p:spPr>
      </p:pic>
      <p:pic>
        <p:nvPicPr>
          <p:cNvPr id="25" name="图片 24">
            <a:extLst>
              <a:ext uri="{FF2B5EF4-FFF2-40B4-BE49-F238E27FC236}">
                <a16:creationId xmlns:a16="http://schemas.microsoft.com/office/drawing/2014/main" id="{FFA865C5-DADD-4F46-8229-37DBCAFD12EC}"/>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b="14779"/>
          <a:stretch/>
        </p:blipFill>
        <p:spPr>
          <a:xfrm flipH="1">
            <a:off x="0" y="5495829"/>
            <a:ext cx="6096000" cy="1362172"/>
          </a:xfrm>
          <a:prstGeom prst="rect">
            <a:avLst/>
          </a:prstGeom>
        </p:spPr>
      </p:pic>
      <p:pic>
        <p:nvPicPr>
          <p:cNvPr id="26" name="图片 25">
            <a:extLst>
              <a:ext uri="{FF2B5EF4-FFF2-40B4-BE49-F238E27FC236}">
                <a16:creationId xmlns:a16="http://schemas.microsoft.com/office/drawing/2014/main" id="{DB482113-DF62-4BCA-8473-C29D4D4E3528}"/>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b="14900"/>
          <a:stretch/>
        </p:blipFill>
        <p:spPr>
          <a:xfrm>
            <a:off x="6096000" y="5495590"/>
            <a:ext cx="6096000" cy="1360256"/>
          </a:xfrm>
          <a:prstGeom prst="rect">
            <a:avLst/>
          </a:prstGeom>
        </p:spPr>
      </p:pic>
      <p:pic>
        <p:nvPicPr>
          <p:cNvPr id="27" name="图片 26">
            <a:extLst>
              <a:ext uri="{FF2B5EF4-FFF2-40B4-BE49-F238E27FC236}">
                <a16:creationId xmlns:a16="http://schemas.microsoft.com/office/drawing/2014/main" id="{C258213E-D4E3-463D-B2F7-33996DB7CE9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5556923"/>
            <a:ext cx="7435024" cy="1301077"/>
          </a:xfrm>
          <a:prstGeom prst="rect">
            <a:avLst/>
          </a:prstGeom>
        </p:spPr>
      </p:pic>
      <p:pic>
        <p:nvPicPr>
          <p:cNvPr id="28" name="图片 27">
            <a:extLst>
              <a:ext uri="{FF2B5EF4-FFF2-40B4-BE49-F238E27FC236}">
                <a16:creationId xmlns:a16="http://schemas.microsoft.com/office/drawing/2014/main" id="{6DB11A4E-E0C3-48B7-A0C3-EC6B1EC8CDAB}"/>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05915" y="998014"/>
            <a:ext cx="6142585" cy="5052266"/>
          </a:xfrm>
          <a:prstGeom prst="rect">
            <a:avLst/>
          </a:prstGeom>
        </p:spPr>
      </p:pic>
      <p:pic>
        <p:nvPicPr>
          <p:cNvPr id="29" name="图片 28">
            <a:extLst>
              <a:ext uri="{FF2B5EF4-FFF2-40B4-BE49-F238E27FC236}">
                <a16:creationId xmlns:a16="http://schemas.microsoft.com/office/drawing/2014/main" id="{C05BAAA8-E2CE-4C25-B780-E835D41C88B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624585" y="4290423"/>
            <a:ext cx="1452115" cy="2159698"/>
          </a:xfrm>
          <a:prstGeom prst="rect">
            <a:avLst/>
          </a:prstGeom>
        </p:spPr>
      </p:pic>
      <p:pic>
        <p:nvPicPr>
          <p:cNvPr id="30" name="图片 29">
            <a:extLst>
              <a:ext uri="{FF2B5EF4-FFF2-40B4-BE49-F238E27FC236}">
                <a16:creationId xmlns:a16="http://schemas.microsoft.com/office/drawing/2014/main" id="{95CAB791-63C0-41D1-AA2B-FC841C14A08A}"/>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698487" y="3400759"/>
            <a:ext cx="1749814" cy="1289505"/>
          </a:xfrm>
          <a:prstGeom prst="rect">
            <a:avLst/>
          </a:prstGeom>
        </p:spPr>
      </p:pic>
      <p:pic>
        <p:nvPicPr>
          <p:cNvPr id="31" name="图片 30">
            <a:extLst>
              <a:ext uri="{FF2B5EF4-FFF2-40B4-BE49-F238E27FC236}">
                <a16:creationId xmlns:a16="http://schemas.microsoft.com/office/drawing/2014/main" id="{5C4BA678-9F29-4B0D-8831-6A17AF3D2291}"/>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4203681" y="2449016"/>
            <a:ext cx="848379" cy="1127926"/>
          </a:xfrm>
          <a:prstGeom prst="rect">
            <a:avLst/>
          </a:prstGeom>
        </p:spPr>
      </p:pic>
      <p:pic>
        <p:nvPicPr>
          <p:cNvPr id="32" name="图片 31">
            <a:extLst>
              <a:ext uri="{FF2B5EF4-FFF2-40B4-BE49-F238E27FC236}">
                <a16:creationId xmlns:a16="http://schemas.microsoft.com/office/drawing/2014/main" id="{49079E4C-CE7F-4379-9788-D4FB131951CA}"/>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5352098" y="686753"/>
            <a:ext cx="696024" cy="791528"/>
          </a:xfrm>
          <a:prstGeom prst="rect">
            <a:avLst/>
          </a:prstGeom>
        </p:spPr>
      </p:pic>
      <p:pic>
        <p:nvPicPr>
          <p:cNvPr id="33" name="图片 32">
            <a:extLst>
              <a:ext uri="{FF2B5EF4-FFF2-40B4-BE49-F238E27FC236}">
                <a16:creationId xmlns:a16="http://schemas.microsoft.com/office/drawing/2014/main" id="{C49D7227-9326-4413-9D00-FDC2B0F0F8E8}"/>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9567415" y="4958515"/>
            <a:ext cx="1961989" cy="1600204"/>
          </a:xfrm>
          <a:prstGeom prst="rect">
            <a:avLst/>
          </a:prstGeom>
        </p:spPr>
      </p:pic>
      <p:pic>
        <p:nvPicPr>
          <p:cNvPr id="34" name="图片 33">
            <a:extLst>
              <a:ext uri="{FF2B5EF4-FFF2-40B4-BE49-F238E27FC236}">
                <a16:creationId xmlns:a16="http://schemas.microsoft.com/office/drawing/2014/main" id="{C9491F76-3012-4AFC-B7AC-AA51CFC32E9B}"/>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86852" y="4958515"/>
            <a:ext cx="1025064" cy="952706"/>
          </a:xfrm>
          <a:prstGeom prst="rect">
            <a:avLst/>
          </a:prstGeom>
        </p:spPr>
      </p:pic>
      <p:pic>
        <p:nvPicPr>
          <p:cNvPr id="35" name="图片 34">
            <a:extLst>
              <a:ext uri="{FF2B5EF4-FFF2-40B4-BE49-F238E27FC236}">
                <a16:creationId xmlns:a16="http://schemas.microsoft.com/office/drawing/2014/main" id="{3F1F2CC6-B39F-46E7-BEC0-4B253C1F167E}"/>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702076" y="3560246"/>
            <a:ext cx="572699" cy="644596"/>
          </a:xfrm>
          <a:prstGeom prst="rect">
            <a:avLst/>
          </a:prstGeom>
        </p:spPr>
      </p:pic>
      <p:pic>
        <p:nvPicPr>
          <p:cNvPr id="36" name="图片 35">
            <a:extLst>
              <a:ext uri="{FF2B5EF4-FFF2-40B4-BE49-F238E27FC236}">
                <a16:creationId xmlns:a16="http://schemas.microsoft.com/office/drawing/2014/main" id="{B65E2051-010E-4361-B2EC-A6EAA40DEAFE}"/>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t="23475" r="81986"/>
          <a:stretch/>
        </p:blipFill>
        <p:spPr>
          <a:xfrm>
            <a:off x="0" y="167099"/>
            <a:ext cx="1882140" cy="1559360"/>
          </a:xfrm>
          <a:prstGeom prst="rect">
            <a:avLst/>
          </a:prstGeom>
        </p:spPr>
      </p:pic>
      <p:pic>
        <p:nvPicPr>
          <p:cNvPr id="37" name="图片 36">
            <a:extLst>
              <a:ext uri="{FF2B5EF4-FFF2-40B4-BE49-F238E27FC236}">
                <a16:creationId xmlns:a16="http://schemas.microsoft.com/office/drawing/2014/main" id="{088FC881-3FEE-4ADD-8B30-6D9AFC4F2778}"/>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77063" b="32779"/>
          <a:stretch/>
        </p:blipFill>
        <p:spPr>
          <a:xfrm>
            <a:off x="9395460" y="0"/>
            <a:ext cx="2796540" cy="1598415"/>
          </a:xfrm>
          <a:prstGeom prst="rect">
            <a:avLst/>
          </a:prstGeom>
        </p:spPr>
      </p:pic>
      <p:sp>
        <p:nvSpPr>
          <p:cNvPr id="14" name="标题 9">
            <a:extLst>
              <a:ext uri="{FF2B5EF4-FFF2-40B4-BE49-F238E27FC236}">
                <a16:creationId xmlns:a16="http://schemas.microsoft.com/office/drawing/2014/main" id="{18B2922A-4CAE-42B2-AEB9-B51BDF0E3D8B}"/>
              </a:ext>
            </a:extLst>
          </p:cNvPr>
          <p:cNvSpPr>
            <a:spLocks noGrp="1"/>
          </p:cNvSpPr>
          <p:nvPr>
            <p:ph type="title" hasCustomPrompt="1"/>
          </p:nvPr>
        </p:nvSpPr>
        <p:spPr>
          <a:xfrm>
            <a:off x="8167552" y="1280753"/>
            <a:ext cx="1354217" cy="4514056"/>
          </a:xfrm>
          <a:prstGeom prst="rect">
            <a:avLst/>
          </a:prstGeom>
          <a:noFill/>
        </p:spPr>
        <p:txBody>
          <a:bodyPr vert="eaVert" wrap="none" lIns="0" tIns="0" rIns="0" bIns="0" rtlCol="0">
            <a:spAutoFit/>
          </a:bodyPr>
          <a:lstStyle>
            <a:lvl1pPr>
              <a:lnSpc>
                <a:spcPct val="100000"/>
              </a:lnSpc>
              <a:defRPr lang="zh-CN" altLang="en-US" sz="8800">
                <a:solidFill>
                  <a:schemeClr val="bg1"/>
                </a:solidFill>
                <a:effectLst>
                  <a:outerShdw dist="38100" dir="2700000" algn="tl" rotWithShape="0">
                    <a:srgbClr val="2E83AC"/>
                  </a:outerShdw>
                </a:effectLst>
                <a:latin typeface="+mn-lt"/>
                <a:ea typeface="+mn-ea"/>
                <a:cs typeface="+mn-cs"/>
              </a:defRPr>
            </a:lvl1pPr>
          </a:lstStyle>
          <a:p>
            <a:pPr marL="0" lvl="0" algn="ctr"/>
            <a:r>
              <a:rPr lang="zh-CN" altLang="en-US" dirty="0"/>
              <a:t>编辑标题</a:t>
            </a:r>
          </a:p>
        </p:txBody>
      </p:sp>
      <p:sp>
        <p:nvSpPr>
          <p:cNvPr id="21" name="文本占位符 20">
            <a:extLst>
              <a:ext uri="{FF2B5EF4-FFF2-40B4-BE49-F238E27FC236}">
                <a16:creationId xmlns:a16="http://schemas.microsoft.com/office/drawing/2014/main" id="{381B52A8-16E7-40E6-837E-98A6E856BAF3}"/>
              </a:ext>
            </a:extLst>
          </p:cNvPr>
          <p:cNvSpPr>
            <a:spLocks noGrp="1"/>
          </p:cNvSpPr>
          <p:nvPr>
            <p:ph type="body" sz="quarter" idx="10" hasCustomPrompt="1"/>
          </p:nvPr>
        </p:nvSpPr>
        <p:spPr>
          <a:xfrm>
            <a:off x="7588355" y="1110462"/>
            <a:ext cx="626325" cy="2257028"/>
          </a:xfrm>
          <a:prstGeom prst="rect">
            <a:avLst/>
          </a:prstGeom>
          <a:noFill/>
        </p:spPr>
        <p:txBody>
          <a:bodyPr vert="eaVert" wrap="none" lIns="0" tIns="0" rIns="0" bIns="0" rtlCol="0" anchor="ctr" anchorCtr="0">
            <a:spAutoFit/>
          </a:bodyPr>
          <a:lstStyle>
            <a:lvl1pPr marL="0" indent="0">
              <a:buNone/>
              <a:defRPr lang="zh-CN" altLang="en-US" sz="4400" dirty="0" smtClean="0">
                <a:solidFill>
                  <a:schemeClr val="bg1"/>
                </a:solidFill>
                <a:effectLst>
                  <a:outerShdw dist="38100" dir="2700000" algn="tl" rotWithShape="0">
                    <a:srgbClr val="2E83AC"/>
                  </a:outerShdw>
                </a:effectLst>
              </a:defRPr>
            </a:lvl1pPr>
            <a:lvl2pPr marL="228600" indent="0">
              <a:buNone/>
              <a:defRPr lang="zh-CN" altLang="en-US" sz="1800" dirty="0" smtClean="0"/>
            </a:lvl2pPr>
            <a:lvl3pPr marL="685800" indent="0">
              <a:buNone/>
              <a:defRPr lang="zh-CN" altLang="en-US" sz="1800" dirty="0" smtClean="0"/>
            </a:lvl3pPr>
            <a:lvl4pPr marL="1143000" indent="0">
              <a:buNone/>
              <a:defRPr lang="zh-CN" altLang="en-US" dirty="0" smtClean="0"/>
            </a:lvl4pPr>
            <a:lvl5pPr marL="1600200" indent="0">
              <a:buNone/>
              <a:defRPr lang="zh-CN" altLang="en-US" dirty="0"/>
            </a:lvl5pPr>
          </a:lstStyle>
          <a:p>
            <a:pPr marL="0" lvl="0" algn="ctr"/>
            <a:r>
              <a:rPr lang="zh-CN" altLang="en-US" dirty="0"/>
              <a:t>编辑文本</a:t>
            </a:r>
          </a:p>
        </p:txBody>
      </p:sp>
    </p:spTree>
    <p:extLst>
      <p:ext uri="{BB962C8B-B14F-4D97-AF65-F5344CB8AC3E}">
        <p14:creationId xmlns:p14="http://schemas.microsoft.com/office/powerpoint/2010/main" val="1209508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1899" fill="hold"/>
                                        <p:tgtEl>
                                          <p:spTgt spid="25"/>
                                        </p:tgtEl>
                                        <p:attrNameLst>
                                          <p:attrName>ppt_x</p:attrName>
                                        </p:attrNameLst>
                                      </p:cBhvr>
                                      <p:tavLst>
                                        <p:tav tm="0">
                                          <p:val>
                                            <p:strVal val="#ppt_x"/>
                                          </p:val>
                                        </p:tav>
                                        <p:tav tm="100000">
                                          <p:val>
                                            <p:strVal val="#ppt_x"/>
                                          </p:val>
                                        </p:tav>
                                      </p:tavLst>
                                    </p:anim>
                                    <p:anim calcmode="lin" valueType="num">
                                      <p:cBhvr additive="base">
                                        <p:cTn id="8" dur="1899" fill="hold"/>
                                        <p:tgtEl>
                                          <p:spTgt spid="25"/>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1988" fill="hold"/>
                                        <p:tgtEl>
                                          <p:spTgt spid="26"/>
                                        </p:tgtEl>
                                        <p:attrNameLst>
                                          <p:attrName>ppt_x</p:attrName>
                                        </p:attrNameLst>
                                      </p:cBhvr>
                                      <p:tavLst>
                                        <p:tav tm="0">
                                          <p:val>
                                            <p:strVal val="#ppt_x"/>
                                          </p:val>
                                        </p:tav>
                                        <p:tav tm="100000">
                                          <p:val>
                                            <p:strVal val="#ppt_x"/>
                                          </p:val>
                                        </p:tav>
                                      </p:tavLst>
                                    </p:anim>
                                    <p:anim calcmode="lin" valueType="num">
                                      <p:cBhvr additive="base">
                                        <p:cTn id="12" dur="1988" fill="hold"/>
                                        <p:tgtEl>
                                          <p:spTgt spid="26"/>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1903" fill="hold"/>
                                        <p:tgtEl>
                                          <p:spTgt spid="27"/>
                                        </p:tgtEl>
                                        <p:attrNameLst>
                                          <p:attrName>ppt_x</p:attrName>
                                        </p:attrNameLst>
                                      </p:cBhvr>
                                      <p:tavLst>
                                        <p:tav tm="0">
                                          <p:val>
                                            <p:strVal val="#ppt_x"/>
                                          </p:val>
                                        </p:tav>
                                        <p:tav tm="100000">
                                          <p:val>
                                            <p:strVal val="#ppt_x"/>
                                          </p:val>
                                        </p:tav>
                                      </p:tavLst>
                                    </p:anim>
                                    <p:anim calcmode="lin" valueType="num">
                                      <p:cBhvr additive="base">
                                        <p:cTn id="16" dur="1903" fill="hold"/>
                                        <p:tgtEl>
                                          <p:spTgt spid="27"/>
                                        </p:tgtEl>
                                        <p:attrNameLst>
                                          <p:attrName>ppt_y</p:attrName>
                                        </p:attrNameLst>
                                      </p:cBhvr>
                                      <p:tavLst>
                                        <p:tav tm="0">
                                          <p:val>
                                            <p:strVal val="1+#ppt_h/2"/>
                                          </p:val>
                                        </p:tav>
                                        <p:tav tm="100000">
                                          <p:val>
                                            <p:strVal val="#ppt_y"/>
                                          </p:val>
                                        </p:tav>
                                      </p:tavLst>
                                    </p:anim>
                                  </p:childTnLst>
                                </p:cTn>
                              </p:par>
                              <p:par>
                                <p:cTn id="17" presetID="10" presetClass="entr" presetSubtype="0" fill="hold" nodeType="withEffect">
                                  <p:stCondLst>
                                    <p:cond delay="50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1250"/>
                                        <p:tgtEl>
                                          <p:spTgt spid="36"/>
                                        </p:tgtEl>
                                      </p:cBhvr>
                                    </p:animEffect>
                                  </p:childTnLst>
                                </p:cTn>
                              </p:par>
                              <p:par>
                                <p:cTn id="20" presetID="10" presetClass="entr" presetSubtype="0" fill="hold" nodeType="withEffect">
                                  <p:stCondLst>
                                    <p:cond delay="50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1250"/>
                                        <p:tgtEl>
                                          <p:spTgt spid="37"/>
                                        </p:tgtEl>
                                      </p:cBhvr>
                                    </p:animEffect>
                                  </p:childTnLst>
                                </p:cTn>
                              </p:par>
                              <p:par>
                                <p:cTn id="23" presetID="50" presetClass="entr" presetSubtype="0" decel="100000" fill="hold" nodeType="withEffect">
                                  <p:stCondLst>
                                    <p:cond delay="500"/>
                                  </p:stCondLst>
                                  <p:childTnLst>
                                    <p:set>
                                      <p:cBhvr>
                                        <p:cTn id="24" dur="1" fill="hold">
                                          <p:stCondLst>
                                            <p:cond delay="0"/>
                                          </p:stCondLst>
                                        </p:cTn>
                                        <p:tgtEl>
                                          <p:spTgt spid="28"/>
                                        </p:tgtEl>
                                        <p:attrNameLst>
                                          <p:attrName>style.visibility</p:attrName>
                                        </p:attrNameLst>
                                      </p:cBhvr>
                                      <p:to>
                                        <p:strVal val="visible"/>
                                      </p:to>
                                    </p:set>
                                    <p:anim calcmode="lin" valueType="num">
                                      <p:cBhvr>
                                        <p:cTn id="25" dur="1250" fill="hold"/>
                                        <p:tgtEl>
                                          <p:spTgt spid="28"/>
                                        </p:tgtEl>
                                        <p:attrNameLst>
                                          <p:attrName>ppt_w</p:attrName>
                                        </p:attrNameLst>
                                      </p:cBhvr>
                                      <p:tavLst>
                                        <p:tav tm="0">
                                          <p:val>
                                            <p:strVal val="#ppt_w+.3"/>
                                          </p:val>
                                        </p:tav>
                                        <p:tav tm="100000">
                                          <p:val>
                                            <p:strVal val="#ppt_w"/>
                                          </p:val>
                                        </p:tav>
                                      </p:tavLst>
                                    </p:anim>
                                    <p:anim calcmode="lin" valueType="num">
                                      <p:cBhvr>
                                        <p:cTn id="26" dur="1250" fill="hold"/>
                                        <p:tgtEl>
                                          <p:spTgt spid="28"/>
                                        </p:tgtEl>
                                        <p:attrNameLst>
                                          <p:attrName>ppt_h</p:attrName>
                                        </p:attrNameLst>
                                      </p:cBhvr>
                                      <p:tavLst>
                                        <p:tav tm="0">
                                          <p:val>
                                            <p:strVal val="#ppt_h"/>
                                          </p:val>
                                        </p:tav>
                                        <p:tav tm="100000">
                                          <p:val>
                                            <p:strVal val="#ppt_h"/>
                                          </p:val>
                                        </p:tav>
                                      </p:tavLst>
                                    </p:anim>
                                    <p:animEffect transition="in" filter="fade">
                                      <p:cBhvr>
                                        <p:cTn id="27" dur="1250"/>
                                        <p:tgtEl>
                                          <p:spTgt spid="28"/>
                                        </p:tgtEl>
                                      </p:cBhvr>
                                    </p:animEffect>
                                  </p:childTnLst>
                                </p:cTn>
                              </p:par>
                              <p:par>
                                <p:cTn id="28" presetID="6" presetClass="entr" presetSubtype="32" fill="hold" nodeType="withEffect">
                                  <p:stCondLst>
                                    <p:cond delay="750"/>
                                  </p:stCondLst>
                                  <p:childTnLst>
                                    <p:set>
                                      <p:cBhvr>
                                        <p:cTn id="29" dur="1" fill="hold">
                                          <p:stCondLst>
                                            <p:cond delay="0"/>
                                          </p:stCondLst>
                                        </p:cTn>
                                        <p:tgtEl>
                                          <p:spTgt spid="22"/>
                                        </p:tgtEl>
                                        <p:attrNameLst>
                                          <p:attrName>style.visibility</p:attrName>
                                        </p:attrNameLst>
                                      </p:cBhvr>
                                      <p:to>
                                        <p:strVal val="visible"/>
                                      </p:to>
                                    </p:set>
                                    <p:animEffect transition="in" filter="circle(out)">
                                      <p:cBhvr>
                                        <p:cTn id="30" dur="1500"/>
                                        <p:tgtEl>
                                          <p:spTgt spid="22"/>
                                        </p:tgtEl>
                                      </p:cBhvr>
                                    </p:animEffect>
                                  </p:childTnLst>
                                </p:cTn>
                              </p:par>
                              <p:par>
                                <p:cTn id="31" presetID="10" presetClass="entr" presetSubtype="0" fill="hold" nodeType="withEffect">
                                  <p:stCondLst>
                                    <p:cond delay="786"/>
                                  </p:stCondLst>
                                  <p:childTnLst>
                                    <p:set>
                                      <p:cBhvr>
                                        <p:cTn id="32" dur="1" fill="hold">
                                          <p:stCondLst>
                                            <p:cond delay="0"/>
                                          </p:stCondLst>
                                        </p:cTn>
                                        <p:tgtEl>
                                          <p:spTgt spid="30"/>
                                        </p:tgtEl>
                                        <p:attrNameLst>
                                          <p:attrName>style.visibility</p:attrName>
                                        </p:attrNameLst>
                                      </p:cBhvr>
                                      <p:to>
                                        <p:strVal val="visible"/>
                                      </p:to>
                                    </p:set>
                                    <p:animEffect transition="in" filter="fade">
                                      <p:cBhvr>
                                        <p:cTn id="33" dur="1212"/>
                                        <p:tgtEl>
                                          <p:spTgt spid="30"/>
                                        </p:tgtEl>
                                      </p:cBhvr>
                                    </p:animEffect>
                                  </p:childTnLst>
                                </p:cTn>
                              </p:par>
                              <p:par>
                                <p:cTn id="34" presetID="10" presetClass="entr" presetSubtype="0" fill="hold" nodeType="withEffect">
                                  <p:stCondLst>
                                    <p:cond delay="738"/>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1395"/>
                                        <p:tgtEl>
                                          <p:spTgt spid="35"/>
                                        </p:tgtEl>
                                      </p:cBhvr>
                                    </p:animEffect>
                                  </p:childTnLst>
                                </p:cTn>
                              </p:par>
                              <p:par>
                                <p:cTn id="37" presetID="10" presetClass="entr" presetSubtype="0" fill="hold" nodeType="withEffect">
                                  <p:stCondLst>
                                    <p:cond delay="599"/>
                                  </p:stCondLst>
                                  <p:childTnLst>
                                    <p:set>
                                      <p:cBhvr>
                                        <p:cTn id="38" dur="1" fill="hold">
                                          <p:stCondLst>
                                            <p:cond delay="0"/>
                                          </p:stCondLst>
                                        </p:cTn>
                                        <p:tgtEl>
                                          <p:spTgt spid="31"/>
                                        </p:tgtEl>
                                        <p:attrNameLst>
                                          <p:attrName>style.visibility</p:attrName>
                                        </p:attrNameLst>
                                      </p:cBhvr>
                                      <p:to>
                                        <p:strVal val="visible"/>
                                      </p:to>
                                    </p:set>
                                    <p:animEffect transition="in" filter="fade">
                                      <p:cBhvr>
                                        <p:cTn id="39" dur="1157"/>
                                        <p:tgtEl>
                                          <p:spTgt spid="31"/>
                                        </p:tgtEl>
                                      </p:cBhvr>
                                    </p:animEffect>
                                  </p:childTnLst>
                                </p:cTn>
                              </p:par>
                              <p:par>
                                <p:cTn id="40" presetID="10" presetClass="entr" presetSubtype="0" fill="hold" nodeType="withEffect">
                                  <p:stCondLst>
                                    <p:cond delay="865"/>
                                  </p:stCondLst>
                                  <p:childTnLst>
                                    <p:set>
                                      <p:cBhvr>
                                        <p:cTn id="41" dur="1" fill="hold">
                                          <p:stCondLst>
                                            <p:cond delay="0"/>
                                          </p:stCondLst>
                                        </p:cTn>
                                        <p:tgtEl>
                                          <p:spTgt spid="32"/>
                                        </p:tgtEl>
                                        <p:attrNameLst>
                                          <p:attrName>style.visibility</p:attrName>
                                        </p:attrNameLst>
                                      </p:cBhvr>
                                      <p:to>
                                        <p:strVal val="visible"/>
                                      </p:to>
                                    </p:set>
                                    <p:animEffect transition="in" filter="fade">
                                      <p:cBhvr>
                                        <p:cTn id="42" dur="1172"/>
                                        <p:tgtEl>
                                          <p:spTgt spid="32"/>
                                        </p:tgtEl>
                                      </p:cBhvr>
                                    </p:animEffect>
                                  </p:childTnLst>
                                </p:cTn>
                              </p:par>
                              <p:par>
                                <p:cTn id="43" presetID="10" presetClass="entr" presetSubtype="0" fill="hold" nodeType="withEffect">
                                  <p:stCondLst>
                                    <p:cond delay="889"/>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1373"/>
                                        <p:tgtEl>
                                          <p:spTgt spid="29"/>
                                        </p:tgtEl>
                                      </p:cBhvr>
                                    </p:animEffect>
                                  </p:childTnLst>
                                </p:cTn>
                              </p:par>
                              <p:par>
                                <p:cTn id="46" presetID="10" presetClass="entr" presetSubtype="0" fill="hold" nodeType="withEffect">
                                  <p:stCondLst>
                                    <p:cond delay="578"/>
                                  </p:stCondLst>
                                  <p:childTnLst>
                                    <p:set>
                                      <p:cBhvr>
                                        <p:cTn id="47" dur="1" fill="hold">
                                          <p:stCondLst>
                                            <p:cond delay="0"/>
                                          </p:stCondLst>
                                        </p:cTn>
                                        <p:tgtEl>
                                          <p:spTgt spid="34"/>
                                        </p:tgtEl>
                                        <p:attrNameLst>
                                          <p:attrName>style.visibility</p:attrName>
                                        </p:attrNameLst>
                                      </p:cBhvr>
                                      <p:to>
                                        <p:strVal val="visible"/>
                                      </p:to>
                                    </p:set>
                                    <p:animEffect transition="in" filter="fade">
                                      <p:cBhvr>
                                        <p:cTn id="48" dur="1373"/>
                                        <p:tgtEl>
                                          <p:spTgt spid="34"/>
                                        </p:tgtEl>
                                      </p:cBhvr>
                                    </p:animEffect>
                                  </p:childTnLst>
                                </p:cTn>
                              </p:par>
                              <p:par>
                                <p:cTn id="49" presetID="22" presetClass="entr" presetSubtype="4" fill="hold" nodeType="withEffect">
                                  <p:stCondLst>
                                    <p:cond delay="1500"/>
                                  </p:stCondLst>
                                  <p:childTnLst>
                                    <p:set>
                                      <p:cBhvr>
                                        <p:cTn id="50" dur="1" fill="hold">
                                          <p:stCondLst>
                                            <p:cond delay="0"/>
                                          </p:stCondLst>
                                        </p:cTn>
                                        <p:tgtEl>
                                          <p:spTgt spid="23"/>
                                        </p:tgtEl>
                                        <p:attrNameLst>
                                          <p:attrName>style.visibility</p:attrName>
                                        </p:attrNameLst>
                                      </p:cBhvr>
                                      <p:to>
                                        <p:strVal val="visible"/>
                                      </p:to>
                                    </p:set>
                                    <p:animEffect transition="in" filter="wipe(down)">
                                      <p:cBhvr>
                                        <p:cTn id="51" dur="750"/>
                                        <p:tgtEl>
                                          <p:spTgt spid="23"/>
                                        </p:tgtEl>
                                      </p:cBhvr>
                                    </p:animEffect>
                                  </p:childTnLst>
                                </p:cTn>
                              </p:par>
                              <p:par>
                                <p:cTn id="52" presetID="2" presetClass="entr" presetSubtype="2" decel="80000" fill="hold" nodeType="withEffect">
                                  <p:stCondLst>
                                    <p:cond delay="1000"/>
                                  </p:stCondLst>
                                  <p:childTnLst>
                                    <p:set>
                                      <p:cBhvr>
                                        <p:cTn id="53" dur="1" fill="hold">
                                          <p:stCondLst>
                                            <p:cond delay="0"/>
                                          </p:stCondLst>
                                        </p:cTn>
                                        <p:tgtEl>
                                          <p:spTgt spid="33"/>
                                        </p:tgtEl>
                                        <p:attrNameLst>
                                          <p:attrName>style.visibility</p:attrName>
                                        </p:attrNameLst>
                                      </p:cBhvr>
                                      <p:to>
                                        <p:strVal val="visible"/>
                                      </p:to>
                                    </p:set>
                                    <p:anim calcmode="lin" valueType="num">
                                      <p:cBhvr additive="base">
                                        <p:cTn id="54" dur="1500" fill="hold"/>
                                        <p:tgtEl>
                                          <p:spTgt spid="33"/>
                                        </p:tgtEl>
                                        <p:attrNameLst>
                                          <p:attrName>ppt_x</p:attrName>
                                        </p:attrNameLst>
                                      </p:cBhvr>
                                      <p:tavLst>
                                        <p:tav tm="0">
                                          <p:val>
                                            <p:strVal val="1+#ppt_w/2"/>
                                          </p:val>
                                        </p:tav>
                                        <p:tav tm="100000">
                                          <p:val>
                                            <p:strVal val="#ppt_x"/>
                                          </p:val>
                                        </p:tav>
                                      </p:tavLst>
                                    </p:anim>
                                    <p:anim calcmode="lin" valueType="num">
                                      <p:cBhvr additive="base">
                                        <p:cTn id="55" dur="1500" fill="hold"/>
                                        <p:tgtEl>
                                          <p:spTgt spid="33"/>
                                        </p:tgtEl>
                                        <p:attrNameLst>
                                          <p:attrName>ppt_y</p:attrName>
                                        </p:attrNameLst>
                                      </p:cBhvr>
                                      <p:tavLst>
                                        <p:tav tm="0">
                                          <p:val>
                                            <p:strVal val="#ppt_y"/>
                                          </p:val>
                                        </p:tav>
                                        <p:tav tm="100000">
                                          <p:val>
                                            <p:strVal val="#ppt_y"/>
                                          </p:val>
                                        </p:tav>
                                      </p:tavLst>
                                    </p:anim>
                                  </p:childTnLst>
                                </p:cTn>
                              </p:par>
                              <p:par>
                                <p:cTn id="56" presetID="14" presetClass="entr" presetSubtype="5" fill="hold" grpId="0" nodeType="withEffect">
                                  <p:stCondLst>
                                    <p:cond delay="1500"/>
                                  </p:stCondLst>
                                  <p:childTnLst>
                                    <p:set>
                                      <p:cBhvr>
                                        <p:cTn id="57" dur="1" fill="hold">
                                          <p:stCondLst>
                                            <p:cond delay="0"/>
                                          </p:stCondLst>
                                        </p:cTn>
                                        <p:tgtEl>
                                          <p:spTgt spid="21"/>
                                        </p:tgtEl>
                                        <p:attrNameLst>
                                          <p:attrName>style.visibility</p:attrName>
                                        </p:attrNameLst>
                                      </p:cBhvr>
                                      <p:to>
                                        <p:strVal val="visible"/>
                                      </p:to>
                                    </p:set>
                                    <p:animEffect transition="in" filter="randombar(vertical)">
                                      <p:cBhvr>
                                        <p:cTn id="58" dur="1000"/>
                                        <p:tgtEl>
                                          <p:spTgt spid="21"/>
                                        </p:tgtEl>
                                      </p:cBhvr>
                                    </p:animEffect>
                                  </p:childTnLst>
                                </p:cTn>
                              </p:par>
                              <p:par>
                                <p:cTn id="59" presetID="14" presetClass="entr" presetSubtype="5" fill="hold" grpId="0" nodeType="withEffect">
                                  <p:stCondLst>
                                    <p:cond delay="1750"/>
                                  </p:stCondLst>
                                  <p:childTnLst>
                                    <p:set>
                                      <p:cBhvr>
                                        <p:cTn id="60" dur="1" fill="hold">
                                          <p:stCondLst>
                                            <p:cond delay="0"/>
                                          </p:stCondLst>
                                        </p:cTn>
                                        <p:tgtEl>
                                          <p:spTgt spid="14"/>
                                        </p:tgtEl>
                                        <p:attrNameLst>
                                          <p:attrName>style.visibility</p:attrName>
                                        </p:attrNameLst>
                                      </p:cBhvr>
                                      <p:to>
                                        <p:strVal val="visible"/>
                                      </p:to>
                                    </p:set>
                                    <p:animEffect transition="in" filter="randombar(vertical)">
                                      <p:cBhvr>
                                        <p:cTn id="61"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tmplLst>
          <p:tmpl>
            <p:tnLst>
              <p:par>
                <p:cTn presetID="14" presetClass="entr" presetSubtype="5" fill="hold" nodeType="withEffect">
                  <p:stCondLst>
                    <p:cond delay="1500"/>
                  </p:stCondLst>
                  <p:childTnLst>
                    <p:set>
                      <p:cBhvr>
                        <p:cTn dur="1" fill="hold">
                          <p:stCondLst>
                            <p:cond delay="0"/>
                          </p:stCondLst>
                        </p:cTn>
                        <p:tgtEl>
                          <p:spTgt spid="21"/>
                        </p:tgtEl>
                        <p:attrNameLst>
                          <p:attrName>style.visibility</p:attrName>
                        </p:attrNameLst>
                      </p:cBhvr>
                      <p:to>
                        <p:strVal val="visible"/>
                      </p:to>
                    </p:set>
                    <p:animEffect transition="in" filter="randombar(vertical)">
                      <p:cBhvr>
                        <p:cTn dur="1000"/>
                        <p:tgtEl>
                          <p:spTgt spid="21"/>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D2F1AC87-7E77-4E84-BEAA-E91665EBFDB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38735"/>
          <a:stretch/>
        </p:blipFill>
        <p:spPr>
          <a:xfrm>
            <a:off x="0" y="2126437"/>
            <a:ext cx="12188360" cy="4731563"/>
          </a:xfrm>
          <a:prstGeom prst="rect">
            <a:avLst/>
          </a:prstGeom>
        </p:spPr>
      </p:pic>
      <p:pic>
        <p:nvPicPr>
          <p:cNvPr id="6" name="图片 5">
            <a:extLst>
              <a:ext uri="{FF2B5EF4-FFF2-40B4-BE49-F238E27FC236}">
                <a16:creationId xmlns:a16="http://schemas.microsoft.com/office/drawing/2014/main" id="{91C2A95E-3501-4FB2-A1BB-C84ECBCA37D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0000" t="47556"/>
          <a:stretch/>
        </p:blipFill>
        <p:spPr>
          <a:xfrm>
            <a:off x="0" y="0"/>
            <a:ext cx="1051560" cy="1177340"/>
          </a:xfrm>
          <a:prstGeom prst="rect">
            <a:avLst/>
          </a:prstGeom>
        </p:spPr>
      </p:pic>
    </p:spTree>
    <p:extLst>
      <p:ext uri="{BB962C8B-B14F-4D97-AF65-F5344CB8AC3E}">
        <p14:creationId xmlns:p14="http://schemas.microsoft.com/office/powerpoint/2010/main" val="2415143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内容页-小标题">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400C0A4-DB7C-4A1F-9428-B4DFCE42FB2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38735"/>
          <a:stretch/>
        </p:blipFill>
        <p:spPr>
          <a:xfrm>
            <a:off x="0" y="2126437"/>
            <a:ext cx="12188360" cy="4731563"/>
          </a:xfrm>
          <a:prstGeom prst="rect">
            <a:avLst/>
          </a:prstGeom>
        </p:spPr>
      </p:pic>
      <p:pic>
        <p:nvPicPr>
          <p:cNvPr id="7" name="图片 6">
            <a:extLst>
              <a:ext uri="{FF2B5EF4-FFF2-40B4-BE49-F238E27FC236}">
                <a16:creationId xmlns:a16="http://schemas.microsoft.com/office/drawing/2014/main" id="{2D425050-6EC2-4085-B2C5-229D98F6285D}"/>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0000" t="47556"/>
          <a:stretch/>
        </p:blipFill>
        <p:spPr>
          <a:xfrm>
            <a:off x="0" y="0"/>
            <a:ext cx="1051560" cy="1177340"/>
          </a:xfrm>
          <a:prstGeom prst="rect">
            <a:avLst/>
          </a:prstGeom>
        </p:spPr>
      </p:pic>
    </p:spTree>
    <p:extLst>
      <p:ext uri="{BB962C8B-B14F-4D97-AF65-F5344CB8AC3E}">
        <p14:creationId xmlns:p14="http://schemas.microsoft.com/office/powerpoint/2010/main" val="41300447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内容页-小标题">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400C0A4-DB7C-4A1F-9428-B4DFCE42FB2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38735"/>
          <a:stretch/>
        </p:blipFill>
        <p:spPr>
          <a:xfrm>
            <a:off x="0" y="2126437"/>
            <a:ext cx="12188360" cy="4731563"/>
          </a:xfrm>
          <a:prstGeom prst="rect">
            <a:avLst/>
          </a:prstGeom>
        </p:spPr>
      </p:pic>
    </p:spTree>
    <p:extLst>
      <p:ext uri="{BB962C8B-B14F-4D97-AF65-F5344CB8AC3E}">
        <p14:creationId xmlns:p14="http://schemas.microsoft.com/office/powerpoint/2010/main" val="41587839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838200" y="6356350"/>
            <a:ext cx="2743200" cy="365125"/>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038600" y="6356350"/>
            <a:ext cx="4114800" cy="365125"/>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610600" y="6356350"/>
            <a:ext cx="2743200" cy="365125"/>
          </a:xfrm>
          <a:prstGeom prst="rect">
            <a:avLst/>
          </a:prstGeom>
          <a:ln/>
        </p:spPr>
        <p:txBody>
          <a:bodyPr/>
          <a:lstStyle>
            <a:lvl1pPr>
              <a:defRPr/>
            </a:lvl1pPr>
          </a:lstStyle>
          <a:p>
            <a:pPr>
              <a:defRPr/>
            </a:pPr>
            <a:fld id="{67552012-87F4-4661-B81A-245005218E97}" type="slidenum">
              <a:rPr lang="en-US"/>
              <a:pPr>
                <a:defRPr/>
              </a:pPr>
              <a:t>‹#›</a:t>
            </a:fld>
            <a:endParaRPr lang="en-US"/>
          </a:p>
        </p:txBody>
      </p:sp>
    </p:spTree>
    <p:extLst>
      <p:ext uri="{BB962C8B-B14F-4D97-AF65-F5344CB8AC3E}">
        <p14:creationId xmlns:p14="http://schemas.microsoft.com/office/powerpoint/2010/main" val="36413743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Rectangle 4"/>
          <p:cNvSpPr>
            <a:spLocks noGrp="1" noChangeArrowheads="1"/>
          </p:cNvSpPr>
          <p:nvPr>
            <p:ph type="dt" sz="half" idx="10"/>
          </p:nvPr>
        </p:nvSpPr>
        <p:spPr>
          <a:xfrm>
            <a:off x="838200" y="6356350"/>
            <a:ext cx="2743200" cy="365125"/>
          </a:xfrm>
          <a:prstGeom prst="rect">
            <a:avLst/>
          </a:prstGeom>
          <a:ln/>
        </p:spPr>
        <p:txBody>
          <a:bodyPr/>
          <a:lstStyle>
            <a:lvl1pPr>
              <a:defRPr/>
            </a:lvl1pPr>
          </a:lstStyle>
          <a:p>
            <a:pPr>
              <a:defRPr/>
            </a:pPr>
            <a:endParaRPr lang="en-US"/>
          </a:p>
        </p:txBody>
      </p:sp>
      <p:sp>
        <p:nvSpPr>
          <p:cNvPr id="4" name="Rectangle 5"/>
          <p:cNvSpPr>
            <a:spLocks noGrp="1" noChangeArrowheads="1"/>
          </p:cNvSpPr>
          <p:nvPr>
            <p:ph type="ftr" sz="quarter" idx="11"/>
          </p:nvPr>
        </p:nvSpPr>
        <p:spPr>
          <a:xfrm>
            <a:off x="4038600" y="6356350"/>
            <a:ext cx="4114800" cy="365125"/>
          </a:xfrm>
          <a:prstGeom prst="rect">
            <a:avLst/>
          </a:prstGeom>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xfrm>
            <a:off x="8610600" y="6356350"/>
            <a:ext cx="2743200" cy="365125"/>
          </a:xfrm>
          <a:prstGeom prst="rect">
            <a:avLst/>
          </a:prstGeom>
          <a:ln/>
        </p:spPr>
        <p:txBody>
          <a:bodyPr/>
          <a:lstStyle>
            <a:lvl1pPr>
              <a:defRPr/>
            </a:lvl1pPr>
          </a:lstStyle>
          <a:p>
            <a:pPr>
              <a:defRPr/>
            </a:pPr>
            <a:fld id="{A22DEFFF-28E2-489D-AE7C-8836DE8FAE2C}" type="slidenum">
              <a:rPr lang="en-US"/>
              <a:pPr>
                <a:defRPr/>
              </a:pPr>
              <a:t>‹#›</a:t>
            </a:fld>
            <a:endParaRPr lang="en-US"/>
          </a:p>
        </p:txBody>
      </p:sp>
    </p:spTree>
    <p:extLst>
      <p:ext uri="{BB962C8B-B14F-4D97-AF65-F5344CB8AC3E}">
        <p14:creationId xmlns:p14="http://schemas.microsoft.com/office/powerpoint/2010/main" val="3244423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目录">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A0F8F807-7051-45D4-BF4A-5BF036AF7D7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0778"/>
          <a:stretch/>
        </p:blipFill>
        <p:spPr>
          <a:xfrm>
            <a:off x="0" y="739597"/>
            <a:ext cx="12188360" cy="6118403"/>
          </a:xfrm>
          <a:prstGeom prst="rect">
            <a:avLst/>
          </a:prstGeom>
        </p:spPr>
      </p:pic>
      <p:pic>
        <p:nvPicPr>
          <p:cNvPr id="10" name="图片 9">
            <a:extLst>
              <a:ext uri="{FF2B5EF4-FFF2-40B4-BE49-F238E27FC236}">
                <a16:creationId xmlns:a16="http://schemas.microsoft.com/office/drawing/2014/main" id="{276B8A2C-2E72-4070-933C-143F8B3A3D4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b="14900"/>
          <a:stretch/>
        </p:blipFill>
        <p:spPr>
          <a:xfrm>
            <a:off x="1" y="5974080"/>
            <a:ext cx="12192000" cy="882523"/>
          </a:xfrm>
          <a:prstGeom prst="rect">
            <a:avLst/>
          </a:prstGeom>
        </p:spPr>
      </p:pic>
      <p:pic>
        <p:nvPicPr>
          <p:cNvPr id="11" name="图片 10">
            <a:extLst>
              <a:ext uri="{FF2B5EF4-FFF2-40B4-BE49-F238E27FC236}">
                <a16:creationId xmlns:a16="http://schemas.microsoft.com/office/drawing/2014/main" id="{A9813DE1-5111-4427-8D71-44CC0B9B355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flipH="1">
            <a:off x="7908582" y="6117006"/>
            <a:ext cx="4226438" cy="739597"/>
          </a:xfrm>
          <a:prstGeom prst="rect">
            <a:avLst/>
          </a:prstGeom>
        </p:spPr>
      </p:pic>
      <p:pic>
        <p:nvPicPr>
          <p:cNvPr id="13" name="图片 12">
            <a:extLst>
              <a:ext uri="{FF2B5EF4-FFF2-40B4-BE49-F238E27FC236}">
                <a16:creationId xmlns:a16="http://schemas.microsoft.com/office/drawing/2014/main" id="{2B91CF80-8137-4F66-873A-55504396DAF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309860" y="3850546"/>
            <a:ext cx="1840400" cy="2475067"/>
          </a:xfrm>
          <a:prstGeom prst="rect">
            <a:avLst/>
          </a:prstGeom>
        </p:spPr>
      </p:pic>
      <p:pic>
        <p:nvPicPr>
          <p:cNvPr id="17" name="图片 16">
            <a:extLst>
              <a:ext uri="{FF2B5EF4-FFF2-40B4-BE49-F238E27FC236}">
                <a16:creationId xmlns:a16="http://schemas.microsoft.com/office/drawing/2014/main" id="{49736F15-FC13-451C-8679-4542884332B7}"/>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23475" r="81986"/>
          <a:stretch/>
        </p:blipFill>
        <p:spPr>
          <a:xfrm>
            <a:off x="0" y="167099"/>
            <a:ext cx="1882140" cy="1559360"/>
          </a:xfrm>
          <a:prstGeom prst="rect">
            <a:avLst/>
          </a:prstGeom>
        </p:spPr>
      </p:pic>
      <p:pic>
        <p:nvPicPr>
          <p:cNvPr id="18" name="图片 17">
            <a:extLst>
              <a:ext uri="{FF2B5EF4-FFF2-40B4-BE49-F238E27FC236}">
                <a16:creationId xmlns:a16="http://schemas.microsoft.com/office/drawing/2014/main" id="{721B173B-86F9-4299-98FD-13B14CB10BF7}"/>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77063" b="32779"/>
          <a:stretch/>
        </p:blipFill>
        <p:spPr>
          <a:xfrm>
            <a:off x="9395460" y="0"/>
            <a:ext cx="2796540" cy="1598415"/>
          </a:xfrm>
          <a:prstGeom prst="rect">
            <a:avLst/>
          </a:prstGeom>
        </p:spPr>
      </p:pic>
      <p:pic>
        <p:nvPicPr>
          <p:cNvPr id="19" name="图片 18">
            <a:extLst>
              <a:ext uri="{FF2B5EF4-FFF2-40B4-BE49-F238E27FC236}">
                <a16:creationId xmlns:a16="http://schemas.microsoft.com/office/drawing/2014/main" id="{4C9D2A3F-FE95-43C3-9007-92F3070DC800}"/>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flipH="1">
            <a:off x="507234" y="5334770"/>
            <a:ext cx="1564273" cy="1275826"/>
          </a:xfrm>
          <a:prstGeom prst="rect">
            <a:avLst/>
          </a:prstGeom>
        </p:spPr>
      </p:pic>
    </p:spTree>
    <p:extLst>
      <p:ext uri="{BB962C8B-B14F-4D97-AF65-F5344CB8AC3E}">
        <p14:creationId xmlns:p14="http://schemas.microsoft.com/office/powerpoint/2010/main" val="255296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_目录">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A0F8F807-7051-45D4-BF4A-5BF036AF7D7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0778"/>
          <a:stretch/>
        </p:blipFill>
        <p:spPr>
          <a:xfrm>
            <a:off x="0" y="739597"/>
            <a:ext cx="12188360" cy="6118403"/>
          </a:xfrm>
          <a:prstGeom prst="rect">
            <a:avLst/>
          </a:prstGeom>
        </p:spPr>
      </p:pic>
      <p:pic>
        <p:nvPicPr>
          <p:cNvPr id="10" name="图片 9">
            <a:extLst>
              <a:ext uri="{FF2B5EF4-FFF2-40B4-BE49-F238E27FC236}">
                <a16:creationId xmlns:a16="http://schemas.microsoft.com/office/drawing/2014/main" id="{276B8A2C-2E72-4070-933C-143F8B3A3D4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b="14900"/>
          <a:stretch/>
        </p:blipFill>
        <p:spPr>
          <a:xfrm>
            <a:off x="1" y="5974080"/>
            <a:ext cx="12192000" cy="882523"/>
          </a:xfrm>
          <a:prstGeom prst="rect">
            <a:avLst/>
          </a:prstGeom>
        </p:spPr>
      </p:pic>
      <p:pic>
        <p:nvPicPr>
          <p:cNvPr id="11" name="图片 10">
            <a:extLst>
              <a:ext uri="{FF2B5EF4-FFF2-40B4-BE49-F238E27FC236}">
                <a16:creationId xmlns:a16="http://schemas.microsoft.com/office/drawing/2014/main" id="{A9813DE1-5111-4427-8D71-44CC0B9B355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flipH="1">
            <a:off x="8060982" y="5616133"/>
            <a:ext cx="4226438" cy="1598415"/>
          </a:xfrm>
          <a:prstGeom prst="rect">
            <a:avLst/>
          </a:prstGeom>
        </p:spPr>
      </p:pic>
      <p:pic>
        <p:nvPicPr>
          <p:cNvPr id="17" name="图片 16">
            <a:extLst>
              <a:ext uri="{FF2B5EF4-FFF2-40B4-BE49-F238E27FC236}">
                <a16:creationId xmlns:a16="http://schemas.microsoft.com/office/drawing/2014/main" id="{49736F15-FC13-451C-8679-4542884332B7}"/>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23475" r="81986"/>
          <a:stretch/>
        </p:blipFill>
        <p:spPr>
          <a:xfrm>
            <a:off x="0" y="167099"/>
            <a:ext cx="1882140" cy="1559360"/>
          </a:xfrm>
          <a:prstGeom prst="rect">
            <a:avLst/>
          </a:prstGeom>
        </p:spPr>
      </p:pic>
      <p:pic>
        <p:nvPicPr>
          <p:cNvPr id="18" name="图片 17">
            <a:extLst>
              <a:ext uri="{FF2B5EF4-FFF2-40B4-BE49-F238E27FC236}">
                <a16:creationId xmlns:a16="http://schemas.microsoft.com/office/drawing/2014/main" id="{721B173B-86F9-4299-98FD-13B14CB10BF7}"/>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77063" b="32779"/>
          <a:stretch/>
        </p:blipFill>
        <p:spPr>
          <a:xfrm>
            <a:off x="9395460" y="0"/>
            <a:ext cx="2796540" cy="1598415"/>
          </a:xfrm>
          <a:prstGeom prst="rect">
            <a:avLst/>
          </a:prstGeom>
        </p:spPr>
      </p:pic>
      <p:pic>
        <p:nvPicPr>
          <p:cNvPr id="19" name="图片 18">
            <a:extLst>
              <a:ext uri="{FF2B5EF4-FFF2-40B4-BE49-F238E27FC236}">
                <a16:creationId xmlns:a16="http://schemas.microsoft.com/office/drawing/2014/main" id="{4C9D2A3F-FE95-43C3-9007-92F3070DC80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flipH="1">
            <a:off x="507234" y="5334770"/>
            <a:ext cx="1564273" cy="1275826"/>
          </a:xfrm>
          <a:prstGeom prst="rect">
            <a:avLst/>
          </a:prstGeom>
        </p:spPr>
      </p:pic>
    </p:spTree>
    <p:extLst>
      <p:ext uri="{BB962C8B-B14F-4D97-AF65-F5344CB8AC3E}">
        <p14:creationId xmlns:p14="http://schemas.microsoft.com/office/powerpoint/2010/main" val="793740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过渡">
    <p:spTree>
      <p:nvGrpSpPr>
        <p:cNvPr id="1" name=""/>
        <p:cNvGrpSpPr/>
        <p:nvPr/>
      </p:nvGrpSpPr>
      <p:grpSpPr>
        <a:xfrm>
          <a:off x="0" y="0"/>
          <a:ext cx="0" cy="0"/>
          <a:chOff x="0" y="0"/>
          <a:chExt cx="0" cy="0"/>
        </a:xfrm>
      </p:grpSpPr>
      <p:pic>
        <p:nvPicPr>
          <p:cNvPr id="22" name="图片 21">
            <a:extLst>
              <a:ext uri="{FF2B5EF4-FFF2-40B4-BE49-F238E27FC236}">
                <a16:creationId xmlns:a16="http://schemas.microsoft.com/office/drawing/2014/main" id="{4204099C-197E-462A-B1F5-10779A0262CE}"/>
              </a:ext>
            </a:extLst>
          </p:cNvPr>
          <p:cNvPicPr>
            <a:picLocks noChangeAspect="1"/>
          </p:cNvPicPr>
          <p:nvPr userDrawn="1"/>
        </p:nvPicPr>
        <p:blipFill rotWithShape="1">
          <a:blip r:embed="rId2"/>
          <a:srcRect l="25501" t="15000" r="3229" b="15000"/>
          <a:stretch/>
        </p:blipFill>
        <p:spPr>
          <a:xfrm>
            <a:off x="0" y="0"/>
            <a:ext cx="12192000" cy="6858000"/>
          </a:xfrm>
          <a:prstGeom prst="rect">
            <a:avLst/>
          </a:prstGeom>
        </p:spPr>
      </p:pic>
      <p:pic>
        <p:nvPicPr>
          <p:cNvPr id="23" name="图片 22">
            <a:extLst>
              <a:ext uri="{FF2B5EF4-FFF2-40B4-BE49-F238E27FC236}">
                <a16:creationId xmlns:a16="http://schemas.microsoft.com/office/drawing/2014/main" id="{61D7E471-8C0F-4277-8D53-3A8032975C8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02076" y="206014"/>
            <a:ext cx="2535022" cy="1203412"/>
          </a:xfrm>
          <a:prstGeom prst="rect">
            <a:avLst/>
          </a:prstGeom>
        </p:spPr>
      </p:pic>
      <p:pic>
        <p:nvPicPr>
          <p:cNvPr id="24" name="图片 23">
            <a:extLst>
              <a:ext uri="{FF2B5EF4-FFF2-40B4-BE49-F238E27FC236}">
                <a16:creationId xmlns:a16="http://schemas.microsoft.com/office/drawing/2014/main" id="{69C1405F-CD48-46E4-949F-B598E51598F7}"/>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b="20778"/>
          <a:stretch/>
        </p:blipFill>
        <p:spPr>
          <a:xfrm>
            <a:off x="0" y="739597"/>
            <a:ext cx="12188360" cy="6118403"/>
          </a:xfrm>
          <a:prstGeom prst="rect">
            <a:avLst/>
          </a:prstGeom>
        </p:spPr>
      </p:pic>
      <p:pic>
        <p:nvPicPr>
          <p:cNvPr id="25" name="图片 24">
            <a:extLst>
              <a:ext uri="{FF2B5EF4-FFF2-40B4-BE49-F238E27FC236}">
                <a16:creationId xmlns:a16="http://schemas.microsoft.com/office/drawing/2014/main" id="{FFA865C5-DADD-4F46-8229-37DBCAFD12EC}"/>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b="14779"/>
          <a:stretch/>
        </p:blipFill>
        <p:spPr>
          <a:xfrm flipH="1">
            <a:off x="0" y="5495829"/>
            <a:ext cx="6096000" cy="1362172"/>
          </a:xfrm>
          <a:prstGeom prst="rect">
            <a:avLst/>
          </a:prstGeom>
        </p:spPr>
      </p:pic>
      <p:pic>
        <p:nvPicPr>
          <p:cNvPr id="26" name="图片 25">
            <a:extLst>
              <a:ext uri="{FF2B5EF4-FFF2-40B4-BE49-F238E27FC236}">
                <a16:creationId xmlns:a16="http://schemas.microsoft.com/office/drawing/2014/main" id="{DB482113-DF62-4BCA-8473-C29D4D4E3528}"/>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b="14900"/>
          <a:stretch/>
        </p:blipFill>
        <p:spPr>
          <a:xfrm>
            <a:off x="6096000" y="5495590"/>
            <a:ext cx="6096000" cy="1360256"/>
          </a:xfrm>
          <a:prstGeom prst="rect">
            <a:avLst/>
          </a:prstGeom>
        </p:spPr>
      </p:pic>
      <p:pic>
        <p:nvPicPr>
          <p:cNvPr id="27" name="图片 26">
            <a:extLst>
              <a:ext uri="{FF2B5EF4-FFF2-40B4-BE49-F238E27FC236}">
                <a16:creationId xmlns:a16="http://schemas.microsoft.com/office/drawing/2014/main" id="{C258213E-D4E3-463D-B2F7-33996DB7CE9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5556923"/>
            <a:ext cx="7435024" cy="1301077"/>
          </a:xfrm>
          <a:prstGeom prst="rect">
            <a:avLst/>
          </a:prstGeom>
        </p:spPr>
      </p:pic>
      <p:pic>
        <p:nvPicPr>
          <p:cNvPr id="28" name="图片 27">
            <a:extLst>
              <a:ext uri="{FF2B5EF4-FFF2-40B4-BE49-F238E27FC236}">
                <a16:creationId xmlns:a16="http://schemas.microsoft.com/office/drawing/2014/main" id="{6DB11A4E-E0C3-48B7-A0C3-EC6B1EC8CDAB}"/>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05915" y="998014"/>
            <a:ext cx="6142585" cy="5052266"/>
          </a:xfrm>
          <a:prstGeom prst="rect">
            <a:avLst/>
          </a:prstGeom>
        </p:spPr>
      </p:pic>
      <p:pic>
        <p:nvPicPr>
          <p:cNvPr id="29" name="图片 28">
            <a:extLst>
              <a:ext uri="{FF2B5EF4-FFF2-40B4-BE49-F238E27FC236}">
                <a16:creationId xmlns:a16="http://schemas.microsoft.com/office/drawing/2014/main" id="{C05BAAA8-E2CE-4C25-B780-E835D41C88B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624585" y="4290423"/>
            <a:ext cx="1452115" cy="2159698"/>
          </a:xfrm>
          <a:prstGeom prst="rect">
            <a:avLst/>
          </a:prstGeom>
        </p:spPr>
      </p:pic>
      <p:pic>
        <p:nvPicPr>
          <p:cNvPr id="30" name="图片 29">
            <a:extLst>
              <a:ext uri="{FF2B5EF4-FFF2-40B4-BE49-F238E27FC236}">
                <a16:creationId xmlns:a16="http://schemas.microsoft.com/office/drawing/2014/main" id="{95CAB791-63C0-41D1-AA2B-FC841C14A08A}"/>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698487" y="3400759"/>
            <a:ext cx="1749814" cy="1289505"/>
          </a:xfrm>
          <a:prstGeom prst="rect">
            <a:avLst/>
          </a:prstGeom>
        </p:spPr>
      </p:pic>
      <p:pic>
        <p:nvPicPr>
          <p:cNvPr id="31" name="图片 30">
            <a:extLst>
              <a:ext uri="{FF2B5EF4-FFF2-40B4-BE49-F238E27FC236}">
                <a16:creationId xmlns:a16="http://schemas.microsoft.com/office/drawing/2014/main" id="{5C4BA678-9F29-4B0D-8831-6A17AF3D2291}"/>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4203681" y="2449016"/>
            <a:ext cx="848379" cy="1127926"/>
          </a:xfrm>
          <a:prstGeom prst="rect">
            <a:avLst/>
          </a:prstGeom>
        </p:spPr>
      </p:pic>
      <p:pic>
        <p:nvPicPr>
          <p:cNvPr id="32" name="图片 31">
            <a:extLst>
              <a:ext uri="{FF2B5EF4-FFF2-40B4-BE49-F238E27FC236}">
                <a16:creationId xmlns:a16="http://schemas.microsoft.com/office/drawing/2014/main" id="{49079E4C-CE7F-4379-9788-D4FB131951CA}"/>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5352098" y="686753"/>
            <a:ext cx="696024" cy="791528"/>
          </a:xfrm>
          <a:prstGeom prst="rect">
            <a:avLst/>
          </a:prstGeom>
        </p:spPr>
      </p:pic>
      <p:pic>
        <p:nvPicPr>
          <p:cNvPr id="33" name="图片 32">
            <a:extLst>
              <a:ext uri="{FF2B5EF4-FFF2-40B4-BE49-F238E27FC236}">
                <a16:creationId xmlns:a16="http://schemas.microsoft.com/office/drawing/2014/main" id="{C49D7227-9326-4413-9D00-FDC2B0F0F8E8}"/>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9567415" y="4958515"/>
            <a:ext cx="1961989" cy="1600204"/>
          </a:xfrm>
          <a:prstGeom prst="rect">
            <a:avLst/>
          </a:prstGeom>
        </p:spPr>
      </p:pic>
      <p:pic>
        <p:nvPicPr>
          <p:cNvPr id="34" name="图片 33">
            <a:extLst>
              <a:ext uri="{FF2B5EF4-FFF2-40B4-BE49-F238E27FC236}">
                <a16:creationId xmlns:a16="http://schemas.microsoft.com/office/drawing/2014/main" id="{C9491F76-3012-4AFC-B7AC-AA51CFC32E9B}"/>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86852" y="4958515"/>
            <a:ext cx="1025064" cy="952706"/>
          </a:xfrm>
          <a:prstGeom prst="rect">
            <a:avLst/>
          </a:prstGeom>
        </p:spPr>
      </p:pic>
      <p:pic>
        <p:nvPicPr>
          <p:cNvPr id="35" name="图片 34">
            <a:extLst>
              <a:ext uri="{FF2B5EF4-FFF2-40B4-BE49-F238E27FC236}">
                <a16:creationId xmlns:a16="http://schemas.microsoft.com/office/drawing/2014/main" id="{3F1F2CC6-B39F-46E7-BEC0-4B253C1F167E}"/>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702076" y="3560246"/>
            <a:ext cx="572699" cy="644596"/>
          </a:xfrm>
          <a:prstGeom prst="rect">
            <a:avLst/>
          </a:prstGeom>
        </p:spPr>
      </p:pic>
      <p:pic>
        <p:nvPicPr>
          <p:cNvPr id="36" name="图片 35">
            <a:extLst>
              <a:ext uri="{FF2B5EF4-FFF2-40B4-BE49-F238E27FC236}">
                <a16:creationId xmlns:a16="http://schemas.microsoft.com/office/drawing/2014/main" id="{B65E2051-010E-4361-B2EC-A6EAA40DEAFE}"/>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t="23475" r="81986"/>
          <a:stretch/>
        </p:blipFill>
        <p:spPr>
          <a:xfrm>
            <a:off x="0" y="167099"/>
            <a:ext cx="1882140" cy="1559360"/>
          </a:xfrm>
          <a:prstGeom prst="rect">
            <a:avLst/>
          </a:prstGeom>
        </p:spPr>
      </p:pic>
      <p:pic>
        <p:nvPicPr>
          <p:cNvPr id="37" name="图片 36">
            <a:extLst>
              <a:ext uri="{FF2B5EF4-FFF2-40B4-BE49-F238E27FC236}">
                <a16:creationId xmlns:a16="http://schemas.microsoft.com/office/drawing/2014/main" id="{088FC881-3FEE-4ADD-8B30-6D9AFC4F2778}"/>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77063" b="32779"/>
          <a:stretch/>
        </p:blipFill>
        <p:spPr>
          <a:xfrm>
            <a:off x="9395460" y="0"/>
            <a:ext cx="2796540" cy="1598415"/>
          </a:xfrm>
          <a:prstGeom prst="rect">
            <a:avLst/>
          </a:prstGeom>
        </p:spPr>
      </p:pic>
      <p:sp>
        <p:nvSpPr>
          <p:cNvPr id="14" name="标题 9">
            <a:extLst>
              <a:ext uri="{FF2B5EF4-FFF2-40B4-BE49-F238E27FC236}">
                <a16:creationId xmlns:a16="http://schemas.microsoft.com/office/drawing/2014/main" id="{18B2922A-4CAE-42B2-AEB9-B51BDF0E3D8B}"/>
              </a:ext>
            </a:extLst>
          </p:cNvPr>
          <p:cNvSpPr>
            <a:spLocks noGrp="1"/>
          </p:cNvSpPr>
          <p:nvPr>
            <p:ph type="title" hasCustomPrompt="1"/>
          </p:nvPr>
        </p:nvSpPr>
        <p:spPr>
          <a:xfrm>
            <a:off x="8167552" y="1280753"/>
            <a:ext cx="1354217" cy="4514056"/>
          </a:xfrm>
          <a:prstGeom prst="rect">
            <a:avLst/>
          </a:prstGeom>
          <a:noFill/>
        </p:spPr>
        <p:txBody>
          <a:bodyPr vert="eaVert" wrap="none" lIns="0" tIns="0" rIns="0" bIns="0" rtlCol="0">
            <a:spAutoFit/>
          </a:bodyPr>
          <a:lstStyle>
            <a:lvl1pPr>
              <a:lnSpc>
                <a:spcPct val="100000"/>
              </a:lnSpc>
              <a:defRPr lang="zh-CN" altLang="en-US" sz="8800">
                <a:solidFill>
                  <a:schemeClr val="bg1"/>
                </a:solidFill>
                <a:effectLst>
                  <a:outerShdw dist="38100" dir="2700000" algn="tl" rotWithShape="0">
                    <a:srgbClr val="2E83AC"/>
                  </a:outerShdw>
                </a:effectLst>
                <a:latin typeface="+mn-lt"/>
                <a:ea typeface="+mn-ea"/>
                <a:cs typeface="+mn-cs"/>
              </a:defRPr>
            </a:lvl1pPr>
          </a:lstStyle>
          <a:p>
            <a:pPr marL="0" lvl="0" algn="ctr"/>
            <a:r>
              <a:rPr lang="zh-CN" altLang="en-US" dirty="0"/>
              <a:t>编辑标题</a:t>
            </a:r>
          </a:p>
        </p:txBody>
      </p:sp>
      <p:sp>
        <p:nvSpPr>
          <p:cNvPr id="21" name="文本占位符 20">
            <a:extLst>
              <a:ext uri="{FF2B5EF4-FFF2-40B4-BE49-F238E27FC236}">
                <a16:creationId xmlns:a16="http://schemas.microsoft.com/office/drawing/2014/main" id="{381B52A8-16E7-40E6-837E-98A6E856BAF3}"/>
              </a:ext>
            </a:extLst>
          </p:cNvPr>
          <p:cNvSpPr>
            <a:spLocks noGrp="1"/>
          </p:cNvSpPr>
          <p:nvPr>
            <p:ph type="body" sz="quarter" idx="10" hasCustomPrompt="1"/>
          </p:nvPr>
        </p:nvSpPr>
        <p:spPr>
          <a:xfrm>
            <a:off x="7588355" y="1110462"/>
            <a:ext cx="626325" cy="2257028"/>
          </a:xfrm>
          <a:prstGeom prst="rect">
            <a:avLst/>
          </a:prstGeom>
          <a:noFill/>
        </p:spPr>
        <p:txBody>
          <a:bodyPr vert="eaVert" wrap="none" lIns="0" tIns="0" rIns="0" bIns="0" rtlCol="0" anchor="ctr" anchorCtr="0">
            <a:spAutoFit/>
          </a:bodyPr>
          <a:lstStyle>
            <a:lvl1pPr marL="0" indent="0">
              <a:buNone/>
              <a:defRPr lang="zh-CN" altLang="en-US" sz="4400" dirty="0" smtClean="0">
                <a:solidFill>
                  <a:schemeClr val="bg1"/>
                </a:solidFill>
                <a:effectLst>
                  <a:outerShdw dist="38100" dir="2700000" algn="tl" rotWithShape="0">
                    <a:srgbClr val="2E83AC"/>
                  </a:outerShdw>
                </a:effectLst>
              </a:defRPr>
            </a:lvl1pPr>
            <a:lvl2pPr marL="228600" indent="0">
              <a:buNone/>
              <a:defRPr lang="zh-CN" altLang="en-US" sz="1800" dirty="0" smtClean="0"/>
            </a:lvl2pPr>
            <a:lvl3pPr marL="685800" indent="0">
              <a:buNone/>
              <a:defRPr lang="zh-CN" altLang="en-US" sz="1800" dirty="0" smtClean="0"/>
            </a:lvl3pPr>
            <a:lvl4pPr marL="1143000" indent="0">
              <a:buNone/>
              <a:defRPr lang="zh-CN" altLang="en-US" dirty="0" smtClean="0"/>
            </a:lvl4pPr>
            <a:lvl5pPr marL="1600200" indent="0">
              <a:buNone/>
              <a:defRPr lang="zh-CN" altLang="en-US" dirty="0"/>
            </a:lvl5pPr>
          </a:lstStyle>
          <a:p>
            <a:pPr marL="0" lvl="0" algn="ctr"/>
            <a:r>
              <a:rPr lang="zh-CN" altLang="en-US" dirty="0"/>
              <a:t>编辑文本</a:t>
            </a:r>
          </a:p>
        </p:txBody>
      </p:sp>
    </p:spTree>
    <p:extLst>
      <p:ext uri="{BB962C8B-B14F-4D97-AF65-F5344CB8AC3E}">
        <p14:creationId xmlns:p14="http://schemas.microsoft.com/office/powerpoint/2010/main" val="2758851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1899" fill="hold"/>
                                        <p:tgtEl>
                                          <p:spTgt spid="25"/>
                                        </p:tgtEl>
                                        <p:attrNameLst>
                                          <p:attrName>ppt_x</p:attrName>
                                        </p:attrNameLst>
                                      </p:cBhvr>
                                      <p:tavLst>
                                        <p:tav tm="0">
                                          <p:val>
                                            <p:strVal val="#ppt_x"/>
                                          </p:val>
                                        </p:tav>
                                        <p:tav tm="100000">
                                          <p:val>
                                            <p:strVal val="#ppt_x"/>
                                          </p:val>
                                        </p:tav>
                                      </p:tavLst>
                                    </p:anim>
                                    <p:anim calcmode="lin" valueType="num">
                                      <p:cBhvr additive="base">
                                        <p:cTn id="8" dur="1899" fill="hold"/>
                                        <p:tgtEl>
                                          <p:spTgt spid="25"/>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1988" fill="hold"/>
                                        <p:tgtEl>
                                          <p:spTgt spid="26"/>
                                        </p:tgtEl>
                                        <p:attrNameLst>
                                          <p:attrName>ppt_x</p:attrName>
                                        </p:attrNameLst>
                                      </p:cBhvr>
                                      <p:tavLst>
                                        <p:tav tm="0">
                                          <p:val>
                                            <p:strVal val="#ppt_x"/>
                                          </p:val>
                                        </p:tav>
                                        <p:tav tm="100000">
                                          <p:val>
                                            <p:strVal val="#ppt_x"/>
                                          </p:val>
                                        </p:tav>
                                      </p:tavLst>
                                    </p:anim>
                                    <p:anim calcmode="lin" valueType="num">
                                      <p:cBhvr additive="base">
                                        <p:cTn id="12" dur="1988" fill="hold"/>
                                        <p:tgtEl>
                                          <p:spTgt spid="26"/>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1903" fill="hold"/>
                                        <p:tgtEl>
                                          <p:spTgt spid="27"/>
                                        </p:tgtEl>
                                        <p:attrNameLst>
                                          <p:attrName>ppt_x</p:attrName>
                                        </p:attrNameLst>
                                      </p:cBhvr>
                                      <p:tavLst>
                                        <p:tav tm="0">
                                          <p:val>
                                            <p:strVal val="#ppt_x"/>
                                          </p:val>
                                        </p:tav>
                                        <p:tav tm="100000">
                                          <p:val>
                                            <p:strVal val="#ppt_x"/>
                                          </p:val>
                                        </p:tav>
                                      </p:tavLst>
                                    </p:anim>
                                    <p:anim calcmode="lin" valueType="num">
                                      <p:cBhvr additive="base">
                                        <p:cTn id="16" dur="1903" fill="hold"/>
                                        <p:tgtEl>
                                          <p:spTgt spid="27"/>
                                        </p:tgtEl>
                                        <p:attrNameLst>
                                          <p:attrName>ppt_y</p:attrName>
                                        </p:attrNameLst>
                                      </p:cBhvr>
                                      <p:tavLst>
                                        <p:tav tm="0">
                                          <p:val>
                                            <p:strVal val="1+#ppt_h/2"/>
                                          </p:val>
                                        </p:tav>
                                        <p:tav tm="100000">
                                          <p:val>
                                            <p:strVal val="#ppt_y"/>
                                          </p:val>
                                        </p:tav>
                                      </p:tavLst>
                                    </p:anim>
                                  </p:childTnLst>
                                </p:cTn>
                              </p:par>
                              <p:par>
                                <p:cTn id="17" presetID="10" presetClass="entr" presetSubtype="0" fill="hold" nodeType="withEffect">
                                  <p:stCondLst>
                                    <p:cond delay="50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1250"/>
                                        <p:tgtEl>
                                          <p:spTgt spid="36"/>
                                        </p:tgtEl>
                                      </p:cBhvr>
                                    </p:animEffect>
                                  </p:childTnLst>
                                </p:cTn>
                              </p:par>
                              <p:par>
                                <p:cTn id="20" presetID="10" presetClass="entr" presetSubtype="0" fill="hold" nodeType="withEffect">
                                  <p:stCondLst>
                                    <p:cond delay="50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1250"/>
                                        <p:tgtEl>
                                          <p:spTgt spid="37"/>
                                        </p:tgtEl>
                                      </p:cBhvr>
                                    </p:animEffect>
                                  </p:childTnLst>
                                </p:cTn>
                              </p:par>
                              <p:par>
                                <p:cTn id="23" presetID="50" presetClass="entr" presetSubtype="0" decel="100000" fill="hold" nodeType="withEffect">
                                  <p:stCondLst>
                                    <p:cond delay="500"/>
                                  </p:stCondLst>
                                  <p:childTnLst>
                                    <p:set>
                                      <p:cBhvr>
                                        <p:cTn id="24" dur="1" fill="hold">
                                          <p:stCondLst>
                                            <p:cond delay="0"/>
                                          </p:stCondLst>
                                        </p:cTn>
                                        <p:tgtEl>
                                          <p:spTgt spid="28"/>
                                        </p:tgtEl>
                                        <p:attrNameLst>
                                          <p:attrName>style.visibility</p:attrName>
                                        </p:attrNameLst>
                                      </p:cBhvr>
                                      <p:to>
                                        <p:strVal val="visible"/>
                                      </p:to>
                                    </p:set>
                                    <p:anim calcmode="lin" valueType="num">
                                      <p:cBhvr>
                                        <p:cTn id="25" dur="1250" fill="hold"/>
                                        <p:tgtEl>
                                          <p:spTgt spid="28"/>
                                        </p:tgtEl>
                                        <p:attrNameLst>
                                          <p:attrName>ppt_w</p:attrName>
                                        </p:attrNameLst>
                                      </p:cBhvr>
                                      <p:tavLst>
                                        <p:tav tm="0">
                                          <p:val>
                                            <p:strVal val="#ppt_w+.3"/>
                                          </p:val>
                                        </p:tav>
                                        <p:tav tm="100000">
                                          <p:val>
                                            <p:strVal val="#ppt_w"/>
                                          </p:val>
                                        </p:tav>
                                      </p:tavLst>
                                    </p:anim>
                                    <p:anim calcmode="lin" valueType="num">
                                      <p:cBhvr>
                                        <p:cTn id="26" dur="1250" fill="hold"/>
                                        <p:tgtEl>
                                          <p:spTgt spid="28"/>
                                        </p:tgtEl>
                                        <p:attrNameLst>
                                          <p:attrName>ppt_h</p:attrName>
                                        </p:attrNameLst>
                                      </p:cBhvr>
                                      <p:tavLst>
                                        <p:tav tm="0">
                                          <p:val>
                                            <p:strVal val="#ppt_h"/>
                                          </p:val>
                                        </p:tav>
                                        <p:tav tm="100000">
                                          <p:val>
                                            <p:strVal val="#ppt_h"/>
                                          </p:val>
                                        </p:tav>
                                      </p:tavLst>
                                    </p:anim>
                                    <p:animEffect transition="in" filter="fade">
                                      <p:cBhvr>
                                        <p:cTn id="27" dur="1250"/>
                                        <p:tgtEl>
                                          <p:spTgt spid="28"/>
                                        </p:tgtEl>
                                      </p:cBhvr>
                                    </p:animEffect>
                                  </p:childTnLst>
                                </p:cTn>
                              </p:par>
                              <p:par>
                                <p:cTn id="28" presetID="6" presetClass="entr" presetSubtype="32" fill="hold" nodeType="withEffect">
                                  <p:stCondLst>
                                    <p:cond delay="750"/>
                                  </p:stCondLst>
                                  <p:childTnLst>
                                    <p:set>
                                      <p:cBhvr>
                                        <p:cTn id="29" dur="1" fill="hold">
                                          <p:stCondLst>
                                            <p:cond delay="0"/>
                                          </p:stCondLst>
                                        </p:cTn>
                                        <p:tgtEl>
                                          <p:spTgt spid="22"/>
                                        </p:tgtEl>
                                        <p:attrNameLst>
                                          <p:attrName>style.visibility</p:attrName>
                                        </p:attrNameLst>
                                      </p:cBhvr>
                                      <p:to>
                                        <p:strVal val="visible"/>
                                      </p:to>
                                    </p:set>
                                    <p:animEffect transition="in" filter="circle(out)">
                                      <p:cBhvr>
                                        <p:cTn id="30" dur="1500"/>
                                        <p:tgtEl>
                                          <p:spTgt spid="22"/>
                                        </p:tgtEl>
                                      </p:cBhvr>
                                    </p:animEffect>
                                  </p:childTnLst>
                                </p:cTn>
                              </p:par>
                              <p:par>
                                <p:cTn id="31" presetID="10" presetClass="entr" presetSubtype="0" fill="hold" nodeType="withEffect">
                                  <p:stCondLst>
                                    <p:cond delay="786"/>
                                  </p:stCondLst>
                                  <p:childTnLst>
                                    <p:set>
                                      <p:cBhvr>
                                        <p:cTn id="32" dur="1" fill="hold">
                                          <p:stCondLst>
                                            <p:cond delay="0"/>
                                          </p:stCondLst>
                                        </p:cTn>
                                        <p:tgtEl>
                                          <p:spTgt spid="30"/>
                                        </p:tgtEl>
                                        <p:attrNameLst>
                                          <p:attrName>style.visibility</p:attrName>
                                        </p:attrNameLst>
                                      </p:cBhvr>
                                      <p:to>
                                        <p:strVal val="visible"/>
                                      </p:to>
                                    </p:set>
                                    <p:animEffect transition="in" filter="fade">
                                      <p:cBhvr>
                                        <p:cTn id="33" dur="1212"/>
                                        <p:tgtEl>
                                          <p:spTgt spid="30"/>
                                        </p:tgtEl>
                                      </p:cBhvr>
                                    </p:animEffect>
                                  </p:childTnLst>
                                </p:cTn>
                              </p:par>
                              <p:par>
                                <p:cTn id="34" presetID="10" presetClass="entr" presetSubtype="0" fill="hold" nodeType="withEffect">
                                  <p:stCondLst>
                                    <p:cond delay="738"/>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1395"/>
                                        <p:tgtEl>
                                          <p:spTgt spid="35"/>
                                        </p:tgtEl>
                                      </p:cBhvr>
                                    </p:animEffect>
                                  </p:childTnLst>
                                </p:cTn>
                              </p:par>
                              <p:par>
                                <p:cTn id="37" presetID="10" presetClass="entr" presetSubtype="0" fill="hold" nodeType="withEffect">
                                  <p:stCondLst>
                                    <p:cond delay="599"/>
                                  </p:stCondLst>
                                  <p:childTnLst>
                                    <p:set>
                                      <p:cBhvr>
                                        <p:cTn id="38" dur="1" fill="hold">
                                          <p:stCondLst>
                                            <p:cond delay="0"/>
                                          </p:stCondLst>
                                        </p:cTn>
                                        <p:tgtEl>
                                          <p:spTgt spid="31"/>
                                        </p:tgtEl>
                                        <p:attrNameLst>
                                          <p:attrName>style.visibility</p:attrName>
                                        </p:attrNameLst>
                                      </p:cBhvr>
                                      <p:to>
                                        <p:strVal val="visible"/>
                                      </p:to>
                                    </p:set>
                                    <p:animEffect transition="in" filter="fade">
                                      <p:cBhvr>
                                        <p:cTn id="39" dur="1157"/>
                                        <p:tgtEl>
                                          <p:spTgt spid="31"/>
                                        </p:tgtEl>
                                      </p:cBhvr>
                                    </p:animEffect>
                                  </p:childTnLst>
                                </p:cTn>
                              </p:par>
                              <p:par>
                                <p:cTn id="40" presetID="10" presetClass="entr" presetSubtype="0" fill="hold" nodeType="withEffect">
                                  <p:stCondLst>
                                    <p:cond delay="865"/>
                                  </p:stCondLst>
                                  <p:childTnLst>
                                    <p:set>
                                      <p:cBhvr>
                                        <p:cTn id="41" dur="1" fill="hold">
                                          <p:stCondLst>
                                            <p:cond delay="0"/>
                                          </p:stCondLst>
                                        </p:cTn>
                                        <p:tgtEl>
                                          <p:spTgt spid="32"/>
                                        </p:tgtEl>
                                        <p:attrNameLst>
                                          <p:attrName>style.visibility</p:attrName>
                                        </p:attrNameLst>
                                      </p:cBhvr>
                                      <p:to>
                                        <p:strVal val="visible"/>
                                      </p:to>
                                    </p:set>
                                    <p:animEffect transition="in" filter="fade">
                                      <p:cBhvr>
                                        <p:cTn id="42" dur="1172"/>
                                        <p:tgtEl>
                                          <p:spTgt spid="32"/>
                                        </p:tgtEl>
                                      </p:cBhvr>
                                    </p:animEffect>
                                  </p:childTnLst>
                                </p:cTn>
                              </p:par>
                              <p:par>
                                <p:cTn id="43" presetID="10" presetClass="entr" presetSubtype="0" fill="hold" nodeType="withEffect">
                                  <p:stCondLst>
                                    <p:cond delay="889"/>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1373"/>
                                        <p:tgtEl>
                                          <p:spTgt spid="29"/>
                                        </p:tgtEl>
                                      </p:cBhvr>
                                    </p:animEffect>
                                  </p:childTnLst>
                                </p:cTn>
                              </p:par>
                              <p:par>
                                <p:cTn id="46" presetID="10" presetClass="entr" presetSubtype="0" fill="hold" nodeType="withEffect">
                                  <p:stCondLst>
                                    <p:cond delay="578"/>
                                  </p:stCondLst>
                                  <p:childTnLst>
                                    <p:set>
                                      <p:cBhvr>
                                        <p:cTn id="47" dur="1" fill="hold">
                                          <p:stCondLst>
                                            <p:cond delay="0"/>
                                          </p:stCondLst>
                                        </p:cTn>
                                        <p:tgtEl>
                                          <p:spTgt spid="34"/>
                                        </p:tgtEl>
                                        <p:attrNameLst>
                                          <p:attrName>style.visibility</p:attrName>
                                        </p:attrNameLst>
                                      </p:cBhvr>
                                      <p:to>
                                        <p:strVal val="visible"/>
                                      </p:to>
                                    </p:set>
                                    <p:animEffect transition="in" filter="fade">
                                      <p:cBhvr>
                                        <p:cTn id="48" dur="1373"/>
                                        <p:tgtEl>
                                          <p:spTgt spid="34"/>
                                        </p:tgtEl>
                                      </p:cBhvr>
                                    </p:animEffect>
                                  </p:childTnLst>
                                </p:cTn>
                              </p:par>
                              <p:par>
                                <p:cTn id="49" presetID="22" presetClass="entr" presetSubtype="4" fill="hold" nodeType="withEffect">
                                  <p:stCondLst>
                                    <p:cond delay="1500"/>
                                  </p:stCondLst>
                                  <p:childTnLst>
                                    <p:set>
                                      <p:cBhvr>
                                        <p:cTn id="50" dur="1" fill="hold">
                                          <p:stCondLst>
                                            <p:cond delay="0"/>
                                          </p:stCondLst>
                                        </p:cTn>
                                        <p:tgtEl>
                                          <p:spTgt spid="23"/>
                                        </p:tgtEl>
                                        <p:attrNameLst>
                                          <p:attrName>style.visibility</p:attrName>
                                        </p:attrNameLst>
                                      </p:cBhvr>
                                      <p:to>
                                        <p:strVal val="visible"/>
                                      </p:to>
                                    </p:set>
                                    <p:animEffect transition="in" filter="wipe(down)">
                                      <p:cBhvr>
                                        <p:cTn id="51" dur="750"/>
                                        <p:tgtEl>
                                          <p:spTgt spid="23"/>
                                        </p:tgtEl>
                                      </p:cBhvr>
                                    </p:animEffect>
                                  </p:childTnLst>
                                </p:cTn>
                              </p:par>
                              <p:par>
                                <p:cTn id="52" presetID="2" presetClass="entr" presetSubtype="2" decel="80000" fill="hold" nodeType="withEffect">
                                  <p:stCondLst>
                                    <p:cond delay="1000"/>
                                  </p:stCondLst>
                                  <p:childTnLst>
                                    <p:set>
                                      <p:cBhvr>
                                        <p:cTn id="53" dur="1" fill="hold">
                                          <p:stCondLst>
                                            <p:cond delay="0"/>
                                          </p:stCondLst>
                                        </p:cTn>
                                        <p:tgtEl>
                                          <p:spTgt spid="33"/>
                                        </p:tgtEl>
                                        <p:attrNameLst>
                                          <p:attrName>style.visibility</p:attrName>
                                        </p:attrNameLst>
                                      </p:cBhvr>
                                      <p:to>
                                        <p:strVal val="visible"/>
                                      </p:to>
                                    </p:set>
                                    <p:anim calcmode="lin" valueType="num">
                                      <p:cBhvr additive="base">
                                        <p:cTn id="54" dur="1500" fill="hold"/>
                                        <p:tgtEl>
                                          <p:spTgt spid="33"/>
                                        </p:tgtEl>
                                        <p:attrNameLst>
                                          <p:attrName>ppt_x</p:attrName>
                                        </p:attrNameLst>
                                      </p:cBhvr>
                                      <p:tavLst>
                                        <p:tav tm="0">
                                          <p:val>
                                            <p:strVal val="1+#ppt_w/2"/>
                                          </p:val>
                                        </p:tav>
                                        <p:tav tm="100000">
                                          <p:val>
                                            <p:strVal val="#ppt_x"/>
                                          </p:val>
                                        </p:tav>
                                      </p:tavLst>
                                    </p:anim>
                                    <p:anim calcmode="lin" valueType="num">
                                      <p:cBhvr additive="base">
                                        <p:cTn id="55" dur="1500" fill="hold"/>
                                        <p:tgtEl>
                                          <p:spTgt spid="33"/>
                                        </p:tgtEl>
                                        <p:attrNameLst>
                                          <p:attrName>ppt_y</p:attrName>
                                        </p:attrNameLst>
                                      </p:cBhvr>
                                      <p:tavLst>
                                        <p:tav tm="0">
                                          <p:val>
                                            <p:strVal val="#ppt_y"/>
                                          </p:val>
                                        </p:tav>
                                        <p:tav tm="100000">
                                          <p:val>
                                            <p:strVal val="#ppt_y"/>
                                          </p:val>
                                        </p:tav>
                                      </p:tavLst>
                                    </p:anim>
                                  </p:childTnLst>
                                </p:cTn>
                              </p:par>
                              <p:par>
                                <p:cTn id="56" presetID="14" presetClass="entr" presetSubtype="5" fill="hold" grpId="0" nodeType="withEffect">
                                  <p:stCondLst>
                                    <p:cond delay="1500"/>
                                  </p:stCondLst>
                                  <p:childTnLst>
                                    <p:set>
                                      <p:cBhvr>
                                        <p:cTn id="57" dur="1" fill="hold">
                                          <p:stCondLst>
                                            <p:cond delay="0"/>
                                          </p:stCondLst>
                                        </p:cTn>
                                        <p:tgtEl>
                                          <p:spTgt spid="21"/>
                                        </p:tgtEl>
                                        <p:attrNameLst>
                                          <p:attrName>style.visibility</p:attrName>
                                        </p:attrNameLst>
                                      </p:cBhvr>
                                      <p:to>
                                        <p:strVal val="visible"/>
                                      </p:to>
                                    </p:set>
                                    <p:animEffect transition="in" filter="randombar(vertical)">
                                      <p:cBhvr>
                                        <p:cTn id="58" dur="1000"/>
                                        <p:tgtEl>
                                          <p:spTgt spid="21"/>
                                        </p:tgtEl>
                                      </p:cBhvr>
                                    </p:animEffect>
                                  </p:childTnLst>
                                </p:cTn>
                              </p:par>
                              <p:par>
                                <p:cTn id="59" presetID="14" presetClass="entr" presetSubtype="5" fill="hold" grpId="0" nodeType="withEffect">
                                  <p:stCondLst>
                                    <p:cond delay="1750"/>
                                  </p:stCondLst>
                                  <p:childTnLst>
                                    <p:set>
                                      <p:cBhvr>
                                        <p:cTn id="60" dur="1" fill="hold">
                                          <p:stCondLst>
                                            <p:cond delay="0"/>
                                          </p:stCondLst>
                                        </p:cTn>
                                        <p:tgtEl>
                                          <p:spTgt spid="14"/>
                                        </p:tgtEl>
                                        <p:attrNameLst>
                                          <p:attrName>style.visibility</p:attrName>
                                        </p:attrNameLst>
                                      </p:cBhvr>
                                      <p:to>
                                        <p:strVal val="visible"/>
                                      </p:to>
                                    </p:set>
                                    <p:animEffect transition="in" filter="randombar(vertical)">
                                      <p:cBhvr>
                                        <p:cTn id="61"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tmplLst>
          <p:tmpl>
            <p:tnLst>
              <p:par>
                <p:cTn presetID="14" presetClass="entr" presetSubtype="5" fill="hold" nodeType="withEffect">
                  <p:stCondLst>
                    <p:cond delay="1500"/>
                  </p:stCondLst>
                  <p:childTnLst>
                    <p:set>
                      <p:cBhvr>
                        <p:cTn dur="1" fill="hold">
                          <p:stCondLst>
                            <p:cond delay="0"/>
                          </p:stCondLst>
                        </p:cTn>
                        <p:tgtEl>
                          <p:spTgt spid="21"/>
                        </p:tgtEl>
                        <p:attrNameLst>
                          <p:attrName>style.visibility</p:attrName>
                        </p:attrNameLst>
                      </p:cBhvr>
                      <p:to>
                        <p:strVal val="visible"/>
                      </p:to>
                    </p:set>
                    <p:animEffect transition="in" filter="randombar(vertical)">
                      <p:cBhvr>
                        <p:cTn dur="1000"/>
                        <p:tgtEl>
                          <p:spTgt spid="21"/>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D2F1AC87-7E77-4E84-BEAA-E91665EBFDB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38735"/>
          <a:stretch/>
        </p:blipFill>
        <p:spPr>
          <a:xfrm>
            <a:off x="0" y="2126437"/>
            <a:ext cx="12188360" cy="4731563"/>
          </a:xfrm>
          <a:prstGeom prst="rect">
            <a:avLst/>
          </a:prstGeom>
        </p:spPr>
      </p:pic>
      <p:pic>
        <p:nvPicPr>
          <p:cNvPr id="6" name="图片 5">
            <a:extLst>
              <a:ext uri="{FF2B5EF4-FFF2-40B4-BE49-F238E27FC236}">
                <a16:creationId xmlns:a16="http://schemas.microsoft.com/office/drawing/2014/main" id="{91C2A95E-3501-4FB2-A1BB-C84ECBCA37D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0000" t="47556"/>
          <a:stretch/>
        </p:blipFill>
        <p:spPr>
          <a:xfrm>
            <a:off x="0" y="0"/>
            <a:ext cx="1051560" cy="1177340"/>
          </a:xfrm>
          <a:prstGeom prst="rect">
            <a:avLst/>
          </a:prstGeom>
        </p:spPr>
      </p:pic>
    </p:spTree>
    <p:extLst>
      <p:ext uri="{BB962C8B-B14F-4D97-AF65-F5344CB8AC3E}">
        <p14:creationId xmlns:p14="http://schemas.microsoft.com/office/powerpoint/2010/main" val="3890511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内容页-小标题">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400C0A4-DB7C-4A1F-9428-B4DFCE42FB2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38735"/>
          <a:stretch/>
        </p:blipFill>
        <p:spPr>
          <a:xfrm>
            <a:off x="0" y="2126437"/>
            <a:ext cx="12188360" cy="4731563"/>
          </a:xfrm>
          <a:prstGeom prst="rect">
            <a:avLst/>
          </a:prstGeom>
        </p:spPr>
      </p:pic>
      <p:pic>
        <p:nvPicPr>
          <p:cNvPr id="7" name="图片 6">
            <a:extLst>
              <a:ext uri="{FF2B5EF4-FFF2-40B4-BE49-F238E27FC236}">
                <a16:creationId xmlns:a16="http://schemas.microsoft.com/office/drawing/2014/main" id="{2D425050-6EC2-4085-B2C5-229D98F6285D}"/>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0000" t="47556"/>
          <a:stretch/>
        </p:blipFill>
        <p:spPr>
          <a:xfrm>
            <a:off x="0" y="0"/>
            <a:ext cx="1051560" cy="1177340"/>
          </a:xfrm>
          <a:prstGeom prst="rect">
            <a:avLst/>
          </a:prstGeom>
        </p:spPr>
      </p:pic>
    </p:spTree>
    <p:extLst>
      <p:ext uri="{BB962C8B-B14F-4D97-AF65-F5344CB8AC3E}">
        <p14:creationId xmlns:p14="http://schemas.microsoft.com/office/powerpoint/2010/main" val="246193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内容页-小标题">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400C0A4-DB7C-4A1F-9428-B4DFCE42FB2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38735"/>
          <a:stretch/>
        </p:blipFill>
        <p:spPr>
          <a:xfrm>
            <a:off x="0" y="2126437"/>
            <a:ext cx="12188360" cy="4731563"/>
          </a:xfrm>
          <a:prstGeom prst="rect">
            <a:avLst/>
          </a:prstGeom>
        </p:spPr>
      </p:pic>
    </p:spTree>
    <p:extLst>
      <p:ext uri="{BB962C8B-B14F-4D97-AF65-F5344CB8AC3E}">
        <p14:creationId xmlns:p14="http://schemas.microsoft.com/office/powerpoint/2010/main" val="3516226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838200" y="6356350"/>
            <a:ext cx="2743200" cy="365125"/>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038600" y="6356350"/>
            <a:ext cx="4114800" cy="365125"/>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610600" y="6356350"/>
            <a:ext cx="2743200" cy="365125"/>
          </a:xfrm>
          <a:prstGeom prst="rect">
            <a:avLst/>
          </a:prstGeom>
          <a:ln/>
        </p:spPr>
        <p:txBody>
          <a:bodyPr/>
          <a:lstStyle>
            <a:lvl1pPr>
              <a:defRPr/>
            </a:lvl1pPr>
          </a:lstStyle>
          <a:p>
            <a:pPr>
              <a:defRPr/>
            </a:pPr>
            <a:fld id="{67552012-87F4-4661-B81A-245005218E97}" type="slidenum">
              <a:rPr lang="en-US"/>
              <a:pPr>
                <a:defRPr/>
              </a:pPr>
              <a:t>‹#›</a:t>
            </a:fld>
            <a:endParaRPr lang="en-US"/>
          </a:p>
        </p:txBody>
      </p:sp>
    </p:spTree>
    <p:extLst>
      <p:ext uri="{BB962C8B-B14F-4D97-AF65-F5344CB8AC3E}">
        <p14:creationId xmlns:p14="http://schemas.microsoft.com/office/powerpoint/2010/main" val="2026798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Rectangle 4"/>
          <p:cNvSpPr>
            <a:spLocks noGrp="1" noChangeArrowheads="1"/>
          </p:cNvSpPr>
          <p:nvPr>
            <p:ph type="dt" sz="half" idx="10"/>
          </p:nvPr>
        </p:nvSpPr>
        <p:spPr>
          <a:xfrm>
            <a:off x="838200" y="6356350"/>
            <a:ext cx="2743200" cy="365125"/>
          </a:xfrm>
          <a:prstGeom prst="rect">
            <a:avLst/>
          </a:prstGeom>
          <a:ln/>
        </p:spPr>
        <p:txBody>
          <a:bodyPr/>
          <a:lstStyle>
            <a:lvl1pPr>
              <a:defRPr/>
            </a:lvl1pPr>
          </a:lstStyle>
          <a:p>
            <a:pPr>
              <a:defRPr/>
            </a:pPr>
            <a:endParaRPr lang="en-US"/>
          </a:p>
        </p:txBody>
      </p:sp>
      <p:sp>
        <p:nvSpPr>
          <p:cNvPr id="4" name="Rectangle 5"/>
          <p:cNvSpPr>
            <a:spLocks noGrp="1" noChangeArrowheads="1"/>
          </p:cNvSpPr>
          <p:nvPr>
            <p:ph type="ftr" sz="quarter" idx="11"/>
          </p:nvPr>
        </p:nvSpPr>
        <p:spPr>
          <a:xfrm>
            <a:off x="4038600" y="6356350"/>
            <a:ext cx="4114800" cy="365125"/>
          </a:xfrm>
          <a:prstGeom prst="rect">
            <a:avLst/>
          </a:prstGeom>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xfrm>
            <a:off x="8610600" y="6356350"/>
            <a:ext cx="2743200" cy="365125"/>
          </a:xfrm>
          <a:prstGeom prst="rect">
            <a:avLst/>
          </a:prstGeom>
          <a:ln/>
        </p:spPr>
        <p:txBody>
          <a:bodyPr/>
          <a:lstStyle>
            <a:lvl1pPr>
              <a:defRPr/>
            </a:lvl1pPr>
          </a:lstStyle>
          <a:p>
            <a:pPr>
              <a:defRPr/>
            </a:pPr>
            <a:fld id="{A22DEFFF-28E2-489D-AE7C-8836DE8FAE2C}" type="slidenum">
              <a:rPr lang="en-US"/>
              <a:pPr>
                <a:defRPr/>
              </a:pPr>
              <a:t>‹#›</a:t>
            </a:fld>
            <a:endParaRPr lang="en-US"/>
          </a:p>
        </p:txBody>
      </p:sp>
    </p:spTree>
    <p:extLst>
      <p:ext uri="{BB962C8B-B14F-4D97-AF65-F5344CB8AC3E}">
        <p14:creationId xmlns:p14="http://schemas.microsoft.com/office/powerpoint/2010/main" val="1430296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AD0DD"/>
        </a:solidFill>
        <a:effectLst/>
      </p:bgPr>
    </p:bg>
    <p:spTree>
      <p:nvGrpSpPr>
        <p:cNvPr id="1" name=""/>
        <p:cNvGrpSpPr/>
        <p:nvPr/>
      </p:nvGrpSpPr>
      <p:grpSpPr>
        <a:xfrm>
          <a:off x="0" y="0"/>
          <a:ext cx="0" cy="0"/>
          <a:chOff x="0" y="0"/>
          <a:chExt cx="0" cy="0"/>
        </a:xfrm>
      </p:grpSpPr>
      <p:pic>
        <p:nvPicPr>
          <p:cNvPr id="8" name="Picture 7" descr="A white circle with leaves and blue text&#10;&#10;Description automatically generated">
            <a:extLst>
              <a:ext uri="{FF2B5EF4-FFF2-40B4-BE49-F238E27FC236}">
                <a16:creationId xmlns:a16="http://schemas.microsoft.com/office/drawing/2014/main" id="{AEF24871-9397-D854-965D-7A08BF693C8E}"/>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2670536" y="499110"/>
            <a:ext cx="1338834" cy="1338834"/>
          </a:xfrm>
          <a:prstGeom prst="rect">
            <a:avLst/>
          </a:prstGeom>
        </p:spPr>
      </p:pic>
    </p:spTree>
    <p:extLst>
      <p:ext uri="{BB962C8B-B14F-4D97-AF65-F5344CB8AC3E}">
        <p14:creationId xmlns:p14="http://schemas.microsoft.com/office/powerpoint/2010/main" val="20711983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AAD0DD"/>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624675"/>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31.png"/><Relationship Id="rId2" Type="http://schemas.openxmlformats.org/officeDocument/2006/relationships/slideLayout" Target="../slideLayouts/slideLayout3.xml"/><Relationship Id="rId1" Type="http://schemas.openxmlformats.org/officeDocument/2006/relationships/tags" Target="../tags/tag2.xml"/><Relationship Id="rId6" Type="http://schemas.openxmlformats.org/officeDocument/2006/relationships/image" Target="../media/image28.gif"/><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28.gif"/><Relationship Id="rId2" Type="http://schemas.openxmlformats.org/officeDocument/2006/relationships/slideLayout" Target="../slideLayouts/slideLayout12.xml"/><Relationship Id="rId1" Type="http://schemas.openxmlformats.org/officeDocument/2006/relationships/tags" Target="../tags/tag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audio" Target="../media/audio1.wav"/></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0.xml"/><Relationship Id="rId5" Type="http://schemas.openxmlformats.org/officeDocument/2006/relationships/image" Target="../media/image40.pn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28.gif"/><Relationship Id="rId2" Type="http://schemas.openxmlformats.org/officeDocument/2006/relationships/slideLayout" Target="../slideLayouts/slideLayout12.xml"/><Relationship Id="rId1" Type="http://schemas.openxmlformats.org/officeDocument/2006/relationships/tags" Target="../tags/tag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audio" Target="../media/audio1.wav"/></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emf"/><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49.gif"/><Relationship Id="rId2" Type="http://schemas.openxmlformats.org/officeDocument/2006/relationships/image" Target="../media/image48.png"/><Relationship Id="rId1" Type="http://schemas.openxmlformats.org/officeDocument/2006/relationships/slideLayout" Target="../slideLayouts/slideLayout3.xml"/><Relationship Id="rId5" Type="http://schemas.openxmlformats.org/officeDocument/2006/relationships/image" Target="../media/image50.png"/><Relationship Id="rId4" Type="http://schemas.openxmlformats.org/officeDocument/2006/relationships/image" Target="../media/image28.gif"/></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28.gif"/><Relationship Id="rId2" Type="http://schemas.openxmlformats.org/officeDocument/2006/relationships/slideLayout" Target="../slideLayouts/slideLayout3.xml"/><Relationship Id="rId1" Type="http://schemas.openxmlformats.org/officeDocument/2006/relationships/tags" Target="../tags/tag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audio" Target="../media/audio1.wav"/></Relationships>
</file>

<file path=ppt/slides/_rels/slide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DF80B93-9DEC-4629-88E3-0E2930C2DB79}"/>
              </a:ext>
            </a:extLst>
          </p:cNvPr>
          <p:cNvGrpSpPr/>
          <p:nvPr/>
        </p:nvGrpSpPr>
        <p:grpSpPr>
          <a:xfrm>
            <a:off x="8903213" y="2539741"/>
            <a:ext cx="3907971" cy="4318260"/>
            <a:chOff x="8996116" y="2668892"/>
            <a:chExt cx="3684223" cy="4189108"/>
          </a:xfrm>
        </p:grpSpPr>
        <p:pic>
          <p:nvPicPr>
            <p:cNvPr id="15" name="图片 18">
              <a:extLst>
                <a:ext uri="{FF2B5EF4-FFF2-40B4-BE49-F238E27FC236}">
                  <a16:creationId xmlns:a16="http://schemas.microsoft.com/office/drawing/2014/main" id="{F43BEAD1-E873-48A6-BD27-0370A1CCF9D6}"/>
                </a:ext>
              </a:extLst>
            </p:cNvPr>
            <p:cNvPicPr>
              <a:picLocks noChangeAspect="1"/>
            </p:cNvPicPr>
            <p:nvPr/>
          </p:nvPicPr>
          <p:blipFill rotWithShape="1">
            <a:blip r:embed="rId3">
              <a:extLst>
                <a:ext uri="{28A0092B-C50C-407E-A947-70E740481C1C}">
                  <a14:useLocalDpi xmlns:a14="http://schemas.microsoft.com/office/drawing/2010/main" val="0"/>
                </a:ext>
              </a:extLst>
            </a:blip>
            <a:srcRect l="51905" b="40767"/>
            <a:stretch/>
          </p:blipFill>
          <p:spPr>
            <a:xfrm flipH="1">
              <a:off x="8996116" y="5121624"/>
              <a:ext cx="3684223" cy="1736376"/>
            </a:xfrm>
            <a:prstGeom prst="rect">
              <a:avLst/>
            </a:prstGeom>
          </p:spPr>
        </p:pic>
        <p:pic>
          <p:nvPicPr>
            <p:cNvPr id="16" name="图片 17">
              <a:extLst>
                <a:ext uri="{FF2B5EF4-FFF2-40B4-BE49-F238E27FC236}">
                  <a16:creationId xmlns:a16="http://schemas.microsoft.com/office/drawing/2014/main" id="{C1ABA0D6-700C-43CF-AD0F-DCD40FBFAF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35135" y="2668892"/>
              <a:ext cx="2814449" cy="3878486"/>
            </a:xfrm>
            <a:prstGeom prst="rect">
              <a:avLst/>
            </a:prstGeom>
          </p:spPr>
        </p:pic>
      </p:grpSp>
      <p:sp>
        <p:nvSpPr>
          <p:cNvPr id="14" name="TextBox 15">
            <a:extLst>
              <a:ext uri="{FF2B5EF4-FFF2-40B4-BE49-F238E27FC236}">
                <a16:creationId xmlns:a16="http://schemas.microsoft.com/office/drawing/2014/main" id="{83028FB2-AF6E-40C0-A21F-6F56F51AA8F8}"/>
              </a:ext>
            </a:extLst>
          </p:cNvPr>
          <p:cNvSpPr txBox="1"/>
          <p:nvPr/>
        </p:nvSpPr>
        <p:spPr>
          <a:xfrm>
            <a:off x="2080847" y="6168470"/>
            <a:ext cx="6096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lumMod val="50000"/>
                  </a:prstClr>
                </a:solidFill>
                <a:effectLst/>
                <a:uLnTx/>
                <a:uFillTx/>
                <a:latin typeface="字魂95号-手刻宋"/>
                <a:cs typeface="+mn-cs"/>
              </a:rPr>
              <a:t>7</a:t>
            </a:r>
          </a:p>
        </p:txBody>
      </p:sp>
      <p:pic>
        <p:nvPicPr>
          <p:cNvPr id="3" name="Picture 2">
            <a:extLst>
              <a:ext uri="{FF2B5EF4-FFF2-40B4-BE49-F238E27FC236}">
                <a16:creationId xmlns:a16="http://schemas.microsoft.com/office/drawing/2014/main" id="{57FC8B5F-9F04-58CE-6B21-D2668D0D75EF}"/>
              </a:ext>
            </a:extLst>
          </p:cNvPr>
          <p:cNvPicPr>
            <a:picLocks noChangeAspect="1"/>
          </p:cNvPicPr>
          <p:nvPr/>
        </p:nvPicPr>
        <p:blipFill>
          <a:blip r:embed="rId5"/>
          <a:stretch>
            <a:fillRect/>
          </a:stretch>
        </p:blipFill>
        <p:spPr>
          <a:xfrm>
            <a:off x="2976032" y="-470365"/>
            <a:ext cx="7840136" cy="4865030"/>
          </a:xfrm>
          <a:prstGeom prst="rect">
            <a:avLst/>
          </a:prstGeom>
        </p:spPr>
      </p:pic>
    </p:spTree>
    <p:extLst>
      <p:ext uri="{BB962C8B-B14F-4D97-AF65-F5344CB8AC3E}">
        <p14:creationId xmlns:p14="http://schemas.microsoft.com/office/powerpoint/2010/main" val="472005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Nhóm 52">
            <a:extLst>
              <a:ext uri="{FF2B5EF4-FFF2-40B4-BE49-F238E27FC236}">
                <a16:creationId xmlns:a16="http://schemas.microsoft.com/office/drawing/2014/main" id="{DA4E98B0-4B5C-5728-A5C7-919D21CF9067}"/>
              </a:ext>
            </a:extLst>
          </p:cNvPr>
          <p:cNvGrpSpPr/>
          <p:nvPr/>
        </p:nvGrpSpPr>
        <p:grpSpPr>
          <a:xfrm>
            <a:off x="4435963" y="1144254"/>
            <a:ext cx="7756037" cy="2403176"/>
            <a:chOff x="-2709109" y="150330"/>
            <a:chExt cx="9293463" cy="5102325"/>
          </a:xfrm>
        </p:grpSpPr>
        <p:sp>
          <p:nvSpPr>
            <p:cNvPr id="4" name="Bong bóng Lời nói: Hình bầu dục 53">
              <a:extLst>
                <a:ext uri="{FF2B5EF4-FFF2-40B4-BE49-F238E27FC236}">
                  <a16:creationId xmlns:a16="http://schemas.microsoft.com/office/drawing/2014/main" id="{C08901D7-0721-FB54-9770-B05AE5E4A5E7}"/>
                </a:ext>
              </a:extLst>
            </p:cNvPr>
            <p:cNvSpPr/>
            <p:nvPr/>
          </p:nvSpPr>
          <p:spPr>
            <a:xfrm>
              <a:off x="-2709109" y="150330"/>
              <a:ext cx="9293463" cy="5102325"/>
            </a:xfrm>
            <a:prstGeom prst="wedgeEllipseCallout">
              <a:avLst>
                <a:gd name="adj1" fmla="val 38399"/>
                <a:gd name="adj2" fmla="val 52853"/>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srgbClr val="D6F4FF"/>
                </a:solidFill>
                <a:effectLst/>
                <a:uLnTx/>
                <a:uFillTx/>
                <a:latin typeface="Calibri"/>
                <a:ea typeface="+mn-ea"/>
                <a:cs typeface="+mn-cs"/>
                <a:sym typeface="Arial"/>
              </a:endParaRPr>
            </a:p>
          </p:txBody>
        </p:sp>
        <p:sp>
          <p:nvSpPr>
            <p:cNvPr id="5" name="Hộp Văn bản 54">
              <a:extLst>
                <a:ext uri="{FF2B5EF4-FFF2-40B4-BE49-F238E27FC236}">
                  <a16:creationId xmlns:a16="http://schemas.microsoft.com/office/drawing/2014/main" id="{A60C9189-5470-F2EB-D652-74C9883B8296}"/>
                </a:ext>
              </a:extLst>
            </p:cNvPr>
            <p:cNvSpPr txBox="1"/>
            <p:nvPr/>
          </p:nvSpPr>
          <p:spPr>
            <a:xfrm>
              <a:off x="-2038221" y="1393414"/>
              <a:ext cx="8011979" cy="2367698"/>
            </a:xfrm>
            <a:prstGeom prst="rect">
              <a:avLst/>
            </a:prstGeom>
            <a:noFill/>
          </p:spPr>
          <p:txBody>
            <a:bodyPr wrap="square" rtlCol="0">
              <a:spAutoFit/>
            </a:bodyPr>
            <a:lstStyle/>
            <a:p>
              <a:pPr marL="0" marR="0" indent="180340" algn="ctr">
                <a:spcBef>
                  <a:spcPts val="0"/>
                </a:spcBef>
                <a:spcAft>
                  <a:spcPts val="0"/>
                </a:spcAft>
              </a:pP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Cần</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phải</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làm</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gì</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để</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duy</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trì</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sự</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cháy</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đối</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với</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cây</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nên</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B, C?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Vì</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sao</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a:t>
              </a:r>
              <a:endPar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8" name="Group 7">
            <a:extLst>
              <a:ext uri="{FF2B5EF4-FFF2-40B4-BE49-F238E27FC236}">
                <a16:creationId xmlns:a16="http://schemas.microsoft.com/office/drawing/2014/main" id="{C6CD96EE-FA4B-F73E-FF2C-461629457594}"/>
              </a:ext>
            </a:extLst>
          </p:cNvPr>
          <p:cNvGrpSpPr/>
          <p:nvPr/>
        </p:nvGrpSpPr>
        <p:grpSpPr>
          <a:xfrm>
            <a:off x="936434" y="3734255"/>
            <a:ext cx="9166033" cy="3046626"/>
            <a:chOff x="103689" y="27436"/>
            <a:chExt cx="4356991" cy="7897533"/>
          </a:xfrm>
          <a:solidFill>
            <a:srgbClr val="CCFFFF"/>
          </a:solidFill>
        </p:grpSpPr>
        <p:sp>
          <p:nvSpPr>
            <p:cNvPr id="9" name="椭圆 31">
              <a:extLst>
                <a:ext uri="{FF2B5EF4-FFF2-40B4-BE49-F238E27FC236}">
                  <a16:creationId xmlns:a16="http://schemas.microsoft.com/office/drawing/2014/main" id="{3AA3D70E-04B6-E4B5-9A9C-1C1249B46E61}"/>
                </a:ext>
              </a:extLst>
            </p:cNvPr>
            <p:cNvSpPr/>
            <p:nvPr/>
          </p:nvSpPr>
          <p:spPr>
            <a:xfrm rot="10800000" flipH="1">
              <a:off x="103689" y="27436"/>
              <a:ext cx="4356991" cy="789753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grp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10" name="Hộp Văn bản 23">
              <a:extLst>
                <a:ext uri="{FF2B5EF4-FFF2-40B4-BE49-F238E27FC236}">
                  <a16:creationId xmlns:a16="http://schemas.microsoft.com/office/drawing/2014/main" id="{09743FB9-1B44-C6CF-8928-F0A41C200598}"/>
                </a:ext>
              </a:extLst>
            </p:cNvPr>
            <p:cNvSpPr txBox="1"/>
            <p:nvPr/>
          </p:nvSpPr>
          <p:spPr>
            <a:xfrm>
              <a:off x="263690" y="683227"/>
              <a:ext cx="4007496" cy="662195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Muốn các cây nến B, C tiếp tục cháy thì ta phải tiếp tục cung cấp thêm không khí cho nó bằng cách: </a:t>
              </a:r>
              <a:r>
                <a:rPr kumimoji="0" lang="en-US" sz="32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a:t>
              </a:r>
              <a:r>
                <a:rPr kumimoji="0" lang="vi-VN" sz="32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ếu nến đã tắt thì phỉa châm lửa lại, còn nếu sắp tắt thì nhấc cốc lên không khí vào thêm trong cốc.</a:t>
              </a:r>
            </a:p>
          </p:txBody>
        </p:sp>
      </p:grpSp>
    </p:spTree>
    <p:extLst>
      <p:ext uri="{BB962C8B-B14F-4D97-AF65-F5344CB8AC3E}">
        <p14:creationId xmlns:p14="http://schemas.microsoft.com/office/powerpoint/2010/main" val="3967394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artoon of a child&#10;&#10;Description automatically generated with medium confidence">
            <a:extLst>
              <a:ext uri="{FF2B5EF4-FFF2-40B4-BE49-F238E27FC236}">
                <a16:creationId xmlns:a16="http://schemas.microsoft.com/office/drawing/2014/main" id="{7010D48A-3F0A-4B03-87CB-CB5929BABF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22229" y="2740139"/>
            <a:ext cx="2834651" cy="3645206"/>
          </a:xfrm>
          <a:prstGeom prst="rect">
            <a:avLst/>
          </a:prstGeom>
        </p:spPr>
      </p:pic>
      <p:pic>
        <p:nvPicPr>
          <p:cNvPr id="5" name="Picture 4">
            <a:extLst>
              <a:ext uri="{FF2B5EF4-FFF2-40B4-BE49-F238E27FC236}">
                <a16:creationId xmlns:a16="http://schemas.microsoft.com/office/drawing/2014/main" id="{2EACF2D2-6F7F-4A57-AAC4-037D4B166F90}"/>
              </a:ext>
            </a:extLst>
          </p:cNvPr>
          <p:cNvPicPr>
            <a:picLocks noChangeAspect="1"/>
          </p:cNvPicPr>
          <p:nvPr/>
        </p:nvPicPr>
        <p:blipFill rotWithShape="1">
          <a:blip r:embed="rId5">
            <a:extLst>
              <a:ext uri="{28A0092B-C50C-407E-A947-70E740481C1C}">
                <a14:useLocalDpi xmlns:a14="http://schemas.microsoft.com/office/drawing/2010/main" val="0"/>
              </a:ext>
            </a:extLst>
          </a:blip>
          <a:srcRect t="17200" b="21600"/>
          <a:stretch/>
        </p:blipFill>
        <p:spPr>
          <a:xfrm flipH="1">
            <a:off x="947058" y="97971"/>
            <a:ext cx="8904514" cy="4996543"/>
          </a:xfrm>
          <a:prstGeom prst="rect">
            <a:avLst/>
          </a:prstGeom>
        </p:spPr>
      </p:pic>
      <p:pic>
        <p:nvPicPr>
          <p:cNvPr id="10" name="Picture 9">
            <a:extLst>
              <a:ext uri="{FF2B5EF4-FFF2-40B4-BE49-F238E27FC236}">
                <a16:creationId xmlns:a16="http://schemas.microsoft.com/office/drawing/2014/main" id="{192152F6-9740-45FC-8252-BE50F1CF0AA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08501" y="-87442"/>
            <a:ext cx="2329900" cy="2329900"/>
          </a:xfrm>
          <a:prstGeom prst="rect">
            <a:avLst/>
          </a:prstGeom>
        </p:spPr>
      </p:pic>
      <p:pic>
        <p:nvPicPr>
          <p:cNvPr id="2" name="Picture 1">
            <a:extLst>
              <a:ext uri="{FF2B5EF4-FFF2-40B4-BE49-F238E27FC236}">
                <a16:creationId xmlns:a16="http://schemas.microsoft.com/office/drawing/2014/main" id="{D14A57DB-61F8-6B31-7AC9-9CC412255121}"/>
              </a:ext>
            </a:extLst>
          </p:cNvPr>
          <p:cNvPicPr>
            <a:picLocks noChangeAspect="1"/>
          </p:cNvPicPr>
          <p:nvPr/>
        </p:nvPicPr>
        <p:blipFill>
          <a:blip r:embed="rId7"/>
          <a:stretch>
            <a:fillRect/>
          </a:stretch>
        </p:blipFill>
        <p:spPr>
          <a:xfrm>
            <a:off x="2992866" y="2206700"/>
            <a:ext cx="6224555" cy="1201016"/>
          </a:xfrm>
          <a:prstGeom prst="rect">
            <a:avLst/>
          </a:prstGeom>
        </p:spPr>
      </p:pic>
    </p:spTree>
    <p:custDataLst>
      <p:tags r:id="rId1"/>
    </p:custDataLst>
    <p:extLst>
      <p:ext uri="{BB962C8B-B14F-4D97-AF65-F5344CB8AC3E}">
        <p14:creationId xmlns:p14="http://schemas.microsoft.com/office/powerpoint/2010/main" val="2372223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250" fill="hold"/>
                                        <p:tgtEl>
                                          <p:spTgt spid="5"/>
                                        </p:tgtEl>
                                        <p:attrNameLst>
                                          <p:attrName>ppt_x</p:attrName>
                                        </p:attrNameLst>
                                      </p:cBhvr>
                                      <p:tavLst>
                                        <p:tav tm="0">
                                          <p:val>
                                            <p:strVal val="#ppt_x-.2"/>
                                          </p:val>
                                        </p:tav>
                                        <p:tav tm="100000">
                                          <p:val>
                                            <p:strVal val="#ppt_x"/>
                                          </p:val>
                                        </p:tav>
                                      </p:tavLst>
                                    </p:anim>
                                    <p:anim calcmode="lin" valueType="num">
                                      <p:cBhvr>
                                        <p:cTn id="8" dur="125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25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ACC1489-FD2D-03B8-C9CC-3FF4F3BAC749}"/>
              </a:ext>
            </a:extLst>
          </p:cNvPr>
          <p:cNvSpPr/>
          <p:nvPr/>
        </p:nvSpPr>
        <p:spPr>
          <a:xfrm>
            <a:off x="685800" y="310896"/>
            <a:ext cx="11283696" cy="1216152"/>
          </a:xfrm>
          <a:prstGeom prst="roundRect">
            <a:avLst/>
          </a:prstGeom>
          <a:ln w="76200"/>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r>
              <a:rPr lang="vi-VN" sz="2800" b="1" dirty="0">
                <a:solidFill>
                  <a:srgbClr val="002060"/>
                </a:solidFill>
                <a:latin typeface="Calibri" panose="020F0502020204030204" pitchFamily="34" charset="0"/>
                <a:cs typeface="Calibri" panose="020F0502020204030204" pitchFamily="34" charset="0"/>
              </a:rPr>
              <a:t>Trong các buổi diễn tập phòng cháy chữa cháy, người ta sử dụng chăn ướt chụp lên đám cháy để dập lửa. Hãy giải thích vì sao có thể dập lửa như vậy.</a:t>
            </a:r>
            <a:endParaRPr lang="en-US" sz="2800" b="1" dirty="0">
              <a:solidFill>
                <a:srgbClr val="002060"/>
              </a:solidFill>
              <a:latin typeface="Calibri" panose="020F0502020204030204" pitchFamily="34" charset="0"/>
              <a:cs typeface="Calibri" panose="020F0502020204030204" pitchFamily="34" charset="0"/>
            </a:endParaRPr>
          </a:p>
        </p:txBody>
      </p:sp>
      <p:pic>
        <p:nvPicPr>
          <p:cNvPr id="2050" name="Picture 2" descr="Kỹ thuật dập tắt đám cháy bằng chăn, vải">
            <a:extLst>
              <a:ext uri="{FF2B5EF4-FFF2-40B4-BE49-F238E27FC236}">
                <a16:creationId xmlns:a16="http://schemas.microsoft.com/office/drawing/2014/main" id="{6A59DCB6-0A64-5073-2367-5AFC9310E5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9670" y="1809750"/>
            <a:ext cx="6798136" cy="40058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6706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A04494D0-68F8-44EA-8321-1585B2B1B5E4}"/>
              </a:ext>
            </a:extLst>
          </p:cNvPr>
          <p:cNvSpPr/>
          <p:nvPr/>
        </p:nvSpPr>
        <p:spPr>
          <a:xfrm>
            <a:off x="381000" y="304800"/>
            <a:ext cx="11582400" cy="6324600"/>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95号-手刻宋"/>
              <a:ea typeface="字魂95号-手刻宋"/>
              <a:cs typeface="+mn-cs"/>
            </a:endParaRPr>
          </a:p>
        </p:txBody>
      </p:sp>
      <p:pic>
        <p:nvPicPr>
          <p:cNvPr id="2" name="Picture 2" descr="Kỹ thuật dập tắt đám cháy bằng chăn, vải">
            <a:extLst>
              <a:ext uri="{FF2B5EF4-FFF2-40B4-BE49-F238E27FC236}">
                <a16:creationId xmlns:a16="http://schemas.microsoft.com/office/drawing/2014/main" id="{56907028-4669-E598-8F70-B4AEFCF9C7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902" y="2257806"/>
            <a:ext cx="4330789" cy="25519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75FBE6E-9560-4905-17EB-62C5FA73A627}"/>
              </a:ext>
            </a:extLst>
          </p:cNvPr>
          <p:cNvSpPr txBox="1"/>
          <p:nvPr/>
        </p:nvSpPr>
        <p:spPr>
          <a:xfrm>
            <a:off x="5832729" y="1420278"/>
            <a:ext cx="5857876" cy="4031873"/>
          </a:xfrm>
          <a:custGeom>
            <a:avLst/>
            <a:gdLst>
              <a:gd name="connsiteX0" fmla="*/ 0 w 5857876"/>
              <a:gd name="connsiteY0" fmla="*/ 0 h 4031873"/>
              <a:gd name="connsiteX1" fmla="*/ 5857876 w 5857876"/>
              <a:gd name="connsiteY1" fmla="*/ 0 h 4031873"/>
              <a:gd name="connsiteX2" fmla="*/ 5857876 w 5857876"/>
              <a:gd name="connsiteY2" fmla="*/ 4031873 h 4031873"/>
              <a:gd name="connsiteX3" fmla="*/ 0 w 5857876"/>
              <a:gd name="connsiteY3" fmla="*/ 4031873 h 4031873"/>
              <a:gd name="connsiteX4" fmla="*/ 0 w 5857876"/>
              <a:gd name="connsiteY4" fmla="*/ 0 h 403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7876" h="4031873" fill="none" extrusionOk="0">
                <a:moveTo>
                  <a:pt x="0" y="0"/>
                </a:moveTo>
                <a:cubicBezTo>
                  <a:pt x="2314096" y="5222"/>
                  <a:pt x="3292965" y="24918"/>
                  <a:pt x="5857876" y="0"/>
                </a:cubicBezTo>
                <a:cubicBezTo>
                  <a:pt x="5696631" y="1047517"/>
                  <a:pt x="5814116" y="3144115"/>
                  <a:pt x="5857876" y="4031873"/>
                </a:cubicBezTo>
                <a:cubicBezTo>
                  <a:pt x="2995925" y="3867112"/>
                  <a:pt x="1814970" y="4150023"/>
                  <a:pt x="0" y="4031873"/>
                </a:cubicBezTo>
                <a:cubicBezTo>
                  <a:pt x="-55725" y="2265276"/>
                  <a:pt x="17072" y="646190"/>
                  <a:pt x="0" y="0"/>
                </a:cubicBezTo>
                <a:close/>
              </a:path>
              <a:path w="5857876" h="4031873" stroke="0" extrusionOk="0">
                <a:moveTo>
                  <a:pt x="0" y="0"/>
                </a:moveTo>
                <a:cubicBezTo>
                  <a:pt x="1142733" y="11849"/>
                  <a:pt x="5149675" y="-161459"/>
                  <a:pt x="5857876" y="0"/>
                </a:cubicBezTo>
                <a:cubicBezTo>
                  <a:pt x="5861006" y="601035"/>
                  <a:pt x="5756700" y="2648382"/>
                  <a:pt x="5857876" y="4031873"/>
                </a:cubicBezTo>
                <a:cubicBezTo>
                  <a:pt x="3741102" y="3886013"/>
                  <a:pt x="2600763" y="3953549"/>
                  <a:pt x="0" y="4031873"/>
                </a:cubicBezTo>
                <a:cubicBezTo>
                  <a:pt x="74291" y="3600045"/>
                  <a:pt x="168006" y="768507"/>
                  <a:pt x="0" y="0"/>
                </a:cubicBezTo>
                <a:close/>
              </a:path>
            </a:pathLst>
          </a:custGeom>
          <a:solidFill>
            <a:srgbClr val="FFFF00"/>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342900" lvl="0" indent="-342900" algn="just">
              <a:buFont typeface="Arial" panose="020B0604020202020204" pitchFamily="34" charset="0"/>
              <a:buChar char="•"/>
            </a:pPr>
            <a:r>
              <a:rPr lang="vi-VN" sz="3200" b="1" dirty="0">
                <a:solidFill>
                  <a:prstClr val="black"/>
                </a:solidFill>
                <a:latin typeface="Calibri" panose="020F0502020204030204" pitchFamily="34" charset="0"/>
                <a:cs typeface="Calibri" panose="020F0502020204030204" pitchFamily="34" charset="0"/>
              </a:rPr>
              <a:t>Phải nhúng chăn ướt để chăn không bị cháy.</a:t>
            </a:r>
          </a:p>
          <a:p>
            <a:pPr marL="342900" lvl="0" indent="-342900" algn="just">
              <a:buFont typeface="Arial" panose="020B0604020202020204" pitchFamily="34" charset="0"/>
              <a:buChar char="•"/>
            </a:pPr>
            <a:r>
              <a:rPr lang="vi-VN" sz="3200" b="1" dirty="0">
                <a:solidFill>
                  <a:prstClr val="black"/>
                </a:solidFill>
                <a:latin typeface="Calibri" panose="020F0502020204030204" pitchFamily="34" charset="0"/>
                <a:cs typeface="Calibri" panose="020F0502020204030204" pitchFamily="34" charset="0"/>
              </a:rPr>
              <a:t>Chụp chăn ướt lên đám cháy để ngăn không khí tiếp xúc với vật đang cháy tức là ngăn nguồn cũng cấp ô-xi cho vật đang cháy, khiến đám cháy không còn ô-xi thì sẽ tắt.</a:t>
            </a:r>
          </a:p>
        </p:txBody>
      </p:sp>
    </p:spTree>
    <p:extLst>
      <p:ext uri="{BB962C8B-B14F-4D97-AF65-F5344CB8AC3E}">
        <p14:creationId xmlns:p14="http://schemas.microsoft.com/office/powerpoint/2010/main" val="422371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wipe(left)">
                                      <p:cBhvr>
                                        <p:cTn id="7" dur="10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1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left)">
                                      <p:cBhvr>
                                        <p:cTn id="17" dur="1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Nhóm 52">
            <a:extLst>
              <a:ext uri="{FF2B5EF4-FFF2-40B4-BE49-F238E27FC236}">
                <a16:creationId xmlns:a16="http://schemas.microsoft.com/office/drawing/2014/main" id="{DA4E98B0-4B5C-5728-A5C7-919D21CF9067}"/>
              </a:ext>
            </a:extLst>
          </p:cNvPr>
          <p:cNvGrpSpPr/>
          <p:nvPr/>
        </p:nvGrpSpPr>
        <p:grpSpPr>
          <a:xfrm>
            <a:off x="2441449" y="1510014"/>
            <a:ext cx="9165336" cy="2403176"/>
            <a:chOff x="-2709109" y="150330"/>
            <a:chExt cx="9293463" cy="5102325"/>
          </a:xfrm>
        </p:grpSpPr>
        <p:sp>
          <p:nvSpPr>
            <p:cNvPr id="4" name="Bong bóng Lời nói: Hình bầu dục 53">
              <a:extLst>
                <a:ext uri="{FF2B5EF4-FFF2-40B4-BE49-F238E27FC236}">
                  <a16:creationId xmlns:a16="http://schemas.microsoft.com/office/drawing/2014/main" id="{C08901D7-0721-FB54-9770-B05AE5E4A5E7}"/>
                </a:ext>
              </a:extLst>
            </p:cNvPr>
            <p:cNvSpPr/>
            <p:nvPr/>
          </p:nvSpPr>
          <p:spPr>
            <a:xfrm>
              <a:off x="-2709109" y="150330"/>
              <a:ext cx="9293463" cy="5102325"/>
            </a:xfrm>
            <a:prstGeom prst="wedgeEllipseCallout">
              <a:avLst>
                <a:gd name="adj1" fmla="val 38399"/>
                <a:gd name="adj2" fmla="val 52853"/>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srgbClr val="D6F4FF"/>
                </a:solidFill>
                <a:effectLst/>
                <a:uLnTx/>
                <a:uFillTx/>
                <a:latin typeface="Calibri"/>
                <a:ea typeface="+mn-ea"/>
                <a:cs typeface="+mn-cs"/>
                <a:sym typeface="Arial"/>
              </a:endParaRPr>
            </a:p>
          </p:txBody>
        </p:sp>
        <p:sp>
          <p:nvSpPr>
            <p:cNvPr id="5" name="Hộp Văn bản 54">
              <a:extLst>
                <a:ext uri="{FF2B5EF4-FFF2-40B4-BE49-F238E27FC236}">
                  <a16:creationId xmlns:a16="http://schemas.microsoft.com/office/drawing/2014/main" id="{A60C9189-5470-F2EB-D652-74C9883B8296}"/>
                </a:ext>
              </a:extLst>
            </p:cNvPr>
            <p:cNvSpPr txBox="1"/>
            <p:nvPr/>
          </p:nvSpPr>
          <p:spPr>
            <a:xfrm>
              <a:off x="-2140714" y="1509899"/>
              <a:ext cx="8278820" cy="2809872"/>
            </a:xfrm>
            <a:prstGeom prst="rect">
              <a:avLst/>
            </a:prstGeom>
            <a:noFill/>
          </p:spPr>
          <p:txBody>
            <a:bodyPr wrap="square" rtlCol="0">
              <a:spAutoFit/>
            </a:bodyPr>
            <a:lstStyle/>
            <a:p>
              <a:pPr marL="0" marR="0" indent="180340" algn="ctr">
                <a:spcBef>
                  <a:spcPts val="0"/>
                </a:spcBef>
                <a:spcAft>
                  <a:spcPts val="0"/>
                </a:spcAft>
              </a:pPr>
              <a:r>
                <a:rPr lang="en-US" sz="40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Đưa</a:t>
              </a:r>
              <a:r>
                <a:rPr lang="en-US" sz="40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40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thêm</a:t>
              </a:r>
              <a:r>
                <a:rPr lang="en-US" sz="40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40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một</a:t>
              </a:r>
              <a:r>
                <a:rPr lang="en-US" sz="40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40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số</a:t>
              </a:r>
              <a:r>
                <a:rPr lang="en-US" sz="40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40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cách</a:t>
              </a:r>
              <a:r>
                <a:rPr lang="en-US" sz="40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40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chữa</a:t>
              </a:r>
              <a:r>
                <a:rPr lang="en-US" sz="40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40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cháy</a:t>
              </a:r>
              <a:r>
                <a:rPr lang="en-US" sz="40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40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trong</a:t>
              </a:r>
              <a:r>
                <a:rPr lang="en-US" sz="40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40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thực</a:t>
              </a:r>
              <a:r>
                <a:rPr lang="en-US" sz="40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40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tế</a:t>
              </a:r>
              <a:r>
                <a:rPr lang="en-US" sz="40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40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mà</a:t>
              </a:r>
              <a:r>
                <a:rPr lang="en-US" sz="40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40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các</a:t>
              </a:r>
              <a:r>
                <a:rPr lang="en-US" sz="40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40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em</a:t>
              </a:r>
              <a:r>
                <a:rPr lang="en-US" sz="40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40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biết</a:t>
              </a:r>
              <a:r>
                <a:rPr lang="en-US" sz="40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endParaRPr lang="en-US" sz="40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spTree>
    <p:extLst>
      <p:ext uri="{BB962C8B-B14F-4D97-AF65-F5344CB8AC3E}">
        <p14:creationId xmlns:p14="http://schemas.microsoft.com/office/powerpoint/2010/main" val="3516559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ạy Trẻ Thoát Khỏi Đám Cháy">
            <a:hlinkClick r:id="" action="ppaction://media"/>
            <a:extLst>
              <a:ext uri="{FF2B5EF4-FFF2-40B4-BE49-F238E27FC236}">
                <a16:creationId xmlns:a16="http://schemas.microsoft.com/office/drawing/2014/main" id="{5841C45F-8721-2AAD-AA89-E2B939C4B43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73735"/>
            <a:ext cx="12192000" cy="6681407"/>
          </a:xfrm>
          <a:prstGeom prst="rect">
            <a:avLst/>
          </a:prstGeom>
        </p:spPr>
      </p:pic>
    </p:spTree>
    <p:extLst>
      <p:ext uri="{BB962C8B-B14F-4D97-AF65-F5344CB8AC3E}">
        <p14:creationId xmlns:p14="http://schemas.microsoft.com/office/powerpoint/2010/main" val="3668578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22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artoon of a child&#10;&#10;Description automatically generated with medium confidence">
            <a:extLst>
              <a:ext uri="{FF2B5EF4-FFF2-40B4-BE49-F238E27FC236}">
                <a16:creationId xmlns:a16="http://schemas.microsoft.com/office/drawing/2014/main" id="{7010D48A-3F0A-4B03-87CB-CB5929BABF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22229" y="2740139"/>
            <a:ext cx="2834651" cy="3645206"/>
          </a:xfrm>
          <a:prstGeom prst="rect">
            <a:avLst/>
          </a:prstGeom>
        </p:spPr>
      </p:pic>
      <p:pic>
        <p:nvPicPr>
          <p:cNvPr id="5" name="Picture 4">
            <a:extLst>
              <a:ext uri="{FF2B5EF4-FFF2-40B4-BE49-F238E27FC236}">
                <a16:creationId xmlns:a16="http://schemas.microsoft.com/office/drawing/2014/main" id="{2EACF2D2-6F7F-4A57-AAC4-037D4B166F90}"/>
              </a:ext>
            </a:extLst>
          </p:cNvPr>
          <p:cNvPicPr>
            <a:picLocks noChangeAspect="1"/>
          </p:cNvPicPr>
          <p:nvPr/>
        </p:nvPicPr>
        <p:blipFill rotWithShape="1">
          <a:blip r:embed="rId6">
            <a:extLst>
              <a:ext uri="{28A0092B-C50C-407E-A947-70E740481C1C}">
                <a14:useLocalDpi xmlns:a14="http://schemas.microsoft.com/office/drawing/2010/main" val="0"/>
              </a:ext>
            </a:extLst>
          </a:blip>
          <a:srcRect t="17200" b="21600"/>
          <a:stretch/>
        </p:blipFill>
        <p:spPr>
          <a:xfrm flipH="1">
            <a:off x="0" y="97971"/>
            <a:ext cx="9851572" cy="4996543"/>
          </a:xfrm>
          <a:prstGeom prst="rect">
            <a:avLst/>
          </a:prstGeom>
        </p:spPr>
      </p:pic>
      <p:sp>
        <p:nvSpPr>
          <p:cNvPr id="7" name="TextBox 6">
            <a:extLst>
              <a:ext uri="{FF2B5EF4-FFF2-40B4-BE49-F238E27FC236}">
                <a16:creationId xmlns:a16="http://schemas.microsoft.com/office/drawing/2014/main" id="{09E17A42-E8D0-4F65-8C11-BA12F0934002}"/>
              </a:ext>
            </a:extLst>
          </p:cNvPr>
          <p:cNvSpPr txBox="1"/>
          <p:nvPr/>
        </p:nvSpPr>
        <p:spPr>
          <a:xfrm>
            <a:off x="1762540" y="1913962"/>
            <a:ext cx="6227468" cy="2123658"/>
          </a:xfrm>
          <a:prstGeom prst="rect">
            <a:avLst/>
          </a:prstGeom>
          <a:noFill/>
        </p:spPr>
        <p:txBody>
          <a:bodyPr wrap="square" rtlCol="0">
            <a:spAutoFit/>
            <a:scene3d>
              <a:camera prst="orthographicFront"/>
              <a:lightRig rig="threePt" dir="t"/>
            </a:scene3d>
            <a:sp3d extrusionH="57150">
              <a:bevelT w="38100" h="38100"/>
            </a:sp3d>
          </a:bodyPr>
          <a:lstStyle/>
          <a:p>
            <a:pPr lvl="0" algn="ctr"/>
            <a:r>
              <a:rPr lang="vi-VN" sz="4400" b="1" dirty="0">
                <a:solidFill>
                  <a:srgbClr val="006181"/>
                </a:solidFill>
                <a:latin typeface="Calibri" panose="020F0502020204030204" pitchFamily="34" charset="0"/>
                <a:cs typeface="Calibri" panose="020F0502020204030204" pitchFamily="34" charset="0"/>
              </a:rPr>
              <a:t>Hoạt động 3: Tìm hiểu về vai trò của không khí đối với sự sống</a:t>
            </a:r>
            <a:endParaRPr kumimoji="0" lang="en-US" sz="4400" b="1" i="0" u="none" strike="noStrike" kern="1200" cap="none" spc="0" normalizeH="0" baseline="0" noProof="0" dirty="0">
              <a:ln>
                <a:noFill/>
              </a:ln>
              <a:solidFill>
                <a:srgbClr val="006181"/>
              </a:solidFill>
              <a:effectLst/>
              <a:uLnTx/>
              <a:uFillTx/>
              <a:latin typeface="Calibri" panose="020F0502020204030204" pitchFamily="34" charset="0"/>
              <a:ea typeface="字魂95号-手刻宋"/>
              <a:cs typeface="Calibri" panose="020F0502020204030204" pitchFamily="34" charset="0"/>
            </a:endParaRPr>
          </a:p>
        </p:txBody>
      </p:sp>
      <p:pic>
        <p:nvPicPr>
          <p:cNvPr id="10" name="Picture 9">
            <a:extLst>
              <a:ext uri="{FF2B5EF4-FFF2-40B4-BE49-F238E27FC236}">
                <a16:creationId xmlns:a16="http://schemas.microsoft.com/office/drawing/2014/main" id="{192152F6-9740-45FC-8252-BE50F1CF0AAE}"/>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8501" y="-87442"/>
            <a:ext cx="2329900" cy="2329900"/>
          </a:xfrm>
          <a:prstGeom prst="rect">
            <a:avLst/>
          </a:prstGeom>
        </p:spPr>
      </p:pic>
      <p:sp>
        <p:nvSpPr>
          <p:cNvPr id="9" name="TextBox 15">
            <a:extLst>
              <a:ext uri="{FF2B5EF4-FFF2-40B4-BE49-F238E27FC236}">
                <a16:creationId xmlns:a16="http://schemas.microsoft.com/office/drawing/2014/main" id="{3731E6AF-F650-400A-834C-0D1950E3466F}"/>
              </a:ext>
            </a:extLst>
          </p:cNvPr>
          <p:cNvSpPr txBox="1"/>
          <p:nvPr/>
        </p:nvSpPr>
        <p:spPr>
          <a:xfrm>
            <a:off x="7328794" y="1307572"/>
            <a:ext cx="6096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E6E6E6"/>
                </a:solidFill>
                <a:effectLst/>
                <a:uLnTx/>
                <a:uFillTx/>
                <a:latin typeface="字魂95号-手刻宋"/>
                <a:cs typeface="+mn-cs"/>
              </a:rPr>
              <a:t>8</a:t>
            </a:r>
          </a:p>
        </p:txBody>
      </p:sp>
    </p:spTree>
    <p:custDataLst>
      <p:tags r:id="rId1"/>
    </p:custDataLst>
    <p:extLst>
      <p:ext uri="{BB962C8B-B14F-4D97-AF65-F5344CB8AC3E}">
        <p14:creationId xmlns:p14="http://schemas.microsoft.com/office/powerpoint/2010/main" val="251300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250" fill="hold"/>
                                        <p:tgtEl>
                                          <p:spTgt spid="5"/>
                                        </p:tgtEl>
                                        <p:attrNameLst>
                                          <p:attrName>ppt_x</p:attrName>
                                        </p:attrNameLst>
                                      </p:cBhvr>
                                      <p:tavLst>
                                        <p:tav tm="0">
                                          <p:val>
                                            <p:strVal val="#ppt_x-.2"/>
                                          </p:val>
                                        </p:tav>
                                        <p:tav tm="100000">
                                          <p:val>
                                            <p:strVal val="#ppt_x"/>
                                          </p:val>
                                        </p:tav>
                                      </p:tavLst>
                                    </p:anim>
                                    <p:anim calcmode="lin" valueType="num">
                                      <p:cBhvr>
                                        <p:cTn id="8" dur="125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250"/>
                                        <p:tgtEl>
                                          <p:spTgt spid="5"/>
                                        </p:tgtEl>
                                      </p:cBhvr>
                                    </p:animEffect>
                                  </p:childTnLst>
                                </p:cTn>
                              </p:par>
                              <p:par>
                                <p:cTn id="10" presetID="27" presetClass="entr" presetSubtype="0" fill="hold" grpId="0" nodeType="withEffect">
                                  <p:stCondLst>
                                    <p:cond delay="0"/>
                                  </p:stCondLst>
                                  <p:iterate type="lt">
                                    <p:tmPct val="50000"/>
                                  </p:iterate>
                                  <p:childTnLst>
                                    <p:set>
                                      <p:cBhvr>
                                        <p:cTn id="11" dur="1" fill="hold">
                                          <p:stCondLst>
                                            <p:cond delay="0"/>
                                          </p:stCondLst>
                                        </p:cTn>
                                        <p:tgtEl>
                                          <p:spTgt spid="7"/>
                                        </p:tgtEl>
                                        <p:attrNameLst>
                                          <p:attrName>style.visibility</p:attrName>
                                        </p:attrNameLst>
                                      </p:cBhvr>
                                      <p:to>
                                        <p:strVal val="visible"/>
                                      </p:to>
                                    </p:set>
                                    <p:anim calcmode="discrete" valueType="clr">
                                      <p:cBhvr override="childStyle">
                                        <p:cTn id="12" dur="10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13" dur="100"/>
                                        <p:tgtEl>
                                          <p:spTgt spid="7"/>
                                        </p:tgtEl>
                                        <p:attrNameLst>
                                          <p:attrName>fillcolor</p:attrName>
                                        </p:attrNameLst>
                                      </p:cBhvr>
                                      <p:tavLst>
                                        <p:tav tm="0">
                                          <p:val>
                                            <p:clrVal>
                                              <a:schemeClr val="accent2"/>
                                            </p:clrVal>
                                          </p:val>
                                        </p:tav>
                                        <p:tav tm="50000">
                                          <p:val>
                                            <p:clrVal>
                                              <a:schemeClr val="hlink"/>
                                            </p:clrVal>
                                          </p:val>
                                        </p:tav>
                                      </p:tavLst>
                                    </p:anim>
                                    <p:set>
                                      <p:cBhvr>
                                        <p:cTn id="14" dur="100"/>
                                        <p:tgtEl>
                                          <p:spTgt spid="7"/>
                                        </p:tgtEl>
                                        <p:attrNameLst>
                                          <p:attrName>fill.type</p:attrName>
                                        </p:attrNameLst>
                                      </p:cBhvr>
                                      <p:to>
                                        <p:strVal val="solid"/>
                                      </p:to>
                                    </p:set>
                                  </p:childTnLst>
                                  <p:subTnLst>
                                    <p:audio>
                                      <p:cMediaNode vol="100000">
                                        <p:cTn display="0" masterRel="sameClick">
                                          <p:stCondLst>
                                            <p:cond evt="begin" delay="0">
                                              <p:tn val="10"/>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A04494D0-68F8-44EA-8321-1585B2B1B5E4}"/>
              </a:ext>
            </a:extLst>
          </p:cNvPr>
          <p:cNvSpPr/>
          <p:nvPr/>
        </p:nvSpPr>
        <p:spPr>
          <a:xfrm>
            <a:off x="381000" y="304800"/>
            <a:ext cx="11582400" cy="6324600"/>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95号-手刻宋"/>
              <a:ea typeface="字魂95号-手刻宋"/>
              <a:cs typeface="+mn-cs"/>
            </a:endParaRPr>
          </a:p>
        </p:txBody>
      </p:sp>
      <p:pic>
        <p:nvPicPr>
          <p:cNvPr id="4" name="Picture 3">
            <a:extLst>
              <a:ext uri="{FF2B5EF4-FFF2-40B4-BE49-F238E27FC236}">
                <a16:creationId xmlns:a16="http://schemas.microsoft.com/office/drawing/2014/main" id="{32460BE6-D475-B019-09FB-DBE71269C70B}"/>
              </a:ext>
            </a:extLst>
          </p:cNvPr>
          <p:cNvPicPr>
            <a:picLocks noChangeAspect="1"/>
          </p:cNvPicPr>
          <p:nvPr/>
        </p:nvPicPr>
        <p:blipFill>
          <a:blip r:embed="rId2"/>
          <a:stretch>
            <a:fillRect/>
          </a:stretch>
        </p:blipFill>
        <p:spPr>
          <a:xfrm>
            <a:off x="905256" y="2327190"/>
            <a:ext cx="10728960" cy="187393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346491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A04494D0-68F8-44EA-8321-1585B2B1B5E4}"/>
              </a:ext>
            </a:extLst>
          </p:cNvPr>
          <p:cNvSpPr/>
          <p:nvPr/>
        </p:nvSpPr>
        <p:spPr>
          <a:xfrm>
            <a:off x="381000" y="304800"/>
            <a:ext cx="11582400" cy="6324600"/>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95号-手刻宋"/>
              <a:ea typeface="字魂95号-手刻宋"/>
              <a:cs typeface="+mn-cs"/>
            </a:endParaRPr>
          </a:p>
        </p:txBody>
      </p:sp>
      <p:pic>
        <p:nvPicPr>
          <p:cNvPr id="3" name="Picture 2">
            <a:extLst>
              <a:ext uri="{FF2B5EF4-FFF2-40B4-BE49-F238E27FC236}">
                <a16:creationId xmlns:a16="http://schemas.microsoft.com/office/drawing/2014/main" id="{C850AB6D-3057-A705-7ACE-78D945F67050}"/>
              </a:ext>
            </a:extLst>
          </p:cNvPr>
          <p:cNvPicPr>
            <a:picLocks noChangeAspect="1"/>
          </p:cNvPicPr>
          <p:nvPr/>
        </p:nvPicPr>
        <p:blipFill>
          <a:blip r:embed="rId2"/>
          <a:stretch>
            <a:fillRect/>
          </a:stretch>
        </p:blipFill>
        <p:spPr>
          <a:xfrm>
            <a:off x="936688" y="445579"/>
            <a:ext cx="790575" cy="809625"/>
          </a:xfrm>
          <a:prstGeom prst="rect">
            <a:avLst/>
          </a:prstGeom>
        </p:spPr>
      </p:pic>
      <p:sp>
        <p:nvSpPr>
          <p:cNvPr id="6" name="TextBox 5">
            <a:extLst>
              <a:ext uri="{FF2B5EF4-FFF2-40B4-BE49-F238E27FC236}">
                <a16:creationId xmlns:a16="http://schemas.microsoft.com/office/drawing/2014/main" id="{1670DCDD-4DC7-2D0F-C000-EB473F23F631}"/>
              </a:ext>
            </a:extLst>
          </p:cNvPr>
          <p:cNvSpPr txBox="1"/>
          <p:nvPr/>
        </p:nvSpPr>
        <p:spPr>
          <a:xfrm>
            <a:off x="1783080" y="530352"/>
            <a:ext cx="9729216" cy="646331"/>
          </a:xfrm>
          <a:prstGeom prst="rect">
            <a:avLst/>
          </a:prstGeom>
          <a:noFill/>
        </p:spPr>
        <p:txBody>
          <a:bodyPr wrap="square" rtlCol="0">
            <a:spAutoFit/>
          </a:bodyPr>
          <a:lstStyle/>
          <a:p>
            <a:r>
              <a:rPr lang="en-US" sz="3600" b="1" dirty="0" err="1">
                <a:solidFill>
                  <a:srgbClr val="002060"/>
                </a:solidFill>
                <a:latin typeface="Calibri" panose="020F0502020204030204" pitchFamily="34" charset="0"/>
                <a:cs typeface="Calibri" panose="020F0502020204030204" pitchFamily="34" charset="0"/>
              </a:rPr>
              <a:t>Trình</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bày</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vai</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trò</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của</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không</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khí</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đối</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với</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sự</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sống</a:t>
            </a:r>
            <a:r>
              <a:rPr lang="en-US" sz="3600" b="1" dirty="0">
                <a:solidFill>
                  <a:srgbClr val="002060"/>
                </a:solidFill>
                <a:latin typeface="Calibri" panose="020F0502020204030204" pitchFamily="34" charset="0"/>
                <a:cs typeface="Calibri" panose="020F0502020204030204" pitchFamily="34" charset="0"/>
              </a:rPr>
              <a:t>. </a:t>
            </a:r>
          </a:p>
        </p:txBody>
      </p:sp>
      <p:pic>
        <p:nvPicPr>
          <p:cNvPr id="8" name="Picture 7">
            <a:extLst>
              <a:ext uri="{FF2B5EF4-FFF2-40B4-BE49-F238E27FC236}">
                <a16:creationId xmlns:a16="http://schemas.microsoft.com/office/drawing/2014/main" id="{09B85B6D-2CB2-4154-04E7-A85FCBCE7D19}"/>
              </a:ext>
            </a:extLst>
          </p:cNvPr>
          <p:cNvPicPr>
            <a:picLocks noChangeAspect="1"/>
          </p:cNvPicPr>
          <p:nvPr/>
        </p:nvPicPr>
        <p:blipFill>
          <a:blip r:embed="rId3"/>
          <a:stretch>
            <a:fillRect/>
          </a:stretch>
        </p:blipFill>
        <p:spPr>
          <a:xfrm>
            <a:off x="2103120" y="1339934"/>
            <a:ext cx="8221980" cy="4602903"/>
          </a:xfrm>
          <a:prstGeom prst="rect">
            <a:avLst/>
          </a:prstGeom>
        </p:spPr>
      </p:pic>
    </p:spTree>
    <p:extLst>
      <p:ext uri="{BB962C8B-B14F-4D97-AF65-F5344CB8AC3E}">
        <p14:creationId xmlns:p14="http://schemas.microsoft.com/office/powerpoint/2010/main" val="958398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A04494D0-68F8-44EA-8321-1585B2B1B5E4}"/>
              </a:ext>
            </a:extLst>
          </p:cNvPr>
          <p:cNvSpPr/>
          <p:nvPr/>
        </p:nvSpPr>
        <p:spPr>
          <a:xfrm>
            <a:off x="381000" y="304800"/>
            <a:ext cx="11582400" cy="6324600"/>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95号-手刻宋"/>
              <a:ea typeface="字魂95号-手刻宋"/>
              <a:cs typeface="+mn-cs"/>
            </a:endParaRPr>
          </a:p>
        </p:txBody>
      </p:sp>
      <p:pic>
        <p:nvPicPr>
          <p:cNvPr id="2" name="图片 2" descr="图片包含 矢量图形, 文字&#10;&#10;已生成高可信度的说明">
            <a:extLst>
              <a:ext uri="{FF2B5EF4-FFF2-40B4-BE49-F238E27FC236}">
                <a16:creationId xmlns:a16="http://schemas.microsoft.com/office/drawing/2014/main" id="{C59329D3-AC89-BA4B-4F19-28F89215B730}"/>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t="23827" b="29462"/>
          <a:stretch/>
        </p:blipFill>
        <p:spPr>
          <a:xfrm>
            <a:off x="1" y="3189831"/>
            <a:ext cx="12191999" cy="3668169"/>
          </a:xfrm>
          <a:prstGeom prst="rect">
            <a:avLst/>
          </a:prstGeom>
        </p:spPr>
      </p:pic>
      <p:pic>
        <p:nvPicPr>
          <p:cNvPr id="4" name="Picture 3">
            <a:extLst>
              <a:ext uri="{FF2B5EF4-FFF2-40B4-BE49-F238E27FC236}">
                <a16:creationId xmlns:a16="http://schemas.microsoft.com/office/drawing/2014/main" id="{0ADDB73C-D3E1-5BB4-F532-1EAE07A85C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640" y="-1532468"/>
            <a:ext cx="11240858" cy="7275773"/>
          </a:xfrm>
          <a:prstGeom prst="rect">
            <a:avLst/>
          </a:prstGeom>
        </p:spPr>
      </p:pic>
      <p:pic>
        <p:nvPicPr>
          <p:cNvPr id="7" name="Picture 6">
            <a:extLst>
              <a:ext uri="{FF2B5EF4-FFF2-40B4-BE49-F238E27FC236}">
                <a16:creationId xmlns:a16="http://schemas.microsoft.com/office/drawing/2014/main" id="{BE0B0CDD-3B73-09EA-C1E9-062A748270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7938" y="-16042"/>
            <a:ext cx="5664435" cy="6850808"/>
          </a:xfrm>
          <a:prstGeom prst="rect">
            <a:avLst/>
          </a:prstGeom>
        </p:spPr>
      </p:pic>
      <p:sp>
        <p:nvSpPr>
          <p:cNvPr id="9" name="文本框 34">
            <a:extLst>
              <a:ext uri="{FF2B5EF4-FFF2-40B4-BE49-F238E27FC236}">
                <a16:creationId xmlns:a16="http://schemas.microsoft.com/office/drawing/2014/main" id="{108EE733-6B1C-71F5-CA5B-5CB5D1C4D93D}"/>
              </a:ext>
            </a:extLst>
          </p:cNvPr>
          <p:cNvSpPr txBox="1"/>
          <p:nvPr/>
        </p:nvSpPr>
        <p:spPr>
          <a:xfrm>
            <a:off x="2268407" y="1877657"/>
            <a:ext cx="8704393" cy="2554545"/>
          </a:xfrm>
          <a:prstGeom prst="rect">
            <a:avLst/>
          </a:prstGeom>
          <a:noFill/>
        </p:spPr>
        <p:txBody>
          <a:bodyPr wrap="square" rtlCol="0">
            <a:spAutoFit/>
          </a:bodyPr>
          <a:lstStyle/>
          <a:p>
            <a:pPr marL="571500" lvl="0" indent="-571500" algn="just">
              <a:buFont typeface="Arial" panose="020B0604020202020204" pitchFamily="34" charset="0"/>
              <a:buChar char="•"/>
            </a:pPr>
            <a:r>
              <a:rPr lang="vi-VN" sz="40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Không khí giúp con người, động vật hô hấp.</a:t>
            </a:r>
          </a:p>
          <a:p>
            <a:pPr marL="571500" lvl="0" indent="-571500" algn="just">
              <a:buFont typeface="Arial" panose="020B0604020202020204" pitchFamily="34" charset="0"/>
              <a:buChar char="•"/>
            </a:pPr>
            <a:r>
              <a:rPr lang="vi-VN" sz="40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Không khí giúp thực vật quang hợp.</a:t>
            </a:r>
          </a:p>
        </p:txBody>
      </p:sp>
      <p:pic>
        <p:nvPicPr>
          <p:cNvPr id="10" name="Picture 9">
            <a:extLst>
              <a:ext uri="{FF2B5EF4-FFF2-40B4-BE49-F238E27FC236}">
                <a16:creationId xmlns:a16="http://schemas.microsoft.com/office/drawing/2014/main" id="{4E5EC95B-F35F-60BA-CDA7-060E48AA0A0C}"/>
              </a:ext>
            </a:extLst>
          </p:cNvPr>
          <p:cNvPicPr>
            <a:picLocks noChangeAspect="1"/>
          </p:cNvPicPr>
          <p:nvPr/>
        </p:nvPicPr>
        <p:blipFill>
          <a:blip r:embed="rId5"/>
          <a:stretch>
            <a:fillRect/>
          </a:stretch>
        </p:blipFill>
        <p:spPr>
          <a:xfrm>
            <a:off x="4386311" y="329184"/>
            <a:ext cx="3267739" cy="1176630"/>
          </a:xfrm>
          <a:prstGeom prst="rect">
            <a:avLst/>
          </a:prstGeom>
        </p:spPr>
      </p:pic>
    </p:spTree>
    <p:extLst>
      <p:ext uri="{BB962C8B-B14F-4D97-AF65-F5344CB8AC3E}">
        <p14:creationId xmlns:p14="http://schemas.microsoft.com/office/powerpoint/2010/main" val="3668244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7" presetClass="entr" presetSubtype="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22" presetClass="entr" presetSubtype="1"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up)">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B8DC9010-A59D-63FF-E613-7813CE55B358}"/>
              </a:ext>
            </a:extLst>
          </p:cNvPr>
          <p:cNvSpPr/>
          <p:nvPr/>
        </p:nvSpPr>
        <p:spPr>
          <a:xfrm>
            <a:off x="3162300" y="1152525"/>
            <a:ext cx="9029700" cy="3257550"/>
          </a:xfrm>
          <a:prstGeom prst="roundRect">
            <a:avLst/>
          </a:prstGeom>
          <a:solidFill>
            <a:srgbClr val="FFFFFF">
              <a:alpha val="38824"/>
            </a:srgbClr>
          </a:solidFill>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endParaRPr lang="en-US" sz="2000" dirty="0"/>
          </a:p>
        </p:txBody>
      </p:sp>
      <p:pic>
        <p:nvPicPr>
          <p:cNvPr id="10" name="Picture 9">
            <a:extLst>
              <a:ext uri="{FF2B5EF4-FFF2-40B4-BE49-F238E27FC236}">
                <a16:creationId xmlns:a16="http://schemas.microsoft.com/office/drawing/2014/main" id="{CEEFA0C2-F226-B15B-498B-1FB433E45B1C}"/>
              </a:ext>
            </a:extLst>
          </p:cNvPr>
          <p:cNvPicPr>
            <a:picLocks noChangeAspect="1"/>
          </p:cNvPicPr>
          <p:nvPr/>
        </p:nvPicPr>
        <p:blipFill>
          <a:blip r:embed="rId3"/>
          <a:stretch>
            <a:fillRect/>
          </a:stretch>
        </p:blipFill>
        <p:spPr>
          <a:xfrm>
            <a:off x="3639340" y="1917467"/>
            <a:ext cx="8132769" cy="2432515"/>
          </a:xfrm>
          <a:prstGeom prst="rect">
            <a:avLst/>
          </a:prstGeom>
        </p:spPr>
      </p:pic>
      <p:pic>
        <p:nvPicPr>
          <p:cNvPr id="12" name="Picture 11">
            <a:extLst>
              <a:ext uri="{FF2B5EF4-FFF2-40B4-BE49-F238E27FC236}">
                <a16:creationId xmlns:a16="http://schemas.microsoft.com/office/drawing/2014/main" id="{DE43A492-2905-F55B-3E75-17B2D1CBFB5E}"/>
              </a:ext>
            </a:extLst>
          </p:cNvPr>
          <p:cNvPicPr>
            <a:picLocks noChangeAspect="1"/>
          </p:cNvPicPr>
          <p:nvPr/>
        </p:nvPicPr>
        <p:blipFill>
          <a:blip r:embed="rId4"/>
          <a:stretch>
            <a:fillRect/>
          </a:stretch>
        </p:blipFill>
        <p:spPr>
          <a:xfrm>
            <a:off x="2957226" y="908231"/>
            <a:ext cx="2200847" cy="1688738"/>
          </a:xfrm>
          <a:prstGeom prst="rect">
            <a:avLst/>
          </a:prstGeom>
        </p:spPr>
      </p:pic>
    </p:spTree>
    <p:extLst>
      <p:ext uri="{BB962C8B-B14F-4D97-AF65-F5344CB8AC3E}">
        <p14:creationId xmlns:p14="http://schemas.microsoft.com/office/powerpoint/2010/main" val="4269336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14"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artoon of a child&#10;&#10;Description automatically generated with medium confidence">
            <a:extLst>
              <a:ext uri="{FF2B5EF4-FFF2-40B4-BE49-F238E27FC236}">
                <a16:creationId xmlns:a16="http://schemas.microsoft.com/office/drawing/2014/main" id="{7010D48A-3F0A-4B03-87CB-CB5929BABF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22229" y="2740139"/>
            <a:ext cx="2834651" cy="3645206"/>
          </a:xfrm>
          <a:prstGeom prst="rect">
            <a:avLst/>
          </a:prstGeom>
        </p:spPr>
      </p:pic>
      <p:pic>
        <p:nvPicPr>
          <p:cNvPr id="5" name="Picture 4">
            <a:extLst>
              <a:ext uri="{FF2B5EF4-FFF2-40B4-BE49-F238E27FC236}">
                <a16:creationId xmlns:a16="http://schemas.microsoft.com/office/drawing/2014/main" id="{2EACF2D2-6F7F-4A57-AAC4-037D4B166F90}"/>
              </a:ext>
            </a:extLst>
          </p:cNvPr>
          <p:cNvPicPr>
            <a:picLocks noChangeAspect="1"/>
          </p:cNvPicPr>
          <p:nvPr/>
        </p:nvPicPr>
        <p:blipFill rotWithShape="1">
          <a:blip r:embed="rId6">
            <a:extLst>
              <a:ext uri="{28A0092B-C50C-407E-A947-70E740481C1C}">
                <a14:useLocalDpi xmlns:a14="http://schemas.microsoft.com/office/drawing/2010/main" val="0"/>
              </a:ext>
            </a:extLst>
          </a:blip>
          <a:srcRect t="17200" b="21600"/>
          <a:stretch/>
        </p:blipFill>
        <p:spPr>
          <a:xfrm flipH="1">
            <a:off x="0" y="97971"/>
            <a:ext cx="9851572" cy="4996543"/>
          </a:xfrm>
          <a:prstGeom prst="rect">
            <a:avLst/>
          </a:prstGeom>
        </p:spPr>
      </p:pic>
      <p:sp>
        <p:nvSpPr>
          <p:cNvPr id="7" name="TextBox 6">
            <a:extLst>
              <a:ext uri="{FF2B5EF4-FFF2-40B4-BE49-F238E27FC236}">
                <a16:creationId xmlns:a16="http://schemas.microsoft.com/office/drawing/2014/main" id="{09E17A42-E8D0-4F65-8C11-BA12F0934002}"/>
              </a:ext>
            </a:extLst>
          </p:cNvPr>
          <p:cNvSpPr txBox="1"/>
          <p:nvPr/>
        </p:nvSpPr>
        <p:spPr>
          <a:xfrm>
            <a:off x="1762540" y="1913962"/>
            <a:ext cx="6227468" cy="2123658"/>
          </a:xfrm>
          <a:prstGeom prst="rect">
            <a:avLst/>
          </a:prstGeom>
          <a:noFill/>
        </p:spPr>
        <p:txBody>
          <a:bodyPr wrap="square" rtlCol="0">
            <a:spAutoFit/>
            <a:scene3d>
              <a:camera prst="orthographicFront"/>
              <a:lightRig rig="threePt" dir="t"/>
            </a:scene3d>
            <a:sp3d extrusionH="57150">
              <a:bevelT w="38100" h="38100"/>
            </a:sp3d>
          </a:bodyPr>
          <a:lstStyle/>
          <a:p>
            <a:pPr lvl="0" algn="ctr"/>
            <a:r>
              <a:rPr lang="vi-VN" sz="4400" b="1" dirty="0">
                <a:solidFill>
                  <a:srgbClr val="006181"/>
                </a:solidFill>
                <a:latin typeface="Calibri" panose="020F0502020204030204" pitchFamily="34" charset="0"/>
                <a:cs typeface="Calibri" panose="020F0502020204030204" pitchFamily="34" charset="0"/>
              </a:rPr>
              <a:t>Hoạt động 4: Giải thích vai trò của không khí trong cuộc sống</a:t>
            </a:r>
            <a:endParaRPr kumimoji="0" lang="en-US" sz="4400" b="1" i="0" u="none" strike="noStrike" kern="1200" cap="none" spc="0" normalizeH="0" baseline="0" noProof="0" dirty="0">
              <a:ln>
                <a:noFill/>
              </a:ln>
              <a:solidFill>
                <a:srgbClr val="006181"/>
              </a:solidFill>
              <a:effectLst/>
              <a:uLnTx/>
              <a:uFillTx/>
              <a:latin typeface="Calibri" panose="020F0502020204030204" pitchFamily="34" charset="0"/>
              <a:ea typeface="字魂95号-手刻宋"/>
              <a:cs typeface="Calibri" panose="020F0502020204030204" pitchFamily="34" charset="0"/>
            </a:endParaRPr>
          </a:p>
        </p:txBody>
      </p:sp>
      <p:pic>
        <p:nvPicPr>
          <p:cNvPr id="10" name="Picture 9">
            <a:extLst>
              <a:ext uri="{FF2B5EF4-FFF2-40B4-BE49-F238E27FC236}">
                <a16:creationId xmlns:a16="http://schemas.microsoft.com/office/drawing/2014/main" id="{192152F6-9740-45FC-8252-BE50F1CF0AAE}"/>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8501" y="-87442"/>
            <a:ext cx="2329900" cy="2329900"/>
          </a:xfrm>
          <a:prstGeom prst="rect">
            <a:avLst/>
          </a:prstGeom>
        </p:spPr>
      </p:pic>
      <p:sp>
        <p:nvSpPr>
          <p:cNvPr id="9" name="TextBox 15">
            <a:extLst>
              <a:ext uri="{FF2B5EF4-FFF2-40B4-BE49-F238E27FC236}">
                <a16:creationId xmlns:a16="http://schemas.microsoft.com/office/drawing/2014/main" id="{3731E6AF-F650-400A-834C-0D1950E3466F}"/>
              </a:ext>
            </a:extLst>
          </p:cNvPr>
          <p:cNvSpPr txBox="1"/>
          <p:nvPr/>
        </p:nvSpPr>
        <p:spPr>
          <a:xfrm>
            <a:off x="7328794" y="1307572"/>
            <a:ext cx="6096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E6E6E6"/>
                </a:solidFill>
                <a:effectLst/>
                <a:uLnTx/>
                <a:uFillTx/>
                <a:latin typeface="字魂95号-手刻宋"/>
                <a:cs typeface="+mn-cs"/>
              </a:rPr>
              <a:t>8</a:t>
            </a:r>
          </a:p>
        </p:txBody>
      </p:sp>
    </p:spTree>
    <p:custDataLst>
      <p:tags r:id="rId1"/>
    </p:custDataLst>
    <p:extLst>
      <p:ext uri="{BB962C8B-B14F-4D97-AF65-F5344CB8AC3E}">
        <p14:creationId xmlns:p14="http://schemas.microsoft.com/office/powerpoint/2010/main" val="4136688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250" fill="hold"/>
                                        <p:tgtEl>
                                          <p:spTgt spid="5"/>
                                        </p:tgtEl>
                                        <p:attrNameLst>
                                          <p:attrName>ppt_x</p:attrName>
                                        </p:attrNameLst>
                                      </p:cBhvr>
                                      <p:tavLst>
                                        <p:tav tm="0">
                                          <p:val>
                                            <p:strVal val="#ppt_x-.2"/>
                                          </p:val>
                                        </p:tav>
                                        <p:tav tm="100000">
                                          <p:val>
                                            <p:strVal val="#ppt_x"/>
                                          </p:val>
                                        </p:tav>
                                      </p:tavLst>
                                    </p:anim>
                                    <p:anim calcmode="lin" valueType="num">
                                      <p:cBhvr>
                                        <p:cTn id="8" dur="125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250"/>
                                        <p:tgtEl>
                                          <p:spTgt spid="5"/>
                                        </p:tgtEl>
                                      </p:cBhvr>
                                    </p:animEffect>
                                  </p:childTnLst>
                                </p:cTn>
                              </p:par>
                              <p:par>
                                <p:cTn id="10" presetID="27" presetClass="entr" presetSubtype="0" fill="hold" grpId="0" nodeType="withEffect">
                                  <p:stCondLst>
                                    <p:cond delay="0"/>
                                  </p:stCondLst>
                                  <p:iterate type="lt">
                                    <p:tmPct val="50000"/>
                                  </p:iterate>
                                  <p:childTnLst>
                                    <p:set>
                                      <p:cBhvr>
                                        <p:cTn id="11" dur="1" fill="hold">
                                          <p:stCondLst>
                                            <p:cond delay="0"/>
                                          </p:stCondLst>
                                        </p:cTn>
                                        <p:tgtEl>
                                          <p:spTgt spid="7"/>
                                        </p:tgtEl>
                                        <p:attrNameLst>
                                          <p:attrName>style.visibility</p:attrName>
                                        </p:attrNameLst>
                                      </p:cBhvr>
                                      <p:to>
                                        <p:strVal val="visible"/>
                                      </p:to>
                                    </p:set>
                                    <p:anim calcmode="discrete" valueType="clr">
                                      <p:cBhvr override="childStyle">
                                        <p:cTn id="12" dur="10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13" dur="100"/>
                                        <p:tgtEl>
                                          <p:spTgt spid="7"/>
                                        </p:tgtEl>
                                        <p:attrNameLst>
                                          <p:attrName>fillcolor</p:attrName>
                                        </p:attrNameLst>
                                      </p:cBhvr>
                                      <p:tavLst>
                                        <p:tav tm="0">
                                          <p:val>
                                            <p:clrVal>
                                              <a:schemeClr val="accent2"/>
                                            </p:clrVal>
                                          </p:val>
                                        </p:tav>
                                        <p:tav tm="50000">
                                          <p:val>
                                            <p:clrVal>
                                              <a:schemeClr val="hlink"/>
                                            </p:clrVal>
                                          </p:val>
                                        </p:tav>
                                      </p:tavLst>
                                    </p:anim>
                                    <p:set>
                                      <p:cBhvr>
                                        <p:cTn id="14" dur="100"/>
                                        <p:tgtEl>
                                          <p:spTgt spid="7"/>
                                        </p:tgtEl>
                                        <p:attrNameLst>
                                          <p:attrName>fill.type</p:attrName>
                                        </p:attrNameLst>
                                      </p:cBhvr>
                                      <p:to>
                                        <p:strVal val="solid"/>
                                      </p:to>
                                    </p:set>
                                  </p:childTnLst>
                                  <p:subTnLst>
                                    <p:audio>
                                      <p:cMediaNode vol="100000">
                                        <p:cTn display="0" masterRel="sameClick">
                                          <p:stCondLst>
                                            <p:cond evt="begin" delay="0">
                                              <p:tn val="10"/>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A04494D0-68F8-44EA-8321-1585B2B1B5E4}"/>
              </a:ext>
            </a:extLst>
          </p:cNvPr>
          <p:cNvSpPr/>
          <p:nvPr/>
        </p:nvSpPr>
        <p:spPr>
          <a:xfrm>
            <a:off x="381000" y="304800"/>
            <a:ext cx="11582400" cy="6324600"/>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95号-手刻宋"/>
              <a:ea typeface="字魂95号-手刻宋"/>
              <a:cs typeface="+mn-cs"/>
            </a:endParaRPr>
          </a:p>
        </p:txBody>
      </p:sp>
      <p:pic>
        <p:nvPicPr>
          <p:cNvPr id="4" name="Picture 3">
            <a:extLst>
              <a:ext uri="{FF2B5EF4-FFF2-40B4-BE49-F238E27FC236}">
                <a16:creationId xmlns:a16="http://schemas.microsoft.com/office/drawing/2014/main" id="{96F00921-9244-2AF0-6ABF-FD6B0ECAF4FA}"/>
              </a:ext>
            </a:extLst>
          </p:cNvPr>
          <p:cNvPicPr>
            <a:picLocks noChangeAspect="1"/>
          </p:cNvPicPr>
          <p:nvPr/>
        </p:nvPicPr>
        <p:blipFill>
          <a:blip r:embed="rId2"/>
          <a:stretch>
            <a:fillRect/>
          </a:stretch>
        </p:blipFill>
        <p:spPr>
          <a:xfrm>
            <a:off x="1142999" y="526923"/>
            <a:ext cx="10387203" cy="1015558"/>
          </a:xfrm>
          <a:prstGeom prst="rect">
            <a:avLst/>
          </a:prstGeom>
        </p:spPr>
      </p:pic>
      <p:pic>
        <p:nvPicPr>
          <p:cNvPr id="9" name="Picture 8">
            <a:extLst>
              <a:ext uri="{FF2B5EF4-FFF2-40B4-BE49-F238E27FC236}">
                <a16:creationId xmlns:a16="http://schemas.microsoft.com/office/drawing/2014/main" id="{2B7C17BC-B2AF-1212-436B-45033CF18764}"/>
              </a:ext>
            </a:extLst>
          </p:cNvPr>
          <p:cNvPicPr>
            <a:picLocks noChangeAspect="1"/>
          </p:cNvPicPr>
          <p:nvPr/>
        </p:nvPicPr>
        <p:blipFill>
          <a:blip r:embed="rId3"/>
          <a:stretch>
            <a:fillRect/>
          </a:stretch>
        </p:blipFill>
        <p:spPr>
          <a:xfrm>
            <a:off x="1435608" y="1700683"/>
            <a:ext cx="10058400" cy="3962882"/>
          </a:xfrm>
          <a:prstGeom prst="rect">
            <a:avLst/>
          </a:prstGeom>
        </p:spPr>
      </p:pic>
    </p:spTree>
    <p:extLst>
      <p:ext uri="{BB962C8B-B14F-4D97-AF65-F5344CB8AC3E}">
        <p14:creationId xmlns:p14="http://schemas.microsoft.com/office/powerpoint/2010/main" val="3424098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A04494D0-68F8-44EA-8321-1585B2B1B5E4}"/>
              </a:ext>
            </a:extLst>
          </p:cNvPr>
          <p:cNvSpPr/>
          <p:nvPr/>
        </p:nvSpPr>
        <p:spPr>
          <a:xfrm>
            <a:off x="381000" y="304800"/>
            <a:ext cx="11582400" cy="6324600"/>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95号-手刻宋"/>
              <a:ea typeface="字魂95号-手刻宋"/>
              <a:cs typeface="+mn-cs"/>
            </a:endParaRPr>
          </a:p>
        </p:txBody>
      </p:sp>
      <p:pic>
        <p:nvPicPr>
          <p:cNvPr id="3" name="Picture 2">
            <a:extLst>
              <a:ext uri="{FF2B5EF4-FFF2-40B4-BE49-F238E27FC236}">
                <a16:creationId xmlns:a16="http://schemas.microsoft.com/office/drawing/2014/main" id="{A2D32130-B295-0B01-3934-20D3F03C87F3}"/>
              </a:ext>
            </a:extLst>
          </p:cNvPr>
          <p:cNvPicPr>
            <a:picLocks noChangeAspect="1"/>
          </p:cNvPicPr>
          <p:nvPr/>
        </p:nvPicPr>
        <p:blipFill>
          <a:blip r:embed="rId2"/>
          <a:stretch>
            <a:fillRect/>
          </a:stretch>
        </p:blipFill>
        <p:spPr>
          <a:xfrm>
            <a:off x="729425" y="1676971"/>
            <a:ext cx="4796820" cy="3910013"/>
          </a:xfrm>
          <a:prstGeom prst="rect">
            <a:avLst/>
          </a:prstGeom>
        </p:spPr>
      </p:pic>
      <p:pic>
        <p:nvPicPr>
          <p:cNvPr id="6" name="Picture 5">
            <a:extLst>
              <a:ext uri="{FF2B5EF4-FFF2-40B4-BE49-F238E27FC236}">
                <a16:creationId xmlns:a16="http://schemas.microsoft.com/office/drawing/2014/main" id="{AB6CEB8C-8F77-A3D1-E659-9C70B2C89755}"/>
              </a:ext>
            </a:extLst>
          </p:cNvPr>
          <p:cNvPicPr>
            <a:picLocks noChangeAspect="1"/>
          </p:cNvPicPr>
          <p:nvPr/>
        </p:nvPicPr>
        <p:blipFill>
          <a:blip r:embed="rId3"/>
          <a:stretch>
            <a:fillRect/>
          </a:stretch>
        </p:blipFill>
        <p:spPr>
          <a:xfrm>
            <a:off x="2236524" y="345233"/>
            <a:ext cx="7010400" cy="943704"/>
          </a:xfrm>
          <a:prstGeom prst="rect">
            <a:avLst/>
          </a:prstGeom>
        </p:spPr>
      </p:pic>
      <p:sp>
        <p:nvSpPr>
          <p:cNvPr id="7" name="TextBox 6">
            <a:extLst>
              <a:ext uri="{FF2B5EF4-FFF2-40B4-BE49-F238E27FC236}">
                <a16:creationId xmlns:a16="http://schemas.microsoft.com/office/drawing/2014/main" id="{6AF3B78D-5DA5-542C-6E92-452070CA6648}"/>
              </a:ext>
            </a:extLst>
          </p:cNvPr>
          <p:cNvSpPr txBox="1"/>
          <p:nvPr/>
        </p:nvSpPr>
        <p:spPr>
          <a:xfrm>
            <a:off x="5925312" y="2143399"/>
            <a:ext cx="5861304" cy="3108543"/>
          </a:xfrm>
          <a:custGeom>
            <a:avLst/>
            <a:gdLst>
              <a:gd name="connsiteX0" fmla="*/ 0 w 5861304"/>
              <a:gd name="connsiteY0" fmla="*/ 0 h 3108543"/>
              <a:gd name="connsiteX1" fmla="*/ 5861304 w 5861304"/>
              <a:gd name="connsiteY1" fmla="*/ 0 h 3108543"/>
              <a:gd name="connsiteX2" fmla="*/ 5861304 w 5861304"/>
              <a:gd name="connsiteY2" fmla="*/ 3108543 h 3108543"/>
              <a:gd name="connsiteX3" fmla="*/ 0 w 5861304"/>
              <a:gd name="connsiteY3" fmla="*/ 3108543 h 3108543"/>
              <a:gd name="connsiteX4" fmla="*/ 0 w 5861304"/>
              <a:gd name="connsiteY4" fmla="*/ 0 h 3108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1304" h="3108543" fill="none" extrusionOk="0">
                <a:moveTo>
                  <a:pt x="0" y="0"/>
                </a:moveTo>
                <a:cubicBezTo>
                  <a:pt x="1327174" y="5222"/>
                  <a:pt x="3770256" y="24918"/>
                  <a:pt x="5861304" y="0"/>
                </a:cubicBezTo>
                <a:cubicBezTo>
                  <a:pt x="5700059" y="881063"/>
                  <a:pt x="5817544" y="2152994"/>
                  <a:pt x="5861304" y="3108543"/>
                </a:cubicBezTo>
                <a:cubicBezTo>
                  <a:pt x="4671875" y="2943782"/>
                  <a:pt x="703499" y="3226693"/>
                  <a:pt x="0" y="3108543"/>
                </a:cubicBezTo>
                <a:cubicBezTo>
                  <a:pt x="-55725" y="2246938"/>
                  <a:pt x="17072" y="541625"/>
                  <a:pt x="0" y="0"/>
                </a:cubicBezTo>
                <a:close/>
              </a:path>
              <a:path w="5861304" h="3108543" stroke="0" extrusionOk="0">
                <a:moveTo>
                  <a:pt x="0" y="0"/>
                </a:moveTo>
                <a:cubicBezTo>
                  <a:pt x="988131" y="11849"/>
                  <a:pt x="3261875" y="-161459"/>
                  <a:pt x="5861304" y="0"/>
                </a:cubicBezTo>
                <a:cubicBezTo>
                  <a:pt x="5864434" y="1505838"/>
                  <a:pt x="5760128" y="1841737"/>
                  <a:pt x="5861304" y="3108543"/>
                </a:cubicBezTo>
                <a:cubicBezTo>
                  <a:pt x="4512060" y="2962683"/>
                  <a:pt x="1622298" y="3030219"/>
                  <a:pt x="0" y="3108543"/>
                </a:cubicBezTo>
                <a:cubicBezTo>
                  <a:pt x="74291" y="1932093"/>
                  <a:pt x="168006" y="1378156"/>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algn="just"/>
            <a:r>
              <a:rPr lang="vi-VN" sz="2800" b="1" dirty="0">
                <a:solidFill>
                  <a:srgbClr val="002060"/>
                </a:solidFill>
                <a:latin typeface="Calibri" panose="020F0502020204030204" pitchFamily="34" charset="0"/>
                <a:cs typeface="Calibri" panose="020F0502020204030204" pitchFamily="34" charset="0"/>
              </a:rPr>
              <a:t>Việc sử dụng quạt thông gió cho nhà kính là để tạo hiệu ứng làm mới không khí trong nhà kính, đảm bảo không khí từ ngoài có thể vào trong nhà kính và ngược lại. Từ đó cung cấp đủ lượng oxi cho cây phát triển và thải được khí canonic ra bên ngoài. </a:t>
            </a:r>
          </a:p>
        </p:txBody>
      </p:sp>
    </p:spTree>
    <p:extLst>
      <p:ext uri="{BB962C8B-B14F-4D97-AF65-F5344CB8AC3E}">
        <p14:creationId xmlns:p14="http://schemas.microsoft.com/office/powerpoint/2010/main" val="1148802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A04494D0-68F8-44EA-8321-1585B2B1B5E4}"/>
              </a:ext>
            </a:extLst>
          </p:cNvPr>
          <p:cNvSpPr/>
          <p:nvPr/>
        </p:nvSpPr>
        <p:spPr>
          <a:xfrm>
            <a:off x="381000" y="304800"/>
            <a:ext cx="11582400" cy="6324600"/>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95号-手刻宋"/>
              <a:ea typeface="字魂95号-手刻宋"/>
              <a:cs typeface="+mn-cs"/>
            </a:endParaRPr>
          </a:p>
        </p:txBody>
      </p:sp>
      <p:pic>
        <p:nvPicPr>
          <p:cNvPr id="6" name="Picture 5">
            <a:extLst>
              <a:ext uri="{FF2B5EF4-FFF2-40B4-BE49-F238E27FC236}">
                <a16:creationId xmlns:a16="http://schemas.microsoft.com/office/drawing/2014/main" id="{AB6CEB8C-8F77-A3D1-E659-9C70B2C89755}"/>
              </a:ext>
            </a:extLst>
          </p:cNvPr>
          <p:cNvPicPr>
            <a:picLocks noChangeAspect="1"/>
          </p:cNvPicPr>
          <p:nvPr/>
        </p:nvPicPr>
        <p:blipFill>
          <a:blip r:embed="rId2"/>
          <a:stretch>
            <a:fillRect/>
          </a:stretch>
        </p:blipFill>
        <p:spPr>
          <a:xfrm>
            <a:off x="2236524" y="345233"/>
            <a:ext cx="7010400" cy="943704"/>
          </a:xfrm>
          <a:prstGeom prst="rect">
            <a:avLst/>
          </a:prstGeom>
        </p:spPr>
      </p:pic>
      <p:sp>
        <p:nvSpPr>
          <p:cNvPr id="7" name="TextBox 6">
            <a:extLst>
              <a:ext uri="{FF2B5EF4-FFF2-40B4-BE49-F238E27FC236}">
                <a16:creationId xmlns:a16="http://schemas.microsoft.com/office/drawing/2014/main" id="{6AF3B78D-5DA5-542C-6E92-452070CA6648}"/>
              </a:ext>
            </a:extLst>
          </p:cNvPr>
          <p:cNvSpPr txBox="1"/>
          <p:nvPr/>
        </p:nvSpPr>
        <p:spPr>
          <a:xfrm>
            <a:off x="5641848" y="2399431"/>
            <a:ext cx="6172200" cy="2123658"/>
          </a:xfrm>
          <a:custGeom>
            <a:avLst/>
            <a:gdLst>
              <a:gd name="connsiteX0" fmla="*/ 0 w 6172200"/>
              <a:gd name="connsiteY0" fmla="*/ 0 h 2123658"/>
              <a:gd name="connsiteX1" fmla="*/ 6172200 w 6172200"/>
              <a:gd name="connsiteY1" fmla="*/ 0 h 2123658"/>
              <a:gd name="connsiteX2" fmla="*/ 6172200 w 6172200"/>
              <a:gd name="connsiteY2" fmla="*/ 2123658 h 2123658"/>
              <a:gd name="connsiteX3" fmla="*/ 0 w 6172200"/>
              <a:gd name="connsiteY3" fmla="*/ 2123658 h 2123658"/>
              <a:gd name="connsiteX4" fmla="*/ 0 w 6172200"/>
              <a:gd name="connsiteY4" fmla="*/ 0 h 2123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2200" h="2123658" fill="none" extrusionOk="0">
                <a:moveTo>
                  <a:pt x="0" y="0"/>
                </a:moveTo>
                <a:cubicBezTo>
                  <a:pt x="699932" y="5222"/>
                  <a:pt x="4902352" y="24918"/>
                  <a:pt x="6172200" y="0"/>
                </a:cubicBezTo>
                <a:cubicBezTo>
                  <a:pt x="6010955" y="461505"/>
                  <a:pt x="6128440" y="1389397"/>
                  <a:pt x="6172200" y="2123658"/>
                </a:cubicBezTo>
                <a:cubicBezTo>
                  <a:pt x="3598307" y="1958897"/>
                  <a:pt x="1308787" y="2241808"/>
                  <a:pt x="0" y="2123658"/>
                </a:cubicBezTo>
                <a:cubicBezTo>
                  <a:pt x="-55725" y="1434903"/>
                  <a:pt x="17072" y="221841"/>
                  <a:pt x="0" y="0"/>
                </a:cubicBezTo>
                <a:close/>
              </a:path>
              <a:path w="6172200" h="2123658" stroke="0" extrusionOk="0">
                <a:moveTo>
                  <a:pt x="0" y="0"/>
                </a:moveTo>
                <a:cubicBezTo>
                  <a:pt x="1780007" y="11849"/>
                  <a:pt x="4873118" y="-161459"/>
                  <a:pt x="6172200" y="0"/>
                </a:cubicBezTo>
                <a:cubicBezTo>
                  <a:pt x="6175330" y="976229"/>
                  <a:pt x="6071024" y="1422122"/>
                  <a:pt x="6172200" y="2123658"/>
                </a:cubicBezTo>
                <a:cubicBezTo>
                  <a:pt x="5303902" y="1977798"/>
                  <a:pt x="1945946" y="2045334"/>
                  <a:pt x="0" y="2123658"/>
                </a:cubicBezTo>
                <a:cubicBezTo>
                  <a:pt x="74291" y="1341921"/>
                  <a:pt x="168006" y="763567"/>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vi-VN" sz="4400" b="1" dirty="0">
                <a:solidFill>
                  <a:srgbClr val="002060"/>
                </a:solidFill>
                <a:latin typeface="Calibri" panose="020F0502020204030204" pitchFamily="34" charset="0"/>
                <a:cs typeface="Calibri" panose="020F0502020204030204" pitchFamily="34" charset="0"/>
              </a:rPr>
              <a:t>Sự dụng bình oxi khi lặn là để cung cấp oxi cho sự thở của người thợ lặn.</a:t>
            </a:r>
            <a:endParaRPr kumimoji="0" lang="vi-VN" sz="4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3F2167BB-73FD-0A1F-5E16-E9E5651FBDD9}"/>
              </a:ext>
            </a:extLst>
          </p:cNvPr>
          <p:cNvPicPr>
            <a:picLocks noChangeAspect="1"/>
          </p:cNvPicPr>
          <p:nvPr/>
        </p:nvPicPr>
        <p:blipFill>
          <a:blip r:embed="rId3"/>
          <a:stretch>
            <a:fillRect/>
          </a:stretch>
        </p:blipFill>
        <p:spPr>
          <a:xfrm>
            <a:off x="915162" y="1969961"/>
            <a:ext cx="4586365" cy="3397568"/>
          </a:xfrm>
          <a:prstGeom prst="rect">
            <a:avLst/>
          </a:prstGeom>
        </p:spPr>
      </p:pic>
    </p:spTree>
    <p:extLst>
      <p:ext uri="{BB962C8B-B14F-4D97-AF65-F5344CB8AC3E}">
        <p14:creationId xmlns:p14="http://schemas.microsoft.com/office/powerpoint/2010/main" val="321064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Nhóm 52">
            <a:extLst>
              <a:ext uri="{FF2B5EF4-FFF2-40B4-BE49-F238E27FC236}">
                <a16:creationId xmlns:a16="http://schemas.microsoft.com/office/drawing/2014/main" id="{DA4E98B0-4B5C-5728-A5C7-919D21CF9067}"/>
              </a:ext>
            </a:extLst>
          </p:cNvPr>
          <p:cNvGrpSpPr/>
          <p:nvPr/>
        </p:nvGrpSpPr>
        <p:grpSpPr>
          <a:xfrm>
            <a:off x="2441449" y="1510014"/>
            <a:ext cx="9165336" cy="2403176"/>
            <a:chOff x="-2709109" y="150330"/>
            <a:chExt cx="9293463" cy="5102325"/>
          </a:xfrm>
        </p:grpSpPr>
        <p:sp>
          <p:nvSpPr>
            <p:cNvPr id="4" name="Bong bóng Lời nói: Hình bầu dục 53">
              <a:extLst>
                <a:ext uri="{FF2B5EF4-FFF2-40B4-BE49-F238E27FC236}">
                  <a16:creationId xmlns:a16="http://schemas.microsoft.com/office/drawing/2014/main" id="{C08901D7-0721-FB54-9770-B05AE5E4A5E7}"/>
                </a:ext>
              </a:extLst>
            </p:cNvPr>
            <p:cNvSpPr/>
            <p:nvPr/>
          </p:nvSpPr>
          <p:spPr>
            <a:xfrm>
              <a:off x="-2709109" y="150330"/>
              <a:ext cx="9293463" cy="5102325"/>
            </a:xfrm>
            <a:prstGeom prst="wedgeEllipseCallout">
              <a:avLst>
                <a:gd name="adj1" fmla="val 38399"/>
                <a:gd name="adj2" fmla="val 52853"/>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srgbClr val="D6F4FF"/>
                </a:solidFill>
                <a:effectLst/>
                <a:uLnTx/>
                <a:uFillTx/>
                <a:latin typeface="Calibri"/>
                <a:ea typeface="+mn-ea"/>
                <a:cs typeface="+mn-cs"/>
                <a:sym typeface="Arial"/>
              </a:endParaRPr>
            </a:p>
          </p:txBody>
        </p:sp>
        <p:sp>
          <p:nvSpPr>
            <p:cNvPr id="5" name="Hộp Văn bản 54">
              <a:extLst>
                <a:ext uri="{FF2B5EF4-FFF2-40B4-BE49-F238E27FC236}">
                  <a16:creationId xmlns:a16="http://schemas.microsoft.com/office/drawing/2014/main" id="{A60C9189-5470-F2EB-D652-74C9883B8296}"/>
                </a:ext>
              </a:extLst>
            </p:cNvPr>
            <p:cNvSpPr txBox="1"/>
            <p:nvPr/>
          </p:nvSpPr>
          <p:spPr>
            <a:xfrm>
              <a:off x="-2140714" y="1509899"/>
              <a:ext cx="8278820" cy="2548489"/>
            </a:xfrm>
            <a:prstGeom prst="rect">
              <a:avLst/>
            </a:prstGeom>
            <a:noFill/>
          </p:spPr>
          <p:txBody>
            <a:bodyPr wrap="square" rtlCol="0">
              <a:spAutoFit/>
            </a:bodyPr>
            <a:lstStyle/>
            <a:p>
              <a:pPr marL="0" marR="0" algn="ctr">
                <a:spcBef>
                  <a:spcPts val="0"/>
                </a:spcBef>
                <a:spcAft>
                  <a:spcPts val="0"/>
                </a:spcAft>
              </a:pP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Nêu</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thêm</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ví</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dụ</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việc</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ứng</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dụng</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vai</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trò</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của</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không</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khí</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trong</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đời</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sống</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sản</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 </a:t>
              </a:r>
              <a:r>
                <a:rPr lang="en-US" sz="3600" b="1" dirty="0" err="1">
                  <a:solidFill>
                    <a:srgbClr val="002060"/>
                  </a:solidFill>
                  <a:effectLst/>
                  <a:latin typeface="Calibri" panose="020F0502020204030204" pitchFamily="34" charset="0"/>
                  <a:ea typeface="Arial" panose="020B0604020202020204" pitchFamily="34" charset="0"/>
                  <a:cs typeface="Calibri" panose="020F0502020204030204" pitchFamily="34" charset="0"/>
                </a:rPr>
                <a:t>xuất</a:t>
              </a:r>
              <a:r>
                <a:rPr lang="en-US" sz="3600" b="1" dirty="0">
                  <a:solidFill>
                    <a:srgbClr val="002060"/>
                  </a:solidFill>
                  <a:effectLst/>
                  <a:latin typeface="Calibri" panose="020F0502020204030204" pitchFamily="34" charset="0"/>
                  <a:ea typeface="Arial" panose="020B0604020202020204" pitchFamily="34" charset="0"/>
                  <a:cs typeface="Calibri" panose="020F0502020204030204" pitchFamily="34" charset="0"/>
                </a:rPr>
                <a:t>.</a:t>
              </a:r>
              <a:endPar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spTree>
    <p:extLst>
      <p:ext uri="{BB962C8B-B14F-4D97-AF65-F5344CB8AC3E}">
        <p14:creationId xmlns:p14="http://schemas.microsoft.com/office/powerpoint/2010/main" val="615909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056554C-F24C-8A21-E41F-5ADCE491BD9F}"/>
              </a:ext>
            </a:extLst>
          </p:cNvPr>
          <p:cNvPicPr>
            <a:picLocks noChangeAspect="1"/>
          </p:cNvPicPr>
          <p:nvPr/>
        </p:nvPicPr>
        <p:blipFill>
          <a:blip r:embed="rId3"/>
          <a:stretch>
            <a:fillRect/>
          </a:stretch>
        </p:blipFill>
        <p:spPr>
          <a:xfrm>
            <a:off x="466344" y="2073875"/>
            <a:ext cx="11464290" cy="127682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17902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9A173C6-E030-711F-2010-0F57BC6E9892}"/>
              </a:ext>
            </a:extLst>
          </p:cNvPr>
          <p:cNvSpPr txBox="1"/>
          <p:nvPr/>
        </p:nvSpPr>
        <p:spPr>
          <a:xfrm>
            <a:off x="1078992" y="2393022"/>
            <a:ext cx="9500615" cy="2308324"/>
          </a:xfrm>
          <a:custGeom>
            <a:avLst/>
            <a:gdLst>
              <a:gd name="connsiteX0" fmla="*/ 0 w 9500615"/>
              <a:gd name="connsiteY0" fmla="*/ 0 h 2308324"/>
              <a:gd name="connsiteX1" fmla="*/ 783801 w 9500615"/>
              <a:gd name="connsiteY1" fmla="*/ 0 h 2308324"/>
              <a:gd name="connsiteX2" fmla="*/ 1092571 w 9500615"/>
              <a:gd name="connsiteY2" fmla="*/ 0 h 2308324"/>
              <a:gd name="connsiteX3" fmla="*/ 1781365 w 9500615"/>
              <a:gd name="connsiteY3" fmla="*/ 0 h 2308324"/>
              <a:gd name="connsiteX4" fmla="*/ 2470160 w 9500615"/>
              <a:gd name="connsiteY4" fmla="*/ 0 h 2308324"/>
              <a:gd name="connsiteX5" fmla="*/ 2778930 w 9500615"/>
              <a:gd name="connsiteY5" fmla="*/ 0 h 2308324"/>
              <a:gd name="connsiteX6" fmla="*/ 3277712 w 9500615"/>
              <a:gd name="connsiteY6" fmla="*/ 0 h 2308324"/>
              <a:gd name="connsiteX7" fmla="*/ 3776494 w 9500615"/>
              <a:gd name="connsiteY7" fmla="*/ 0 h 2308324"/>
              <a:gd name="connsiteX8" fmla="*/ 4560295 w 9500615"/>
              <a:gd name="connsiteY8" fmla="*/ 0 h 2308324"/>
              <a:gd name="connsiteX9" fmla="*/ 4869065 w 9500615"/>
              <a:gd name="connsiteY9" fmla="*/ 0 h 2308324"/>
              <a:gd name="connsiteX10" fmla="*/ 5557860 w 9500615"/>
              <a:gd name="connsiteY10" fmla="*/ 0 h 2308324"/>
              <a:gd name="connsiteX11" fmla="*/ 6151648 w 9500615"/>
              <a:gd name="connsiteY11" fmla="*/ 0 h 2308324"/>
              <a:gd name="connsiteX12" fmla="*/ 6555424 w 9500615"/>
              <a:gd name="connsiteY12" fmla="*/ 0 h 2308324"/>
              <a:gd name="connsiteX13" fmla="*/ 7054207 w 9500615"/>
              <a:gd name="connsiteY13" fmla="*/ 0 h 2308324"/>
              <a:gd name="connsiteX14" fmla="*/ 7552989 w 9500615"/>
              <a:gd name="connsiteY14" fmla="*/ 0 h 2308324"/>
              <a:gd name="connsiteX15" fmla="*/ 7861759 w 9500615"/>
              <a:gd name="connsiteY15" fmla="*/ 0 h 2308324"/>
              <a:gd name="connsiteX16" fmla="*/ 8645560 w 9500615"/>
              <a:gd name="connsiteY16" fmla="*/ 0 h 2308324"/>
              <a:gd name="connsiteX17" fmla="*/ 9500615 w 9500615"/>
              <a:gd name="connsiteY17" fmla="*/ 0 h 2308324"/>
              <a:gd name="connsiteX18" fmla="*/ 9500615 w 9500615"/>
              <a:gd name="connsiteY18" fmla="*/ 507831 h 2308324"/>
              <a:gd name="connsiteX19" fmla="*/ 9500615 w 9500615"/>
              <a:gd name="connsiteY19" fmla="*/ 1038746 h 2308324"/>
              <a:gd name="connsiteX20" fmla="*/ 9500615 w 9500615"/>
              <a:gd name="connsiteY20" fmla="*/ 1546577 h 2308324"/>
              <a:gd name="connsiteX21" fmla="*/ 9500615 w 9500615"/>
              <a:gd name="connsiteY21" fmla="*/ 2308324 h 2308324"/>
              <a:gd name="connsiteX22" fmla="*/ 8906827 w 9500615"/>
              <a:gd name="connsiteY22" fmla="*/ 2308324 h 2308324"/>
              <a:gd name="connsiteX23" fmla="*/ 8408044 w 9500615"/>
              <a:gd name="connsiteY23" fmla="*/ 2308324 h 2308324"/>
              <a:gd name="connsiteX24" fmla="*/ 8004268 w 9500615"/>
              <a:gd name="connsiteY24" fmla="*/ 2308324 h 2308324"/>
              <a:gd name="connsiteX25" fmla="*/ 7505486 w 9500615"/>
              <a:gd name="connsiteY25" fmla="*/ 2308324 h 2308324"/>
              <a:gd name="connsiteX26" fmla="*/ 7101710 w 9500615"/>
              <a:gd name="connsiteY26" fmla="*/ 2308324 h 2308324"/>
              <a:gd name="connsiteX27" fmla="*/ 6412915 w 9500615"/>
              <a:gd name="connsiteY27" fmla="*/ 2308324 h 2308324"/>
              <a:gd name="connsiteX28" fmla="*/ 5914133 w 9500615"/>
              <a:gd name="connsiteY28" fmla="*/ 2308324 h 2308324"/>
              <a:gd name="connsiteX29" fmla="*/ 5605363 w 9500615"/>
              <a:gd name="connsiteY29" fmla="*/ 2308324 h 2308324"/>
              <a:gd name="connsiteX30" fmla="*/ 5011574 w 9500615"/>
              <a:gd name="connsiteY30" fmla="*/ 2308324 h 2308324"/>
              <a:gd name="connsiteX31" fmla="*/ 4417786 w 9500615"/>
              <a:gd name="connsiteY31" fmla="*/ 2308324 h 2308324"/>
              <a:gd name="connsiteX32" fmla="*/ 3633985 w 9500615"/>
              <a:gd name="connsiteY32" fmla="*/ 2308324 h 2308324"/>
              <a:gd name="connsiteX33" fmla="*/ 3230209 w 9500615"/>
              <a:gd name="connsiteY33" fmla="*/ 2308324 h 2308324"/>
              <a:gd name="connsiteX34" fmla="*/ 2731427 w 9500615"/>
              <a:gd name="connsiteY34" fmla="*/ 2308324 h 2308324"/>
              <a:gd name="connsiteX35" fmla="*/ 2137638 w 9500615"/>
              <a:gd name="connsiteY35" fmla="*/ 2308324 h 2308324"/>
              <a:gd name="connsiteX36" fmla="*/ 1638856 w 9500615"/>
              <a:gd name="connsiteY36" fmla="*/ 2308324 h 2308324"/>
              <a:gd name="connsiteX37" fmla="*/ 1235080 w 9500615"/>
              <a:gd name="connsiteY37" fmla="*/ 2308324 h 2308324"/>
              <a:gd name="connsiteX38" fmla="*/ 926310 w 9500615"/>
              <a:gd name="connsiteY38" fmla="*/ 2308324 h 2308324"/>
              <a:gd name="connsiteX39" fmla="*/ 522534 w 9500615"/>
              <a:gd name="connsiteY39" fmla="*/ 2308324 h 2308324"/>
              <a:gd name="connsiteX40" fmla="*/ 0 w 9500615"/>
              <a:gd name="connsiteY40" fmla="*/ 2308324 h 2308324"/>
              <a:gd name="connsiteX41" fmla="*/ 0 w 9500615"/>
              <a:gd name="connsiteY41" fmla="*/ 1708160 h 2308324"/>
              <a:gd name="connsiteX42" fmla="*/ 0 w 9500615"/>
              <a:gd name="connsiteY42" fmla="*/ 1177245 h 2308324"/>
              <a:gd name="connsiteX43" fmla="*/ 0 w 9500615"/>
              <a:gd name="connsiteY43" fmla="*/ 553998 h 2308324"/>
              <a:gd name="connsiteX44" fmla="*/ 0 w 9500615"/>
              <a:gd name="connsiteY44" fmla="*/ 0 h 2308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500615" h="2308324" fill="none" extrusionOk="0">
                <a:moveTo>
                  <a:pt x="0" y="0"/>
                </a:moveTo>
                <a:cubicBezTo>
                  <a:pt x="292394" y="-37414"/>
                  <a:pt x="532285" y="80074"/>
                  <a:pt x="783801" y="0"/>
                </a:cubicBezTo>
                <a:cubicBezTo>
                  <a:pt x="1035317" y="-80074"/>
                  <a:pt x="1002478" y="25549"/>
                  <a:pt x="1092571" y="0"/>
                </a:cubicBezTo>
                <a:cubicBezTo>
                  <a:pt x="1182664" y="-25549"/>
                  <a:pt x="1516130" y="21196"/>
                  <a:pt x="1781365" y="0"/>
                </a:cubicBezTo>
                <a:cubicBezTo>
                  <a:pt x="2046600" y="-21196"/>
                  <a:pt x="2300027" y="31170"/>
                  <a:pt x="2470160" y="0"/>
                </a:cubicBezTo>
                <a:cubicBezTo>
                  <a:pt x="2640293" y="-31170"/>
                  <a:pt x="2625038" y="14726"/>
                  <a:pt x="2778930" y="0"/>
                </a:cubicBezTo>
                <a:cubicBezTo>
                  <a:pt x="2932822" y="-14726"/>
                  <a:pt x="3052690" y="34398"/>
                  <a:pt x="3277712" y="0"/>
                </a:cubicBezTo>
                <a:cubicBezTo>
                  <a:pt x="3502734" y="-34398"/>
                  <a:pt x="3671892" y="55430"/>
                  <a:pt x="3776494" y="0"/>
                </a:cubicBezTo>
                <a:cubicBezTo>
                  <a:pt x="3881096" y="-55430"/>
                  <a:pt x="4335319" y="32488"/>
                  <a:pt x="4560295" y="0"/>
                </a:cubicBezTo>
                <a:cubicBezTo>
                  <a:pt x="4785271" y="-32488"/>
                  <a:pt x="4799638" y="1708"/>
                  <a:pt x="4869065" y="0"/>
                </a:cubicBezTo>
                <a:cubicBezTo>
                  <a:pt x="4938492" y="-1708"/>
                  <a:pt x="5252050" y="24054"/>
                  <a:pt x="5557860" y="0"/>
                </a:cubicBezTo>
                <a:cubicBezTo>
                  <a:pt x="5863670" y="-24054"/>
                  <a:pt x="5868729" y="20173"/>
                  <a:pt x="6151648" y="0"/>
                </a:cubicBezTo>
                <a:cubicBezTo>
                  <a:pt x="6434567" y="-20173"/>
                  <a:pt x="6405979" y="16666"/>
                  <a:pt x="6555424" y="0"/>
                </a:cubicBezTo>
                <a:cubicBezTo>
                  <a:pt x="6704869" y="-16666"/>
                  <a:pt x="6854127" y="9052"/>
                  <a:pt x="7054207" y="0"/>
                </a:cubicBezTo>
                <a:cubicBezTo>
                  <a:pt x="7254287" y="-9052"/>
                  <a:pt x="7437922" y="10472"/>
                  <a:pt x="7552989" y="0"/>
                </a:cubicBezTo>
                <a:cubicBezTo>
                  <a:pt x="7668056" y="-10472"/>
                  <a:pt x="7755585" y="32618"/>
                  <a:pt x="7861759" y="0"/>
                </a:cubicBezTo>
                <a:cubicBezTo>
                  <a:pt x="7967933" y="-32618"/>
                  <a:pt x="8305352" y="77773"/>
                  <a:pt x="8645560" y="0"/>
                </a:cubicBezTo>
                <a:cubicBezTo>
                  <a:pt x="8985768" y="-77773"/>
                  <a:pt x="9310341" y="92714"/>
                  <a:pt x="9500615" y="0"/>
                </a:cubicBezTo>
                <a:cubicBezTo>
                  <a:pt x="9504875" y="194250"/>
                  <a:pt x="9442379" y="264912"/>
                  <a:pt x="9500615" y="507831"/>
                </a:cubicBezTo>
                <a:cubicBezTo>
                  <a:pt x="9558851" y="750750"/>
                  <a:pt x="9443660" y="843111"/>
                  <a:pt x="9500615" y="1038746"/>
                </a:cubicBezTo>
                <a:cubicBezTo>
                  <a:pt x="9557570" y="1234381"/>
                  <a:pt x="9474536" y="1439508"/>
                  <a:pt x="9500615" y="1546577"/>
                </a:cubicBezTo>
                <a:cubicBezTo>
                  <a:pt x="9526694" y="1653646"/>
                  <a:pt x="9479275" y="2132471"/>
                  <a:pt x="9500615" y="2308324"/>
                </a:cubicBezTo>
                <a:cubicBezTo>
                  <a:pt x="9239783" y="2334471"/>
                  <a:pt x="9152263" y="2267483"/>
                  <a:pt x="8906827" y="2308324"/>
                </a:cubicBezTo>
                <a:cubicBezTo>
                  <a:pt x="8661391" y="2349165"/>
                  <a:pt x="8646331" y="2268969"/>
                  <a:pt x="8408044" y="2308324"/>
                </a:cubicBezTo>
                <a:cubicBezTo>
                  <a:pt x="8169757" y="2347679"/>
                  <a:pt x="8170190" y="2295349"/>
                  <a:pt x="8004268" y="2308324"/>
                </a:cubicBezTo>
                <a:cubicBezTo>
                  <a:pt x="7838346" y="2321299"/>
                  <a:pt x="7631333" y="2274310"/>
                  <a:pt x="7505486" y="2308324"/>
                </a:cubicBezTo>
                <a:cubicBezTo>
                  <a:pt x="7379639" y="2342338"/>
                  <a:pt x="7213893" y="2263151"/>
                  <a:pt x="7101710" y="2308324"/>
                </a:cubicBezTo>
                <a:cubicBezTo>
                  <a:pt x="6989527" y="2353497"/>
                  <a:pt x="6634783" y="2253141"/>
                  <a:pt x="6412915" y="2308324"/>
                </a:cubicBezTo>
                <a:cubicBezTo>
                  <a:pt x="6191047" y="2363507"/>
                  <a:pt x="6153754" y="2296958"/>
                  <a:pt x="5914133" y="2308324"/>
                </a:cubicBezTo>
                <a:cubicBezTo>
                  <a:pt x="5674512" y="2319690"/>
                  <a:pt x="5738248" y="2293969"/>
                  <a:pt x="5605363" y="2308324"/>
                </a:cubicBezTo>
                <a:cubicBezTo>
                  <a:pt x="5472478" y="2322679"/>
                  <a:pt x="5206196" y="2294640"/>
                  <a:pt x="5011574" y="2308324"/>
                </a:cubicBezTo>
                <a:cubicBezTo>
                  <a:pt x="4816952" y="2322008"/>
                  <a:pt x="4655944" y="2272308"/>
                  <a:pt x="4417786" y="2308324"/>
                </a:cubicBezTo>
                <a:cubicBezTo>
                  <a:pt x="4179628" y="2344340"/>
                  <a:pt x="3809590" y="2230544"/>
                  <a:pt x="3633985" y="2308324"/>
                </a:cubicBezTo>
                <a:cubicBezTo>
                  <a:pt x="3458380" y="2386104"/>
                  <a:pt x="3394564" y="2303597"/>
                  <a:pt x="3230209" y="2308324"/>
                </a:cubicBezTo>
                <a:cubicBezTo>
                  <a:pt x="3065854" y="2313051"/>
                  <a:pt x="2903974" y="2250151"/>
                  <a:pt x="2731427" y="2308324"/>
                </a:cubicBezTo>
                <a:cubicBezTo>
                  <a:pt x="2558880" y="2366497"/>
                  <a:pt x="2281560" y="2251968"/>
                  <a:pt x="2137638" y="2308324"/>
                </a:cubicBezTo>
                <a:cubicBezTo>
                  <a:pt x="1993716" y="2364680"/>
                  <a:pt x="1742499" y="2276664"/>
                  <a:pt x="1638856" y="2308324"/>
                </a:cubicBezTo>
                <a:cubicBezTo>
                  <a:pt x="1535213" y="2339984"/>
                  <a:pt x="1365065" y="2289778"/>
                  <a:pt x="1235080" y="2308324"/>
                </a:cubicBezTo>
                <a:cubicBezTo>
                  <a:pt x="1105095" y="2326870"/>
                  <a:pt x="1071178" y="2283297"/>
                  <a:pt x="926310" y="2308324"/>
                </a:cubicBezTo>
                <a:cubicBezTo>
                  <a:pt x="781442" y="2333351"/>
                  <a:pt x="682706" y="2274221"/>
                  <a:pt x="522534" y="2308324"/>
                </a:cubicBezTo>
                <a:cubicBezTo>
                  <a:pt x="362362" y="2342427"/>
                  <a:pt x="180556" y="2248438"/>
                  <a:pt x="0" y="2308324"/>
                </a:cubicBezTo>
                <a:cubicBezTo>
                  <a:pt x="-60911" y="2149207"/>
                  <a:pt x="15151" y="1931893"/>
                  <a:pt x="0" y="1708160"/>
                </a:cubicBezTo>
                <a:cubicBezTo>
                  <a:pt x="-15151" y="1484427"/>
                  <a:pt x="3339" y="1415767"/>
                  <a:pt x="0" y="1177245"/>
                </a:cubicBezTo>
                <a:cubicBezTo>
                  <a:pt x="-3339" y="938724"/>
                  <a:pt x="56638" y="833604"/>
                  <a:pt x="0" y="553998"/>
                </a:cubicBezTo>
                <a:cubicBezTo>
                  <a:pt x="-56638" y="274392"/>
                  <a:pt x="46760" y="127252"/>
                  <a:pt x="0" y="0"/>
                </a:cubicBezTo>
                <a:close/>
              </a:path>
              <a:path w="9500615" h="2308324" stroke="0" extrusionOk="0">
                <a:moveTo>
                  <a:pt x="0" y="0"/>
                </a:moveTo>
                <a:cubicBezTo>
                  <a:pt x="172205" y="-7280"/>
                  <a:pt x="442911" y="18231"/>
                  <a:pt x="688795" y="0"/>
                </a:cubicBezTo>
                <a:cubicBezTo>
                  <a:pt x="934679" y="-18231"/>
                  <a:pt x="1005635" y="8036"/>
                  <a:pt x="1282583" y="0"/>
                </a:cubicBezTo>
                <a:cubicBezTo>
                  <a:pt x="1559531" y="-8036"/>
                  <a:pt x="1680845" y="7916"/>
                  <a:pt x="1781365" y="0"/>
                </a:cubicBezTo>
                <a:cubicBezTo>
                  <a:pt x="1881885" y="-7916"/>
                  <a:pt x="2268844" y="49738"/>
                  <a:pt x="2470160" y="0"/>
                </a:cubicBezTo>
                <a:cubicBezTo>
                  <a:pt x="2671476" y="-49738"/>
                  <a:pt x="2832156" y="31255"/>
                  <a:pt x="3158954" y="0"/>
                </a:cubicBezTo>
                <a:cubicBezTo>
                  <a:pt x="3485752" y="-31255"/>
                  <a:pt x="3598207" y="39368"/>
                  <a:pt x="3847749" y="0"/>
                </a:cubicBezTo>
                <a:cubicBezTo>
                  <a:pt x="4097292" y="-39368"/>
                  <a:pt x="4164273" y="15220"/>
                  <a:pt x="4441538" y="0"/>
                </a:cubicBezTo>
                <a:cubicBezTo>
                  <a:pt x="4718803" y="-15220"/>
                  <a:pt x="4826823" y="9312"/>
                  <a:pt x="5035326" y="0"/>
                </a:cubicBezTo>
                <a:cubicBezTo>
                  <a:pt x="5243829" y="-9312"/>
                  <a:pt x="5257886" y="44473"/>
                  <a:pt x="5439102" y="0"/>
                </a:cubicBezTo>
                <a:cubicBezTo>
                  <a:pt x="5620318" y="-44473"/>
                  <a:pt x="5931375" y="38408"/>
                  <a:pt x="6222903" y="0"/>
                </a:cubicBezTo>
                <a:cubicBezTo>
                  <a:pt x="6514431" y="-38408"/>
                  <a:pt x="6578792" y="50854"/>
                  <a:pt x="6816691" y="0"/>
                </a:cubicBezTo>
                <a:cubicBezTo>
                  <a:pt x="7054590" y="-50854"/>
                  <a:pt x="7208511" y="9873"/>
                  <a:pt x="7315474" y="0"/>
                </a:cubicBezTo>
                <a:cubicBezTo>
                  <a:pt x="7422437" y="-9873"/>
                  <a:pt x="7550067" y="22111"/>
                  <a:pt x="7719250" y="0"/>
                </a:cubicBezTo>
                <a:cubicBezTo>
                  <a:pt x="7888433" y="-22111"/>
                  <a:pt x="8073365" y="9395"/>
                  <a:pt x="8218032" y="0"/>
                </a:cubicBezTo>
                <a:cubicBezTo>
                  <a:pt x="8362699" y="-9395"/>
                  <a:pt x="8597227" y="7801"/>
                  <a:pt x="8811820" y="0"/>
                </a:cubicBezTo>
                <a:cubicBezTo>
                  <a:pt x="9026413" y="-7801"/>
                  <a:pt x="9347593" y="11468"/>
                  <a:pt x="9500615" y="0"/>
                </a:cubicBezTo>
                <a:cubicBezTo>
                  <a:pt x="9537171" y="116877"/>
                  <a:pt x="9437769" y="289360"/>
                  <a:pt x="9500615" y="530915"/>
                </a:cubicBezTo>
                <a:cubicBezTo>
                  <a:pt x="9563461" y="772470"/>
                  <a:pt x="9479002" y="866520"/>
                  <a:pt x="9500615" y="1131079"/>
                </a:cubicBezTo>
                <a:cubicBezTo>
                  <a:pt x="9522228" y="1395638"/>
                  <a:pt x="9495016" y="1588986"/>
                  <a:pt x="9500615" y="1754326"/>
                </a:cubicBezTo>
                <a:cubicBezTo>
                  <a:pt x="9506214" y="1919666"/>
                  <a:pt x="9441174" y="2108875"/>
                  <a:pt x="9500615" y="2308324"/>
                </a:cubicBezTo>
                <a:cubicBezTo>
                  <a:pt x="9407924" y="2329113"/>
                  <a:pt x="9330624" y="2293531"/>
                  <a:pt x="9191845" y="2308324"/>
                </a:cubicBezTo>
                <a:cubicBezTo>
                  <a:pt x="9053066" y="2323117"/>
                  <a:pt x="8977516" y="2281302"/>
                  <a:pt x="8788069" y="2308324"/>
                </a:cubicBezTo>
                <a:cubicBezTo>
                  <a:pt x="8598622" y="2335346"/>
                  <a:pt x="8331542" y="2293219"/>
                  <a:pt x="8099274" y="2308324"/>
                </a:cubicBezTo>
                <a:cubicBezTo>
                  <a:pt x="7867006" y="2323429"/>
                  <a:pt x="7938000" y="2307543"/>
                  <a:pt x="7790504" y="2308324"/>
                </a:cubicBezTo>
                <a:cubicBezTo>
                  <a:pt x="7643008" y="2309105"/>
                  <a:pt x="7328041" y="2252605"/>
                  <a:pt x="7101710" y="2308324"/>
                </a:cubicBezTo>
                <a:cubicBezTo>
                  <a:pt x="6875379" y="2364043"/>
                  <a:pt x="6737773" y="2284750"/>
                  <a:pt x="6507921" y="2308324"/>
                </a:cubicBezTo>
                <a:cubicBezTo>
                  <a:pt x="6278069" y="2331898"/>
                  <a:pt x="6310780" y="2308192"/>
                  <a:pt x="6199151" y="2308324"/>
                </a:cubicBezTo>
                <a:cubicBezTo>
                  <a:pt x="6087522" y="2308456"/>
                  <a:pt x="5745290" y="2290212"/>
                  <a:pt x="5415351" y="2308324"/>
                </a:cubicBezTo>
                <a:cubicBezTo>
                  <a:pt x="5085412" y="2326436"/>
                  <a:pt x="4920120" y="2307285"/>
                  <a:pt x="4726556" y="2308324"/>
                </a:cubicBezTo>
                <a:cubicBezTo>
                  <a:pt x="4532993" y="2309363"/>
                  <a:pt x="4336780" y="2243710"/>
                  <a:pt x="4132768" y="2308324"/>
                </a:cubicBezTo>
                <a:cubicBezTo>
                  <a:pt x="3928756" y="2372938"/>
                  <a:pt x="3687131" y="2242793"/>
                  <a:pt x="3348967" y="2308324"/>
                </a:cubicBezTo>
                <a:cubicBezTo>
                  <a:pt x="3010803" y="2373855"/>
                  <a:pt x="3030326" y="2267466"/>
                  <a:pt x="2755178" y="2308324"/>
                </a:cubicBezTo>
                <a:cubicBezTo>
                  <a:pt x="2480030" y="2349182"/>
                  <a:pt x="2456664" y="2305248"/>
                  <a:pt x="2351402" y="2308324"/>
                </a:cubicBezTo>
                <a:cubicBezTo>
                  <a:pt x="2246140" y="2311400"/>
                  <a:pt x="1818668" y="2289050"/>
                  <a:pt x="1662608" y="2308324"/>
                </a:cubicBezTo>
                <a:cubicBezTo>
                  <a:pt x="1506548" y="2327598"/>
                  <a:pt x="1180389" y="2273896"/>
                  <a:pt x="878807" y="2308324"/>
                </a:cubicBezTo>
                <a:cubicBezTo>
                  <a:pt x="577225" y="2342752"/>
                  <a:pt x="196747" y="2243875"/>
                  <a:pt x="0" y="2308324"/>
                </a:cubicBezTo>
                <a:cubicBezTo>
                  <a:pt x="-60795" y="2118514"/>
                  <a:pt x="13043" y="1980806"/>
                  <a:pt x="0" y="1777409"/>
                </a:cubicBezTo>
                <a:cubicBezTo>
                  <a:pt x="-13043" y="1574013"/>
                  <a:pt x="52703" y="1431334"/>
                  <a:pt x="0" y="1269578"/>
                </a:cubicBezTo>
                <a:cubicBezTo>
                  <a:pt x="-52703" y="1107822"/>
                  <a:pt x="5323" y="920116"/>
                  <a:pt x="0" y="646331"/>
                </a:cubicBezTo>
                <a:cubicBezTo>
                  <a:pt x="-5323" y="372546"/>
                  <a:pt x="5804" y="239593"/>
                  <a:pt x="0" y="0"/>
                </a:cubicBezTo>
                <a:close/>
              </a:path>
            </a:pathLst>
          </a:custGeom>
          <a:solidFill>
            <a:srgbClr val="FDE3E9"/>
          </a:solidFill>
          <a:ln w="28575">
            <a:solidFill>
              <a:srgbClr val="70391B"/>
            </a:solidFill>
            <a:prstDash val="dashDot"/>
            <a:extLst>
              <a:ext uri="{C807C97D-BFC1-408E-A445-0C87EB9F89A2}">
                <ask:lineSketchStyleProps xmlns:ask="http://schemas.microsoft.com/office/drawing/2018/sketchyshapes" sd="2711469338">
                  <a:prstGeom prst="rect">
                    <a:avLst/>
                  </a:prstGeom>
                  <ask:type>
                    <ask:lineSketchScribble/>
                  </ask:type>
                </ask:lineSketchStyleProps>
              </a:ext>
            </a:extLst>
          </a:ln>
        </p:spPr>
        <p:txBody>
          <a:bodyPr wrap="square">
            <a:spAutoFit/>
          </a:bodyPr>
          <a:lstStyle/>
          <a:p>
            <a:pPr algn="just"/>
            <a:r>
              <a:rPr lang="nl-NL" sz="4800" b="1" dirty="0">
                <a:latin typeface="Cambria" panose="02040503050406030204" pitchFamily="18" charset="0"/>
                <a:ea typeface="Cambria" panose="02040503050406030204" pitchFamily="18" charset="0"/>
              </a:rPr>
              <a:t>Về nhà: Tìm hiểu  thêm việc ứng dụng vai trò của không khí trong đời sống, sản xuất.</a:t>
            </a:r>
            <a:endParaRPr lang="en-US" sz="4800" b="1" dirty="0">
              <a:latin typeface="Cambria" panose="02040503050406030204" pitchFamily="18" charset="0"/>
              <a:ea typeface="Cambria" panose="02040503050406030204" pitchFamily="18" charset="0"/>
            </a:endParaRPr>
          </a:p>
        </p:txBody>
      </p:sp>
      <p:pic>
        <p:nvPicPr>
          <p:cNvPr id="5" name="Picture 4">
            <a:extLst>
              <a:ext uri="{FF2B5EF4-FFF2-40B4-BE49-F238E27FC236}">
                <a16:creationId xmlns:a16="http://schemas.microsoft.com/office/drawing/2014/main" id="{B0E6A5D7-F58B-577E-9680-517A8D14471B}"/>
              </a:ext>
            </a:extLst>
          </p:cNvPr>
          <p:cNvPicPr>
            <a:picLocks noChangeAspect="1"/>
          </p:cNvPicPr>
          <p:nvPr/>
        </p:nvPicPr>
        <p:blipFill>
          <a:blip r:embed="rId3"/>
          <a:stretch>
            <a:fillRect/>
          </a:stretch>
        </p:blipFill>
        <p:spPr>
          <a:xfrm>
            <a:off x="3123046" y="621154"/>
            <a:ext cx="6986622" cy="1926503"/>
          </a:xfrm>
          <a:prstGeom prst="rect">
            <a:avLst/>
          </a:prstGeom>
        </p:spPr>
      </p:pic>
    </p:spTree>
    <p:extLst>
      <p:ext uri="{BB962C8B-B14F-4D97-AF65-F5344CB8AC3E}">
        <p14:creationId xmlns:p14="http://schemas.microsoft.com/office/powerpoint/2010/main" val="3390574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by="(-#ppt_w*2)" calcmode="lin" valueType="num">
                                      <p:cBhvr rctx="PPT">
                                        <p:cTn id="7" dur="500" autoRev="1" fill="hold">
                                          <p:stCondLst>
                                            <p:cond delay="0"/>
                                          </p:stCondLst>
                                        </p:cTn>
                                        <p:tgtEl>
                                          <p:spTgt spid="4"/>
                                        </p:tgtEl>
                                        <p:attrNameLst>
                                          <p:attrName>ppt_w</p:attrName>
                                        </p:attrNameLst>
                                      </p:cBhvr>
                                    </p:anim>
                                    <p:anim by="(#ppt_w*0.50)" calcmode="lin" valueType="num">
                                      <p:cBhvr>
                                        <p:cTn id="8" dur="500" decel="50000" autoRev="1" fill="hold">
                                          <p:stCondLst>
                                            <p:cond delay="0"/>
                                          </p:stCondLst>
                                        </p:cTn>
                                        <p:tgtEl>
                                          <p:spTgt spid="4"/>
                                        </p:tgtEl>
                                        <p:attrNameLst>
                                          <p:attrName>ppt_x</p:attrName>
                                        </p:attrNameLst>
                                      </p:cBhvr>
                                    </p:anim>
                                    <p:anim from="(-#ppt_h/2)" to="(#ppt_y)" calcmode="lin" valueType="num">
                                      <p:cBhvr>
                                        <p:cTn id="9" dur="1000" fill="hold">
                                          <p:stCondLst>
                                            <p:cond delay="0"/>
                                          </p:stCondLst>
                                        </p:cTn>
                                        <p:tgtEl>
                                          <p:spTgt spid="4"/>
                                        </p:tgtEl>
                                        <p:attrNameLst>
                                          <p:attrName>ppt_y</p:attrName>
                                        </p:attrNameLst>
                                      </p:cBhvr>
                                    </p:anim>
                                    <p:animRot by="21600000">
                                      <p:cBhvr>
                                        <p:cTn id="10" dur="1000" fill="hold">
                                          <p:stCondLst>
                                            <p:cond delay="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FA3085A7-1E9B-4A52-BF2E-A773B58A26CC}"/>
              </a:ext>
            </a:extLst>
          </p:cNvPr>
          <p:cNvGrpSpPr/>
          <p:nvPr/>
        </p:nvGrpSpPr>
        <p:grpSpPr>
          <a:xfrm>
            <a:off x="-206828" y="0"/>
            <a:ext cx="9492342" cy="5889850"/>
            <a:chOff x="0" y="-339495"/>
            <a:chExt cx="9492342" cy="5889850"/>
          </a:xfrm>
        </p:grpSpPr>
        <p:pic>
          <p:nvPicPr>
            <p:cNvPr id="17" name="Picture 16" descr="Shape, circle&#10;&#10;Description automatically generated">
              <a:extLst>
                <a:ext uri="{FF2B5EF4-FFF2-40B4-BE49-F238E27FC236}">
                  <a16:creationId xmlns:a16="http://schemas.microsoft.com/office/drawing/2014/main" id="{04783FA0-26FA-4660-9B89-7F94B2F77E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9495"/>
              <a:ext cx="9492342" cy="5889850"/>
            </a:xfrm>
            <a:prstGeom prst="rect">
              <a:avLst/>
            </a:prstGeom>
          </p:spPr>
        </p:pic>
        <p:grpSp>
          <p:nvGrpSpPr>
            <p:cNvPr id="8" name="组合 12">
              <a:extLst>
                <a:ext uri="{FF2B5EF4-FFF2-40B4-BE49-F238E27FC236}">
                  <a16:creationId xmlns:a16="http://schemas.microsoft.com/office/drawing/2014/main" id="{C2C6E95D-D545-44AC-AA2C-E8BE7EEA086D}"/>
                </a:ext>
              </a:extLst>
            </p:cNvPr>
            <p:cNvGrpSpPr/>
            <p:nvPr/>
          </p:nvGrpSpPr>
          <p:grpSpPr>
            <a:xfrm>
              <a:off x="670052" y="845779"/>
              <a:ext cx="8274112" cy="3507837"/>
              <a:chOff x="-915548" y="873043"/>
              <a:chExt cx="8661771" cy="2531326"/>
            </a:xfrm>
          </p:grpSpPr>
          <p:sp>
            <p:nvSpPr>
              <p:cNvPr id="13" name="矩形 7">
                <a:extLst>
                  <a:ext uri="{FF2B5EF4-FFF2-40B4-BE49-F238E27FC236}">
                    <a16:creationId xmlns:a16="http://schemas.microsoft.com/office/drawing/2014/main" id="{26D2F2FF-CD7B-4196-A344-7A81EF2EB154}"/>
                  </a:ext>
                </a:extLst>
              </p:cNvPr>
              <p:cNvSpPr/>
              <p:nvPr/>
            </p:nvSpPr>
            <p:spPr>
              <a:xfrm>
                <a:off x="-915548" y="1560958"/>
                <a:ext cx="8661771" cy="1843411"/>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0" normalizeH="0" baseline="0" noProof="0">
                    <a:ln w="152400">
                      <a:solidFill>
                        <a:prstClr val="white"/>
                      </a:solidFill>
                    </a:ln>
                    <a:solidFill>
                      <a:prstClr val="white"/>
                    </a:solidFill>
                    <a:effectLst>
                      <a:innerShdw blurRad="63500" dist="50800" dir="13500000">
                        <a:prstClr val="black">
                          <a:alpha val="50000"/>
                        </a:prstClr>
                      </a:innerShdw>
                    </a:effectLst>
                    <a:uLnTx/>
                    <a:uFillTx/>
                    <a:latin typeface="UTM Guanine" panose="02040603050506020204" pitchFamily="18" charset="0"/>
                    <a:ea typeface="字魂27号-布丁体" panose="00000505000000000000" pitchFamily="2" charset="-122"/>
                    <a:cs typeface="+mn-cs"/>
                  </a:rPr>
                  <a:t>CHÚC CÁC EM HỌC TỐT</a:t>
                </a:r>
                <a:endParaRPr kumimoji="0" lang="zh-CN" altLang="en-US" sz="8000" b="0" i="0" u="none" strike="noStrike" kern="1200" cap="none" spc="0" normalizeH="0" baseline="0" noProof="0" dirty="0">
                  <a:ln w="152400">
                    <a:solidFill>
                      <a:prstClr val="white"/>
                    </a:solidFill>
                  </a:ln>
                  <a:solidFill>
                    <a:prstClr val="white"/>
                  </a:solidFill>
                  <a:effectLst>
                    <a:innerShdw blurRad="63500" dist="50800" dir="13500000">
                      <a:prstClr val="black">
                        <a:alpha val="50000"/>
                      </a:prstClr>
                    </a:innerShdw>
                  </a:effectLst>
                  <a:uLnTx/>
                  <a:uFillTx/>
                  <a:latin typeface="UTM Guanine" panose="02040603050506020204" pitchFamily="18" charset="0"/>
                  <a:ea typeface="字魂27号-布丁体" panose="00000505000000000000" pitchFamily="2" charset="-122"/>
                  <a:cs typeface="+mn-cs"/>
                </a:endParaRPr>
              </a:p>
            </p:txBody>
          </p:sp>
          <p:grpSp>
            <p:nvGrpSpPr>
              <p:cNvPr id="10" name="组合 9">
                <a:extLst>
                  <a:ext uri="{FF2B5EF4-FFF2-40B4-BE49-F238E27FC236}">
                    <a16:creationId xmlns:a16="http://schemas.microsoft.com/office/drawing/2014/main" id="{9AB05F3F-1E85-4CFB-B8CD-3684FC70076E}"/>
                  </a:ext>
                </a:extLst>
              </p:cNvPr>
              <p:cNvGrpSpPr/>
              <p:nvPr/>
            </p:nvGrpSpPr>
            <p:grpSpPr>
              <a:xfrm>
                <a:off x="3583560" y="873043"/>
                <a:ext cx="193386" cy="1057461"/>
                <a:chOff x="3771007" y="1083236"/>
                <a:chExt cx="193386" cy="1057461"/>
              </a:xfrm>
            </p:grpSpPr>
            <p:sp>
              <p:nvSpPr>
                <p:cNvPr id="11" name="矩形 10">
                  <a:extLst>
                    <a:ext uri="{FF2B5EF4-FFF2-40B4-BE49-F238E27FC236}">
                      <a16:creationId xmlns:a16="http://schemas.microsoft.com/office/drawing/2014/main" id="{9BC96220-743D-41DF-BC95-FF0CD5940A14}"/>
                    </a:ext>
                  </a:extLst>
                </p:cNvPr>
                <p:cNvSpPr/>
                <p:nvPr/>
              </p:nvSpPr>
              <p:spPr>
                <a:xfrm>
                  <a:off x="3771007" y="1083236"/>
                  <a:ext cx="193386" cy="104386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8800" b="0" i="0" u="none" strike="noStrike" kern="1200" cap="none" spc="0" normalizeH="0" baseline="0" noProof="0" dirty="0">
                    <a:ln w="152400">
                      <a:solidFill>
                        <a:prstClr val="white"/>
                      </a:solidFill>
                    </a:ln>
                    <a:solidFill>
                      <a:prstClr val="white"/>
                    </a:solidFill>
                    <a:effectLst>
                      <a:innerShdw blurRad="63500" dist="50800" dir="13500000">
                        <a:prstClr val="black">
                          <a:alpha val="50000"/>
                        </a:prstClr>
                      </a:innerShdw>
                    </a:effectLst>
                    <a:uLnTx/>
                    <a:uFillTx/>
                    <a:latin typeface="UTM Guanine" panose="02040603050506020204" pitchFamily="18" charset="0"/>
                    <a:ea typeface="字魂27号-布丁体" panose="00000505000000000000" pitchFamily="2" charset="-122"/>
                    <a:cs typeface="+mn-cs"/>
                  </a:endParaRPr>
                </a:p>
              </p:txBody>
            </p:sp>
            <p:sp>
              <p:nvSpPr>
                <p:cNvPr id="12" name="矩形 11">
                  <a:extLst>
                    <a:ext uri="{FF2B5EF4-FFF2-40B4-BE49-F238E27FC236}">
                      <a16:creationId xmlns:a16="http://schemas.microsoft.com/office/drawing/2014/main" id="{47B0EA05-5CA3-49AA-A7C6-A0E1E8374E98}"/>
                    </a:ext>
                  </a:extLst>
                </p:cNvPr>
                <p:cNvSpPr/>
                <p:nvPr/>
              </p:nvSpPr>
              <p:spPr>
                <a:xfrm>
                  <a:off x="3771007" y="1096837"/>
                  <a:ext cx="193386" cy="104386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8800" b="0" i="0" u="none" strike="noStrike" kern="1200" cap="none" spc="0" normalizeH="0" baseline="0" noProof="0" dirty="0">
                    <a:ln>
                      <a:noFill/>
                    </a:ln>
                    <a:gradFill flip="none" rotWithShape="1">
                      <a:gsLst>
                        <a:gs pos="67000">
                          <a:srgbClr val="5997D0"/>
                        </a:gs>
                        <a:gs pos="0">
                          <a:srgbClr val="FF99CC"/>
                        </a:gs>
                        <a:gs pos="100000">
                          <a:srgbClr val="8DC9ED"/>
                        </a:gs>
                      </a:gsLst>
                      <a:lin ang="5400000" scaled="1"/>
                      <a:tileRect/>
                    </a:gradFill>
                    <a:effectLst/>
                    <a:uLnTx/>
                    <a:uFillTx/>
                    <a:latin typeface="UTM Guanine" panose="02040603050506020204" pitchFamily="18" charset="0"/>
                    <a:ea typeface="字魂27号-布丁体" panose="00000505000000000000" pitchFamily="2" charset="-122"/>
                    <a:cs typeface="+mn-cs"/>
                  </a:endParaRPr>
                </a:p>
              </p:txBody>
            </p:sp>
          </p:grpSp>
        </p:grpSp>
      </p:grpSp>
      <p:pic>
        <p:nvPicPr>
          <p:cNvPr id="16" name="Picture 15" descr="A picture containing text&#10;&#10;Description automatically generated">
            <a:extLst>
              <a:ext uri="{FF2B5EF4-FFF2-40B4-BE49-F238E27FC236}">
                <a16:creationId xmlns:a16="http://schemas.microsoft.com/office/drawing/2014/main" id="{88A488C4-0AD9-4B22-9BE6-61DEE42995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49388" y="3414692"/>
            <a:ext cx="4097766" cy="3395939"/>
          </a:xfrm>
          <a:prstGeom prst="rect">
            <a:avLst/>
          </a:prstGeom>
        </p:spPr>
      </p:pic>
      <p:pic>
        <p:nvPicPr>
          <p:cNvPr id="21" name="Picture 20">
            <a:extLst>
              <a:ext uri="{FF2B5EF4-FFF2-40B4-BE49-F238E27FC236}">
                <a16:creationId xmlns:a16="http://schemas.microsoft.com/office/drawing/2014/main" id="{BE3B5C94-1853-42FE-A77E-5F2879E19C6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flipH="1">
            <a:off x="9164009" y="152038"/>
            <a:ext cx="2066471" cy="2066471"/>
          </a:xfrm>
          <a:prstGeom prst="rect">
            <a:avLst/>
          </a:prstGeom>
        </p:spPr>
      </p:pic>
      <p:pic>
        <p:nvPicPr>
          <p:cNvPr id="2" name="Picture 1">
            <a:extLst>
              <a:ext uri="{FF2B5EF4-FFF2-40B4-BE49-F238E27FC236}">
                <a16:creationId xmlns:a16="http://schemas.microsoft.com/office/drawing/2014/main" id="{BBC7EA8D-269B-4A68-ACEA-4A7B8F662038}"/>
              </a:ext>
            </a:extLst>
          </p:cNvPr>
          <p:cNvPicPr>
            <a:picLocks noChangeAspect="1"/>
          </p:cNvPicPr>
          <p:nvPr/>
        </p:nvPicPr>
        <p:blipFill>
          <a:blip r:embed="rId5"/>
          <a:stretch>
            <a:fillRect/>
          </a:stretch>
        </p:blipFill>
        <p:spPr>
          <a:xfrm>
            <a:off x="366241" y="2151777"/>
            <a:ext cx="8468078" cy="2554445"/>
          </a:xfrm>
          <a:prstGeom prst="rect">
            <a:avLst/>
          </a:prstGeom>
        </p:spPr>
      </p:pic>
    </p:spTree>
    <p:extLst>
      <p:ext uri="{BB962C8B-B14F-4D97-AF65-F5344CB8AC3E}">
        <p14:creationId xmlns:p14="http://schemas.microsoft.com/office/powerpoint/2010/main" val="2399966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D4D6461-BDDB-5B4C-7D5F-E3B7DF29CF8F}"/>
              </a:ext>
            </a:extLst>
          </p:cNvPr>
          <p:cNvPicPr>
            <a:picLocks noChangeAspect="1"/>
          </p:cNvPicPr>
          <p:nvPr/>
        </p:nvPicPr>
        <p:blipFill>
          <a:blip r:embed="rId3"/>
          <a:stretch>
            <a:fillRect/>
          </a:stretch>
        </p:blipFill>
        <p:spPr>
          <a:xfrm>
            <a:off x="1477883" y="2203623"/>
            <a:ext cx="9144793" cy="1865538"/>
          </a:xfrm>
          <a:prstGeom prst="rect">
            <a:avLst/>
          </a:prstGeom>
        </p:spPr>
      </p:pic>
    </p:spTree>
    <p:extLst>
      <p:ext uri="{BB962C8B-B14F-4D97-AF65-F5344CB8AC3E}">
        <p14:creationId xmlns:p14="http://schemas.microsoft.com/office/powerpoint/2010/main" val="921748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606" name="Rectangle 86"/>
          <p:cNvSpPr>
            <a:spLocks noChangeArrowheads="1"/>
          </p:cNvSpPr>
          <p:nvPr/>
        </p:nvSpPr>
        <p:spPr bwMode="auto">
          <a:xfrm>
            <a:off x="1597585" y="377103"/>
            <a:ext cx="10461065" cy="1189038"/>
          </a:xfrm>
          <a:custGeom>
            <a:avLst/>
            <a:gdLst>
              <a:gd name="connsiteX0" fmla="*/ 383239 w 10461065"/>
              <a:gd name="connsiteY0" fmla="*/ 0 h 1189038"/>
              <a:gd name="connsiteX1" fmla="*/ 853538 w 10461065"/>
              <a:gd name="connsiteY1" fmla="*/ 0 h 1189038"/>
              <a:gd name="connsiteX2" fmla="*/ 1323836 w 10461065"/>
              <a:gd name="connsiteY2" fmla="*/ 0 h 1189038"/>
              <a:gd name="connsiteX3" fmla="*/ 1794135 w 10461065"/>
              <a:gd name="connsiteY3" fmla="*/ 0 h 1189038"/>
              <a:gd name="connsiteX4" fmla="*/ 2465990 w 10461065"/>
              <a:gd name="connsiteY4" fmla="*/ 0 h 1189038"/>
              <a:gd name="connsiteX5" fmla="*/ 3137845 w 10461065"/>
              <a:gd name="connsiteY5" fmla="*/ 0 h 1189038"/>
              <a:gd name="connsiteX6" fmla="*/ 3910478 w 10461065"/>
              <a:gd name="connsiteY6" fmla="*/ 0 h 1189038"/>
              <a:gd name="connsiteX7" fmla="*/ 4783890 w 10461065"/>
              <a:gd name="connsiteY7" fmla="*/ 0 h 1189038"/>
              <a:gd name="connsiteX8" fmla="*/ 5455745 w 10461065"/>
              <a:gd name="connsiteY8" fmla="*/ 0 h 1189038"/>
              <a:gd name="connsiteX9" fmla="*/ 6329156 w 10461065"/>
              <a:gd name="connsiteY9" fmla="*/ 0 h 1189038"/>
              <a:gd name="connsiteX10" fmla="*/ 6900233 w 10461065"/>
              <a:gd name="connsiteY10" fmla="*/ 0 h 1189038"/>
              <a:gd name="connsiteX11" fmla="*/ 7471310 w 10461065"/>
              <a:gd name="connsiteY11" fmla="*/ 0 h 1189038"/>
              <a:gd name="connsiteX12" fmla="*/ 7941608 w 10461065"/>
              <a:gd name="connsiteY12" fmla="*/ 0 h 1189038"/>
              <a:gd name="connsiteX13" fmla="*/ 8815020 w 10461065"/>
              <a:gd name="connsiteY13" fmla="*/ 0 h 1189038"/>
              <a:gd name="connsiteX14" fmla="*/ 9688432 w 10461065"/>
              <a:gd name="connsiteY14" fmla="*/ 0 h 1189038"/>
              <a:gd name="connsiteX15" fmla="*/ 10461065 w 10461065"/>
              <a:gd name="connsiteY15" fmla="*/ 0 h 1189038"/>
              <a:gd name="connsiteX16" fmla="*/ 10461065 w 10461065"/>
              <a:gd name="connsiteY16" fmla="*/ 0 h 1189038"/>
              <a:gd name="connsiteX17" fmla="*/ 10461065 w 10461065"/>
              <a:gd name="connsiteY17" fmla="*/ 386784 h 1189038"/>
              <a:gd name="connsiteX18" fmla="*/ 10461065 w 10461065"/>
              <a:gd name="connsiteY18" fmla="*/ 805799 h 1189038"/>
              <a:gd name="connsiteX19" fmla="*/ 10077826 w 10461065"/>
              <a:gd name="connsiteY19" fmla="*/ 1189038 h 1189038"/>
              <a:gd name="connsiteX20" fmla="*/ 9708306 w 10461065"/>
              <a:gd name="connsiteY20" fmla="*/ 1189038 h 1189038"/>
              <a:gd name="connsiteX21" fmla="*/ 8834894 w 10461065"/>
              <a:gd name="connsiteY21" fmla="*/ 1189038 h 1189038"/>
              <a:gd name="connsiteX22" fmla="*/ 8163039 w 10461065"/>
              <a:gd name="connsiteY22" fmla="*/ 1189038 h 1189038"/>
              <a:gd name="connsiteX23" fmla="*/ 7692741 w 10461065"/>
              <a:gd name="connsiteY23" fmla="*/ 1189038 h 1189038"/>
              <a:gd name="connsiteX24" fmla="*/ 7323220 w 10461065"/>
              <a:gd name="connsiteY24" fmla="*/ 1189038 h 1189038"/>
              <a:gd name="connsiteX25" fmla="*/ 6752143 w 10461065"/>
              <a:gd name="connsiteY25" fmla="*/ 1189038 h 1189038"/>
              <a:gd name="connsiteX26" fmla="*/ 6181067 w 10461065"/>
              <a:gd name="connsiteY26" fmla="*/ 1189038 h 1189038"/>
              <a:gd name="connsiteX27" fmla="*/ 5609990 w 10461065"/>
              <a:gd name="connsiteY27" fmla="*/ 1189038 h 1189038"/>
              <a:gd name="connsiteX28" fmla="*/ 4837356 w 10461065"/>
              <a:gd name="connsiteY28" fmla="*/ 1189038 h 1189038"/>
              <a:gd name="connsiteX29" fmla="*/ 4165501 w 10461065"/>
              <a:gd name="connsiteY29" fmla="*/ 1189038 h 1189038"/>
              <a:gd name="connsiteX30" fmla="*/ 3695203 w 10461065"/>
              <a:gd name="connsiteY30" fmla="*/ 1189038 h 1189038"/>
              <a:gd name="connsiteX31" fmla="*/ 3325683 w 10461065"/>
              <a:gd name="connsiteY31" fmla="*/ 1189038 h 1189038"/>
              <a:gd name="connsiteX32" fmla="*/ 2956162 w 10461065"/>
              <a:gd name="connsiteY32" fmla="*/ 1189038 h 1189038"/>
              <a:gd name="connsiteX33" fmla="*/ 2385085 w 10461065"/>
              <a:gd name="connsiteY33" fmla="*/ 1189038 h 1189038"/>
              <a:gd name="connsiteX34" fmla="*/ 1713230 w 10461065"/>
              <a:gd name="connsiteY34" fmla="*/ 1189038 h 1189038"/>
              <a:gd name="connsiteX35" fmla="*/ 1242932 w 10461065"/>
              <a:gd name="connsiteY35" fmla="*/ 1189038 h 1189038"/>
              <a:gd name="connsiteX36" fmla="*/ 571077 w 10461065"/>
              <a:gd name="connsiteY36" fmla="*/ 1189038 h 1189038"/>
              <a:gd name="connsiteX37" fmla="*/ 0 w 10461065"/>
              <a:gd name="connsiteY37" fmla="*/ 1189038 h 1189038"/>
              <a:gd name="connsiteX38" fmla="*/ 0 w 10461065"/>
              <a:gd name="connsiteY38" fmla="*/ 1189038 h 1189038"/>
              <a:gd name="connsiteX39" fmla="*/ 0 w 10461065"/>
              <a:gd name="connsiteY39" fmla="*/ 810312 h 1189038"/>
              <a:gd name="connsiteX40" fmla="*/ 0 w 10461065"/>
              <a:gd name="connsiteY40" fmla="*/ 383239 h 1189038"/>
              <a:gd name="connsiteX41" fmla="*/ 383239 w 10461065"/>
              <a:gd name="connsiteY41" fmla="*/ 0 h 118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461065" h="1189038" fill="none" extrusionOk="0">
                <a:moveTo>
                  <a:pt x="383239" y="0"/>
                </a:moveTo>
                <a:cubicBezTo>
                  <a:pt x="613952" y="-18188"/>
                  <a:pt x="698890" y="-21599"/>
                  <a:pt x="853538" y="0"/>
                </a:cubicBezTo>
                <a:cubicBezTo>
                  <a:pt x="1008186" y="21599"/>
                  <a:pt x="1225964" y="-5738"/>
                  <a:pt x="1323836" y="0"/>
                </a:cubicBezTo>
                <a:cubicBezTo>
                  <a:pt x="1421708" y="5738"/>
                  <a:pt x="1662705" y="-42"/>
                  <a:pt x="1794135" y="0"/>
                </a:cubicBezTo>
                <a:cubicBezTo>
                  <a:pt x="1925565" y="42"/>
                  <a:pt x="2196344" y="-20448"/>
                  <a:pt x="2465990" y="0"/>
                </a:cubicBezTo>
                <a:cubicBezTo>
                  <a:pt x="2735636" y="20448"/>
                  <a:pt x="2804887" y="22774"/>
                  <a:pt x="3137845" y="0"/>
                </a:cubicBezTo>
                <a:cubicBezTo>
                  <a:pt x="3470803" y="-22774"/>
                  <a:pt x="3755104" y="-23547"/>
                  <a:pt x="3910478" y="0"/>
                </a:cubicBezTo>
                <a:cubicBezTo>
                  <a:pt x="4065852" y="23547"/>
                  <a:pt x="4509103" y="-28135"/>
                  <a:pt x="4783890" y="0"/>
                </a:cubicBezTo>
                <a:cubicBezTo>
                  <a:pt x="5058677" y="28135"/>
                  <a:pt x="5142521" y="-31950"/>
                  <a:pt x="5455745" y="0"/>
                </a:cubicBezTo>
                <a:cubicBezTo>
                  <a:pt x="5768970" y="31950"/>
                  <a:pt x="5962773" y="-20117"/>
                  <a:pt x="6329156" y="0"/>
                </a:cubicBezTo>
                <a:cubicBezTo>
                  <a:pt x="6695539" y="20117"/>
                  <a:pt x="6739452" y="17769"/>
                  <a:pt x="6900233" y="0"/>
                </a:cubicBezTo>
                <a:cubicBezTo>
                  <a:pt x="7061014" y="-17769"/>
                  <a:pt x="7293052" y="-11329"/>
                  <a:pt x="7471310" y="0"/>
                </a:cubicBezTo>
                <a:cubicBezTo>
                  <a:pt x="7649568" y="11329"/>
                  <a:pt x="7706611" y="-3458"/>
                  <a:pt x="7941608" y="0"/>
                </a:cubicBezTo>
                <a:cubicBezTo>
                  <a:pt x="8176605" y="3458"/>
                  <a:pt x="8486796" y="42968"/>
                  <a:pt x="8815020" y="0"/>
                </a:cubicBezTo>
                <a:cubicBezTo>
                  <a:pt x="9143244" y="-42968"/>
                  <a:pt x="9414213" y="8799"/>
                  <a:pt x="9688432" y="0"/>
                </a:cubicBezTo>
                <a:cubicBezTo>
                  <a:pt x="9962651" y="-8799"/>
                  <a:pt x="10302451" y="20534"/>
                  <a:pt x="10461065" y="0"/>
                </a:cubicBezTo>
                <a:lnTo>
                  <a:pt x="10461065" y="0"/>
                </a:lnTo>
                <a:cubicBezTo>
                  <a:pt x="10467847" y="111277"/>
                  <a:pt x="10453064" y="249960"/>
                  <a:pt x="10461065" y="386784"/>
                </a:cubicBezTo>
                <a:cubicBezTo>
                  <a:pt x="10469066" y="523608"/>
                  <a:pt x="10448233" y="701371"/>
                  <a:pt x="10461065" y="805799"/>
                </a:cubicBezTo>
                <a:cubicBezTo>
                  <a:pt x="10412753" y="1019791"/>
                  <a:pt x="10299119" y="1240171"/>
                  <a:pt x="10077826" y="1189038"/>
                </a:cubicBezTo>
                <a:cubicBezTo>
                  <a:pt x="9966520" y="1201401"/>
                  <a:pt x="9794130" y="1175311"/>
                  <a:pt x="9708306" y="1189038"/>
                </a:cubicBezTo>
                <a:cubicBezTo>
                  <a:pt x="9622482" y="1202765"/>
                  <a:pt x="9093629" y="1215061"/>
                  <a:pt x="8834894" y="1189038"/>
                </a:cubicBezTo>
                <a:cubicBezTo>
                  <a:pt x="8576159" y="1163015"/>
                  <a:pt x="8308656" y="1191585"/>
                  <a:pt x="8163039" y="1189038"/>
                </a:cubicBezTo>
                <a:cubicBezTo>
                  <a:pt x="8017422" y="1186491"/>
                  <a:pt x="7905980" y="1182604"/>
                  <a:pt x="7692741" y="1189038"/>
                </a:cubicBezTo>
                <a:cubicBezTo>
                  <a:pt x="7479502" y="1195472"/>
                  <a:pt x="7414942" y="1188324"/>
                  <a:pt x="7323220" y="1189038"/>
                </a:cubicBezTo>
                <a:cubicBezTo>
                  <a:pt x="7231498" y="1189752"/>
                  <a:pt x="7006630" y="1175750"/>
                  <a:pt x="6752143" y="1189038"/>
                </a:cubicBezTo>
                <a:cubicBezTo>
                  <a:pt x="6497656" y="1202326"/>
                  <a:pt x="6455480" y="1192348"/>
                  <a:pt x="6181067" y="1189038"/>
                </a:cubicBezTo>
                <a:cubicBezTo>
                  <a:pt x="5906654" y="1185728"/>
                  <a:pt x="5840805" y="1200392"/>
                  <a:pt x="5609990" y="1189038"/>
                </a:cubicBezTo>
                <a:cubicBezTo>
                  <a:pt x="5379175" y="1177684"/>
                  <a:pt x="4998054" y="1195861"/>
                  <a:pt x="4837356" y="1189038"/>
                </a:cubicBezTo>
                <a:cubicBezTo>
                  <a:pt x="4676658" y="1182215"/>
                  <a:pt x="4320034" y="1174309"/>
                  <a:pt x="4165501" y="1189038"/>
                </a:cubicBezTo>
                <a:cubicBezTo>
                  <a:pt x="4010969" y="1203767"/>
                  <a:pt x="3912451" y="1209218"/>
                  <a:pt x="3695203" y="1189038"/>
                </a:cubicBezTo>
                <a:cubicBezTo>
                  <a:pt x="3477955" y="1168858"/>
                  <a:pt x="3403599" y="1181351"/>
                  <a:pt x="3325683" y="1189038"/>
                </a:cubicBezTo>
                <a:cubicBezTo>
                  <a:pt x="3247767" y="1196725"/>
                  <a:pt x="3075706" y="1187495"/>
                  <a:pt x="2956162" y="1189038"/>
                </a:cubicBezTo>
                <a:cubicBezTo>
                  <a:pt x="2836618" y="1190581"/>
                  <a:pt x="2543969" y="1163128"/>
                  <a:pt x="2385085" y="1189038"/>
                </a:cubicBezTo>
                <a:cubicBezTo>
                  <a:pt x="2226201" y="1214948"/>
                  <a:pt x="2042214" y="1219318"/>
                  <a:pt x="1713230" y="1189038"/>
                </a:cubicBezTo>
                <a:cubicBezTo>
                  <a:pt x="1384247" y="1158758"/>
                  <a:pt x="1416489" y="1204398"/>
                  <a:pt x="1242932" y="1189038"/>
                </a:cubicBezTo>
                <a:cubicBezTo>
                  <a:pt x="1069375" y="1173678"/>
                  <a:pt x="724066" y="1178729"/>
                  <a:pt x="571077" y="1189038"/>
                </a:cubicBezTo>
                <a:cubicBezTo>
                  <a:pt x="418089" y="1199347"/>
                  <a:pt x="261117" y="1199507"/>
                  <a:pt x="0" y="1189038"/>
                </a:cubicBezTo>
                <a:lnTo>
                  <a:pt x="0" y="1189038"/>
                </a:lnTo>
                <a:cubicBezTo>
                  <a:pt x="498" y="1042590"/>
                  <a:pt x="15739" y="997084"/>
                  <a:pt x="0" y="810312"/>
                </a:cubicBezTo>
                <a:cubicBezTo>
                  <a:pt x="-15739" y="623540"/>
                  <a:pt x="20640" y="520043"/>
                  <a:pt x="0" y="383239"/>
                </a:cubicBezTo>
                <a:cubicBezTo>
                  <a:pt x="1213" y="149846"/>
                  <a:pt x="167654" y="-33846"/>
                  <a:pt x="383239" y="0"/>
                </a:cubicBezTo>
                <a:close/>
              </a:path>
              <a:path w="10461065" h="1189038" stroke="0" extrusionOk="0">
                <a:moveTo>
                  <a:pt x="383239" y="0"/>
                </a:moveTo>
                <a:cubicBezTo>
                  <a:pt x="551827" y="-26518"/>
                  <a:pt x="838639" y="-8805"/>
                  <a:pt x="1155872" y="0"/>
                </a:cubicBezTo>
                <a:cubicBezTo>
                  <a:pt x="1473105" y="8805"/>
                  <a:pt x="1542725" y="-20842"/>
                  <a:pt x="1928506" y="0"/>
                </a:cubicBezTo>
                <a:cubicBezTo>
                  <a:pt x="2314287" y="20842"/>
                  <a:pt x="2236922" y="-4568"/>
                  <a:pt x="2398804" y="0"/>
                </a:cubicBezTo>
                <a:cubicBezTo>
                  <a:pt x="2560686" y="4568"/>
                  <a:pt x="2732140" y="-2612"/>
                  <a:pt x="2869103" y="0"/>
                </a:cubicBezTo>
                <a:cubicBezTo>
                  <a:pt x="3006066" y="2612"/>
                  <a:pt x="3082579" y="-11297"/>
                  <a:pt x="3238623" y="0"/>
                </a:cubicBezTo>
                <a:cubicBezTo>
                  <a:pt x="3394667" y="11297"/>
                  <a:pt x="3541294" y="1948"/>
                  <a:pt x="3708922" y="0"/>
                </a:cubicBezTo>
                <a:cubicBezTo>
                  <a:pt x="3876550" y="-1948"/>
                  <a:pt x="4301314" y="-20653"/>
                  <a:pt x="4582333" y="0"/>
                </a:cubicBezTo>
                <a:cubicBezTo>
                  <a:pt x="4863352" y="20653"/>
                  <a:pt x="4931155" y="-1519"/>
                  <a:pt x="5052632" y="0"/>
                </a:cubicBezTo>
                <a:cubicBezTo>
                  <a:pt x="5174109" y="1519"/>
                  <a:pt x="5678935" y="21533"/>
                  <a:pt x="5926043" y="0"/>
                </a:cubicBezTo>
                <a:cubicBezTo>
                  <a:pt x="6173151" y="-21533"/>
                  <a:pt x="6557214" y="37396"/>
                  <a:pt x="6799455" y="0"/>
                </a:cubicBezTo>
                <a:cubicBezTo>
                  <a:pt x="7041696" y="-37396"/>
                  <a:pt x="7410317" y="6098"/>
                  <a:pt x="7572088" y="0"/>
                </a:cubicBezTo>
                <a:cubicBezTo>
                  <a:pt x="7733859" y="-6098"/>
                  <a:pt x="8043937" y="-21194"/>
                  <a:pt x="8445500" y="0"/>
                </a:cubicBezTo>
                <a:cubicBezTo>
                  <a:pt x="8847063" y="21194"/>
                  <a:pt x="8979532" y="20026"/>
                  <a:pt x="9117355" y="0"/>
                </a:cubicBezTo>
                <a:cubicBezTo>
                  <a:pt x="9255179" y="-20026"/>
                  <a:pt x="9449540" y="-2533"/>
                  <a:pt x="9688432" y="0"/>
                </a:cubicBezTo>
                <a:cubicBezTo>
                  <a:pt x="9927324" y="2533"/>
                  <a:pt x="10160122" y="-32244"/>
                  <a:pt x="10461065" y="0"/>
                </a:cubicBezTo>
                <a:lnTo>
                  <a:pt x="10461065" y="0"/>
                </a:lnTo>
                <a:cubicBezTo>
                  <a:pt x="10446604" y="159343"/>
                  <a:pt x="10440843" y="218417"/>
                  <a:pt x="10461065" y="410957"/>
                </a:cubicBezTo>
                <a:cubicBezTo>
                  <a:pt x="10481287" y="603497"/>
                  <a:pt x="10478374" y="661734"/>
                  <a:pt x="10461065" y="805799"/>
                </a:cubicBezTo>
                <a:cubicBezTo>
                  <a:pt x="10466348" y="1018083"/>
                  <a:pt x="10249475" y="1168200"/>
                  <a:pt x="10077826" y="1189038"/>
                </a:cubicBezTo>
                <a:cubicBezTo>
                  <a:pt x="9952010" y="1189946"/>
                  <a:pt x="9704936" y="1166409"/>
                  <a:pt x="9607527" y="1189038"/>
                </a:cubicBezTo>
                <a:cubicBezTo>
                  <a:pt x="9510118" y="1211667"/>
                  <a:pt x="9147189" y="1226214"/>
                  <a:pt x="8734116" y="1189038"/>
                </a:cubicBezTo>
                <a:cubicBezTo>
                  <a:pt x="8321043" y="1151862"/>
                  <a:pt x="8449094" y="1172698"/>
                  <a:pt x="8364596" y="1189038"/>
                </a:cubicBezTo>
                <a:cubicBezTo>
                  <a:pt x="8280098" y="1205378"/>
                  <a:pt x="8042071" y="1178756"/>
                  <a:pt x="7894297" y="1189038"/>
                </a:cubicBezTo>
                <a:cubicBezTo>
                  <a:pt x="7746523" y="1199320"/>
                  <a:pt x="7500832" y="1190499"/>
                  <a:pt x="7121664" y="1189038"/>
                </a:cubicBezTo>
                <a:cubicBezTo>
                  <a:pt x="6742496" y="1187577"/>
                  <a:pt x="6862413" y="1173631"/>
                  <a:pt x="6752143" y="1189038"/>
                </a:cubicBezTo>
                <a:cubicBezTo>
                  <a:pt x="6641873" y="1204445"/>
                  <a:pt x="6375338" y="1202381"/>
                  <a:pt x="6080288" y="1189038"/>
                </a:cubicBezTo>
                <a:cubicBezTo>
                  <a:pt x="5785239" y="1175695"/>
                  <a:pt x="5816855" y="1192131"/>
                  <a:pt x="5609990" y="1189038"/>
                </a:cubicBezTo>
                <a:cubicBezTo>
                  <a:pt x="5403125" y="1185945"/>
                  <a:pt x="5089408" y="1214131"/>
                  <a:pt x="4938135" y="1189038"/>
                </a:cubicBezTo>
                <a:cubicBezTo>
                  <a:pt x="4786863" y="1163945"/>
                  <a:pt x="4566983" y="1197423"/>
                  <a:pt x="4266280" y="1189038"/>
                </a:cubicBezTo>
                <a:cubicBezTo>
                  <a:pt x="3965578" y="1180653"/>
                  <a:pt x="3880847" y="1207126"/>
                  <a:pt x="3695203" y="1189038"/>
                </a:cubicBezTo>
                <a:cubicBezTo>
                  <a:pt x="3509559" y="1170950"/>
                  <a:pt x="3490885" y="1190738"/>
                  <a:pt x="3325683" y="1189038"/>
                </a:cubicBezTo>
                <a:cubicBezTo>
                  <a:pt x="3160481" y="1187338"/>
                  <a:pt x="3032678" y="1205328"/>
                  <a:pt x="2956162" y="1189038"/>
                </a:cubicBezTo>
                <a:cubicBezTo>
                  <a:pt x="2879646" y="1172748"/>
                  <a:pt x="2717606" y="1194741"/>
                  <a:pt x="2586642" y="1189038"/>
                </a:cubicBezTo>
                <a:cubicBezTo>
                  <a:pt x="2455678" y="1183335"/>
                  <a:pt x="2239509" y="1195922"/>
                  <a:pt x="2116343" y="1189038"/>
                </a:cubicBezTo>
                <a:cubicBezTo>
                  <a:pt x="1993177" y="1182154"/>
                  <a:pt x="1807081" y="1197216"/>
                  <a:pt x="1646045" y="1189038"/>
                </a:cubicBezTo>
                <a:cubicBezTo>
                  <a:pt x="1485009" y="1180860"/>
                  <a:pt x="1315182" y="1181621"/>
                  <a:pt x="1175746" y="1189038"/>
                </a:cubicBezTo>
                <a:cubicBezTo>
                  <a:pt x="1036310" y="1196455"/>
                  <a:pt x="936328" y="1186618"/>
                  <a:pt x="806226" y="1189038"/>
                </a:cubicBezTo>
                <a:cubicBezTo>
                  <a:pt x="676124" y="1191458"/>
                  <a:pt x="162923" y="1175754"/>
                  <a:pt x="0" y="1189038"/>
                </a:cubicBezTo>
                <a:lnTo>
                  <a:pt x="0" y="1189038"/>
                </a:lnTo>
                <a:cubicBezTo>
                  <a:pt x="11973" y="1102066"/>
                  <a:pt x="-10243" y="970327"/>
                  <a:pt x="0" y="778081"/>
                </a:cubicBezTo>
                <a:cubicBezTo>
                  <a:pt x="10243" y="585835"/>
                  <a:pt x="19662" y="512984"/>
                  <a:pt x="0" y="383239"/>
                </a:cubicBezTo>
                <a:cubicBezTo>
                  <a:pt x="31430" y="185973"/>
                  <a:pt x="168448" y="-14694"/>
                  <a:pt x="383239" y="0"/>
                </a:cubicBezTo>
                <a:close/>
              </a:path>
            </a:pathLst>
          </a:custGeom>
          <a:solidFill>
            <a:srgbClr val="FFAFD7"/>
          </a:solidFill>
          <a:ln w="38100">
            <a:solidFill>
              <a:srgbClr val="C00000"/>
            </a:solidFill>
            <a:miter lim="800000"/>
            <a:headEnd/>
            <a:tailEnd/>
            <a:extLst>
              <a:ext uri="{C807C97D-BFC1-408E-A445-0C87EB9F89A2}">
                <ask:lineSketchStyleProps xmlns:ask="http://schemas.microsoft.com/office/drawing/2018/sketchyshapes" sd="3255258792">
                  <a:prstGeom prst="round2DiagRect">
                    <a:avLst>
                      <a:gd name="adj1" fmla="val 32231"/>
                      <a:gd name="adj2" fmla="val 0"/>
                    </a:avLst>
                  </a:prstGeom>
                  <ask:type>
                    <ask:lineSketchFreehand/>
                  </ask:type>
                </ask:lineSketchStyleProps>
              </a:ext>
            </a:extLst>
          </a:ln>
          <a:effectLst/>
        </p:spPr>
        <p:txBody>
          <a:bodyPr wrap="none" anchor="ctr"/>
          <a:lstStyle/>
          <a:p>
            <a:pPr lvl="0" algn="ctr"/>
            <a:r>
              <a:rPr lang="vi-VN" sz="3600" b="1" dirty="0">
                <a:solidFill>
                  <a:srgbClr val="E7E6E6">
                    <a:lumMod val="10000"/>
                  </a:srgbClr>
                </a:solidFill>
                <a:latin typeface="Calibri" panose="020F0502020204030204" pitchFamily="34" charset="0"/>
                <a:cs typeface="Calibri" panose="020F0502020204030204" pitchFamily="34" charset="0"/>
              </a:rPr>
              <a:t>Khi thổi không khí vào bếp than hoặc bếp củi thì lửa</a:t>
            </a:r>
            <a:endParaRPr lang="en-US" sz="3600" b="1" dirty="0">
              <a:solidFill>
                <a:srgbClr val="E7E6E6">
                  <a:lumMod val="10000"/>
                </a:srgbClr>
              </a:solidFill>
              <a:latin typeface="Calibri" panose="020F0502020204030204" pitchFamily="34" charset="0"/>
              <a:cs typeface="Calibri" panose="020F0502020204030204" pitchFamily="34" charset="0"/>
            </a:endParaRPr>
          </a:p>
          <a:p>
            <a:pPr lvl="0" algn="ctr"/>
            <a:r>
              <a:rPr lang="vi-VN" sz="3600" b="1" dirty="0">
                <a:solidFill>
                  <a:srgbClr val="E7E6E6">
                    <a:lumMod val="10000"/>
                  </a:srgbClr>
                </a:solidFill>
                <a:latin typeface="Calibri" panose="020F0502020204030204" pitchFamily="34" charset="0"/>
                <a:cs typeface="Calibri" panose="020F0502020204030204" pitchFamily="34" charset="0"/>
              </a:rPr>
              <a:t> sẽ cháy to lên hay nhỏ đi? Vì sao?</a:t>
            </a:r>
            <a:endParaRPr kumimoji="0" lang="en-US" sz="3600" b="1" i="0" u="none" strike="noStrike" kern="1200" cap="none" spc="0" normalizeH="0" baseline="0" noProof="0" dirty="0">
              <a:ln>
                <a:noFill/>
              </a:ln>
              <a:solidFill>
                <a:srgbClr val="E7E6E6">
                  <a:lumMod val="10000"/>
                </a:srgbClr>
              </a:solidFill>
              <a:effectLst/>
              <a:uLnTx/>
              <a:uFillTx/>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297BBA15-7A1B-452A-BB59-DE133EE553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748" y="304800"/>
            <a:ext cx="1452837" cy="1775540"/>
          </a:xfrm>
          <a:prstGeom prst="rect">
            <a:avLst/>
          </a:prstGeom>
        </p:spPr>
      </p:pic>
      <p:pic>
        <p:nvPicPr>
          <p:cNvPr id="1026" name="Picture 2" descr="Mơ Thấy Lửa Cháy Trong Bếp Là Điềm Báo Gì? Phải Làm Như Thế Nào?">
            <a:extLst>
              <a:ext uri="{FF2B5EF4-FFF2-40B4-BE49-F238E27FC236}">
                <a16:creationId xmlns:a16="http://schemas.microsoft.com/office/drawing/2014/main" id="{E5F89CBA-64C3-0B2F-B801-0CE5A70557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5050" y="2000250"/>
            <a:ext cx="5938838" cy="37480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7606"/>
                                        </p:tgtEl>
                                        <p:attrNameLst>
                                          <p:attrName>style.visibility</p:attrName>
                                        </p:attrNameLst>
                                      </p:cBhvr>
                                      <p:to>
                                        <p:strVal val="visible"/>
                                      </p:to>
                                    </p:set>
                                    <p:animEffect transition="in" filter="barn(inVertical)">
                                      <p:cBhvr>
                                        <p:cTn id="7" dur="500"/>
                                        <p:tgtEl>
                                          <p:spTgt spid="1076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60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0DF59D5-F80E-278D-60C1-6A5D66693687}"/>
              </a:ext>
            </a:extLst>
          </p:cNvPr>
          <p:cNvPicPr>
            <a:picLocks noChangeAspect="1"/>
          </p:cNvPicPr>
          <p:nvPr/>
        </p:nvPicPr>
        <p:blipFill>
          <a:blip r:embed="rId3"/>
          <a:stretch>
            <a:fillRect/>
          </a:stretch>
        </p:blipFill>
        <p:spPr>
          <a:xfrm>
            <a:off x="1634515" y="2013504"/>
            <a:ext cx="8218120" cy="1859441"/>
          </a:xfrm>
          <a:prstGeom prst="rect">
            <a:avLst/>
          </a:prstGeom>
        </p:spPr>
      </p:pic>
    </p:spTree>
    <p:extLst>
      <p:ext uri="{BB962C8B-B14F-4D97-AF65-F5344CB8AC3E}">
        <p14:creationId xmlns:p14="http://schemas.microsoft.com/office/powerpoint/2010/main" val="3648161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DC9042-27B1-8504-3076-7FA9B774E90F}"/>
              </a:ext>
            </a:extLst>
          </p:cNvPr>
          <p:cNvPicPr>
            <a:picLocks noChangeAspect="1"/>
          </p:cNvPicPr>
          <p:nvPr/>
        </p:nvPicPr>
        <p:blipFill>
          <a:blip r:embed="rId2"/>
          <a:stretch>
            <a:fillRect/>
          </a:stretch>
        </p:blipFill>
        <p:spPr>
          <a:xfrm>
            <a:off x="409575" y="2405281"/>
            <a:ext cx="11420475" cy="111487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937512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artoon of a child&#10;&#10;Description automatically generated with medium confidence">
            <a:extLst>
              <a:ext uri="{FF2B5EF4-FFF2-40B4-BE49-F238E27FC236}">
                <a16:creationId xmlns:a16="http://schemas.microsoft.com/office/drawing/2014/main" id="{7010D48A-3F0A-4B03-87CB-CB5929BABF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22229" y="2740139"/>
            <a:ext cx="2834651" cy="3645206"/>
          </a:xfrm>
          <a:prstGeom prst="rect">
            <a:avLst/>
          </a:prstGeom>
        </p:spPr>
      </p:pic>
      <p:pic>
        <p:nvPicPr>
          <p:cNvPr id="5" name="Picture 4">
            <a:extLst>
              <a:ext uri="{FF2B5EF4-FFF2-40B4-BE49-F238E27FC236}">
                <a16:creationId xmlns:a16="http://schemas.microsoft.com/office/drawing/2014/main" id="{2EACF2D2-6F7F-4A57-AAC4-037D4B166F90}"/>
              </a:ext>
            </a:extLst>
          </p:cNvPr>
          <p:cNvPicPr>
            <a:picLocks noChangeAspect="1"/>
          </p:cNvPicPr>
          <p:nvPr/>
        </p:nvPicPr>
        <p:blipFill rotWithShape="1">
          <a:blip r:embed="rId6">
            <a:extLst>
              <a:ext uri="{28A0092B-C50C-407E-A947-70E740481C1C}">
                <a14:useLocalDpi xmlns:a14="http://schemas.microsoft.com/office/drawing/2010/main" val="0"/>
              </a:ext>
            </a:extLst>
          </a:blip>
          <a:srcRect t="17200" b="21600"/>
          <a:stretch/>
        </p:blipFill>
        <p:spPr>
          <a:xfrm flipH="1">
            <a:off x="0" y="97971"/>
            <a:ext cx="9851572" cy="4996543"/>
          </a:xfrm>
          <a:prstGeom prst="rect">
            <a:avLst/>
          </a:prstGeom>
        </p:spPr>
      </p:pic>
      <p:sp>
        <p:nvSpPr>
          <p:cNvPr id="7" name="TextBox 6">
            <a:extLst>
              <a:ext uri="{FF2B5EF4-FFF2-40B4-BE49-F238E27FC236}">
                <a16:creationId xmlns:a16="http://schemas.microsoft.com/office/drawing/2014/main" id="{09E17A42-E8D0-4F65-8C11-BA12F0934002}"/>
              </a:ext>
            </a:extLst>
          </p:cNvPr>
          <p:cNvSpPr txBox="1"/>
          <p:nvPr/>
        </p:nvSpPr>
        <p:spPr>
          <a:xfrm>
            <a:off x="1762540" y="1996258"/>
            <a:ext cx="6227468" cy="1938992"/>
          </a:xfrm>
          <a:prstGeom prst="rect">
            <a:avLst/>
          </a:prstGeom>
          <a:noFill/>
        </p:spPr>
        <p:txBody>
          <a:bodyPr wrap="square" rtlCol="0">
            <a:spAutoFit/>
            <a:scene3d>
              <a:camera prst="orthographicFront"/>
              <a:lightRig rig="threePt" dir="t"/>
            </a:scene3d>
            <a:sp3d extrusionH="57150">
              <a:bevelT w="38100" h="38100"/>
            </a:sp3d>
          </a:bodyPr>
          <a:lstStyle/>
          <a:p>
            <a:pPr lvl="0" algn="ctr"/>
            <a:r>
              <a:rPr lang="vi-VN" sz="4000" b="1" dirty="0">
                <a:solidFill>
                  <a:srgbClr val="006181"/>
                </a:solidFill>
                <a:latin typeface="Calibri" panose="020F0502020204030204" pitchFamily="34" charset="0"/>
                <a:cs typeface="Calibri" panose="020F0502020204030204" pitchFamily="34" charset="0"/>
              </a:rPr>
              <a:t>Hoạt động 1: Tiến hành thí nghiệm chứng minh không khí cần cho sự cháy.</a:t>
            </a:r>
            <a:endParaRPr kumimoji="0" lang="en-US" sz="4000" b="1" i="0" u="none" strike="noStrike" kern="1200" cap="none" spc="0" normalizeH="0" baseline="0" noProof="0" dirty="0">
              <a:ln>
                <a:noFill/>
              </a:ln>
              <a:solidFill>
                <a:srgbClr val="006181"/>
              </a:solidFill>
              <a:effectLst/>
              <a:uLnTx/>
              <a:uFillTx/>
              <a:latin typeface="Calibri" panose="020F0502020204030204" pitchFamily="34" charset="0"/>
              <a:ea typeface="字魂95号-手刻宋"/>
              <a:cs typeface="Calibri" panose="020F0502020204030204" pitchFamily="34" charset="0"/>
            </a:endParaRPr>
          </a:p>
        </p:txBody>
      </p:sp>
      <p:pic>
        <p:nvPicPr>
          <p:cNvPr id="10" name="Picture 9">
            <a:extLst>
              <a:ext uri="{FF2B5EF4-FFF2-40B4-BE49-F238E27FC236}">
                <a16:creationId xmlns:a16="http://schemas.microsoft.com/office/drawing/2014/main" id="{192152F6-9740-45FC-8252-BE50F1CF0AAE}"/>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8501" y="-87442"/>
            <a:ext cx="2329900" cy="2329900"/>
          </a:xfrm>
          <a:prstGeom prst="rect">
            <a:avLst/>
          </a:prstGeom>
        </p:spPr>
      </p:pic>
      <p:sp>
        <p:nvSpPr>
          <p:cNvPr id="9" name="TextBox 15">
            <a:extLst>
              <a:ext uri="{FF2B5EF4-FFF2-40B4-BE49-F238E27FC236}">
                <a16:creationId xmlns:a16="http://schemas.microsoft.com/office/drawing/2014/main" id="{3731E6AF-F650-400A-834C-0D1950E3466F}"/>
              </a:ext>
            </a:extLst>
          </p:cNvPr>
          <p:cNvSpPr txBox="1"/>
          <p:nvPr/>
        </p:nvSpPr>
        <p:spPr>
          <a:xfrm>
            <a:off x="7328794" y="1307572"/>
            <a:ext cx="6096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E6E6E6"/>
                </a:solidFill>
                <a:effectLst/>
                <a:uLnTx/>
                <a:uFillTx/>
                <a:latin typeface="字魂95号-手刻宋"/>
                <a:cs typeface="+mn-cs"/>
              </a:rPr>
              <a:t>8</a:t>
            </a:r>
          </a:p>
        </p:txBody>
      </p:sp>
    </p:spTree>
    <p:custDataLst>
      <p:tags r:id="rId1"/>
    </p:custDataLst>
    <p:extLst>
      <p:ext uri="{BB962C8B-B14F-4D97-AF65-F5344CB8AC3E}">
        <p14:creationId xmlns:p14="http://schemas.microsoft.com/office/powerpoint/2010/main" val="451158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250" fill="hold"/>
                                        <p:tgtEl>
                                          <p:spTgt spid="5"/>
                                        </p:tgtEl>
                                        <p:attrNameLst>
                                          <p:attrName>ppt_x</p:attrName>
                                        </p:attrNameLst>
                                      </p:cBhvr>
                                      <p:tavLst>
                                        <p:tav tm="0">
                                          <p:val>
                                            <p:strVal val="#ppt_x-.2"/>
                                          </p:val>
                                        </p:tav>
                                        <p:tav tm="100000">
                                          <p:val>
                                            <p:strVal val="#ppt_x"/>
                                          </p:val>
                                        </p:tav>
                                      </p:tavLst>
                                    </p:anim>
                                    <p:anim calcmode="lin" valueType="num">
                                      <p:cBhvr>
                                        <p:cTn id="8" dur="125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250"/>
                                        <p:tgtEl>
                                          <p:spTgt spid="5"/>
                                        </p:tgtEl>
                                      </p:cBhvr>
                                    </p:animEffect>
                                  </p:childTnLst>
                                </p:cTn>
                              </p:par>
                              <p:par>
                                <p:cTn id="10" presetID="27" presetClass="entr" presetSubtype="0" fill="hold" grpId="0" nodeType="withEffect">
                                  <p:stCondLst>
                                    <p:cond delay="0"/>
                                  </p:stCondLst>
                                  <p:iterate type="lt">
                                    <p:tmPct val="50000"/>
                                  </p:iterate>
                                  <p:childTnLst>
                                    <p:set>
                                      <p:cBhvr>
                                        <p:cTn id="11" dur="1" fill="hold">
                                          <p:stCondLst>
                                            <p:cond delay="0"/>
                                          </p:stCondLst>
                                        </p:cTn>
                                        <p:tgtEl>
                                          <p:spTgt spid="7"/>
                                        </p:tgtEl>
                                        <p:attrNameLst>
                                          <p:attrName>style.visibility</p:attrName>
                                        </p:attrNameLst>
                                      </p:cBhvr>
                                      <p:to>
                                        <p:strVal val="visible"/>
                                      </p:to>
                                    </p:set>
                                    <p:anim calcmode="discrete" valueType="clr">
                                      <p:cBhvr override="childStyle">
                                        <p:cTn id="12" dur="10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13" dur="100"/>
                                        <p:tgtEl>
                                          <p:spTgt spid="7"/>
                                        </p:tgtEl>
                                        <p:attrNameLst>
                                          <p:attrName>fillcolor</p:attrName>
                                        </p:attrNameLst>
                                      </p:cBhvr>
                                      <p:tavLst>
                                        <p:tav tm="0">
                                          <p:val>
                                            <p:clrVal>
                                              <a:schemeClr val="accent2"/>
                                            </p:clrVal>
                                          </p:val>
                                        </p:tav>
                                        <p:tav tm="50000">
                                          <p:val>
                                            <p:clrVal>
                                              <a:schemeClr val="hlink"/>
                                            </p:clrVal>
                                          </p:val>
                                        </p:tav>
                                      </p:tavLst>
                                    </p:anim>
                                    <p:set>
                                      <p:cBhvr>
                                        <p:cTn id="14" dur="100"/>
                                        <p:tgtEl>
                                          <p:spTgt spid="7"/>
                                        </p:tgtEl>
                                        <p:attrNameLst>
                                          <p:attrName>fill.type</p:attrName>
                                        </p:attrNameLst>
                                      </p:cBhvr>
                                      <p:to>
                                        <p:strVal val="solid"/>
                                      </p:to>
                                    </p:set>
                                  </p:childTnLst>
                                  <p:subTnLst>
                                    <p:audio>
                                      <p:cMediaNode vol="100000">
                                        <p:cTn display="0" masterRel="sameClick">
                                          <p:stCondLst>
                                            <p:cond evt="begin" delay="0">
                                              <p:tn val="10"/>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A04494D0-68F8-44EA-8321-1585B2B1B5E4}"/>
              </a:ext>
            </a:extLst>
          </p:cNvPr>
          <p:cNvSpPr/>
          <p:nvPr/>
        </p:nvSpPr>
        <p:spPr>
          <a:xfrm>
            <a:off x="381000" y="304800"/>
            <a:ext cx="11582400" cy="6324600"/>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95号-手刻宋"/>
              <a:ea typeface="字魂95号-手刻宋"/>
              <a:cs typeface="+mn-cs"/>
            </a:endParaRPr>
          </a:p>
        </p:txBody>
      </p:sp>
      <p:sp>
        <p:nvSpPr>
          <p:cNvPr id="2" name="TextBox 1">
            <a:extLst>
              <a:ext uri="{FF2B5EF4-FFF2-40B4-BE49-F238E27FC236}">
                <a16:creationId xmlns:a16="http://schemas.microsoft.com/office/drawing/2014/main" id="{84720B4C-FFF2-9078-D9B5-CEE3A13BE5BA}"/>
              </a:ext>
            </a:extLst>
          </p:cNvPr>
          <p:cNvSpPr txBox="1"/>
          <p:nvPr/>
        </p:nvSpPr>
        <p:spPr>
          <a:xfrm>
            <a:off x="1416357" y="176270"/>
            <a:ext cx="9919999" cy="954107"/>
          </a:xfrm>
          <a:prstGeom prst="rect">
            <a:avLst/>
          </a:prstGeom>
          <a:solidFill>
            <a:schemeClr val="accent2">
              <a:lumMod val="40000"/>
              <a:lumOff val="60000"/>
            </a:schemeClr>
          </a:solidFill>
        </p:spPr>
        <p:txBody>
          <a:bodyPr wrap="square" rtlCol="0">
            <a:spAutoFit/>
          </a:bodyPr>
          <a:lstStyle/>
          <a:p>
            <a:pPr lvl="0" algn="just" defTabSz="914309">
              <a:defRPr/>
            </a:pPr>
            <a:r>
              <a:rPr lang="vi-VN" sz="2800" b="1" i="1" dirty="0">
                <a:solidFill>
                  <a:prstClr val="black"/>
                </a:solidFill>
                <a:latin typeface="Calibri" panose="020F0502020204030204" pitchFamily="34" charset="0"/>
              </a:rPr>
              <a:t>Chuẩn bị: Ba cây </a:t>
            </a:r>
            <a:r>
              <a:rPr lang="en-US" sz="2800" b="1" i="1" dirty="0" err="1">
                <a:solidFill>
                  <a:prstClr val="black"/>
                </a:solidFill>
                <a:latin typeface="Calibri" panose="020F0502020204030204" pitchFamily="34" charset="0"/>
              </a:rPr>
              <a:t>nế</a:t>
            </a:r>
            <a:r>
              <a:rPr lang="vi-VN" sz="2800" b="1" i="1" dirty="0">
                <a:solidFill>
                  <a:prstClr val="black"/>
                </a:solidFill>
                <a:latin typeface="Calibri" panose="020F0502020204030204" pitchFamily="34" charset="0"/>
              </a:rPr>
              <a:t>n A, B, C giống nhau và hai cốc thuỷ tinh có kích thước khác nhau.</a:t>
            </a:r>
            <a:endParaRPr kumimoji="0" lang="en-US" sz="28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7" name="Picture 6">
            <a:extLst>
              <a:ext uri="{FF2B5EF4-FFF2-40B4-BE49-F238E27FC236}">
                <a16:creationId xmlns:a16="http://schemas.microsoft.com/office/drawing/2014/main" id="{47428847-6DAD-85E9-936B-38A59EB5AFC7}"/>
              </a:ext>
            </a:extLst>
          </p:cNvPr>
          <p:cNvPicPr>
            <a:picLocks noChangeAspect="1"/>
          </p:cNvPicPr>
          <p:nvPr/>
        </p:nvPicPr>
        <p:blipFill>
          <a:blip r:embed="rId2"/>
          <a:stretch>
            <a:fillRect/>
          </a:stretch>
        </p:blipFill>
        <p:spPr>
          <a:xfrm>
            <a:off x="5359533" y="1729361"/>
            <a:ext cx="6562725" cy="3267075"/>
          </a:xfrm>
          <a:prstGeom prst="rect">
            <a:avLst/>
          </a:prstGeom>
        </p:spPr>
      </p:pic>
      <p:sp>
        <p:nvSpPr>
          <p:cNvPr id="9" name="TextBox 8">
            <a:extLst>
              <a:ext uri="{FF2B5EF4-FFF2-40B4-BE49-F238E27FC236}">
                <a16:creationId xmlns:a16="http://schemas.microsoft.com/office/drawing/2014/main" id="{255622E4-7763-08F9-7DB8-BFFE4B7E18E4}"/>
              </a:ext>
            </a:extLst>
          </p:cNvPr>
          <p:cNvSpPr txBox="1"/>
          <p:nvPr/>
        </p:nvSpPr>
        <p:spPr>
          <a:xfrm>
            <a:off x="594911" y="1850834"/>
            <a:ext cx="4979623" cy="3416320"/>
          </a:xfrm>
          <a:prstGeom prst="rect">
            <a:avLst/>
          </a:prstGeom>
          <a:noFill/>
        </p:spPr>
        <p:txBody>
          <a:bodyPr wrap="square" rtlCol="0">
            <a:spAutoFit/>
          </a:bodyPr>
          <a:lstStyle/>
          <a:p>
            <a:pPr algn="just"/>
            <a:r>
              <a:rPr lang="en-US" sz="3600" b="1" i="0" dirty="0" err="1">
                <a:solidFill>
                  <a:srgbClr val="002060"/>
                </a:solidFill>
                <a:effectLst/>
                <a:latin typeface="Calibri" panose="020F0502020204030204" pitchFamily="34" charset="0"/>
                <a:cs typeface="Calibri" panose="020F0502020204030204" pitchFamily="34" charset="0"/>
              </a:rPr>
              <a:t>Tiến</a:t>
            </a:r>
            <a:r>
              <a:rPr lang="en-US" sz="3600" b="1" i="0" dirty="0">
                <a:solidFill>
                  <a:srgbClr val="002060"/>
                </a:solidFill>
                <a:effectLst/>
                <a:latin typeface="Calibri" panose="020F0502020204030204" pitchFamily="34" charset="0"/>
                <a:cs typeface="Calibri" panose="020F0502020204030204" pitchFamily="34" charset="0"/>
              </a:rPr>
              <a:t> </a:t>
            </a:r>
            <a:r>
              <a:rPr lang="en-US" sz="3600" b="1" i="0" dirty="0" err="1">
                <a:solidFill>
                  <a:srgbClr val="002060"/>
                </a:solidFill>
                <a:effectLst/>
                <a:latin typeface="Calibri" panose="020F0502020204030204" pitchFamily="34" charset="0"/>
                <a:cs typeface="Calibri" panose="020F0502020204030204" pitchFamily="34" charset="0"/>
              </a:rPr>
              <a:t>hành</a:t>
            </a:r>
            <a:r>
              <a:rPr lang="en-US" sz="3600" b="1" i="0" dirty="0">
                <a:solidFill>
                  <a:srgbClr val="002060"/>
                </a:solidFill>
                <a:effectLst/>
                <a:latin typeface="Calibri" panose="020F0502020204030204" pitchFamily="34" charset="0"/>
                <a:cs typeface="Calibri" panose="020F0502020204030204" pitchFamily="34" charset="0"/>
              </a:rPr>
              <a:t>: </a:t>
            </a:r>
            <a:r>
              <a:rPr lang="en-US" sz="3600" b="0" i="0" dirty="0" err="1">
                <a:solidFill>
                  <a:srgbClr val="002060"/>
                </a:solidFill>
                <a:effectLst/>
                <a:latin typeface="Calibri" panose="020F0502020204030204" pitchFamily="34" charset="0"/>
                <a:cs typeface="Calibri" panose="020F0502020204030204" pitchFamily="34" charset="0"/>
              </a:rPr>
              <a:t>Đốt</a:t>
            </a:r>
            <a:r>
              <a:rPr lang="en-US" sz="3600" b="0" i="0" dirty="0">
                <a:solidFill>
                  <a:srgbClr val="002060"/>
                </a:solidFill>
                <a:effectLst/>
                <a:latin typeface="Calibri" panose="020F0502020204030204" pitchFamily="34" charset="0"/>
                <a:cs typeface="Calibri" panose="020F0502020204030204" pitchFamily="34" charset="0"/>
              </a:rPr>
              <a:t> </a:t>
            </a:r>
            <a:r>
              <a:rPr lang="en-US" sz="3600" b="0" i="0" dirty="0" err="1">
                <a:solidFill>
                  <a:srgbClr val="002060"/>
                </a:solidFill>
                <a:effectLst/>
                <a:latin typeface="Calibri" panose="020F0502020204030204" pitchFamily="34" charset="0"/>
                <a:cs typeface="Calibri" panose="020F0502020204030204" pitchFamily="34" charset="0"/>
              </a:rPr>
              <a:t>cho</a:t>
            </a:r>
            <a:r>
              <a:rPr lang="en-US" sz="3600" b="0" i="0" dirty="0">
                <a:solidFill>
                  <a:srgbClr val="002060"/>
                </a:solidFill>
                <a:effectLst/>
                <a:latin typeface="Calibri" panose="020F0502020204030204" pitchFamily="34" charset="0"/>
                <a:cs typeface="Calibri" panose="020F0502020204030204" pitchFamily="34" charset="0"/>
              </a:rPr>
              <a:t> </a:t>
            </a:r>
            <a:r>
              <a:rPr lang="en-US" sz="3600" b="0" i="0" dirty="0" err="1">
                <a:solidFill>
                  <a:srgbClr val="002060"/>
                </a:solidFill>
                <a:effectLst/>
                <a:latin typeface="Calibri" panose="020F0502020204030204" pitchFamily="34" charset="0"/>
                <a:cs typeface="Calibri" panose="020F0502020204030204" pitchFamily="34" charset="0"/>
              </a:rPr>
              <a:t>ba</a:t>
            </a:r>
            <a:r>
              <a:rPr lang="en-US" sz="3600" b="0" i="0" dirty="0">
                <a:solidFill>
                  <a:srgbClr val="002060"/>
                </a:solidFill>
                <a:effectLst/>
                <a:latin typeface="Calibri" panose="020F0502020204030204" pitchFamily="34" charset="0"/>
                <a:cs typeface="Calibri" panose="020F0502020204030204" pitchFamily="34" charset="0"/>
              </a:rPr>
              <a:t> </a:t>
            </a:r>
            <a:r>
              <a:rPr lang="en-US" sz="3600" b="0" i="0" dirty="0" err="1">
                <a:solidFill>
                  <a:srgbClr val="002060"/>
                </a:solidFill>
                <a:effectLst/>
                <a:latin typeface="Calibri" panose="020F0502020204030204" pitchFamily="34" charset="0"/>
                <a:cs typeface="Calibri" panose="020F0502020204030204" pitchFamily="34" charset="0"/>
              </a:rPr>
              <a:t>cây</a:t>
            </a:r>
            <a:r>
              <a:rPr lang="en-US" sz="3600" b="0" i="0" dirty="0">
                <a:solidFill>
                  <a:srgbClr val="002060"/>
                </a:solidFill>
                <a:effectLst/>
                <a:latin typeface="Calibri" panose="020F0502020204030204" pitchFamily="34" charset="0"/>
                <a:cs typeface="Calibri" panose="020F0502020204030204" pitchFamily="34" charset="0"/>
              </a:rPr>
              <a:t> </a:t>
            </a:r>
            <a:r>
              <a:rPr lang="en-US" sz="3600" b="0" i="0" dirty="0" err="1">
                <a:solidFill>
                  <a:srgbClr val="002060"/>
                </a:solidFill>
                <a:effectLst/>
                <a:latin typeface="Calibri" panose="020F0502020204030204" pitchFamily="34" charset="0"/>
                <a:cs typeface="Calibri" panose="020F0502020204030204" pitchFamily="34" charset="0"/>
              </a:rPr>
              <a:t>nến</a:t>
            </a:r>
            <a:r>
              <a:rPr lang="en-US" sz="3600" b="0" i="0" dirty="0">
                <a:solidFill>
                  <a:srgbClr val="002060"/>
                </a:solidFill>
                <a:effectLst/>
                <a:latin typeface="Calibri" panose="020F0502020204030204" pitchFamily="34" charset="0"/>
                <a:cs typeface="Calibri" panose="020F0502020204030204" pitchFamily="34" charset="0"/>
              </a:rPr>
              <a:t> </a:t>
            </a:r>
            <a:r>
              <a:rPr lang="en-US" sz="3600" b="0" i="0" dirty="0" err="1">
                <a:solidFill>
                  <a:srgbClr val="002060"/>
                </a:solidFill>
                <a:effectLst/>
                <a:latin typeface="Calibri" panose="020F0502020204030204" pitchFamily="34" charset="0"/>
                <a:cs typeface="Calibri" panose="020F0502020204030204" pitchFamily="34" charset="0"/>
              </a:rPr>
              <a:t>cháy</a:t>
            </a:r>
            <a:r>
              <a:rPr lang="en-US" sz="3600" b="0" i="0" dirty="0">
                <a:solidFill>
                  <a:srgbClr val="002060"/>
                </a:solidFill>
                <a:effectLst/>
                <a:latin typeface="Calibri" panose="020F0502020204030204" pitchFamily="34" charset="0"/>
                <a:cs typeface="Calibri" panose="020F0502020204030204" pitchFamily="34" charset="0"/>
              </a:rPr>
              <a:t>. Sau </a:t>
            </a:r>
            <a:r>
              <a:rPr lang="en-US" sz="3600" b="0" i="0" dirty="0" err="1">
                <a:solidFill>
                  <a:srgbClr val="002060"/>
                </a:solidFill>
                <a:effectLst/>
                <a:latin typeface="Calibri" panose="020F0502020204030204" pitchFamily="34" charset="0"/>
                <a:cs typeface="Calibri" panose="020F0502020204030204" pitchFamily="34" charset="0"/>
              </a:rPr>
              <a:t>đó</a:t>
            </a:r>
            <a:r>
              <a:rPr lang="en-US" sz="3600" b="0" i="0" dirty="0">
                <a:solidFill>
                  <a:srgbClr val="002060"/>
                </a:solidFill>
                <a:effectLst/>
                <a:latin typeface="Calibri" panose="020F0502020204030204" pitchFamily="34" charset="0"/>
                <a:cs typeface="Calibri" panose="020F0502020204030204" pitchFamily="34" charset="0"/>
              </a:rPr>
              <a:t>, </a:t>
            </a:r>
            <a:r>
              <a:rPr lang="en-US" sz="3600" b="0" i="0" dirty="0" err="1">
                <a:solidFill>
                  <a:srgbClr val="002060"/>
                </a:solidFill>
                <a:effectLst/>
                <a:latin typeface="Calibri" panose="020F0502020204030204" pitchFamily="34" charset="0"/>
                <a:cs typeface="Calibri" panose="020F0502020204030204" pitchFamily="34" charset="0"/>
              </a:rPr>
              <a:t>đồng</a:t>
            </a:r>
            <a:r>
              <a:rPr lang="en-US" sz="3600" b="0" i="0" dirty="0">
                <a:solidFill>
                  <a:srgbClr val="002060"/>
                </a:solidFill>
                <a:effectLst/>
                <a:latin typeface="Calibri" panose="020F0502020204030204" pitchFamily="34" charset="0"/>
                <a:cs typeface="Calibri" panose="020F0502020204030204" pitchFamily="34" charset="0"/>
              </a:rPr>
              <a:t> </a:t>
            </a:r>
            <a:r>
              <a:rPr lang="en-US" sz="3600" b="0" i="0" dirty="0" err="1">
                <a:solidFill>
                  <a:srgbClr val="002060"/>
                </a:solidFill>
                <a:effectLst/>
                <a:latin typeface="Calibri" panose="020F0502020204030204" pitchFamily="34" charset="0"/>
                <a:cs typeface="Calibri" panose="020F0502020204030204" pitchFamily="34" charset="0"/>
              </a:rPr>
              <a:t>thời</a:t>
            </a:r>
            <a:r>
              <a:rPr lang="en-US" sz="3600" b="0" i="0" dirty="0">
                <a:solidFill>
                  <a:srgbClr val="002060"/>
                </a:solidFill>
                <a:effectLst/>
                <a:latin typeface="Calibri" panose="020F0502020204030204" pitchFamily="34" charset="0"/>
                <a:cs typeface="Calibri" panose="020F0502020204030204" pitchFamily="34" charset="0"/>
              </a:rPr>
              <a:t> </a:t>
            </a:r>
            <a:r>
              <a:rPr lang="en-US" sz="3600" b="0" i="0" dirty="0" err="1">
                <a:solidFill>
                  <a:srgbClr val="002060"/>
                </a:solidFill>
                <a:effectLst/>
                <a:latin typeface="Calibri" panose="020F0502020204030204" pitchFamily="34" charset="0"/>
                <a:cs typeface="Calibri" panose="020F0502020204030204" pitchFamily="34" charset="0"/>
              </a:rPr>
              <a:t>úp</a:t>
            </a:r>
            <a:r>
              <a:rPr lang="en-US" sz="3600" b="0" i="0" dirty="0">
                <a:solidFill>
                  <a:srgbClr val="002060"/>
                </a:solidFill>
                <a:effectLst/>
                <a:latin typeface="Calibri" panose="020F0502020204030204" pitchFamily="34" charset="0"/>
                <a:cs typeface="Calibri" panose="020F0502020204030204" pitchFamily="34" charset="0"/>
              </a:rPr>
              <a:t> </a:t>
            </a:r>
            <a:r>
              <a:rPr lang="en-US" sz="3600" b="0" i="0" dirty="0" err="1">
                <a:solidFill>
                  <a:srgbClr val="002060"/>
                </a:solidFill>
                <a:effectLst/>
                <a:latin typeface="Calibri" panose="020F0502020204030204" pitchFamily="34" charset="0"/>
                <a:cs typeface="Calibri" panose="020F0502020204030204" pitchFamily="34" charset="0"/>
              </a:rPr>
              <a:t>cốc</a:t>
            </a:r>
            <a:r>
              <a:rPr lang="en-US" sz="3600" b="0" i="0" dirty="0">
                <a:solidFill>
                  <a:srgbClr val="002060"/>
                </a:solidFill>
                <a:effectLst/>
                <a:latin typeface="Calibri" panose="020F0502020204030204" pitchFamily="34" charset="0"/>
                <a:cs typeface="Calibri" panose="020F0502020204030204" pitchFamily="34" charset="0"/>
              </a:rPr>
              <a:t> </a:t>
            </a:r>
            <a:r>
              <a:rPr lang="en-US" sz="3600" b="0" i="0" dirty="0" err="1">
                <a:solidFill>
                  <a:srgbClr val="002060"/>
                </a:solidFill>
                <a:effectLst/>
                <a:latin typeface="Calibri" panose="020F0502020204030204" pitchFamily="34" charset="0"/>
                <a:cs typeface="Calibri" panose="020F0502020204030204" pitchFamily="34" charset="0"/>
              </a:rPr>
              <a:t>thuỷ</a:t>
            </a:r>
            <a:r>
              <a:rPr lang="en-US" sz="3600" b="0" i="0" dirty="0">
                <a:solidFill>
                  <a:srgbClr val="002060"/>
                </a:solidFill>
                <a:effectLst/>
                <a:latin typeface="Calibri" panose="020F0502020204030204" pitchFamily="34" charset="0"/>
                <a:cs typeface="Calibri" panose="020F0502020204030204" pitchFamily="34" charset="0"/>
              </a:rPr>
              <a:t> </a:t>
            </a:r>
            <a:r>
              <a:rPr lang="en-US" sz="3600" b="0" i="0" dirty="0" err="1">
                <a:solidFill>
                  <a:srgbClr val="002060"/>
                </a:solidFill>
                <a:effectLst/>
                <a:latin typeface="Calibri" panose="020F0502020204030204" pitchFamily="34" charset="0"/>
                <a:cs typeface="Calibri" panose="020F0502020204030204" pitchFamily="34" charset="0"/>
              </a:rPr>
              <a:t>tinh</a:t>
            </a:r>
            <a:r>
              <a:rPr lang="en-US" sz="3600" b="0" i="0" dirty="0">
                <a:solidFill>
                  <a:srgbClr val="002060"/>
                </a:solidFill>
                <a:effectLst/>
                <a:latin typeface="Calibri" panose="020F0502020204030204" pitchFamily="34" charset="0"/>
                <a:cs typeface="Calibri" panose="020F0502020204030204" pitchFamily="34" charset="0"/>
              </a:rPr>
              <a:t> nhỏ </a:t>
            </a:r>
            <a:r>
              <a:rPr lang="en-US" sz="3600" b="0" i="0" dirty="0" err="1">
                <a:solidFill>
                  <a:srgbClr val="002060"/>
                </a:solidFill>
                <a:effectLst/>
                <a:latin typeface="Calibri" panose="020F0502020204030204" pitchFamily="34" charset="0"/>
                <a:cs typeface="Calibri" panose="020F0502020204030204" pitchFamily="34" charset="0"/>
              </a:rPr>
              <a:t>lên</a:t>
            </a:r>
            <a:r>
              <a:rPr lang="en-US" sz="3600" b="0" i="0" dirty="0">
                <a:solidFill>
                  <a:srgbClr val="002060"/>
                </a:solidFill>
                <a:effectLst/>
                <a:latin typeface="Calibri" panose="020F0502020204030204" pitchFamily="34" charset="0"/>
                <a:cs typeface="Calibri" panose="020F0502020204030204" pitchFamily="34" charset="0"/>
              </a:rPr>
              <a:t> </a:t>
            </a:r>
            <a:r>
              <a:rPr lang="en-US" sz="3600" b="0" i="0" dirty="0" err="1">
                <a:solidFill>
                  <a:srgbClr val="002060"/>
                </a:solidFill>
                <a:effectLst/>
                <a:latin typeface="Calibri" panose="020F0502020204030204" pitchFamily="34" charset="0"/>
                <a:cs typeface="Calibri" panose="020F0502020204030204" pitchFamily="34" charset="0"/>
              </a:rPr>
              <a:t>cây</a:t>
            </a:r>
            <a:r>
              <a:rPr lang="en-US" sz="3600" b="0" i="0" dirty="0">
                <a:solidFill>
                  <a:srgbClr val="002060"/>
                </a:solidFill>
                <a:effectLst/>
                <a:latin typeface="Calibri" panose="020F0502020204030204" pitchFamily="34" charset="0"/>
                <a:cs typeface="Calibri" panose="020F0502020204030204" pitchFamily="34" charset="0"/>
              </a:rPr>
              <a:t> </a:t>
            </a:r>
            <a:r>
              <a:rPr lang="en-US" sz="3600" b="0" i="0" dirty="0" err="1">
                <a:solidFill>
                  <a:srgbClr val="002060"/>
                </a:solidFill>
                <a:effectLst/>
                <a:latin typeface="Calibri" panose="020F0502020204030204" pitchFamily="34" charset="0"/>
                <a:cs typeface="Calibri" panose="020F0502020204030204" pitchFamily="34" charset="0"/>
              </a:rPr>
              <a:t>nền</a:t>
            </a:r>
            <a:r>
              <a:rPr lang="en-US" sz="3600" b="0" i="0" dirty="0">
                <a:solidFill>
                  <a:srgbClr val="002060"/>
                </a:solidFill>
                <a:effectLst/>
                <a:latin typeface="Calibri" panose="020F0502020204030204" pitchFamily="34" charset="0"/>
                <a:cs typeface="Calibri" panose="020F0502020204030204" pitchFamily="34" charset="0"/>
              </a:rPr>
              <a:t> B </a:t>
            </a:r>
            <a:r>
              <a:rPr lang="en-US" sz="3600" b="0" i="0" dirty="0" err="1">
                <a:solidFill>
                  <a:srgbClr val="002060"/>
                </a:solidFill>
                <a:effectLst/>
                <a:latin typeface="Calibri" panose="020F0502020204030204" pitchFamily="34" charset="0"/>
                <a:cs typeface="Calibri" panose="020F0502020204030204" pitchFamily="34" charset="0"/>
              </a:rPr>
              <a:t>và</a:t>
            </a:r>
            <a:r>
              <a:rPr lang="en-US" sz="3600" b="0" i="0" dirty="0">
                <a:solidFill>
                  <a:srgbClr val="002060"/>
                </a:solidFill>
                <a:effectLst/>
                <a:latin typeface="Calibri" panose="020F0502020204030204" pitchFamily="34" charset="0"/>
                <a:cs typeface="Calibri" panose="020F0502020204030204" pitchFamily="34" charset="0"/>
              </a:rPr>
              <a:t> </a:t>
            </a:r>
            <a:r>
              <a:rPr lang="en-US" sz="3600" b="0" i="0" dirty="0" err="1">
                <a:solidFill>
                  <a:srgbClr val="002060"/>
                </a:solidFill>
                <a:effectLst/>
                <a:latin typeface="Calibri" panose="020F0502020204030204" pitchFamily="34" charset="0"/>
                <a:cs typeface="Calibri" panose="020F0502020204030204" pitchFamily="34" charset="0"/>
              </a:rPr>
              <a:t>cốc</a:t>
            </a:r>
            <a:r>
              <a:rPr lang="en-US" sz="3600" b="0" i="0" dirty="0">
                <a:solidFill>
                  <a:srgbClr val="002060"/>
                </a:solidFill>
                <a:effectLst/>
                <a:latin typeface="Calibri" panose="020F0502020204030204" pitchFamily="34" charset="0"/>
                <a:cs typeface="Calibri" panose="020F0502020204030204" pitchFamily="34" charset="0"/>
              </a:rPr>
              <a:t> </a:t>
            </a:r>
            <a:r>
              <a:rPr lang="en-US" sz="3600" b="0" i="0" dirty="0" err="1">
                <a:solidFill>
                  <a:srgbClr val="002060"/>
                </a:solidFill>
                <a:effectLst/>
                <a:latin typeface="Calibri" panose="020F0502020204030204" pitchFamily="34" charset="0"/>
                <a:cs typeface="Calibri" panose="020F0502020204030204" pitchFamily="34" charset="0"/>
              </a:rPr>
              <a:t>thuỷ</a:t>
            </a:r>
            <a:r>
              <a:rPr lang="en-US" sz="3600" b="0" i="0" dirty="0">
                <a:solidFill>
                  <a:srgbClr val="002060"/>
                </a:solidFill>
                <a:effectLst/>
                <a:latin typeface="Calibri" panose="020F0502020204030204" pitchFamily="34" charset="0"/>
                <a:cs typeface="Calibri" panose="020F0502020204030204" pitchFamily="34" charset="0"/>
              </a:rPr>
              <a:t> </a:t>
            </a:r>
            <a:r>
              <a:rPr lang="en-US" sz="3600" b="0" i="0" dirty="0" err="1">
                <a:solidFill>
                  <a:srgbClr val="002060"/>
                </a:solidFill>
                <a:effectLst/>
                <a:latin typeface="Calibri" panose="020F0502020204030204" pitchFamily="34" charset="0"/>
                <a:cs typeface="Calibri" panose="020F0502020204030204" pitchFamily="34" charset="0"/>
              </a:rPr>
              <a:t>tinh</a:t>
            </a:r>
            <a:r>
              <a:rPr lang="en-US" sz="3600" b="0" i="0" dirty="0">
                <a:solidFill>
                  <a:srgbClr val="002060"/>
                </a:solidFill>
                <a:effectLst/>
                <a:latin typeface="Calibri" panose="020F0502020204030204" pitchFamily="34" charset="0"/>
                <a:cs typeface="Calibri" panose="020F0502020204030204" pitchFamily="34" charset="0"/>
              </a:rPr>
              <a:t> to </a:t>
            </a:r>
            <a:r>
              <a:rPr lang="en-US" sz="3600" b="0" i="0" dirty="0" err="1">
                <a:solidFill>
                  <a:srgbClr val="002060"/>
                </a:solidFill>
                <a:effectLst/>
                <a:latin typeface="Calibri" panose="020F0502020204030204" pitchFamily="34" charset="0"/>
                <a:cs typeface="Calibri" panose="020F0502020204030204" pitchFamily="34" charset="0"/>
              </a:rPr>
              <a:t>lên</a:t>
            </a:r>
            <a:r>
              <a:rPr lang="en-US" sz="3600" b="0" i="0" dirty="0">
                <a:solidFill>
                  <a:srgbClr val="002060"/>
                </a:solidFill>
                <a:effectLst/>
                <a:latin typeface="Calibri" panose="020F0502020204030204" pitchFamily="34" charset="0"/>
                <a:cs typeface="Calibri" panose="020F0502020204030204" pitchFamily="34" charset="0"/>
              </a:rPr>
              <a:t> </a:t>
            </a:r>
            <a:r>
              <a:rPr lang="en-US" sz="3600" b="0" i="0" dirty="0" err="1">
                <a:solidFill>
                  <a:srgbClr val="002060"/>
                </a:solidFill>
                <a:effectLst/>
                <a:latin typeface="Calibri" panose="020F0502020204030204" pitchFamily="34" charset="0"/>
                <a:cs typeface="Calibri" panose="020F0502020204030204" pitchFamily="34" charset="0"/>
              </a:rPr>
              <a:t>cây</a:t>
            </a:r>
            <a:r>
              <a:rPr lang="en-US" sz="3600" b="0" i="0" dirty="0">
                <a:solidFill>
                  <a:srgbClr val="002060"/>
                </a:solidFill>
                <a:effectLst/>
                <a:latin typeface="Calibri" panose="020F0502020204030204" pitchFamily="34" charset="0"/>
                <a:cs typeface="Calibri" panose="020F0502020204030204" pitchFamily="34" charset="0"/>
              </a:rPr>
              <a:t> </a:t>
            </a:r>
            <a:r>
              <a:rPr lang="en-US" sz="3600" b="0" i="0" dirty="0" err="1">
                <a:solidFill>
                  <a:srgbClr val="002060"/>
                </a:solidFill>
                <a:effectLst/>
                <a:latin typeface="Calibri" panose="020F0502020204030204" pitchFamily="34" charset="0"/>
                <a:cs typeface="Calibri" panose="020F0502020204030204" pitchFamily="34" charset="0"/>
              </a:rPr>
              <a:t>nén</a:t>
            </a:r>
            <a:r>
              <a:rPr lang="en-US" sz="3600" b="0" i="0" dirty="0">
                <a:solidFill>
                  <a:srgbClr val="002060"/>
                </a:solidFill>
                <a:effectLst/>
                <a:latin typeface="Calibri" panose="020F0502020204030204" pitchFamily="34" charset="0"/>
                <a:cs typeface="Calibri" panose="020F0502020204030204" pitchFamily="34" charset="0"/>
              </a:rPr>
              <a:t> C (</a:t>
            </a:r>
            <a:r>
              <a:rPr lang="en-US" sz="3600" b="0" i="0" dirty="0" err="1">
                <a:solidFill>
                  <a:srgbClr val="002060"/>
                </a:solidFill>
                <a:effectLst/>
                <a:latin typeface="Calibri" panose="020F0502020204030204" pitchFamily="34" charset="0"/>
                <a:cs typeface="Calibri" panose="020F0502020204030204" pitchFamily="34" charset="0"/>
              </a:rPr>
              <a:t>hình</a:t>
            </a:r>
            <a:r>
              <a:rPr lang="en-US" sz="3600" b="0" i="0" dirty="0">
                <a:solidFill>
                  <a:srgbClr val="002060"/>
                </a:solidFill>
                <a:effectLst/>
                <a:latin typeface="Calibri" panose="020F0502020204030204" pitchFamily="34" charset="0"/>
                <a:cs typeface="Calibri" panose="020F0502020204030204" pitchFamily="34" charset="0"/>
              </a:rPr>
              <a:t> 1). </a:t>
            </a:r>
            <a:endParaRPr lang="en-US" sz="3600" dirty="0">
              <a:solidFill>
                <a:srgbClr val="002060"/>
              </a:solidFill>
              <a:latin typeface="Calibri" panose="020F0502020204030204" pitchFamily="34" charset="0"/>
              <a:cs typeface="Calibri" panose="020F0502020204030204" pitchFamily="34" charset="0"/>
            </a:endParaRPr>
          </a:p>
        </p:txBody>
      </p:sp>
      <p:grpSp>
        <p:nvGrpSpPr>
          <p:cNvPr id="10" name="Group 9">
            <a:extLst>
              <a:ext uri="{FF2B5EF4-FFF2-40B4-BE49-F238E27FC236}">
                <a16:creationId xmlns:a16="http://schemas.microsoft.com/office/drawing/2014/main" id="{876D8611-66D5-BD85-50C6-E68F2B18327D}"/>
              </a:ext>
            </a:extLst>
          </p:cNvPr>
          <p:cNvGrpSpPr/>
          <p:nvPr/>
        </p:nvGrpSpPr>
        <p:grpSpPr>
          <a:xfrm>
            <a:off x="3580138" y="5221536"/>
            <a:ext cx="7701134" cy="1388584"/>
            <a:chOff x="220394" y="27442"/>
            <a:chExt cx="4162483" cy="3418448"/>
          </a:xfrm>
          <a:solidFill>
            <a:srgbClr val="CCFFFF"/>
          </a:solidFill>
        </p:grpSpPr>
        <p:sp>
          <p:nvSpPr>
            <p:cNvPr id="11" name="椭圆 31">
              <a:extLst>
                <a:ext uri="{FF2B5EF4-FFF2-40B4-BE49-F238E27FC236}">
                  <a16:creationId xmlns:a16="http://schemas.microsoft.com/office/drawing/2014/main" id="{C007878C-0D31-B05E-7EC6-48CDD66872E1}"/>
                </a:ext>
              </a:extLst>
            </p:cNvPr>
            <p:cNvSpPr/>
            <p:nvPr/>
          </p:nvSpPr>
          <p:spPr>
            <a:xfrm rot="10800000" flipH="1">
              <a:off x="220394" y="27442"/>
              <a:ext cx="4162483" cy="309482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grp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12" name="Hộp Văn bản 23">
              <a:extLst>
                <a:ext uri="{FF2B5EF4-FFF2-40B4-BE49-F238E27FC236}">
                  <a16:creationId xmlns:a16="http://schemas.microsoft.com/office/drawing/2014/main" id="{8FF4A3B9-80E0-449D-57C0-6C75F08E2079}"/>
                </a:ext>
              </a:extLst>
            </p:cNvPr>
            <p:cNvSpPr txBox="1"/>
            <p:nvPr/>
          </p:nvSpPr>
          <p:spPr>
            <a:xfrm>
              <a:off x="335010" y="327552"/>
              <a:ext cx="4007496" cy="311833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Quan sát và cho biết cây nến nào cháy lâu hơn. Giải thích kết quả.</a:t>
              </a:r>
            </a:p>
          </p:txBody>
        </p:sp>
      </p:grpSp>
    </p:spTree>
    <p:extLst>
      <p:ext uri="{BB962C8B-B14F-4D97-AF65-F5344CB8AC3E}">
        <p14:creationId xmlns:p14="http://schemas.microsoft.com/office/powerpoint/2010/main" val="1635319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A04494D0-68F8-44EA-8321-1585B2B1B5E4}"/>
              </a:ext>
            </a:extLst>
          </p:cNvPr>
          <p:cNvSpPr/>
          <p:nvPr/>
        </p:nvSpPr>
        <p:spPr>
          <a:xfrm>
            <a:off x="381000" y="304800"/>
            <a:ext cx="11582400" cy="6324600"/>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95号-手刻宋"/>
              <a:ea typeface="字魂95号-手刻宋"/>
              <a:cs typeface="+mn-cs"/>
            </a:endParaRPr>
          </a:p>
        </p:txBody>
      </p:sp>
      <p:pic>
        <p:nvPicPr>
          <p:cNvPr id="3" name="Picture 2">
            <a:extLst>
              <a:ext uri="{FF2B5EF4-FFF2-40B4-BE49-F238E27FC236}">
                <a16:creationId xmlns:a16="http://schemas.microsoft.com/office/drawing/2014/main" id="{3A03421D-5089-5826-6A1B-FE396A4B6C50}"/>
              </a:ext>
            </a:extLst>
          </p:cNvPr>
          <p:cNvPicPr>
            <a:picLocks noChangeAspect="1"/>
          </p:cNvPicPr>
          <p:nvPr/>
        </p:nvPicPr>
        <p:blipFill>
          <a:blip r:embed="rId2"/>
          <a:stretch>
            <a:fillRect/>
          </a:stretch>
        </p:blipFill>
        <p:spPr>
          <a:xfrm>
            <a:off x="357876" y="2103937"/>
            <a:ext cx="5194625" cy="2787554"/>
          </a:xfrm>
          <a:prstGeom prst="rect">
            <a:avLst/>
          </a:prstGeom>
        </p:spPr>
      </p:pic>
      <p:sp>
        <p:nvSpPr>
          <p:cNvPr id="4" name="TextBox 3">
            <a:extLst>
              <a:ext uri="{FF2B5EF4-FFF2-40B4-BE49-F238E27FC236}">
                <a16:creationId xmlns:a16="http://schemas.microsoft.com/office/drawing/2014/main" id="{33C6A8F0-59A8-18FB-8D4C-47367B5DC807}"/>
              </a:ext>
            </a:extLst>
          </p:cNvPr>
          <p:cNvSpPr txBox="1"/>
          <p:nvPr/>
        </p:nvSpPr>
        <p:spPr>
          <a:xfrm>
            <a:off x="5774903" y="1512278"/>
            <a:ext cx="6002128" cy="4524315"/>
          </a:xfrm>
          <a:custGeom>
            <a:avLst/>
            <a:gdLst>
              <a:gd name="connsiteX0" fmla="*/ 0 w 6002128"/>
              <a:gd name="connsiteY0" fmla="*/ 0 h 4524315"/>
              <a:gd name="connsiteX1" fmla="*/ 6002128 w 6002128"/>
              <a:gd name="connsiteY1" fmla="*/ 0 h 4524315"/>
              <a:gd name="connsiteX2" fmla="*/ 6002128 w 6002128"/>
              <a:gd name="connsiteY2" fmla="*/ 4524315 h 4524315"/>
              <a:gd name="connsiteX3" fmla="*/ 0 w 6002128"/>
              <a:gd name="connsiteY3" fmla="*/ 4524315 h 4524315"/>
              <a:gd name="connsiteX4" fmla="*/ 0 w 6002128"/>
              <a:gd name="connsiteY4" fmla="*/ 0 h 45243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2128" h="4524315" fill="none" extrusionOk="0">
                <a:moveTo>
                  <a:pt x="0" y="0"/>
                </a:moveTo>
                <a:cubicBezTo>
                  <a:pt x="1598432" y="5222"/>
                  <a:pt x="3947023" y="24918"/>
                  <a:pt x="6002128" y="0"/>
                </a:cubicBezTo>
                <a:cubicBezTo>
                  <a:pt x="5840883" y="998803"/>
                  <a:pt x="5958368" y="2959617"/>
                  <a:pt x="6002128" y="4524315"/>
                </a:cubicBezTo>
                <a:cubicBezTo>
                  <a:pt x="3896014" y="4359554"/>
                  <a:pt x="883666" y="4642465"/>
                  <a:pt x="0" y="4524315"/>
                </a:cubicBezTo>
                <a:cubicBezTo>
                  <a:pt x="-55725" y="2523541"/>
                  <a:pt x="17072" y="572160"/>
                  <a:pt x="0" y="0"/>
                </a:cubicBezTo>
                <a:close/>
              </a:path>
              <a:path w="6002128" h="4524315" stroke="0" extrusionOk="0">
                <a:moveTo>
                  <a:pt x="0" y="0"/>
                </a:moveTo>
                <a:cubicBezTo>
                  <a:pt x="1839525" y="11849"/>
                  <a:pt x="4938221" y="-161459"/>
                  <a:pt x="6002128" y="0"/>
                </a:cubicBezTo>
                <a:cubicBezTo>
                  <a:pt x="6005258" y="1438314"/>
                  <a:pt x="5900952" y="3436851"/>
                  <a:pt x="6002128" y="4524315"/>
                </a:cubicBezTo>
                <a:cubicBezTo>
                  <a:pt x="4972299" y="4378455"/>
                  <a:pt x="2464732" y="4445991"/>
                  <a:pt x="0" y="4524315"/>
                </a:cubicBezTo>
                <a:cubicBezTo>
                  <a:pt x="74291" y="3833545"/>
                  <a:pt x="168006" y="1851361"/>
                  <a:pt x="0" y="0"/>
                </a:cubicBezTo>
                <a:close/>
              </a:path>
            </a:pathLst>
          </a:custGeom>
          <a:solidFill>
            <a:srgbClr val="FFFF00"/>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342900" lvl="0" indent="-342900" algn="just">
              <a:buFont typeface="Arial" panose="020B0604020202020204" pitchFamily="34" charset="0"/>
              <a:buChar char="•"/>
            </a:pPr>
            <a:r>
              <a:rPr lang="vi-VN" sz="3200" b="1" dirty="0">
                <a:solidFill>
                  <a:prstClr val="black"/>
                </a:solidFill>
                <a:latin typeface="Calibri" panose="020F0502020204030204" pitchFamily="34" charset="0"/>
                <a:cs typeface="Calibri" panose="020F0502020204030204" pitchFamily="34" charset="0"/>
              </a:rPr>
              <a:t>Cây nến A cháy lâu nhất vì không bị úp cốc. </a:t>
            </a:r>
            <a:endParaRPr lang="en-US" sz="3200" b="1" dirty="0">
              <a:solidFill>
                <a:prstClr val="black"/>
              </a:solidFill>
              <a:latin typeface="Calibri" panose="020F0502020204030204" pitchFamily="34" charset="0"/>
              <a:cs typeface="Calibri" panose="020F0502020204030204" pitchFamily="34" charset="0"/>
            </a:endParaRPr>
          </a:p>
          <a:p>
            <a:pPr marL="342900" lvl="0" indent="-342900" algn="just">
              <a:buFont typeface="Arial" panose="020B0604020202020204" pitchFamily="34" charset="0"/>
              <a:buChar char="•"/>
            </a:pPr>
            <a:r>
              <a:rPr lang="vi-VN" sz="3200" b="1" dirty="0">
                <a:solidFill>
                  <a:prstClr val="black"/>
                </a:solidFill>
                <a:latin typeface="Calibri" panose="020F0502020204030204" pitchFamily="34" charset="0"/>
                <a:cs typeface="Calibri" panose="020F0502020204030204" pitchFamily="34" charset="0"/>
              </a:rPr>
              <a:t>Cây nến B tắt nhanh nhất, vì cốc úp cây nến B nhỏ hơn dẫn tới có ít không khí nhất, nghĩa là ô- xi ít nhất.</a:t>
            </a:r>
            <a:endParaRPr lang="en-US" sz="3200" b="1" dirty="0">
              <a:solidFill>
                <a:prstClr val="black"/>
              </a:solidFill>
              <a:latin typeface="Calibri" panose="020F0502020204030204" pitchFamily="34" charset="0"/>
              <a:cs typeface="Calibri" panose="020F0502020204030204" pitchFamily="34" charset="0"/>
            </a:endParaRPr>
          </a:p>
          <a:p>
            <a:pPr marL="342900" lvl="0" indent="-342900" algn="just">
              <a:buFont typeface="Arial" panose="020B0604020202020204" pitchFamily="34" charset="0"/>
              <a:buChar char="•"/>
            </a:pPr>
            <a:r>
              <a:rPr lang="vi-VN" sz="3200" b="1" dirty="0">
                <a:solidFill>
                  <a:prstClr val="black"/>
                </a:solidFill>
                <a:latin typeface="Calibri" panose="020F0502020204030204" pitchFamily="34" charset="0"/>
                <a:cs typeface="Calibri" panose="020F0502020204030204" pitchFamily="34" charset="0"/>
              </a:rPr>
              <a:t>Cây nến C cháy lâu hơn cây nến B, vì cốc úp cây nên C to hơn nên chứa nhiều không khí hơn…</a:t>
            </a:r>
          </a:p>
        </p:txBody>
      </p:sp>
      <p:pic>
        <p:nvPicPr>
          <p:cNvPr id="8" name="Picture 7">
            <a:extLst>
              <a:ext uri="{FF2B5EF4-FFF2-40B4-BE49-F238E27FC236}">
                <a16:creationId xmlns:a16="http://schemas.microsoft.com/office/drawing/2014/main" id="{E3447D4B-7170-B40E-2D4C-2FCB674CD067}"/>
              </a:ext>
            </a:extLst>
          </p:cNvPr>
          <p:cNvPicPr>
            <a:picLocks noChangeAspect="1"/>
          </p:cNvPicPr>
          <p:nvPr/>
        </p:nvPicPr>
        <p:blipFill>
          <a:blip r:embed="rId3"/>
          <a:stretch>
            <a:fillRect/>
          </a:stretch>
        </p:blipFill>
        <p:spPr>
          <a:xfrm>
            <a:off x="3492831" y="490612"/>
            <a:ext cx="4919898" cy="963251"/>
          </a:xfrm>
          <a:prstGeom prst="rect">
            <a:avLst/>
          </a:prstGeom>
        </p:spPr>
      </p:pic>
    </p:spTree>
    <p:extLst>
      <p:ext uri="{BB962C8B-B14F-4D97-AF65-F5344CB8AC3E}">
        <p14:creationId xmlns:p14="http://schemas.microsoft.com/office/powerpoint/2010/main" val="3093419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10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1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left)">
                                      <p:cBhvr>
                                        <p:cTn id="17" dur="10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wipe(left)">
                                      <p:cBhvr>
                                        <p:cTn id="22"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tags/tag1.xml><?xml version="1.0" encoding="utf-8"?>
<p:tagLst xmlns:a="http://schemas.openxmlformats.org/drawingml/2006/main" xmlns:r="http://schemas.openxmlformats.org/officeDocument/2006/relationships" xmlns:p="http://schemas.openxmlformats.org/presentationml/2006/main">
  <p:tag name="PPSNARRATION" val="5,538131456,E:\May - mua\BaiMay tu dau co Mua Tu dau ra\Media.ppcx"/>
</p:tagLst>
</file>

<file path=ppt/tags/tag2.xml><?xml version="1.0" encoding="utf-8"?>
<p:tagLst xmlns:a="http://schemas.openxmlformats.org/drawingml/2006/main" xmlns:r="http://schemas.openxmlformats.org/officeDocument/2006/relationships" xmlns:p="http://schemas.openxmlformats.org/presentationml/2006/main">
  <p:tag name="PPSNARRATION" val="5,538131456,E:\May - mua\BaiMay tu dau co Mua Tu dau ra\Media.ppcx"/>
</p:tagLst>
</file>

<file path=ppt/tags/tag3.xml><?xml version="1.0" encoding="utf-8"?>
<p:tagLst xmlns:a="http://schemas.openxmlformats.org/drawingml/2006/main" xmlns:r="http://schemas.openxmlformats.org/officeDocument/2006/relationships" xmlns:p="http://schemas.openxmlformats.org/presentationml/2006/main">
  <p:tag name="PPSNARRATION" val="5,538131456,E:\May - mua\BaiMay tu dau co Mua Tu dau ra\Media.ppcx"/>
</p:tagLst>
</file>

<file path=ppt/tags/tag4.xml><?xml version="1.0" encoding="utf-8"?>
<p:tagLst xmlns:a="http://schemas.openxmlformats.org/drawingml/2006/main" xmlns:r="http://schemas.openxmlformats.org/officeDocument/2006/relationships" xmlns:p="http://schemas.openxmlformats.org/presentationml/2006/main">
  <p:tag name="PPSNARRATION" val="5,538131456,E:\May - mua\BaiMay tu dau co Mua Tu dau ra\Media.ppcx"/>
</p:tagLst>
</file>

<file path=ppt/theme/theme1.xml><?xml version="1.0" encoding="utf-8"?>
<a:theme xmlns:a="http://schemas.openxmlformats.org/drawingml/2006/main" name="Office 主题​​">
  <a:themeElements>
    <a:clrScheme name="自定义 264">
      <a:dk1>
        <a:srgbClr val="28779D"/>
      </a:dk1>
      <a:lt1>
        <a:sysClr val="window" lastClr="FFFFFF"/>
      </a:lt1>
      <a:dk2>
        <a:srgbClr val="44546A"/>
      </a:dk2>
      <a:lt2>
        <a:srgbClr val="E7E6E6"/>
      </a:lt2>
      <a:accent1>
        <a:srgbClr val="28779D"/>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字魂95号-手刻宋">
      <a:majorFont>
        <a:latin typeface="字魂95号-手刻宋"/>
        <a:ea typeface="字魂95号-手刻宋"/>
        <a:cs typeface=""/>
      </a:majorFont>
      <a:minorFont>
        <a:latin typeface="字魂95号-手刻宋"/>
        <a:ea typeface="字魂95号-手刻宋"/>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alpha val="56000"/>
          </a:schemeClr>
        </a:solidFill>
        <a:ln>
          <a:noFill/>
        </a:ln>
      </a:spPr>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defPPr algn="ctr">
          <a:defRPr sz="20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264">
      <a:dk1>
        <a:srgbClr val="28779D"/>
      </a:dk1>
      <a:lt1>
        <a:sysClr val="window" lastClr="FFFFFF"/>
      </a:lt1>
      <a:dk2>
        <a:srgbClr val="44546A"/>
      </a:dk2>
      <a:lt2>
        <a:srgbClr val="E7E6E6"/>
      </a:lt2>
      <a:accent1>
        <a:srgbClr val="28779D"/>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字魂95号-手刻宋">
      <a:majorFont>
        <a:latin typeface="字魂95号-手刻宋"/>
        <a:ea typeface="字魂95号-手刻宋"/>
        <a:cs typeface=""/>
      </a:majorFont>
      <a:minorFont>
        <a:latin typeface="字魂95号-手刻宋"/>
        <a:ea typeface="字魂95号-手刻宋"/>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alpha val="56000"/>
          </a:schemeClr>
        </a:solidFill>
        <a:ln>
          <a:noFill/>
        </a:ln>
      </a:spPr>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defPPr algn="ctr">
          <a:defRPr sz="20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TotalTime>
  <Words>553</Words>
  <Application>Microsoft Office PowerPoint</Application>
  <PresentationFormat>Widescreen</PresentationFormat>
  <Paragraphs>38</Paragraphs>
  <Slides>27</Slides>
  <Notes>13</Notes>
  <HiddenSlides>0</HiddenSlides>
  <MMClips>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27</vt:i4>
      </vt:variant>
    </vt:vector>
  </HeadingPairs>
  <TitlesOfParts>
    <vt:vector size="35" baseType="lpstr">
      <vt:lpstr>等线</vt:lpstr>
      <vt:lpstr>字魂95号-手刻宋</vt:lpstr>
      <vt:lpstr>Arial</vt:lpstr>
      <vt:lpstr>Calibri</vt:lpstr>
      <vt:lpstr>Cambria</vt:lpstr>
      <vt:lpstr>UTM Guanine</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35</cp:revision>
  <dcterms:created xsi:type="dcterms:W3CDTF">2023-09-15T12:41:43Z</dcterms:created>
  <dcterms:modified xsi:type="dcterms:W3CDTF">2023-09-15T14:36:32Z</dcterms:modified>
</cp:coreProperties>
</file>