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</p:sldMasterIdLst>
  <p:notesMasterIdLst>
    <p:notesMasterId r:id="rId31"/>
  </p:notesMasterIdLst>
  <p:sldIdLst>
    <p:sldId id="354" r:id="rId3"/>
    <p:sldId id="2007577264" r:id="rId4"/>
    <p:sldId id="355" r:id="rId5"/>
    <p:sldId id="2007577258" r:id="rId6"/>
    <p:sldId id="2007577259" r:id="rId7"/>
    <p:sldId id="2007577260" r:id="rId8"/>
    <p:sldId id="2007577261" r:id="rId9"/>
    <p:sldId id="2007577262" r:id="rId10"/>
    <p:sldId id="2007577263" r:id="rId11"/>
    <p:sldId id="2007577265" r:id="rId12"/>
    <p:sldId id="356" r:id="rId13"/>
    <p:sldId id="314" r:id="rId14"/>
    <p:sldId id="257" r:id="rId15"/>
    <p:sldId id="274" r:id="rId16"/>
    <p:sldId id="2007577253" r:id="rId17"/>
    <p:sldId id="2007577271" r:id="rId18"/>
    <p:sldId id="353" r:id="rId19"/>
    <p:sldId id="2007577255" r:id="rId20"/>
    <p:sldId id="2007577267" r:id="rId21"/>
    <p:sldId id="2007577270" r:id="rId22"/>
    <p:sldId id="2007577272" r:id="rId23"/>
    <p:sldId id="325" r:id="rId24"/>
    <p:sldId id="2007577268" r:id="rId25"/>
    <p:sldId id="263" r:id="rId26"/>
    <p:sldId id="2007577269" r:id="rId27"/>
    <p:sldId id="2007577273" r:id="rId28"/>
    <p:sldId id="350" r:id="rId29"/>
    <p:sldId id="200757725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7FEDB-75B3-4F85-B460-7D99C840F87C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15603-D43D-4ADC-A860-C80FD085E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4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0022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8666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8918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7133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6795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GV CLICK CHUỘT VÀO THÙNG HÀNG =&gt; XUẤT HIỆN CÂU HỎI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HOÀN THÀNH, GV CLICK CHUỘT VÀO MẶT TRỜI =&gt; KẾT THÚC THỬ THÁCH</a:t>
            </a:r>
            <a:endParaRPr b="1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1560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02027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ga1242414e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3" name="Google Shape;1883;ga1242414e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GV CLICK CHUỘT BẤT KÌ ĐỂ XE CHẠY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331205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6286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6889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1128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3696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8461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3221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3757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639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3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685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49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65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50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18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060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4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66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27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32781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46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302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89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69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54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93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582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88965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2218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737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0786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352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132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929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7419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391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65483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437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00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1127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8404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974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030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578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053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93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0705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0815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C7C097B-C6C4-9333-C224-A59C4EBC03E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4595" y="171058"/>
            <a:ext cx="1218611" cy="121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819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F039DE9-8D26-88F0-2988-72E1701188D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1412874" y="428623"/>
            <a:ext cx="1174751" cy="117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462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microsoft.com/office/2007/relationships/hdphoto" Target="../media/hdphoto6.wdp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6.wav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34.svg"/><Relationship Id="rId5" Type="http://schemas.openxmlformats.org/officeDocument/2006/relationships/image" Target="../media/image43.svg"/><Relationship Id="rId10" Type="http://schemas.openxmlformats.org/officeDocument/2006/relationships/image" Target="../media/image33.png"/><Relationship Id="rId4" Type="http://schemas.openxmlformats.org/officeDocument/2006/relationships/image" Target="../media/image42.png"/><Relationship Id="rId9" Type="http://schemas.openxmlformats.org/officeDocument/2006/relationships/image" Target="../media/image4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svg"/><Relationship Id="rId11" Type="http://schemas.openxmlformats.org/officeDocument/2006/relationships/image" Target="../media/image44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sv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svg"/><Relationship Id="rId9" Type="http://schemas.openxmlformats.org/officeDocument/2006/relationships/image" Target="../media/image5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10" Type="http://schemas.openxmlformats.org/officeDocument/2006/relationships/image" Target="../media/image58.png"/><Relationship Id="rId4" Type="http://schemas.openxmlformats.org/officeDocument/2006/relationships/image" Target="../media/image51.svg"/><Relationship Id="rId9" Type="http://schemas.openxmlformats.org/officeDocument/2006/relationships/image" Target="../media/image5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5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3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8.wav"/><Relationship Id="rId7" Type="http://schemas.openxmlformats.org/officeDocument/2006/relationships/image" Target="../media/image6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7.png"/><Relationship Id="rId11" Type="http://schemas.openxmlformats.org/officeDocument/2006/relationships/slide" Target="slide27.xml"/><Relationship Id="rId5" Type="http://schemas.openxmlformats.org/officeDocument/2006/relationships/image" Target="../media/image66.svg"/><Relationship Id="rId10" Type="http://schemas.openxmlformats.org/officeDocument/2006/relationships/image" Target="../media/image70.sv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5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51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audio" Target="../media/audio9.wav"/><Relationship Id="rId7" Type="http://schemas.openxmlformats.org/officeDocument/2006/relationships/image" Target="../media/image73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2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7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6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6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2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25.xml"/><Relationship Id="rId7" Type="http://schemas.openxmlformats.org/officeDocument/2006/relationships/slide" Target="slide8.xml"/><Relationship Id="rId12" Type="http://schemas.openxmlformats.org/officeDocument/2006/relationships/image" Target="../media/image23.png"/><Relationship Id="rId17" Type="http://schemas.openxmlformats.org/officeDocument/2006/relationships/image" Target="../media/image28.GIF"/><Relationship Id="rId2" Type="http://schemas.openxmlformats.org/officeDocument/2006/relationships/audio" Target="../media/media1.mp3"/><Relationship Id="rId16" Type="http://schemas.openxmlformats.org/officeDocument/2006/relationships/slide" Target="slide10.xml"/><Relationship Id="rId1" Type="http://schemas.microsoft.com/office/2007/relationships/media" Target="../media/media1.mp3"/><Relationship Id="rId6" Type="http://schemas.openxmlformats.org/officeDocument/2006/relationships/slide" Target="slide7.xml"/><Relationship Id="rId11" Type="http://schemas.openxmlformats.org/officeDocument/2006/relationships/image" Target="../media/image24.png"/><Relationship Id="rId5" Type="http://schemas.openxmlformats.org/officeDocument/2006/relationships/image" Target="../media/image22.png"/><Relationship Id="rId15" Type="http://schemas.openxmlformats.org/officeDocument/2006/relationships/image" Target="../media/image26.png"/><Relationship Id="rId10" Type="http://schemas.openxmlformats.org/officeDocument/2006/relationships/slide" Target="slide9.xml"/><Relationship Id="rId4" Type="http://schemas.openxmlformats.org/officeDocument/2006/relationships/audio" Target="../media/audio1.wav"/><Relationship Id="rId9" Type="http://schemas.microsoft.com/office/2007/relationships/hdphoto" Target="../media/hdphoto4.wdp"/><Relationship Id="rId14" Type="http://schemas.openxmlformats.org/officeDocument/2006/relationships/image" Target="../media/image2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5.xml"/><Relationship Id="rId7" Type="http://schemas.openxmlformats.org/officeDocument/2006/relationships/audio" Target="../media/audio5.wav"/><Relationship Id="rId12" Type="http://schemas.microsoft.com/office/2007/relationships/hdphoto" Target="../media/hdphoto5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image" Target="../media/image30.png"/><Relationship Id="rId5" Type="http://schemas.openxmlformats.org/officeDocument/2006/relationships/audio" Target="../media/audio3.wav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image" Target="../media/image2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5.wdp"/><Relationship Id="rId3" Type="http://schemas.openxmlformats.org/officeDocument/2006/relationships/slideLayout" Target="../slideLayouts/slideLayout25.xml"/><Relationship Id="rId7" Type="http://schemas.openxmlformats.org/officeDocument/2006/relationships/audio" Target="../media/audio5.wav"/><Relationship Id="rId12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slide" Target="slide6.xml"/><Relationship Id="rId5" Type="http://schemas.openxmlformats.org/officeDocument/2006/relationships/audio" Target="../media/audio3.wav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openxmlformats.org/officeDocument/2006/relationships/image" Target="../media/image2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5.wdp"/><Relationship Id="rId3" Type="http://schemas.openxmlformats.org/officeDocument/2006/relationships/slideLayout" Target="../slideLayouts/slideLayout25.xml"/><Relationship Id="rId7" Type="http://schemas.openxmlformats.org/officeDocument/2006/relationships/audio" Target="../media/audio5.wav"/><Relationship Id="rId12" Type="http://schemas.openxmlformats.org/officeDocument/2006/relationships/image" Target="../media/image3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slide" Target="slide6.xml"/><Relationship Id="rId5" Type="http://schemas.openxmlformats.org/officeDocument/2006/relationships/audio" Target="../media/audio3.wav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openxmlformats.org/officeDocument/2006/relationships/image" Target="../media/image2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1DDE5811-509C-1476-3285-54F54860B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CFA0B38-0633-C364-CC2D-8858E2E54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5333" y="3705304"/>
            <a:ext cx="2026139" cy="291530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A03D93D8-6F65-AC37-2293-38F519B931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212445" y="3589112"/>
            <a:ext cx="1904507" cy="314145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EC24DDD-A999-E29D-F5E9-80CFF89885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607" y="609189"/>
            <a:ext cx="3913971" cy="26702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D26397-EF3D-F347-F555-778B81C4AB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1028" y="3409411"/>
            <a:ext cx="8882642" cy="27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9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colorful&#10;&#10;Description automatically generated">
            <a:extLst>
              <a:ext uri="{FF2B5EF4-FFF2-40B4-BE49-F238E27FC236}">
                <a16:creationId xmlns:a16="http://schemas.microsoft.com/office/drawing/2014/main" id="{F363929C-7188-A6F6-C0D9-27724E35E0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434" b="3434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3C8ECA-5C3A-D67F-B72E-03F5F2DA4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546" y="2417763"/>
            <a:ext cx="6395258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0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85BF85EB-E82F-B403-D5F3-4A537A2AE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133" y="1"/>
            <a:ext cx="12192000" cy="685799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BD1450D-D497-45BF-0080-606A772B2500}"/>
              </a:ext>
            </a:extLst>
          </p:cNvPr>
          <p:cNvGrpSpPr/>
          <p:nvPr/>
        </p:nvGrpSpPr>
        <p:grpSpPr>
          <a:xfrm>
            <a:off x="5260789" y="0"/>
            <a:ext cx="6578207" cy="2991391"/>
            <a:chOff x="451537" y="-502207"/>
            <a:chExt cx="4933655" cy="2243543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9A5A001-8A02-525C-A224-ADD47202E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51537" y="-502207"/>
              <a:ext cx="4933655" cy="224354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F095E7-DEDB-5631-8747-A1571FE9075A}"/>
                </a:ext>
              </a:extLst>
            </p:cNvPr>
            <p:cNvSpPr txBox="1"/>
            <p:nvPr/>
          </p:nvSpPr>
          <p:spPr>
            <a:xfrm>
              <a:off x="690634" y="378985"/>
              <a:ext cx="4455459" cy="1300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333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MỘT NGÀY LÀM NÔNG DÂN</a:t>
              </a:r>
            </a:p>
          </p:txBody>
        </p:sp>
      </p:grpSp>
      <p:pic>
        <p:nvPicPr>
          <p:cNvPr id="10" name="Picture 4">
            <a:extLst>
              <a:ext uri="{FF2B5EF4-FFF2-40B4-BE49-F238E27FC236}">
                <a16:creationId xmlns:a16="http://schemas.microsoft.com/office/drawing/2014/main" id="{7C40DBBB-7334-DF4E-B4D0-7748609FA1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902939" y="3429000"/>
            <a:ext cx="1969428" cy="321539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Picture 21">
            <a:extLst>
              <a:ext uri="{FF2B5EF4-FFF2-40B4-BE49-F238E27FC236}">
                <a16:creationId xmlns:a16="http://schemas.microsoft.com/office/drawing/2014/main" id="{9579B2CF-6762-28BE-DDB4-8D50B521AE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096001" y="3429000"/>
            <a:ext cx="2202543" cy="321539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618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9AB6AF-BFA5-412B-B0B8-3E5C0B80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13" y="2834529"/>
            <a:ext cx="4493831" cy="411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C934317E-A060-4F28-8559-67948612E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763209" y="4063638"/>
            <a:ext cx="1727112" cy="2682893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7E1FF22E-ABE7-4595-8E8B-1FFEEE6CDBDC}"/>
              </a:ext>
            </a:extLst>
          </p:cNvPr>
          <p:cNvGrpSpPr/>
          <p:nvPr/>
        </p:nvGrpSpPr>
        <p:grpSpPr>
          <a:xfrm>
            <a:off x="326279" y="186126"/>
            <a:ext cx="10903789" cy="3160220"/>
            <a:chOff x="146649" y="96328"/>
            <a:chExt cx="8177842" cy="2370165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9DF2DFEE-3B3E-45B4-A92F-2321E71CE3CA}"/>
                </a:ext>
              </a:extLst>
            </p:cNvPr>
            <p:cNvSpPr/>
            <p:nvPr/>
          </p:nvSpPr>
          <p:spPr>
            <a:xfrm>
              <a:off x="146649" y="96328"/>
              <a:ext cx="8177842" cy="2370165"/>
            </a:xfrm>
            <a:prstGeom prst="wedgeRoundRectCallout">
              <a:avLst>
                <a:gd name="adj1" fmla="val 32117"/>
                <a:gd name="adj2" fmla="val 69137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A1BAFB-9DA1-4A35-97BE-74B99ADB51FA}"/>
                </a:ext>
              </a:extLst>
            </p:cNvPr>
            <p:cNvSpPr txBox="1"/>
            <p:nvPr/>
          </p:nvSpPr>
          <p:spPr>
            <a:xfrm>
              <a:off x="295646" y="153973"/>
              <a:ext cx="7821811" cy="2223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Hôm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nay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chúng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đến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thăm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trang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trại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ông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ngoại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Ông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giao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cho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chúng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nhiệm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vụ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“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Một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ngày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làm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nông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dân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”.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bạn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hãy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giúp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chúng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mình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vượt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qua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trạm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thử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thách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để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trở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thành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một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người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nông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dân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thực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thụ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nhé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!</a:t>
              </a:r>
            </a:p>
          </p:txBody>
        </p:sp>
      </p:grpSp>
      <p:grpSp>
        <p:nvGrpSpPr>
          <p:cNvPr id="5" name="Graphic 11">
            <a:extLst>
              <a:ext uri="{FF2B5EF4-FFF2-40B4-BE49-F238E27FC236}">
                <a16:creationId xmlns:a16="http://schemas.microsoft.com/office/drawing/2014/main" id="{BC5566A3-5B5C-4B7C-8425-2AA60E70A5F5}"/>
              </a:ext>
            </a:extLst>
          </p:cNvPr>
          <p:cNvGrpSpPr/>
          <p:nvPr/>
        </p:nvGrpSpPr>
        <p:grpSpPr>
          <a:xfrm>
            <a:off x="9319648" y="3759034"/>
            <a:ext cx="2791073" cy="2987497"/>
            <a:chOff x="5875138" y="3292434"/>
            <a:chExt cx="2084215" cy="216760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006175D-DA6F-4699-A0F2-BB3868B33E34}"/>
                </a:ext>
              </a:extLst>
            </p:cNvPr>
            <p:cNvSpPr/>
            <p:nvPr/>
          </p:nvSpPr>
          <p:spPr>
            <a:xfrm>
              <a:off x="6849735" y="4471037"/>
              <a:ext cx="441063" cy="451682"/>
            </a:xfrm>
            <a:custGeom>
              <a:avLst/>
              <a:gdLst>
                <a:gd name="connsiteX0" fmla="*/ 222095 w 441063"/>
                <a:gd name="connsiteY0" fmla="*/ 28046 h 451682"/>
                <a:gd name="connsiteX1" fmla="*/ 325947 w 441063"/>
                <a:gd name="connsiteY1" fmla="*/ 153538 h 451682"/>
                <a:gd name="connsiteX2" fmla="*/ 343162 w 441063"/>
                <a:gd name="connsiteY2" fmla="*/ 269198 h 451682"/>
                <a:gd name="connsiteX3" fmla="*/ 387247 w 441063"/>
                <a:gd name="connsiteY3" fmla="*/ 299635 h 451682"/>
                <a:gd name="connsiteX4" fmla="*/ 411303 w 441063"/>
                <a:gd name="connsiteY4" fmla="*/ 267594 h 451682"/>
                <a:gd name="connsiteX5" fmla="*/ 437371 w 441063"/>
                <a:gd name="connsiteY5" fmla="*/ 355137 h 451682"/>
                <a:gd name="connsiteX6" fmla="*/ 316333 w 441063"/>
                <a:gd name="connsiteY6" fmla="*/ 451612 h 451682"/>
                <a:gd name="connsiteX7" fmla="*/ 146719 w 441063"/>
                <a:gd name="connsiteY7" fmla="*/ 370145 h 451682"/>
                <a:gd name="connsiteX8" fmla="*/ 6412 w 441063"/>
                <a:gd name="connsiteY8" fmla="*/ 151428 h 451682"/>
                <a:gd name="connsiteX9" fmla="*/ 0 w 441063"/>
                <a:gd name="connsiteY9" fmla="*/ 92944 h 451682"/>
                <a:gd name="connsiteX10" fmla="*/ 35278 w 441063"/>
                <a:gd name="connsiteY10" fmla="*/ 0 h 451682"/>
                <a:gd name="connsiteX11" fmla="*/ 222095 w 441063"/>
                <a:gd name="connsiteY11" fmla="*/ 28046 h 45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1063" h="451682">
                  <a:moveTo>
                    <a:pt x="222095" y="28046"/>
                  </a:moveTo>
                  <a:cubicBezTo>
                    <a:pt x="266547" y="57134"/>
                    <a:pt x="306649" y="96756"/>
                    <a:pt x="325947" y="153538"/>
                  </a:cubicBezTo>
                  <a:cubicBezTo>
                    <a:pt x="341881" y="200446"/>
                    <a:pt x="329058" y="238985"/>
                    <a:pt x="343162" y="269198"/>
                  </a:cubicBezTo>
                  <a:cubicBezTo>
                    <a:pt x="352916" y="290451"/>
                    <a:pt x="367597" y="300648"/>
                    <a:pt x="387247" y="299635"/>
                  </a:cubicBezTo>
                  <a:cubicBezTo>
                    <a:pt x="405743" y="296935"/>
                    <a:pt x="410177" y="283530"/>
                    <a:pt x="411303" y="267594"/>
                  </a:cubicBezTo>
                  <a:cubicBezTo>
                    <a:pt x="436583" y="281378"/>
                    <a:pt x="447351" y="311099"/>
                    <a:pt x="437371" y="355137"/>
                  </a:cubicBezTo>
                  <a:cubicBezTo>
                    <a:pt x="426871" y="401441"/>
                    <a:pt x="377324" y="453863"/>
                    <a:pt x="316333" y="451612"/>
                  </a:cubicBezTo>
                  <a:cubicBezTo>
                    <a:pt x="242548" y="448898"/>
                    <a:pt x="189552" y="412989"/>
                    <a:pt x="146719" y="370145"/>
                  </a:cubicBezTo>
                  <a:cubicBezTo>
                    <a:pt x="99945" y="297244"/>
                    <a:pt x="53186" y="224329"/>
                    <a:pt x="6412" y="151428"/>
                  </a:cubicBezTo>
                  <a:cubicBezTo>
                    <a:pt x="4278" y="131919"/>
                    <a:pt x="2140" y="112425"/>
                    <a:pt x="0" y="92944"/>
                  </a:cubicBezTo>
                  <a:cubicBezTo>
                    <a:pt x="1612" y="64110"/>
                    <a:pt x="15186" y="32744"/>
                    <a:pt x="35278" y="0"/>
                  </a:cubicBezTo>
                  <a:cubicBezTo>
                    <a:pt x="97553" y="9354"/>
                    <a:pt x="159824" y="18693"/>
                    <a:pt x="222095" y="28046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3DDE72-7037-4130-BAA5-B1E4BBEF05C2}"/>
                </a:ext>
              </a:extLst>
            </p:cNvPr>
            <p:cNvSpPr/>
            <p:nvPr/>
          </p:nvSpPr>
          <p:spPr>
            <a:xfrm>
              <a:off x="6370209" y="4303848"/>
              <a:ext cx="353178" cy="344259"/>
            </a:xfrm>
            <a:custGeom>
              <a:avLst/>
              <a:gdLst>
                <a:gd name="connsiteX0" fmla="*/ 353179 w 353178"/>
                <a:gd name="connsiteY0" fmla="*/ 251048 h 344259"/>
                <a:gd name="connsiteX1" fmla="*/ 104785 w 353178"/>
                <a:gd name="connsiteY1" fmla="*/ 65258 h 344259"/>
                <a:gd name="connsiteX2" fmla="*/ 93107 w 353178"/>
                <a:gd name="connsiteY2" fmla="*/ 42698 h 344259"/>
                <a:gd name="connsiteX3" fmla="*/ 89406 w 353178"/>
                <a:gd name="connsiteY3" fmla="*/ 15874 h 344259"/>
                <a:gd name="connsiteX4" fmla="*/ 78475 w 353178"/>
                <a:gd name="connsiteY4" fmla="*/ 13694 h 344259"/>
                <a:gd name="connsiteX5" fmla="*/ 75561 w 353178"/>
                <a:gd name="connsiteY5" fmla="*/ 31896 h 344259"/>
                <a:gd name="connsiteX6" fmla="*/ 69002 w 353178"/>
                <a:gd name="connsiteY6" fmla="*/ 34077 h 344259"/>
                <a:gd name="connsiteX7" fmla="*/ 50785 w 353178"/>
                <a:gd name="connsiteY7" fmla="*/ 6408 h 344259"/>
                <a:gd name="connsiteX8" fmla="*/ 39129 w 353178"/>
                <a:gd name="connsiteY8" fmla="*/ 6408 h 344259"/>
                <a:gd name="connsiteX9" fmla="*/ 47140 w 353178"/>
                <a:gd name="connsiteY9" fmla="*/ 31164 h 344259"/>
                <a:gd name="connsiteX10" fmla="*/ 41312 w 353178"/>
                <a:gd name="connsiteY10" fmla="*/ 36983 h 344259"/>
                <a:gd name="connsiteX11" fmla="*/ 18427 w 353178"/>
                <a:gd name="connsiteY11" fmla="*/ 19742 h 344259"/>
                <a:gd name="connsiteX12" fmla="*/ 12165 w 353178"/>
                <a:gd name="connsiteY12" fmla="*/ 25341 h 344259"/>
                <a:gd name="connsiteX13" fmla="*/ 28199 w 353178"/>
                <a:gd name="connsiteY13" fmla="*/ 48648 h 344259"/>
                <a:gd name="connsiteX14" fmla="*/ 24701 w 353178"/>
                <a:gd name="connsiteY14" fmla="*/ 54247 h 344259"/>
                <a:gd name="connsiteX15" fmla="*/ 5204 w 353178"/>
                <a:gd name="connsiteY15" fmla="*/ 54664 h 344259"/>
                <a:gd name="connsiteX16" fmla="*/ 5929 w 353178"/>
                <a:gd name="connsiteY16" fmla="*/ 64861 h 344259"/>
                <a:gd name="connsiteX17" fmla="*/ 38398 w 353178"/>
                <a:gd name="connsiteY17" fmla="*/ 78493 h 344259"/>
                <a:gd name="connsiteX18" fmla="*/ 72647 w 353178"/>
                <a:gd name="connsiteY18" fmla="*/ 93051 h 344259"/>
                <a:gd name="connsiteX19" fmla="*/ 287601 w 353178"/>
                <a:gd name="connsiteY19" fmla="*/ 330419 h 344259"/>
                <a:gd name="connsiteX20" fmla="*/ 324026 w 353178"/>
                <a:gd name="connsiteY20" fmla="*/ 344259 h 344259"/>
                <a:gd name="connsiteX21" fmla="*/ 353179 w 353178"/>
                <a:gd name="connsiteY21" fmla="*/ 251048 h 344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53178" h="344259">
                  <a:moveTo>
                    <a:pt x="353179" y="251048"/>
                  </a:moveTo>
                  <a:cubicBezTo>
                    <a:pt x="235585" y="198865"/>
                    <a:pt x="177193" y="132378"/>
                    <a:pt x="104785" y="65258"/>
                  </a:cubicBezTo>
                  <a:cubicBezTo>
                    <a:pt x="101898" y="62571"/>
                    <a:pt x="94283" y="54285"/>
                    <a:pt x="93107" y="42698"/>
                  </a:cubicBezTo>
                  <a:cubicBezTo>
                    <a:pt x="91924" y="31066"/>
                    <a:pt x="92479" y="27154"/>
                    <a:pt x="89406" y="15874"/>
                  </a:cubicBezTo>
                  <a:cubicBezTo>
                    <a:pt x="86574" y="5523"/>
                    <a:pt x="80465" y="5705"/>
                    <a:pt x="78475" y="13694"/>
                  </a:cubicBezTo>
                  <a:cubicBezTo>
                    <a:pt x="76985" y="19660"/>
                    <a:pt x="76429" y="25803"/>
                    <a:pt x="75561" y="31896"/>
                  </a:cubicBezTo>
                  <a:cubicBezTo>
                    <a:pt x="74698" y="37928"/>
                    <a:pt x="71509" y="37324"/>
                    <a:pt x="69002" y="34077"/>
                  </a:cubicBezTo>
                  <a:cubicBezTo>
                    <a:pt x="62266" y="25324"/>
                    <a:pt x="57818" y="14919"/>
                    <a:pt x="50785" y="6408"/>
                  </a:cubicBezTo>
                  <a:cubicBezTo>
                    <a:pt x="42549" y="-3548"/>
                    <a:pt x="37825" y="-598"/>
                    <a:pt x="39129" y="6408"/>
                  </a:cubicBezTo>
                  <a:cubicBezTo>
                    <a:pt x="40712" y="14929"/>
                    <a:pt x="44738" y="22836"/>
                    <a:pt x="47140" y="31164"/>
                  </a:cubicBezTo>
                  <a:cubicBezTo>
                    <a:pt x="48702" y="36566"/>
                    <a:pt x="46106" y="39318"/>
                    <a:pt x="41312" y="36983"/>
                  </a:cubicBezTo>
                  <a:cubicBezTo>
                    <a:pt x="32399" y="32671"/>
                    <a:pt x="26922" y="24846"/>
                    <a:pt x="18427" y="19742"/>
                  </a:cubicBezTo>
                  <a:cubicBezTo>
                    <a:pt x="13016" y="16479"/>
                    <a:pt x="8987" y="20139"/>
                    <a:pt x="12165" y="25341"/>
                  </a:cubicBezTo>
                  <a:cubicBezTo>
                    <a:pt x="17086" y="33374"/>
                    <a:pt x="22232" y="41335"/>
                    <a:pt x="28199" y="48648"/>
                  </a:cubicBezTo>
                  <a:cubicBezTo>
                    <a:pt x="31502" y="52680"/>
                    <a:pt x="29012" y="54021"/>
                    <a:pt x="24701" y="54247"/>
                  </a:cubicBezTo>
                  <a:cubicBezTo>
                    <a:pt x="16365" y="54680"/>
                    <a:pt x="12895" y="51417"/>
                    <a:pt x="5204" y="54664"/>
                  </a:cubicBezTo>
                  <a:cubicBezTo>
                    <a:pt x="-3192" y="58214"/>
                    <a:pt x="-301" y="63840"/>
                    <a:pt x="5929" y="64861"/>
                  </a:cubicBezTo>
                  <a:cubicBezTo>
                    <a:pt x="19367" y="67071"/>
                    <a:pt x="27747" y="71377"/>
                    <a:pt x="38398" y="78493"/>
                  </a:cubicBezTo>
                  <a:cubicBezTo>
                    <a:pt x="49795" y="86103"/>
                    <a:pt x="61232" y="91279"/>
                    <a:pt x="72647" y="93051"/>
                  </a:cubicBezTo>
                  <a:cubicBezTo>
                    <a:pt x="130424" y="181705"/>
                    <a:pt x="193985" y="266379"/>
                    <a:pt x="287601" y="330419"/>
                  </a:cubicBezTo>
                  <a:cubicBezTo>
                    <a:pt x="299741" y="335032"/>
                    <a:pt x="311887" y="339646"/>
                    <a:pt x="324026" y="344259"/>
                  </a:cubicBezTo>
                  <a:cubicBezTo>
                    <a:pt x="333743" y="313188"/>
                    <a:pt x="343463" y="282118"/>
                    <a:pt x="353179" y="251048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C45F27-1A07-4055-926D-C9AA6089C53F}"/>
                </a:ext>
              </a:extLst>
            </p:cNvPr>
            <p:cNvSpPr/>
            <p:nvPr/>
          </p:nvSpPr>
          <p:spPr>
            <a:xfrm>
              <a:off x="6654217" y="4530168"/>
              <a:ext cx="180501" cy="194088"/>
            </a:xfrm>
            <a:custGeom>
              <a:avLst/>
              <a:gdLst>
                <a:gd name="connsiteX0" fmla="*/ 56965 w 180501"/>
                <a:gd name="connsiteY0" fmla="*/ 0 h 194088"/>
                <a:gd name="connsiteX1" fmla="*/ 556 w 180501"/>
                <a:gd name="connsiteY1" fmla="*/ 108473 h 194088"/>
                <a:gd name="connsiteX2" fmla="*/ 5346 w 180501"/>
                <a:gd name="connsiteY2" fmla="*/ 124957 h 194088"/>
                <a:gd name="connsiteX3" fmla="*/ 125606 w 180501"/>
                <a:gd name="connsiteY3" fmla="*/ 194089 h 194088"/>
                <a:gd name="connsiteX4" fmla="*/ 180502 w 180501"/>
                <a:gd name="connsiteY4" fmla="*/ 35290 h 194088"/>
                <a:gd name="connsiteX5" fmla="*/ 56965 w 180501"/>
                <a:gd name="connsiteY5" fmla="*/ 0 h 19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501" h="194088">
                  <a:moveTo>
                    <a:pt x="56965" y="0"/>
                  </a:moveTo>
                  <a:cubicBezTo>
                    <a:pt x="28918" y="38286"/>
                    <a:pt x="9959" y="73843"/>
                    <a:pt x="556" y="108473"/>
                  </a:cubicBezTo>
                  <a:cubicBezTo>
                    <a:pt x="-1109" y="114605"/>
                    <a:pt x="1101" y="120681"/>
                    <a:pt x="5346" y="124957"/>
                  </a:cubicBezTo>
                  <a:cubicBezTo>
                    <a:pt x="36807" y="156618"/>
                    <a:pt x="76522" y="180037"/>
                    <a:pt x="125606" y="194089"/>
                  </a:cubicBezTo>
                  <a:cubicBezTo>
                    <a:pt x="143905" y="141147"/>
                    <a:pt x="162203" y="88218"/>
                    <a:pt x="180502" y="35290"/>
                  </a:cubicBezTo>
                  <a:cubicBezTo>
                    <a:pt x="135499" y="50298"/>
                    <a:pt x="96223" y="25177"/>
                    <a:pt x="56965" y="0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B76910-71EA-4998-8160-E8050BAD07CB}"/>
                </a:ext>
              </a:extLst>
            </p:cNvPr>
            <p:cNvSpPr/>
            <p:nvPr/>
          </p:nvSpPr>
          <p:spPr>
            <a:xfrm>
              <a:off x="7119140" y="4451951"/>
              <a:ext cx="407566" cy="239350"/>
            </a:xfrm>
            <a:custGeom>
              <a:avLst/>
              <a:gdLst>
                <a:gd name="connsiteX0" fmla="*/ 5954 w 407566"/>
                <a:gd name="connsiteY0" fmla="*/ 131469 h 239350"/>
                <a:gd name="connsiteX1" fmla="*/ 304263 w 407566"/>
                <a:gd name="connsiteY1" fmla="*/ 46176 h 239350"/>
                <a:gd name="connsiteX2" fmla="*/ 323195 w 407566"/>
                <a:gd name="connsiteY2" fmla="*/ 29241 h 239350"/>
                <a:gd name="connsiteX3" fmla="*/ 336215 w 407566"/>
                <a:gd name="connsiteY3" fmla="*/ 5499 h 239350"/>
                <a:gd name="connsiteX4" fmla="*/ 347208 w 407566"/>
                <a:gd name="connsiteY4" fmla="*/ 7341 h 239350"/>
                <a:gd name="connsiteX5" fmla="*/ 343450 w 407566"/>
                <a:gd name="connsiteY5" fmla="*/ 25387 h 239350"/>
                <a:gd name="connsiteX6" fmla="*/ 348799 w 407566"/>
                <a:gd name="connsiteY6" fmla="*/ 29762 h 239350"/>
                <a:gd name="connsiteX7" fmla="*/ 375684 w 407566"/>
                <a:gd name="connsiteY7" fmla="*/ 10379 h 239350"/>
                <a:gd name="connsiteX8" fmla="*/ 386578 w 407566"/>
                <a:gd name="connsiteY8" fmla="*/ 14529 h 239350"/>
                <a:gd name="connsiteX9" fmla="*/ 370264 w 407566"/>
                <a:gd name="connsiteY9" fmla="*/ 34811 h 239350"/>
                <a:gd name="connsiteX10" fmla="*/ 373643 w 407566"/>
                <a:gd name="connsiteY10" fmla="*/ 42322 h 239350"/>
                <a:gd name="connsiteX11" fmla="*/ 401175 w 407566"/>
                <a:gd name="connsiteY11" fmla="*/ 34347 h 239350"/>
                <a:gd name="connsiteX12" fmla="*/ 405032 w 407566"/>
                <a:gd name="connsiteY12" fmla="*/ 41802 h 239350"/>
                <a:gd name="connsiteX13" fmla="*/ 381750 w 407566"/>
                <a:gd name="connsiteY13" fmla="*/ 57878 h 239350"/>
                <a:gd name="connsiteX14" fmla="*/ 383017 w 407566"/>
                <a:gd name="connsiteY14" fmla="*/ 64362 h 239350"/>
                <a:gd name="connsiteX15" fmla="*/ 401091 w 407566"/>
                <a:gd name="connsiteY15" fmla="*/ 71691 h 239350"/>
                <a:gd name="connsiteX16" fmla="*/ 396769 w 407566"/>
                <a:gd name="connsiteY16" fmla="*/ 80960 h 239350"/>
                <a:gd name="connsiteX17" fmla="*/ 361580 w 407566"/>
                <a:gd name="connsiteY17" fmla="*/ 82155 h 239350"/>
                <a:gd name="connsiteX18" fmla="*/ 324391 w 407566"/>
                <a:gd name="connsiteY18" fmla="*/ 83576 h 239350"/>
                <a:gd name="connsiteX19" fmla="*/ 36710 w 407566"/>
                <a:gd name="connsiteY19" fmla="*/ 239350 h 239350"/>
                <a:gd name="connsiteX20" fmla="*/ 0 w 407566"/>
                <a:gd name="connsiteY20" fmla="*/ 228928 h 239350"/>
                <a:gd name="connsiteX21" fmla="*/ 5954 w 407566"/>
                <a:gd name="connsiteY21" fmla="*/ 131469 h 23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7566" h="239350">
                  <a:moveTo>
                    <a:pt x="5954" y="131469"/>
                  </a:moveTo>
                  <a:cubicBezTo>
                    <a:pt x="112733" y="98752"/>
                    <a:pt x="212672" y="83154"/>
                    <a:pt x="304263" y="46176"/>
                  </a:cubicBezTo>
                  <a:cubicBezTo>
                    <a:pt x="307909" y="44699"/>
                    <a:pt x="317973" y="39650"/>
                    <a:pt x="323195" y="29241"/>
                  </a:cubicBezTo>
                  <a:cubicBezTo>
                    <a:pt x="328445" y="18790"/>
                    <a:pt x="329318" y="14937"/>
                    <a:pt x="336215" y="5499"/>
                  </a:cubicBezTo>
                  <a:cubicBezTo>
                    <a:pt x="342549" y="-3180"/>
                    <a:pt x="348194" y="-845"/>
                    <a:pt x="347208" y="7341"/>
                  </a:cubicBezTo>
                  <a:cubicBezTo>
                    <a:pt x="346476" y="13446"/>
                    <a:pt x="344801" y="19395"/>
                    <a:pt x="343450" y="25387"/>
                  </a:cubicBezTo>
                  <a:cubicBezTo>
                    <a:pt x="342113" y="31337"/>
                    <a:pt x="345294" y="31914"/>
                    <a:pt x="348799" y="29762"/>
                  </a:cubicBezTo>
                  <a:cubicBezTo>
                    <a:pt x="358202" y="23981"/>
                    <a:pt x="366070" y="15837"/>
                    <a:pt x="375684" y="10379"/>
                  </a:cubicBezTo>
                  <a:cubicBezTo>
                    <a:pt x="386916" y="4008"/>
                    <a:pt x="390280" y="8452"/>
                    <a:pt x="386578" y="14529"/>
                  </a:cubicBezTo>
                  <a:cubicBezTo>
                    <a:pt x="382060" y="21927"/>
                    <a:pt x="375487" y="27877"/>
                    <a:pt x="370264" y="34811"/>
                  </a:cubicBezTo>
                  <a:cubicBezTo>
                    <a:pt x="366886" y="39298"/>
                    <a:pt x="368336" y="42800"/>
                    <a:pt x="373643" y="42322"/>
                  </a:cubicBezTo>
                  <a:cubicBezTo>
                    <a:pt x="383510" y="41450"/>
                    <a:pt x="391406" y="36105"/>
                    <a:pt x="401175" y="34347"/>
                  </a:cubicBezTo>
                  <a:cubicBezTo>
                    <a:pt x="407382" y="33222"/>
                    <a:pt x="409846" y="38074"/>
                    <a:pt x="405032" y="41802"/>
                  </a:cubicBezTo>
                  <a:cubicBezTo>
                    <a:pt x="397558" y="47568"/>
                    <a:pt x="389914" y="53180"/>
                    <a:pt x="381750" y="57878"/>
                  </a:cubicBezTo>
                  <a:cubicBezTo>
                    <a:pt x="377218" y="60480"/>
                    <a:pt x="379076" y="62618"/>
                    <a:pt x="383017" y="64362"/>
                  </a:cubicBezTo>
                  <a:cubicBezTo>
                    <a:pt x="390646" y="67724"/>
                    <a:pt x="395052" y="65924"/>
                    <a:pt x="401091" y="71691"/>
                  </a:cubicBezTo>
                  <a:cubicBezTo>
                    <a:pt x="407664" y="77992"/>
                    <a:pt x="402963" y="82226"/>
                    <a:pt x="396769" y="80960"/>
                  </a:cubicBezTo>
                  <a:cubicBezTo>
                    <a:pt x="383439" y="78245"/>
                    <a:pt x="374065" y="79300"/>
                    <a:pt x="361580" y="82155"/>
                  </a:cubicBezTo>
                  <a:cubicBezTo>
                    <a:pt x="348222" y="85207"/>
                    <a:pt x="335694" y="85981"/>
                    <a:pt x="324391" y="83576"/>
                  </a:cubicBezTo>
                  <a:cubicBezTo>
                    <a:pt x="238810" y="145872"/>
                    <a:pt x="146994" y="212795"/>
                    <a:pt x="36710" y="239350"/>
                  </a:cubicBezTo>
                  <a:cubicBezTo>
                    <a:pt x="23718" y="239336"/>
                    <a:pt x="12978" y="228942"/>
                    <a:pt x="0" y="228928"/>
                  </a:cubicBezTo>
                  <a:cubicBezTo>
                    <a:pt x="1985" y="196437"/>
                    <a:pt x="3969" y="163960"/>
                    <a:pt x="5954" y="13146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6C062A1-96CD-4821-A39F-3748BA5D5DF6}"/>
                </a:ext>
              </a:extLst>
            </p:cNvPr>
            <p:cNvSpPr/>
            <p:nvPr/>
          </p:nvSpPr>
          <p:spPr>
            <a:xfrm>
              <a:off x="6730610" y="4553995"/>
              <a:ext cx="433869" cy="733370"/>
            </a:xfrm>
            <a:custGeom>
              <a:avLst/>
              <a:gdLst>
                <a:gd name="connsiteX0" fmla="*/ 255471 w 433869"/>
                <a:gd name="connsiteY0" fmla="*/ 10268 h 733370"/>
                <a:gd name="connsiteX1" fmla="*/ 326850 w 433869"/>
                <a:gd name="connsiteY1" fmla="*/ 40494 h 733370"/>
                <a:gd name="connsiteX2" fmla="*/ 352242 w 433869"/>
                <a:gd name="connsiteY2" fmla="*/ 78218 h 733370"/>
                <a:gd name="connsiteX3" fmla="*/ 353974 w 433869"/>
                <a:gd name="connsiteY3" fmla="*/ 342338 h 733370"/>
                <a:gd name="connsiteX4" fmla="*/ 353974 w 433869"/>
                <a:gd name="connsiteY4" fmla="*/ 534950 h 733370"/>
                <a:gd name="connsiteX5" fmla="*/ 387896 w 433869"/>
                <a:gd name="connsiteY5" fmla="*/ 547510 h 733370"/>
                <a:gd name="connsiteX6" fmla="*/ 433769 w 433869"/>
                <a:gd name="connsiteY6" fmla="*/ 646066 h 733370"/>
                <a:gd name="connsiteX7" fmla="*/ 269350 w 433869"/>
                <a:gd name="connsiteY7" fmla="*/ 711583 h 733370"/>
                <a:gd name="connsiteX8" fmla="*/ 191201 w 433869"/>
                <a:gd name="connsiteY8" fmla="*/ 538382 h 733370"/>
                <a:gd name="connsiteX9" fmla="*/ 167335 w 433869"/>
                <a:gd name="connsiteY9" fmla="*/ 537327 h 733370"/>
                <a:gd name="connsiteX10" fmla="*/ 163629 w 433869"/>
                <a:gd name="connsiteY10" fmla="*/ 733370 h 733370"/>
                <a:gd name="connsiteX11" fmla="*/ 21518 w 433869"/>
                <a:gd name="connsiteY11" fmla="*/ 729657 h 733370"/>
                <a:gd name="connsiteX12" fmla="*/ 9856 w 433869"/>
                <a:gd name="connsiteY12" fmla="*/ 606740 h 733370"/>
                <a:gd name="connsiteX13" fmla="*/ 9329 w 433869"/>
                <a:gd name="connsiteY13" fmla="*/ 288299 h 733370"/>
                <a:gd name="connsiteX14" fmla="*/ 69151 w 433869"/>
                <a:gd name="connsiteY14" fmla="*/ 45811 h 733370"/>
                <a:gd name="connsiteX15" fmla="*/ 90243 w 433869"/>
                <a:gd name="connsiteY15" fmla="*/ 14895 h 733370"/>
                <a:gd name="connsiteX16" fmla="*/ 137837 w 433869"/>
                <a:gd name="connsiteY16" fmla="*/ 0 h 733370"/>
                <a:gd name="connsiteX17" fmla="*/ 174522 w 433869"/>
                <a:gd name="connsiteY17" fmla="*/ 31647 h 733370"/>
                <a:gd name="connsiteX18" fmla="*/ 235737 w 433869"/>
                <a:gd name="connsiteY18" fmla="*/ 30803 h 733370"/>
                <a:gd name="connsiteX19" fmla="*/ 255471 w 433869"/>
                <a:gd name="connsiteY19" fmla="*/ 10268 h 7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3869" h="733370">
                  <a:moveTo>
                    <a:pt x="255471" y="10268"/>
                  </a:moveTo>
                  <a:cubicBezTo>
                    <a:pt x="280779" y="27301"/>
                    <a:pt x="303737" y="27090"/>
                    <a:pt x="326850" y="40494"/>
                  </a:cubicBezTo>
                  <a:cubicBezTo>
                    <a:pt x="337378" y="46599"/>
                    <a:pt x="352496" y="63196"/>
                    <a:pt x="352242" y="78218"/>
                  </a:cubicBezTo>
                  <a:cubicBezTo>
                    <a:pt x="353664" y="169165"/>
                    <a:pt x="352566" y="251391"/>
                    <a:pt x="353974" y="342338"/>
                  </a:cubicBezTo>
                  <a:cubicBezTo>
                    <a:pt x="353974" y="406547"/>
                    <a:pt x="353974" y="470755"/>
                    <a:pt x="353974" y="534950"/>
                  </a:cubicBezTo>
                  <a:cubicBezTo>
                    <a:pt x="353974" y="546877"/>
                    <a:pt x="365910" y="555049"/>
                    <a:pt x="387896" y="547510"/>
                  </a:cubicBezTo>
                  <a:cubicBezTo>
                    <a:pt x="438217" y="530266"/>
                    <a:pt x="433769" y="592913"/>
                    <a:pt x="433769" y="646066"/>
                  </a:cubicBezTo>
                  <a:cubicBezTo>
                    <a:pt x="397806" y="659949"/>
                    <a:pt x="350581" y="758758"/>
                    <a:pt x="269350" y="711583"/>
                  </a:cubicBezTo>
                  <a:cubicBezTo>
                    <a:pt x="224504" y="685562"/>
                    <a:pt x="202827" y="603097"/>
                    <a:pt x="191201" y="538382"/>
                  </a:cubicBezTo>
                  <a:cubicBezTo>
                    <a:pt x="188653" y="524232"/>
                    <a:pt x="167610" y="522417"/>
                    <a:pt x="167335" y="537327"/>
                  </a:cubicBezTo>
                  <a:cubicBezTo>
                    <a:pt x="166132" y="602675"/>
                    <a:pt x="164861" y="668022"/>
                    <a:pt x="163629" y="733370"/>
                  </a:cubicBezTo>
                  <a:cubicBezTo>
                    <a:pt x="116255" y="732133"/>
                    <a:pt x="68893" y="730895"/>
                    <a:pt x="21518" y="729657"/>
                  </a:cubicBezTo>
                  <a:cubicBezTo>
                    <a:pt x="17638" y="688685"/>
                    <a:pt x="13744" y="647712"/>
                    <a:pt x="9856" y="606740"/>
                  </a:cubicBezTo>
                  <a:cubicBezTo>
                    <a:pt x="-1630" y="504976"/>
                    <a:pt x="-4643" y="399936"/>
                    <a:pt x="9329" y="288299"/>
                  </a:cubicBezTo>
                  <a:cubicBezTo>
                    <a:pt x="18247" y="206846"/>
                    <a:pt x="42094" y="123339"/>
                    <a:pt x="69151" y="45811"/>
                  </a:cubicBezTo>
                  <a:cubicBezTo>
                    <a:pt x="71334" y="39566"/>
                    <a:pt x="82759" y="16667"/>
                    <a:pt x="90243" y="14895"/>
                  </a:cubicBezTo>
                  <a:cubicBezTo>
                    <a:pt x="102361" y="12026"/>
                    <a:pt x="118444" y="8017"/>
                    <a:pt x="137837" y="0"/>
                  </a:cubicBezTo>
                  <a:cubicBezTo>
                    <a:pt x="150060" y="10549"/>
                    <a:pt x="162293" y="21098"/>
                    <a:pt x="174522" y="31647"/>
                  </a:cubicBezTo>
                  <a:cubicBezTo>
                    <a:pt x="194931" y="31366"/>
                    <a:pt x="215327" y="31085"/>
                    <a:pt x="235737" y="30803"/>
                  </a:cubicBezTo>
                  <a:cubicBezTo>
                    <a:pt x="242310" y="23953"/>
                    <a:pt x="248884" y="17104"/>
                    <a:pt x="255471" y="10268"/>
                  </a:cubicBez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311F284-0FB6-446A-8B6A-EFAB04813645}"/>
                </a:ext>
              </a:extLst>
            </p:cNvPr>
            <p:cNvSpPr/>
            <p:nvPr/>
          </p:nvSpPr>
          <p:spPr>
            <a:xfrm>
              <a:off x="6857456" y="4481811"/>
              <a:ext cx="120137" cy="127826"/>
            </a:xfrm>
            <a:custGeom>
              <a:avLst/>
              <a:gdLst>
                <a:gd name="connsiteX0" fmla="*/ 112353 w 120137"/>
                <a:gd name="connsiteY0" fmla="*/ 1955 h 127826"/>
                <a:gd name="connsiteX1" fmla="*/ 111720 w 120137"/>
                <a:gd name="connsiteY1" fmla="*/ 45698 h 127826"/>
                <a:gd name="connsiteX2" fmla="*/ 120137 w 120137"/>
                <a:gd name="connsiteY2" fmla="*/ 83577 h 127826"/>
                <a:gd name="connsiteX3" fmla="*/ 66255 w 120137"/>
                <a:gd name="connsiteY3" fmla="*/ 127826 h 127826"/>
                <a:gd name="connsiteX4" fmla="*/ 0 w 120137"/>
                <a:gd name="connsiteY4" fmla="*/ 81509 h 127826"/>
                <a:gd name="connsiteX5" fmla="*/ 18045 w 120137"/>
                <a:gd name="connsiteY5" fmla="*/ 70679 h 127826"/>
                <a:gd name="connsiteX6" fmla="*/ 37829 w 120137"/>
                <a:gd name="connsiteY6" fmla="*/ 35670 h 127826"/>
                <a:gd name="connsiteX7" fmla="*/ 37498 w 120137"/>
                <a:gd name="connsiteY7" fmla="*/ 0 h 127826"/>
                <a:gd name="connsiteX8" fmla="*/ 112353 w 120137"/>
                <a:gd name="connsiteY8" fmla="*/ 1955 h 12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137" h="127826">
                  <a:moveTo>
                    <a:pt x="112353" y="1955"/>
                  </a:moveTo>
                  <a:cubicBezTo>
                    <a:pt x="112142" y="16541"/>
                    <a:pt x="111931" y="31127"/>
                    <a:pt x="111720" y="45698"/>
                  </a:cubicBezTo>
                  <a:cubicBezTo>
                    <a:pt x="110411" y="66557"/>
                    <a:pt x="113507" y="78569"/>
                    <a:pt x="120137" y="83577"/>
                  </a:cubicBezTo>
                  <a:cubicBezTo>
                    <a:pt x="102176" y="98317"/>
                    <a:pt x="84216" y="113072"/>
                    <a:pt x="66255" y="127826"/>
                  </a:cubicBezTo>
                  <a:cubicBezTo>
                    <a:pt x="43997" y="110765"/>
                    <a:pt x="22251" y="98570"/>
                    <a:pt x="0" y="81509"/>
                  </a:cubicBezTo>
                  <a:cubicBezTo>
                    <a:pt x="6911" y="80342"/>
                    <a:pt x="12668" y="73590"/>
                    <a:pt x="18045" y="70679"/>
                  </a:cubicBezTo>
                  <a:cubicBezTo>
                    <a:pt x="29499" y="64504"/>
                    <a:pt x="36888" y="53730"/>
                    <a:pt x="37829" y="35670"/>
                  </a:cubicBezTo>
                  <a:cubicBezTo>
                    <a:pt x="37718" y="23784"/>
                    <a:pt x="37608" y="11885"/>
                    <a:pt x="37498" y="0"/>
                  </a:cubicBezTo>
                  <a:cubicBezTo>
                    <a:pt x="62454" y="647"/>
                    <a:pt x="87411" y="1308"/>
                    <a:pt x="112353" y="1955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964BED-088A-4924-8508-D581554EEBEA}"/>
                </a:ext>
              </a:extLst>
            </p:cNvPr>
            <p:cNvSpPr/>
            <p:nvPr/>
          </p:nvSpPr>
          <p:spPr>
            <a:xfrm>
              <a:off x="6581985" y="3925071"/>
              <a:ext cx="769068" cy="606014"/>
            </a:xfrm>
            <a:custGeom>
              <a:avLst/>
              <a:gdLst>
                <a:gd name="connsiteX0" fmla="*/ 769068 w 769068"/>
                <a:gd name="connsiteY0" fmla="*/ 428479 h 606014"/>
                <a:gd name="connsiteX1" fmla="*/ 388796 w 769068"/>
                <a:gd name="connsiteY1" fmla="*/ 598205 h 606014"/>
                <a:gd name="connsiteX2" fmla="*/ 306839 w 769068"/>
                <a:gd name="connsiteY2" fmla="*/ 576432 h 606014"/>
                <a:gd name="connsiteX3" fmla="*/ 46838 w 769068"/>
                <a:gd name="connsiteY3" fmla="*/ 450363 h 606014"/>
                <a:gd name="connsiteX4" fmla="*/ 16134 w 769068"/>
                <a:gd name="connsiteY4" fmla="*/ 182417 h 606014"/>
                <a:gd name="connsiteX5" fmla="*/ 156233 w 769068"/>
                <a:gd name="connsiteY5" fmla="*/ 0 h 606014"/>
                <a:gd name="connsiteX6" fmla="*/ 625523 w 769068"/>
                <a:gd name="connsiteY6" fmla="*/ 128381 h 606014"/>
                <a:gd name="connsiteX7" fmla="*/ 769068 w 769068"/>
                <a:gd name="connsiteY7" fmla="*/ 428479 h 60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9068" h="606014">
                  <a:moveTo>
                    <a:pt x="769068" y="428479"/>
                  </a:moveTo>
                  <a:cubicBezTo>
                    <a:pt x="718592" y="559075"/>
                    <a:pt x="607393" y="630766"/>
                    <a:pt x="388796" y="598205"/>
                  </a:cubicBezTo>
                  <a:cubicBezTo>
                    <a:pt x="361489" y="590947"/>
                    <a:pt x="334160" y="583689"/>
                    <a:pt x="306839" y="576432"/>
                  </a:cubicBezTo>
                  <a:cubicBezTo>
                    <a:pt x="183505" y="581242"/>
                    <a:pt x="99622" y="538131"/>
                    <a:pt x="46838" y="450363"/>
                  </a:cubicBezTo>
                  <a:cubicBezTo>
                    <a:pt x="-300" y="371975"/>
                    <a:pt x="-14332" y="284940"/>
                    <a:pt x="16134" y="182417"/>
                  </a:cubicBezTo>
                  <a:cubicBezTo>
                    <a:pt x="62832" y="121611"/>
                    <a:pt x="109530" y="60806"/>
                    <a:pt x="156233" y="0"/>
                  </a:cubicBezTo>
                  <a:cubicBezTo>
                    <a:pt x="312661" y="42790"/>
                    <a:pt x="469084" y="85591"/>
                    <a:pt x="625523" y="128381"/>
                  </a:cubicBezTo>
                  <a:cubicBezTo>
                    <a:pt x="673381" y="228410"/>
                    <a:pt x="721224" y="328444"/>
                    <a:pt x="769068" y="428479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EFE2249-0629-41E3-B63F-F9ED922285D0}"/>
                </a:ext>
              </a:extLst>
            </p:cNvPr>
            <p:cNvSpPr/>
            <p:nvPr/>
          </p:nvSpPr>
          <p:spPr>
            <a:xfrm>
              <a:off x="6637307" y="3904465"/>
              <a:ext cx="665643" cy="629168"/>
            </a:xfrm>
            <a:custGeom>
              <a:avLst/>
              <a:gdLst>
                <a:gd name="connsiteX0" fmla="*/ 238584 w 665643"/>
                <a:gd name="connsiteY0" fmla="*/ 604436 h 629168"/>
                <a:gd name="connsiteX1" fmla="*/ 491404 w 665643"/>
                <a:gd name="connsiteY1" fmla="*/ 608600 h 629168"/>
                <a:gd name="connsiteX2" fmla="*/ 656302 w 665643"/>
                <a:gd name="connsiteY2" fmla="*/ 226330 h 629168"/>
                <a:gd name="connsiteX3" fmla="*/ 423924 w 665643"/>
                <a:gd name="connsiteY3" fmla="*/ 25503 h 629168"/>
                <a:gd name="connsiteX4" fmla="*/ 118048 w 665643"/>
                <a:gd name="connsiteY4" fmla="*/ 54254 h 629168"/>
                <a:gd name="connsiteX5" fmla="*/ 30273 w 665643"/>
                <a:gd name="connsiteY5" fmla="*/ 461179 h 629168"/>
                <a:gd name="connsiteX6" fmla="*/ 238584 w 665643"/>
                <a:gd name="connsiteY6" fmla="*/ 604436 h 62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43" h="629168">
                  <a:moveTo>
                    <a:pt x="238584" y="604436"/>
                  </a:moveTo>
                  <a:cubicBezTo>
                    <a:pt x="238584" y="604436"/>
                    <a:pt x="383428" y="657195"/>
                    <a:pt x="491404" y="608600"/>
                  </a:cubicBezTo>
                  <a:cubicBezTo>
                    <a:pt x="599393" y="560004"/>
                    <a:pt x="696714" y="374890"/>
                    <a:pt x="656302" y="226330"/>
                  </a:cubicBezTo>
                  <a:cubicBezTo>
                    <a:pt x="621929" y="99885"/>
                    <a:pt x="496865" y="48826"/>
                    <a:pt x="423924" y="25503"/>
                  </a:cubicBezTo>
                  <a:cubicBezTo>
                    <a:pt x="350983" y="2185"/>
                    <a:pt x="219488" y="-28759"/>
                    <a:pt x="118048" y="54254"/>
                  </a:cubicBezTo>
                  <a:cubicBezTo>
                    <a:pt x="-1150" y="151800"/>
                    <a:pt x="-29434" y="358979"/>
                    <a:pt x="30273" y="461179"/>
                  </a:cubicBezTo>
                  <a:cubicBezTo>
                    <a:pt x="89974" y="563393"/>
                    <a:pt x="238584" y="604436"/>
                    <a:pt x="238584" y="604436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ED3D105-E5B7-4E3F-BA38-7059553FAE23}"/>
                </a:ext>
              </a:extLst>
            </p:cNvPr>
            <p:cNvSpPr/>
            <p:nvPr/>
          </p:nvSpPr>
          <p:spPr>
            <a:xfrm>
              <a:off x="6583897" y="4256505"/>
              <a:ext cx="75520" cy="100527"/>
            </a:xfrm>
            <a:custGeom>
              <a:avLst/>
              <a:gdLst>
                <a:gd name="connsiteX0" fmla="*/ 55663 w 75520"/>
                <a:gd name="connsiteY0" fmla="*/ 17999 h 100527"/>
                <a:gd name="connsiteX1" fmla="*/ 23151 w 75520"/>
                <a:gd name="connsiteY1" fmla="*/ 1599 h 100527"/>
                <a:gd name="connsiteX2" fmla="*/ 13441 w 75520"/>
                <a:gd name="connsiteY2" fmla="*/ 70871 h 100527"/>
                <a:gd name="connsiteX3" fmla="*/ 73576 w 75520"/>
                <a:gd name="connsiteY3" fmla="*/ 88914 h 100527"/>
                <a:gd name="connsiteX4" fmla="*/ 55663 w 75520"/>
                <a:gd name="connsiteY4" fmla="*/ 17999 h 100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20" h="100527">
                  <a:moveTo>
                    <a:pt x="55663" y="17999"/>
                  </a:moveTo>
                  <a:cubicBezTo>
                    <a:pt x="55663" y="17999"/>
                    <a:pt x="42676" y="-6362"/>
                    <a:pt x="23151" y="1599"/>
                  </a:cubicBezTo>
                  <a:cubicBezTo>
                    <a:pt x="3615" y="9543"/>
                    <a:pt x="-12413" y="39053"/>
                    <a:pt x="13441" y="70871"/>
                  </a:cubicBezTo>
                  <a:cubicBezTo>
                    <a:pt x="39311" y="102699"/>
                    <a:pt x="67127" y="109226"/>
                    <a:pt x="73576" y="88914"/>
                  </a:cubicBezTo>
                  <a:cubicBezTo>
                    <a:pt x="80026" y="68601"/>
                    <a:pt x="69503" y="32834"/>
                    <a:pt x="55663" y="1799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EBAB8E-A1C9-45A1-97D8-008B58946CB9}"/>
                </a:ext>
              </a:extLst>
            </p:cNvPr>
            <p:cNvSpPr/>
            <p:nvPr/>
          </p:nvSpPr>
          <p:spPr>
            <a:xfrm>
              <a:off x="6593524" y="4269041"/>
              <a:ext cx="35477" cy="64326"/>
            </a:xfrm>
            <a:custGeom>
              <a:avLst/>
              <a:gdLst>
                <a:gd name="connsiteX0" fmla="*/ 69 w 35477"/>
                <a:gd name="connsiteY0" fmla="*/ 26743 h 64326"/>
                <a:gd name="connsiteX1" fmla="*/ 14816 w 35477"/>
                <a:gd name="connsiteY1" fmla="*/ 733 h 64326"/>
                <a:gd name="connsiteX2" fmla="*/ 34808 w 35477"/>
                <a:gd name="connsiteY2" fmla="*/ 35165 h 64326"/>
                <a:gd name="connsiteX3" fmla="*/ 28953 w 35477"/>
                <a:gd name="connsiteY3" fmla="*/ 51314 h 64326"/>
                <a:gd name="connsiteX4" fmla="*/ 31136 w 35477"/>
                <a:gd name="connsiteY4" fmla="*/ 63439 h 64326"/>
                <a:gd name="connsiteX5" fmla="*/ 13910 w 35477"/>
                <a:gd name="connsiteY5" fmla="*/ 42523 h 64326"/>
                <a:gd name="connsiteX6" fmla="*/ 20133 w 35477"/>
                <a:gd name="connsiteY6" fmla="*/ 12814 h 64326"/>
                <a:gd name="connsiteX7" fmla="*/ 69 w 35477"/>
                <a:gd name="connsiteY7" fmla="*/ 26743 h 6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7" h="64326">
                  <a:moveTo>
                    <a:pt x="69" y="26743"/>
                  </a:moveTo>
                  <a:cubicBezTo>
                    <a:pt x="69" y="26743"/>
                    <a:pt x="-1871" y="6826"/>
                    <a:pt x="14816" y="733"/>
                  </a:cubicBezTo>
                  <a:cubicBezTo>
                    <a:pt x="31493" y="-5371"/>
                    <a:pt x="37657" y="28457"/>
                    <a:pt x="34808" y="35165"/>
                  </a:cubicBezTo>
                  <a:cubicBezTo>
                    <a:pt x="31966" y="41874"/>
                    <a:pt x="27165" y="46055"/>
                    <a:pt x="28953" y="51314"/>
                  </a:cubicBezTo>
                  <a:cubicBezTo>
                    <a:pt x="30740" y="56543"/>
                    <a:pt x="35309" y="59572"/>
                    <a:pt x="31136" y="63439"/>
                  </a:cubicBezTo>
                  <a:cubicBezTo>
                    <a:pt x="26951" y="67291"/>
                    <a:pt x="12326" y="58290"/>
                    <a:pt x="13910" y="42523"/>
                  </a:cubicBezTo>
                  <a:cubicBezTo>
                    <a:pt x="15493" y="26743"/>
                    <a:pt x="22174" y="22650"/>
                    <a:pt x="20133" y="12814"/>
                  </a:cubicBezTo>
                  <a:cubicBezTo>
                    <a:pt x="18076" y="2985"/>
                    <a:pt x="2918" y="4726"/>
                    <a:pt x="69" y="26743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79C5A5-B35B-46F4-A075-809EDAF633D3}"/>
                </a:ext>
              </a:extLst>
            </p:cNvPr>
            <p:cNvSpPr/>
            <p:nvPr/>
          </p:nvSpPr>
          <p:spPr>
            <a:xfrm>
              <a:off x="6751272" y="4178222"/>
              <a:ext cx="68205" cy="101533"/>
            </a:xfrm>
            <a:custGeom>
              <a:avLst/>
              <a:gdLst>
                <a:gd name="connsiteX0" fmla="*/ 1736 w 68205"/>
                <a:gd name="connsiteY0" fmla="*/ 0 h 101533"/>
                <a:gd name="connsiteX1" fmla="*/ 21767 w 68205"/>
                <a:gd name="connsiteY1" fmla="*/ 16444 h 101533"/>
                <a:gd name="connsiteX2" fmla="*/ 68183 w 68205"/>
                <a:gd name="connsiteY2" fmla="*/ 50734 h 101533"/>
                <a:gd name="connsiteX3" fmla="*/ 21025 w 68205"/>
                <a:gd name="connsiteY3" fmla="*/ 99639 h 101533"/>
                <a:gd name="connsiteX4" fmla="*/ 4002 w 68205"/>
                <a:gd name="connsiteY4" fmla="*/ 45558 h 101533"/>
                <a:gd name="connsiteX5" fmla="*/ 11326 w 68205"/>
                <a:gd name="connsiteY5" fmla="*/ 28345 h 101533"/>
                <a:gd name="connsiteX6" fmla="*/ 1736 w 68205"/>
                <a:gd name="connsiteY6" fmla="*/ 0 h 10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05" h="101533">
                  <a:moveTo>
                    <a:pt x="1736" y="0"/>
                  </a:moveTo>
                  <a:cubicBezTo>
                    <a:pt x="1736" y="0"/>
                    <a:pt x="7850" y="16011"/>
                    <a:pt x="21767" y="16444"/>
                  </a:cubicBezTo>
                  <a:cubicBezTo>
                    <a:pt x="35667" y="16867"/>
                    <a:pt x="69196" y="23773"/>
                    <a:pt x="68183" y="50734"/>
                  </a:cubicBezTo>
                  <a:cubicBezTo>
                    <a:pt x="67183" y="77683"/>
                    <a:pt x="52520" y="109699"/>
                    <a:pt x="21025" y="99639"/>
                  </a:cubicBezTo>
                  <a:cubicBezTo>
                    <a:pt x="-7573" y="90497"/>
                    <a:pt x="-34" y="59415"/>
                    <a:pt x="4002" y="45558"/>
                  </a:cubicBezTo>
                  <a:cubicBezTo>
                    <a:pt x="8049" y="31708"/>
                    <a:pt x="11326" y="28345"/>
                    <a:pt x="11326" y="28345"/>
                  </a:cubicBezTo>
                  <a:cubicBezTo>
                    <a:pt x="11326" y="28328"/>
                    <a:pt x="-1426" y="18652"/>
                    <a:pt x="1736" y="0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B1B563B-50DD-4E08-91E8-3CAA37892AD0}"/>
                </a:ext>
              </a:extLst>
            </p:cNvPr>
            <p:cNvSpPr/>
            <p:nvPr/>
          </p:nvSpPr>
          <p:spPr>
            <a:xfrm>
              <a:off x="6776013" y="4111536"/>
              <a:ext cx="70372" cy="18864"/>
            </a:xfrm>
            <a:custGeom>
              <a:avLst/>
              <a:gdLst>
                <a:gd name="connsiteX0" fmla="*/ 0 w 70372"/>
                <a:gd name="connsiteY0" fmla="*/ 17556 h 18864"/>
                <a:gd name="connsiteX1" fmla="*/ 53554 w 70372"/>
                <a:gd name="connsiteY1" fmla="*/ 666 h 18864"/>
                <a:gd name="connsiteX2" fmla="*/ 53713 w 70372"/>
                <a:gd name="connsiteY2" fmla="*/ 17331 h 18864"/>
                <a:gd name="connsiteX3" fmla="*/ 0 w 70372"/>
                <a:gd name="connsiteY3" fmla="*/ 17556 h 1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72" h="18864">
                  <a:moveTo>
                    <a:pt x="0" y="17556"/>
                  </a:moveTo>
                  <a:cubicBezTo>
                    <a:pt x="0" y="17556"/>
                    <a:pt x="26244" y="-4020"/>
                    <a:pt x="53554" y="666"/>
                  </a:cubicBezTo>
                  <a:cubicBezTo>
                    <a:pt x="80849" y="5347"/>
                    <a:pt x="70478" y="24335"/>
                    <a:pt x="53713" y="17331"/>
                  </a:cubicBezTo>
                  <a:cubicBezTo>
                    <a:pt x="36928" y="10298"/>
                    <a:pt x="14989" y="9007"/>
                    <a:pt x="0" y="17556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2CC00B7-29B0-474D-AB22-BEB48063FEBD}"/>
                </a:ext>
              </a:extLst>
            </p:cNvPr>
            <p:cNvSpPr/>
            <p:nvPr/>
          </p:nvSpPr>
          <p:spPr>
            <a:xfrm>
              <a:off x="6874334" y="4338491"/>
              <a:ext cx="100139" cy="61989"/>
            </a:xfrm>
            <a:custGeom>
              <a:avLst/>
              <a:gdLst>
                <a:gd name="connsiteX0" fmla="*/ 6033 w 100139"/>
                <a:gd name="connsiteY0" fmla="*/ 444 h 61989"/>
                <a:gd name="connsiteX1" fmla="*/ 96615 w 100139"/>
                <a:gd name="connsiteY1" fmla="*/ 29405 h 61989"/>
                <a:gd name="connsiteX2" fmla="*/ 99402 w 100139"/>
                <a:gd name="connsiteY2" fmla="*/ 35878 h 61989"/>
                <a:gd name="connsiteX3" fmla="*/ 37473 w 100139"/>
                <a:gd name="connsiteY3" fmla="*/ 58225 h 61989"/>
                <a:gd name="connsiteX4" fmla="*/ 7 w 100139"/>
                <a:gd name="connsiteY4" fmla="*/ 4098 h 61989"/>
                <a:gd name="connsiteX5" fmla="*/ 6033 w 100139"/>
                <a:gd name="connsiteY5" fmla="*/ 444 h 6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139" h="61989">
                  <a:moveTo>
                    <a:pt x="6033" y="444"/>
                  </a:moveTo>
                  <a:cubicBezTo>
                    <a:pt x="27317" y="11290"/>
                    <a:pt x="72982" y="25889"/>
                    <a:pt x="96615" y="29405"/>
                  </a:cubicBezTo>
                  <a:cubicBezTo>
                    <a:pt x="99627" y="29840"/>
                    <a:pt x="101147" y="33383"/>
                    <a:pt x="99402" y="35878"/>
                  </a:cubicBezTo>
                  <a:cubicBezTo>
                    <a:pt x="82736" y="59758"/>
                    <a:pt x="66141" y="67396"/>
                    <a:pt x="37473" y="58225"/>
                  </a:cubicBezTo>
                  <a:cubicBezTo>
                    <a:pt x="8799" y="49054"/>
                    <a:pt x="-290" y="33218"/>
                    <a:pt x="7" y="4098"/>
                  </a:cubicBezTo>
                  <a:cubicBezTo>
                    <a:pt x="45" y="1066"/>
                    <a:pt x="3328" y="-934"/>
                    <a:pt x="6033" y="444"/>
                  </a:cubicBezTo>
                </a:path>
              </a:pathLst>
            </a:custGeom>
            <a:solidFill>
              <a:srgbClr val="93312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17B6D06-DFD0-4183-B413-B695BC8383E3}"/>
                </a:ext>
              </a:extLst>
            </p:cNvPr>
            <p:cNvSpPr/>
            <p:nvPr/>
          </p:nvSpPr>
          <p:spPr>
            <a:xfrm>
              <a:off x="6725882" y="4285558"/>
              <a:ext cx="76129" cy="56677"/>
            </a:xfrm>
            <a:custGeom>
              <a:avLst/>
              <a:gdLst>
                <a:gd name="connsiteX0" fmla="*/ 75219 w 76129"/>
                <a:gd name="connsiteY0" fmla="*/ 40213 h 56677"/>
                <a:gd name="connsiteX1" fmla="*/ 29836 w 76129"/>
                <a:gd name="connsiteY1" fmla="*/ 54065 h 56677"/>
                <a:gd name="connsiteX2" fmla="*/ 909 w 76129"/>
                <a:gd name="connsiteY2" fmla="*/ 16455 h 56677"/>
                <a:gd name="connsiteX3" fmla="*/ 46309 w 76129"/>
                <a:gd name="connsiteY3" fmla="*/ 2616 h 56677"/>
                <a:gd name="connsiteX4" fmla="*/ 75219 w 76129"/>
                <a:gd name="connsiteY4" fmla="*/ 40213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9" h="56677">
                  <a:moveTo>
                    <a:pt x="75219" y="40213"/>
                  </a:moveTo>
                  <a:cubicBezTo>
                    <a:pt x="70667" y="54416"/>
                    <a:pt x="50356" y="60619"/>
                    <a:pt x="29836" y="54065"/>
                  </a:cubicBezTo>
                  <a:cubicBezTo>
                    <a:pt x="9316" y="47510"/>
                    <a:pt x="-3638" y="30675"/>
                    <a:pt x="909" y="16455"/>
                  </a:cubicBezTo>
                  <a:cubicBezTo>
                    <a:pt x="5457" y="2248"/>
                    <a:pt x="25789" y="-3940"/>
                    <a:pt x="46309" y="2616"/>
                  </a:cubicBezTo>
                  <a:cubicBezTo>
                    <a:pt x="66829" y="9171"/>
                    <a:pt x="79767" y="26006"/>
                    <a:pt x="75219" y="40213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977FDF-1DC4-4274-B4B3-62E64009DF23}"/>
                </a:ext>
              </a:extLst>
            </p:cNvPr>
            <p:cNvSpPr/>
            <p:nvPr/>
          </p:nvSpPr>
          <p:spPr>
            <a:xfrm>
              <a:off x="7147691" y="4450957"/>
              <a:ext cx="98249" cy="76015"/>
            </a:xfrm>
            <a:custGeom>
              <a:avLst/>
              <a:gdLst>
                <a:gd name="connsiteX0" fmla="*/ 56790 w 98249"/>
                <a:gd name="connsiteY0" fmla="*/ 4144 h 76015"/>
                <a:gd name="connsiteX1" fmla="*/ 92782 w 98249"/>
                <a:gd name="connsiteY1" fmla="*/ 9643 h 76015"/>
                <a:gd name="connsiteX2" fmla="*/ 60450 w 98249"/>
                <a:gd name="connsiteY2" fmla="*/ 71686 h 76015"/>
                <a:gd name="connsiteX3" fmla="*/ 994 w 98249"/>
                <a:gd name="connsiteY3" fmla="*/ 51502 h 76015"/>
                <a:gd name="connsiteX4" fmla="*/ 56790 w 98249"/>
                <a:gd name="connsiteY4" fmla="*/ 4144 h 7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249" h="76015">
                  <a:moveTo>
                    <a:pt x="56790" y="4144"/>
                  </a:moveTo>
                  <a:cubicBezTo>
                    <a:pt x="56790" y="4144"/>
                    <a:pt x="81507" y="-8164"/>
                    <a:pt x="92782" y="9643"/>
                  </a:cubicBezTo>
                  <a:cubicBezTo>
                    <a:pt x="104071" y="27436"/>
                    <a:pt x="99975" y="60771"/>
                    <a:pt x="60450" y="71686"/>
                  </a:cubicBezTo>
                  <a:cubicBezTo>
                    <a:pt x="20911" y="82600"/>
                    <a:pt x="-5552" y="71784"/>
                    <a:pt x="994" y="51502"/>
                  </a:cubicBezTo>
                  <a:cubicBezTo>
                    <a:pt x="7553" y="31219"/>
                    <a:pt x="36887" y="8194"/>
                    <a:pt x="56790" y="4144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69CE86B-2B58-4DA6-8EEC-F33C8003369D}"/>
                </a:ext>
              </a:extLst>
            </p:cNvPr>
            <p:cNvSpPr/>
            <p:nvPr/>
          </p:nvSpPr>
          <p:spPr>
            <a:xfrm>
              <a:off x="7182786" y="4464700"/>
              <a:ext cx="53648" cy="50147"/>
            </a:xfrm>
            <a:custGeom>
              <a:avLst/>
              <a:gdLst>
                <a:gd name="connsiteX0" fmla="*/ 46751 w 53648"/>
                <a:gd name="connsiteY0" fmla="*/ 34398 h 50147"/>
                <a:gd name="connsiteX1" fmla="*/ 49875 w 53648"/>
                <a:gd name="connsiteY1" fmla="*/ 4650 h 50147"/>
                <a:gd name="connsiteX2" fmla="*/ 13574 w 53648"/>
                <a:gd name="connsiteY2" fmla="*/ 21106 h 50147"/>
                <a:gd name="connsiteX3" fmla="*/ 8985 w 53648"/>
                <a:gd name="connsiteY3" fmla="*/ 37647 h 50147"/>
                <a:gd name="connsiteX4" fmla="*/ 160 w 53648"/>
                <a:gd name="connsiteY4" fmla="*/ 46255 h 50147"/>
                <a:gd name="connsiteX5" fmla="*/ 26312 w 53648"/>
                <a:gd name="connsiteY5" fmla="*/ 39208 h 50147"/>
                <a:gd name="connsiteX6" fmla="*/ 38502 w 53648"/>
                <a:gd name="connsiteY6" fmla="*/ 11415 h 50147"/>
                <a:gd name="connsiteX7" fmla="*/ 46751 w 53648"/>
                <a:gd name="connsiteY7" fmla="*/ 34398 h 50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48" h="50147">
                  <a:moveTo>
                    <a:pt x="46751" y="34398"/>
                  </a:moveTo>
                  <a:cubicBezTo>
                    <a:pt x="46751" y="34398"/>
                    <a:pt x="59911" y="19278"/>
                    <a:pt x="49875" y="4650"/>
                  </a:cubicBezTo>
                  <a:cubicBezTo>
                    <a:pt x="39811" y="-9992"/>
                    <a:pt x="15165" y="13989"/>
                    <a:pt x="13574" y="21106"/>
                  </a:cubicBezTo>
                  <a:cubicBezTo>
                    <a:pt x="11997" y="28223"/>
                    <a:pt x="13489" y="34412"/>
                    <a:pt x="8985" y="37647"/>
                  </a:cubicBezTo>
                  <a:cubicBezTo>
                    <a:pt x="4467" y="40868"/>
                    <a:pt x="-1009" y="40685"/>
                    <a:pt x="160" y="46255"/>
                  </a:cubicBezTo>
                  <a:cubicBezTo>
                    <a:pt x="1314" y="51811"/>
                    <a:pt x="18444" y="52964"/>
                    <a:pt x="26312" y="39208"/>
                  </a:cubicBezTo>
                  <a:cubicBezTo>
                    <a:pt x="34195" y="25438"/>
                    <a:pt x="31141" y="18237"/>
                    <a:pt x="38502" y="11415"/>
                  </a:cubicBezTo>
                  <a:cubicBezTo>
                    <a:pt x="45892" y="4593"/>
                    <a:pt x="57223" y="14805"/>
                    <a:pt x="46751" y="34398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8091CB-27F9-4753-851E-80BB312DE429}"/>
                </a:ext>
              </a:extLst>
            </p:cNvPr>
            <p:cNvSpPr/>
            <p:nvPr/>
          </p:nvSpPr>
          <p:spPr>
            <a:xfrm>
              <a:off x="7072042" y="4301358"/>
              <a:ext cx="95969" cy="81204"/>
            </a:xfrm>
            <a:custGeom>
              <a:avLst/>
              <a:gdLst>
                <a:gd name="connsiteX0" fmla="*/ 95969 w 95969"/>
                <a:gd name="connsiteY0" fmla="*/ 9529 h 81204"/>
                <a:gd name="connsiteX1" fmla="*/ 70140 w 95969"/>
                <a:gd name="connsiteY1" fmla="*/ 11304 h 81204"/>
                <a:gd name="connsiteX2" fmla="*/ 12401 w 95969"/>
                <a:gd name="connsiteY2" fmla="*/ 12304 h 81204"/>
                <a:gd name="connsiteX3" fmla="*/ 22409 w 95969"/>
                <a:gd name="connsiteY3" fmla="*/ 79492 h 81204"/>
                <a:gd name="connsiteX4" fmla="*/ 67663 w 95969"/>
                <a:gd name="connsiteY4" fmla="*/ 45324 h 81204"/>
                <a:gd name="connsiteX5" fmla="*/ 71703 w 95969"/>
                <a:gd name="connsiteY5" fmla="*/ 27056 h 81204"/>
                <a:gd name="connsiteX6" fmla="*/ 95969 w 95969"/>
                <a:gd name="connsiteY6" fmla="*/ 9529 h 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969" h="81204">
                  <a:moveTo>
                    <a:pt x="95969" y="9529"/>
                  </a:moveTo>
                  <a:cubicBezTo>
                    <a:pt x="95969" y="9529"/>
                    <a:pt x="81696" y="19012"/>
                    <a:pt x="70140" y="11304"/>
                  </a:cubicBezTo>
                  <a:cubicBezTo>
                    <a:pt x="58542" y="3595"/>
                    <a:pt x="27251" y="-10218"/>
                    <a:pt x="12401" y="12304"/>
                  </a:cubicBezTo>
                  <a:cubicBezTo>
                    <a:pt x="-2449" y="34835"/>
                    <a:pt x="-9093" y="69405"/>
                    <a:pt x="22409" y="79492"/>
                  </a:cubicBezTo>
                  <a:cubicBezTo>
                    <a:pt x="50997" y="88620"/>
                    <a:pt x="62905" y="58945"/>
                    <a:pt x="67663" y="45324"/>
                  </a:cubicBezTo>
                  <a:cubicBezTo>
                    <a:pt x="72434" y="31699"/>
                    <a:pt x="71703" y="27056"/>
                    <a:pt x="71703" y="27056"/>
                  </a:cubicBezTo>
                  <a:cubicBezTo>
                    <a:pt x="71703" y="27056"/>
                    <a:pt x="87735" y="26561"/>
                    <a:pt x="95969" y="9529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F0C8ED9-13E4-4BBF-B5AD-11B241C4A6D3}"/>
                </a:ext>
              </a:extLst>
            </p:cNvPr>
            <p:cNvSpPr/>
            <p:nvPr/>
          </p:nvSpPr>
          <p:spPr>
            <a:xfrm>
              <a:off x="7122787" y="4209125"/>
              <a:ext cx="55049" cy="48428"/>
            </a:xfrm>
            <a:custGeom>
              <a:avLst/>
              <a:gdLst>
                <a:gd name="connsiteX0" fmla="*/ 55049 w 55049"/>
                <a:gd name="connsiteY0" fmla="*/ 48429 h 48428"/>
                <a:gd name="connsiteX1" fmla="*/ 21239 w 55049"/>
                <a:gd name="connsiteY1" fmla="*/ 3618 h 48428"/>
                <a:gd name="connsiteX2" fmla="*/ 11442 w 55049"/>
                <a:gd name="connsiteY2" fmla="*/ 17090 h 48428"/>
                <a:gd name="connsiteX3" fmla="*/ 55049 w 55049"/>
                <a:gd name="connsiteY3" fmla="*/ 48429 h 4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49" h="48428">
                  <a:moveTo>
                    <a:pt x="55049" y="48429"/>
                  </a:moveTo>
                  <a:cubicBezTo>
                    <a:pt x="55049" y="48429"/>
                    <a:pt x="46195" y="15640"/>
                    <a:pt x="21239" y="3618"/>
                  </a:cubicBezTo>
                  <a:cubicBezTo>
                    <a:pt x="-3718" y="-8409"/>
                    <a:pt x="-6279" y="13067"/>
                    <a:pt x="11442" y="17090"/>
                  </a:cubicBezTo>
                  <a:cubicBezTo>
                    <a:pt x="29178" y="21100"/>
                    <a:pt x="47800" y="32759"/>
                    <a:pt x="55049" y="48429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35FA101-89FC-46BD-947A-5F1A8B7495E9}"/>
                </a:ext>
              </a:extLst>
            </p:cNvPr>
            <p:cNvSpPr/>
            <p:nvPr/>
          </p:nvSpPr>
          <p:spPr>
            <a:xfrm>
              <a:off x="7042235" y="4386690"/>
              <a:ext cx="76125" cy="56685"/>
            </a:xfrm>
            <a:custGeom>
              <a:avLst/>
              <a:gdLst>
                <a:gd name="connsiteX0" fmla="*/ 909 w 76125"/>
                <a:gd name="connsiteY0" fmla="*/ 16467 h 56685"/>
                <a:gd name="connsiteX1" fmla="*/ 29835 w 76125"/>
                <a:gd name="connsiteY1" fmla="*/ 54064 h 56685"/>
                <a:gd name="connsiteX2" fmla="*/ 75215 w 76125"/>
                <a:gd name="connsiteY2" fmla="*/ 40224 h 56685"/>
                <a:gd name="connsiteX3" fmla="*/ 46304 w 76125"/>
                <a:gd name="connsiteY3" fmla="*/ 2613 h 56685"/>
                <a:gd name="connsiteX4" fmla="*/ 909 w 76125"/>
                <a:gd name="connsiteY4" fmla="*/ 16467 h 56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5" h="56685">
                  <a:moveTo>
                    <a:pt x="909" y="16467"/>
                  </a:moveTo>
                  <a:cubicBezTo>
                    <a:pt x="-3637" y="30673"/>
                    <a:pt x="9313" y="47509"/>
                    <a:pt x="29835" y="54064"/>
                  </a:cubicBezTo>
                  <a:cubicBezTo>
                    <a:pt x="50358" y="60633"/>
                    <a:pt x="70669" y="54430"/>
                    <a:pt x="75215" y="40224"/>
                  </a:cubicBezTo>
                  <a:cubicBezTo>
                    <a:pt x="79762" y="26004"/>
                    <a:pt x="66826" y="9181"/>
                    <a:pt x="46304" y="2613"/>
                  </a:cubicBezTo>
                  <a:cubicBezTo>
                    <a:pt x="25781" y="-3942"/>
                    <a:pt x="5456" y="2261"/>
                    <a:pt x="909" y="16467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1D01880-4F89-4F66-B8CA-6508CD360964}"/>
                </a:ext>
              </a:extLst>
            </p:cNvPr>
            <p:cNvSpPr/>
            <p:nvPr/>
          </p:nvSpPr>
          <p:spPr>
            <a:xfrm>
              <a:off x="7088113" y="4314156"/>
              <a:ext cx="17741" cy="25016"/>
            </a:xfrm>
            <a:custGeom>
              <a:avLst/>
              <a:gdLst>
                <a:gd name="connsiteX0" fmla="*/ 918 w 17741"/>
                <a:gd name="connsiteY0" fmla="*/ 9955 h 25016"/>
                <a:gd name="connsiteX1" fmla="*/ 4930 w 17741"/>
                <a:gd name="connsiteY1" fmla="*/ 24752 h 25016"/>
                <a:gd name="connsiteX2" fmla="*/ 16824 w 17741"/>
                <a:gd name="connsiteY2" fmla="*/ 15060 h 25016"/>
                <a:gd name="connsiteX3" fmla="*/ 12784 w 17741"/>
                <a:gd name="connsiteY3" fmla="*/ 264 h 25016"/>
                <a:gd name="connsiteX4" fmla="*/ 918 w 17741"/>
                <a:gd name="connsiteY4" fmla="*/ 9955 h 2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41" h="25016">
                  <a:moveTo>
                    <a:pt x="918" y="9955"/>
                  </a:moveTo>
                  <a:cubicBezTo>
                    <a:pt x="-1249" y="16736"/>
                    <a:pt x="552" y="23357"/>
                    <a:pt x="4930" y="24752"/>
                  </a:cubicBezTo>
                  <a:cubicBezTo>
                    <a:pt x="9336" y="26159"/>
                    <a:pt x="14657" y="21813"/>
                    <a:pt x="16824" y="15060"/>
                  </a:cubicBezTo>
                  <a:cubicBezTo>
                    <a:pt x="18992" y="8280"/>
                    <a:pt x="17190" y="1671"/>
                    <a:pt x="12784" y="264"/>
                  </a:cubicBezTo>
                  <a:cubicBezTo>
                    <a:pt x="8393" y="-1142"/>
                    <a:pt x="3086" y="3204"/>
                    <a:pt x="918" y="995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2A3239B-1809-47EB-85FC-0952C25E2219}"/>
                </a:ext>
              </a:extLst>
            </p:cNvPr>
            <p:cNvSpPr/>
            <p:nvPr/>
          </p:nvSpPr>
          <p:spPr>
            <a:xfrm>
              <a:off x="7086027" y="4342264"/>
              <a:ext cx="9032" cy="9039"/>
            </a:xfrm>
            <a:custGeom>
              <a:avLst/>
              <a:gdLst>
                <a:gd name="connsiteX0" fmla="*/ 217 w 9032"/>
                <a:gd name="connsiteY0" fmla="*/ 3138 h 9039"/>
                <a:gd name="connsiteX1" fmla="*/ 5876 w 9032"/>
                <a:gd name="connsiteY1" fmla="*/ 215 h 9039"/>
                <a:gd name="connsiteX2" fmla="*/ 8818 w 9032"/>
                <a:gd name="connsiteY2" fmla="*/ 5896 h 9039"/>
                <a:gd name="connsiteX3" fmla="*/ 3131 w 9032"/>
                <a:gd name="connsiteY3" fmla="*/ 8825 h 9039"/>
                <a:gd name="connsiteX4" fmla="*/ 217 w 9032"/>
                <a:gd name="connsiteY4" fmla="*/ 3138 h 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32" h="9039">
                  <a:moveTo>
                    <a:pt x="217" y="3138"/>
                  </a:moveTo>
                  <a:cubicBezTo>
                    <a:pt x="977" y="765"/>
                    <a:pt x="3511" y="-543"/>
                    <a:pt x="5876" y="215"/>
                  </a:cubicBezTo>
                  <a:cubicBezTo>
                    <a:pt x="8255" y="973"/>
                    <a:pt x="9578" y="3523"/>
                    <a:pt x="8818" y="5896"/>
                  </a:cubicBezTo>
                  <a:cubicBezTo>
                    <a:pt x="8044" y="8275"/>
                    <a:pt x="5510" y="9583"/>
                    <a:pt x="3131" y="8825"/>
                  </a:cubicBezTo>
                  <a:cubicBezTo>
                    <a:pt x="752" y="8061"/>
                    <a:pt x="-543" y="5518"/>
                    <a:pt x="217" y="313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72F97ED-FD21-4D76-832D-E37AAD82B3FF}"/>
                </a:ext>
              </a:extLst>
            </p:cNvPr>
            <p:cNvSpPr/>
            <p:nvPr/>
          </p:nvSpPr>
          <p:spPr>
            <a:xfrm>
              <a:off x="6761274" y="4209665"/>
              <a:ext cx="17725" cy="25027"/>
            </a:xfrm>
            <a:custGeom>
              <a:avLst/>
              <a:gdLst>
                <a:gd name="connsiteX0" fmla="*/ 16807 w 17725"/>
                <a:gd name="connsiteY0" fmla="*/ 15044 h 25027"/>
                <a:gd name="connsiteX1" fmla="*/ 4941 w 17725"/>
                <a:gd name="connsiteY1" fmla="*/ 24763 h 25027"/>
                <a:gd name="connsiteX2" fmla="*/ 917 w 17725"/>
                <a:gd name="connsiteY2" fmla="*/ 9967 h 25027"/>
                <a:gd name="connsiteX3" fmla="*/ 12787 w 17725"/>
                <a:gd name="connsiteY3" fmla="*/ 264 h 25027"/>
                <a:gd name="connsiteX4" fmla="*/ 16807 w 17725"/>
                <a:gd name="connsiteY4" fmla="*/ 15044 h 2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25" h="25027">
                  <a:moveTo>
                    <a:pt x="16807" y="15044"/>
                  </a:moveTo>
                  <a:cubicBezTo>
                    <a:pt x="14641" y="21807"/>
                    <a:pt x="9323" y="26170"/>
                    <a:pt x="4941" y="24763"/>
                  </a:cubicBezTo>
                  <a:cubicBezTo>
                    <a:pt x="554" y="23357"/>
                    <a:pt x="-1249" y="16731"/>
                    <a:pt x="917" y="9967"/>
                  </a:cubicBezTo>
                  <a:cubicBezTo>
                    <a:pt x="3083" y="3204"/>
                    <a:pt x="8394" y="-1142"/>
                    <a:pt x="12787" y="264"/>
                  </a:cubicBezTo>
                  <a:cubicBezTo>
                    <a:pt x="17176" y="1671"/>
                    <a:pt x="18974" y="8291"/>
                    <a:pt x="16807" y="15044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F6C5AB3-11AD-439B-A42D-54DBF7A3D420}"/>
                </a:ext>
              </a:extLst>
            </p:cNvPr>
            <p:cNvSpPr/>
            <p:nvPr/>
          </p:nvSpPr>
          <p:spPr>
            <a:xfrm>
              <a:off x="6759172" y="4237775"/>
              <a:ext cx="9045" cy="9035"/>
            </a:xfrm>
            <a:custGeom>
              <a:avLst/>
              <a:gdLst>
                <a:gd name="connsiteX0" fmla="*/ 8831 w 9045"/>
                <a:gd name="connsiteY0" fmla="*/ 5895 h 9035"/>
                <a:gd name="connsiteX1" fmla="*/ 5900 w 9045"/>
                <a:gd name="connsiteY1" fmla="*/ 214 h 9035"/>
                <a:gd name="connsiteX2" fmla="*/ 215 w 9045"/>
                <a:gd name="connsiteY2" fmla="*/ 3154 h 9035"/>
                <a:gd name="connsiteX3" fmla="*/ 3146 w 9045"/>
                <a:gd name="connsiteY3" fmla="*/ 8818 h 9035"/>
                <a:gd name="connsiteX4" fmla="*/ 8831 w 9045"/>
                <a:gd name="connsiteY4" fmla="*/ 5895 h 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" h="9035">
                  <a:moveTo>
                    <a:pt x="8831" y="5895"/>
                  </a:moveTo>
                  <a:cubicBezTo>
                    <a:pt x="9589" y="3517"/>
                    <a:pt x="8275" y="989"/>
                    <a:pt x="5900" y="214"/>
                  </a:cubicBezTo>
                  <a:cubicBezTo>
                    <a:pt x="3524" y="-544"/>
                    <a:pt x="979" y="774"/>
                    <a:pt x="215" y="3154"/>
                  </a:cubicBezTo>
                  <a:cubicBezTo>
                    <a:pt x="-544" y="5515"/>
                    <a:pt x="770" y="8060"/>
                    <a:pt x="3146" y="8818"/>
                  </a:cubicBezTo>
                  <a:cubicBezTo>
                    <a:pt x="5526" y="9582"/>
                    <a:pt x="8072" y="8274"/>
                    <a:pt x="8831" y="589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3D7CFE-7815-4F6C-9F30-E7D24BCBA44D}"/>
                </a:ext>
              </a:extLst>
            </p:cNvPr>
            <p:cNvSpPr/>
            <p:nvPr/>
          </p:nvSpPr>
          <p:spPr>
            <a:xfrm>
              <a:off x="6887432" y="4378113"/>
              <a:ext cx="51945" cy="22690"/>
            </a:xfrm>
            <a:custGeom>
              <a:avLst/>
              <a:gdLst>
                <a:gd name="connsiteX0" fmla="*/ 28482 w 51945"/>
                <a:gd name="connsiteY0" fmla="*/ 5761 h 22690"/>
                <a:gd name="connsiteX1" fmla="*/ 51945 w 51945"/>
                <a:gd name="connsiteY1" fmla="*/ 21894 h 22690"/>
                <a:gd name="connsiteX2" fmla="*/ 24375 w 51945"/>
                <a:gd name="connsiteY2" fmla="*/ 18602 h 22690"/>
                <a:gd name="connsiteX3" fmla="*/ 0 w 51945"/>
                <a:gd name="connsiteY3" fmla="*/ 5283 h 22690"/>
                <a:gd name="connsiteX4" fmla="*/ 28482 w 51945"/>
                <a:gd name="connsiteY4" fmla="*/ 5761 h 2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45" h="22690">
                  <a:moveTo>
                    <a:pt x="28482" y="5761"/>
                  </a:moveTo>
                  <a:cubicBezTo>
                    <a:pt x="28482" y="5761"/>
                    <a:pt x="44457" y="1611"/>
                    <a:pt x="51945" y="21894"/>
                  </a:cubicBezTo>
                  <a:cubicBezTo>
                    <a:pt x="47132" y="23441"/>
                    <a:pt x="37912" y="22935"/>
                    <a:pt x="24375" y="18602"/>
                  </a:cubicBezTo>
                  <a:cubicBezTo>
                    <a:pt x="10827" y="14270"/>
                    <a:pt x="3014" y="9333"/>
                    <a:pt x="0" y="5283"/>
                  </a:cubicBezTo>
                  <a:cubicBezTo>
                    <a:pt x="17882" y="-6883"/>
                    <a:pt x="28482" y="5775"/>
                    <a:pt x="28482" y="5761"/>
                  </a:cubicBezTo>
                </a:path>
              </a:pathLst>
            </a:custGeom>
            <a:solidFill>
              <a:srgbClr val="C73F3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5001A1A-016A-4CAD-AA8F-A1C138014D8B}"/>
                </a:ext>
              </a:extLst>
            </p:cNvPr>
            <p:cNvSpPr/>
            <p:nvPr/>
          </p:nvSpPr>
          <p:spPr>
            <a:xfrm>
              <a:off x="6918288" y="4297704"/>
              <a:ext cx="42604" cy="24460"/>
            </a:xfrm>
            <a:custGeom>
              <a:avLst/>
              <a:gdLst>
                <a:gd name="connsiteX0" fmla="*/ 24468 w 42604"/>
                <a:gd name="connsiteY0" fmla="*/ 2337 h 24460"/>
                <a:gd name="connsiteX1" fmla="*/ 42133 w 42604"/>
                <a:gd name="connsiteY1" fmla="*/ 19233 h 24460"/>
                <a:gd name="connsiteX2" fmla="*/ 18359 w 42604"/>
                <a:gd name="connsiteY2" fmla="*/ 21441 h 24460"/>
                <a:gd name="connsiteX3" fmla="*/ 257 w 42604"/>
                <a:gd name="connsiteY3" fmla="*/ 5843 h 24460"/>
                <a:gd name="connsiteX4" fmla="*/ 24468 w 42604"/>
                <a:gd name="connsiteY4" fmla="*/ 2337 h 2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04" h="24460">
                  <a:moveTo>
                    <a:pt x="24468" y="2337"/>
                  </a:moveTo>
                  <a:cubicBezTo>
                    <a:pt x="24468" y="2337"/>
                    <a:pt x="46032" y="8952"/>
                    <a:pt x="42133" y="19233"/>
                  </a:cubicBezTo>
                  <a:cubicBezTo>
                    <a:pt x="38248" y="29529"/>
                    <a:pt x="18359" y="21441"/>
                    <a:pt x="18359" y="21441"/>
                  </a:cubicBezTo>
                  <a:cubicBezTo>
                    <a:pt x="18359" y="21441"/>
                    <a:pt x="-2538" y="16475"/>
                    <a:pt x="257" y="5843"/>
                  </a:cubicBezTo>
                  <a:cubicBezTo>
                    <a:pt x="3058" y="-4788"/>
                    <a:pt x="24468" y="2337"/>
                    <a:pt x="24468" y="2337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2AA84A1-F5DA-4991-9F29-AC0B66B073FC}"/>
                </a:ext>
              </a:extLst>
            </p:cNvPr>
            <p:cNvSpPr/>
            <p:nvPr/>
          </p:nvSpPr>
          <p:spPr>
            <a:xfrm>
              <a:off x="6569127" y="3831468"/>
              <a:ext cx="835597" cy="548353"/>
            </a:xfrm>
            <a:custGeom>
              <a:avLst/>
              <a:gdLst>
                <a:gd name="connsiteX0" fmla="*/ 343378 w 835597"/>
                <a:gd name="connsiteY0" fmla="*/ 182080 h 548353"/>
                <a:gd name="connsiteX1" fmla="*/ 621265 w 835597"/>
                <a:gd name="connsiteY1" fmla="*/ 535906 h 548353"/>
                <a:gd name="connsiteX2" fmla="*/ 835597 w 835597"/>
                <a:gd name="connsiteY2" fmla="*/ 522181 h 548353"/>
                <a:gd name="connsiteX3" fmla="*/ 782968 w 835597"/>
                <a:gd name="connsiteY3" fmla="*/ 452361 h 548353"/>
                <a:gd name="connsiteX4" fmla="*/ 773762 w 835597"/>
                <a:gd name="connsiteY4" fmla="*/ 327288 h 548353"/>
                <a:gd name="connsiteX5" fmla="*/ 609638 w 835597"/>
                <a:gd name="connsiteY5" fmla="*/ 80539 h 548353"/>
                <a:gd name="connsiteX6" fmla="*/ 407580 w 835597"/>
                <a:gd name="connsiteY6" fmla="*/ 61127 h 548353"/>
                <a:gd name="connsiteX7" fmla="*/ 152838 w 835597"/>
                <a:gd name="connsiteY7" fmla="*/ 39849 h 548353"/>
                <a:gd name="connsiteX8" fmla="*/ 0 w 835597"/>
                <a:gd name="connsiteY8" fmla="*/ 300382 h 548353"/>
                <a:gd name="connsiteX9" fmla="*/ 109088 w 835597"/>
                <a:gd name="connsiteY9" fmla="*/ 255263 h 548353"/>
                <a:gd name="connsiteX10" fmla="*/ 295801 w 835597"/>
                <a:gd name="connsiteY10" fmla="*/ 229171 h 548353"/>
                <a:gd name="connsiteX11" fmla="*/ 343378 w 835597"/>
                <a:gd name="connsiteY11" fmla="*/ 182080 h 54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5597" h="548353">
                  <a:moveTo>
                    <a:pt x="343378" y="182080"/>
                  </a:moveTo>
                  <a:cubicBezTo>
                    <a:pt x="358905" y="376264"/>
                    <a:pt x="485151" y="490194"/>
                    <a:pt x="621265" y="535906"/>
                  </a:cubicBezTo>
                  <a:cubicBezTo>
                    <a:pt x="689378" y="558778"/>
                    <a:pt x="761840" y="547737"/>
                    <a:pt x="835597" y="522181"/>
                  </a:cubicBezTo>
                  <a:cubicBezTo>
                    <a:pt x="808924" y="501068"/>
                    <a:pt x="792568" y="477523"/>
                    <a:pt x="782968" y="452361"/>
                  </a:cubicBezTo>
                  <a:cubicBezTo>
                    <a:pt x="768118" y="413465"/>
                    <a:pt x="779773" y="374226"/>
                    <a:pt x="773762" y="327288"/>
                  </a:cubicBezTo>
                  <a:cubicBezTo>
                    <a:pt x="762136" y="236719"/>
                    <a:pt x="741247" y="147338"/>
                    <a:pt x="609638" y="80539"/>
                  </a:cubicBezTo>
                  <a:cubicBezTo>
                    <a:pt x="541694" y="46052"/>
                    <a:pt x="463390" y="46067"/>
                    <a:pt x="407580" y="61127"/>
                  </a:cubicBezTo>
                  <a:cubicBezTo>
                    <a:pt x="354598" y="15701"/>
                    <a:pt x="294366" y="-38863"/>
                    <a:pt x="152838" y="39849"/>
                  </a:cubicBezTo>
                  <a:cubicBezTo>
                    <a:pt x="60757" y="91061"/>
                    <a:pt x="10116" y="183738"/>
                    <a:pt x="0" y="300382"/>
                  </a:cubicBezTo>
                  <a:cubicBezTo>
                    <a:pt x="21443" y="277543"/>
                    <a:pt x="55132" y="253335"/>
                    <a:pt x="109088" y="255263"/>
                  </a:cubicBezTo>
                  <a:cubicBezTo>
                    <a:pt x="175853" y="257653"/>
                    <a:pt x="240839" y="267005"/>
                    <a:pt x="295801" y="229171"/>
                  </a:cubicBezTo>
                  <a:cubicBezTo>
                    <a:pt x="314177" y="216512"/>
                    <a:pt x="327521" y="197777"/>
                    <a:pt x="343378" y="182080"/>
                  </a:cubicBezTo>
                </a:path>
              </a:pathLst>
            </a:custGeom>
            <a:solidFill>
              <a:srgbClr val="FBE27A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B75B41F-D5A5-49E8-9142-D9BB5FB39E8D}"/>
                </a:ext>
              </a:extLst>
            </p:cNvPr>
            <p:cNvSpPr/>
            <p:nvPr/>
          </p:nvSpPr>
          <p:spPr>
            <a:xfrm>
              <a:off x="7105592" y="5055199"/>
              <a:ext cx="182256" cy="158676"/>
            </a:xfrm>
            <a:custGeom>
              <a:avLst/>
              <a:gdLst>
                <a:gd name="connsiteX0" fmla="*/ 6890 w 182256"/>
                <a:gd name="connsiteY0" fmla="*/ 36319 h 158676"/>
                <a:gd name="connsiteX1" fmla="*/ 1217 w 182256"/>
                <a:gd name="connsiteY1" fmla="*/ 46756 h 158676"/>
                <a:gd name="connsiteX2" fmla="*/ 51327 w 182256"/>
                <a:gd name="connsiteY2" fmla="*/ 150938 h 158676"/>
                <a:gd name="connsiteX3" fmla="*/ 62461 w 182256"/>
                <a:gd name="connsiteY3" fmla="*/ 156804 h 158676"/>
                <a:gd name="connsiteX4" fmla="*/ 134712 w 182256"/>
                <a:gd name="connsiteY4" fmla="*/ 95028 h 158676"/>
                <a:gd name="connsiteX5" fmla="*/ 163089 w 182256"/>
                <a:gd name="connsiteY5" fmla="*/ 100626 h 158676"/>
                <a:gd name="connsiteX6" fmla="*/ 182120 w 182256"/>
                <a:gd name="connsiteY6" fmla="*/ 91779 h 158676"/>
                <a:gd name="connsiteX7" fmla="*/ 140300 w 182256"/>
                <a:gd name="connsiteY7" fmla="*/ 7204 h 158676"/>
                <a:gd name="connsiteX8" fmla="*/ 115105 w 182256"/>
                <a:gd name="connsiteY8" fmla="*/ 1353 h 158676"/>
                <a:gd name="connsiteX9" fmla="*/ 6890 w 182256"/>
                <a:gd name="connsiteY9" fmla="*/ 36319 h 1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256" h="158676">
                  <a:moveTo>
                    <a:pt x="6890" y="36319"/>
                  </a:moveTo>
                  <a:cubicBezTo>
                    <a:pt x="2540" y="37684"/>
                    <a:pt x="-2316" y="39934"/>
                    <a:pt x="1217" y="46756"/>
                  </a:cubicBezTo>
                  <a:cubicBezTo>
                    <a:pt x="19544" y="82159"/>
                    <a:pt x="37505" y="116197"/>
                    <a:pt x="51327" y="150938"/>
                  </a:cubicBezTo>
                  <a:cubicBezTo>
                    <a:pt x="53861" y="157310"/>
                    <a:pt x="56859" y="161192"/>
                    <a:pt x="62461" y="156804"/>
                  </a:cubicBezTo>
                  <a:cubicBezTo>
                    <a:pt x="89177" y="135945"/>
                    <a:pt x="108123" y="116070"/>
                    <a:pt x="134712" y="95028"/>
                  </a:cubicBezTo>
                  <a:cubicBezTo>
                    <a:pt x="141877" y="89346"/>
                    <a:pt x="156290" y="95324"/>
                    <a:pt x="163089" y="100626"/>
                  </a:cubicBezTo>
                  <a:cubicBezTo>
                    <a:pt x="169916" y="105929"/>
                    <a:pt x="183781" y="100261"/>
                    <a:pt x="182120" y="91779"/>
                  </a:cubicBezTo>
                  <a:cubicBezTo>
                    <a:pt x="176363" y="62270"/>
                    <a:pt x="162596" y="39667"/>
                    <a:pt x="140300" y="7204"/>
                  </a:cubicBezTo>
                  <a:cubicBezTo>
                    <a:pt x="134825" y="-757"/>
                    <a:pt x="123832" y="-1123"/>
                    <a:pt x="115105" y="1353"/>
                  </a:cubicBezTo>
                  <a:cubicBezTo>
                    <a:pt x="78564" y="11733"/>
                    <a:pt x="43107" y="25053"/>
                    <a:pt x="6890" y="36319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26D023-7854-4B20-AD87-87D51A033BD9}"/>
                </a:ext>
              </a:extLst>
            </p:cNvPr>
            <p:cNvSpPr/>
            <p:nvPr/>
          </p:nvSpPr>
          <p:spPr>
            <a:xfrm>
              <a:off x="6744986" y="5270309"/>
              <a:ext cx="157272" cy="189731"/>
            </a:xfrm>
            <a:custGeom>
              <a:avLst/>
              <a:gdLst>
                <a:gd name="connsiteX0" fmla="*/ 157165 w 157272"/>
                <a:gd name="connsiteY0" fmla="*/ 12274 h 189731"/>
                <a:gd name="connsiteX1" fmla="*/ 148203 w 157272"/>
                <a:gd name="connsiteY1" fmla="*/ 24 h 189731"/>
                <a:gd name="connsiteX2" fmla="*/ 11877 w 157272"/>
                <a:gd name="connsiteY2" fmla="*/ 2851 h 189731"/>
                <a:gd name="connsiteX3" fmla="*/ 556 w 157272"/>
                <a:gd name="connsiteY3" fmla="*/ 12753 h 189731"/>
                <a:gd name="connsiteX4" fmla="*/ 33579 w 157272"/>
                <a:gd name="connsiteY4" fmla="*/ 140481 h 189731"/>
                <a:gd name="connsiteX5" fmla="*/ 31220 w 157272"/>
                <a:gd name="connsiteY5" fmla="*/ 154152 h 189731"/>
                <a:gd name="connsiteX6" fmla="*/ 5745 w 157272"/>
                <a:gd name="connsiteY6" fmla="*/ 166403 h 189731"/>
                <a:gd name="connsiteX7" fmla="*/ 8578 w 157272"/>
                <a:gd name="connsiteY7" fmla="*/ 181495 h 189731"/>
                <a:gd name="connsiteX8" fmla="*/ 130746 w 157272"/>
                <a:gd name="connsiteY8" fmla="*/ 184322 h 189731"/>
                <a:gd name="connsiteX9" fmla="*/ 148203 w 157272"/>
                <a:gd name="connsiteY9" fmla="*/ 157922 h 189731"/>
                <a:gd name="connsiteX10" fmla="*/ 157165 w 157272"/>
                <a:gd name="connsiteY10" fmla="*/ 12274 h 18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272" h="189731">
                  <a:moveTo>
                    <a:pt x="157165" y="12274"/>
                  </a:moveTo>
                  <a:cubicBezTo>
                    <a:pt x="157577" y="6451"/>
                    <a:pt x="157237" y="-455"/>
                    <a:pt x="148203" y="24"/>
                  </a:cubicBezTo>
                  <a:cubicBezTo>
                    <a:pt x="101302" y="2485"/>
                    <a:pt x="56072" y="5284"/>
                    <a:pt x="11877" y="2851"/>
                  </a:cubicBezTo>
                  <a:cubicBezTo>
                    <a:pt x="3766" y="2401"/>
                    <a:pt x="-1798" y="3821"/>
                    <a:pt x="556" y="12753"/>
                  </a:cubicBezTo>
                  <a:cubicBezTo>
                    <a:pt x="11771" y="55272"/>
                    <a:pt x="22109" y="98031"/>
                    <a:pt x="33579" y="140481"/>
                  </a:cubicBezTo>
                  <a:cubicBezTo>
                    <a:pt x="35091" y="146107"/>
                    <a:pt x="35636" y="151410"/>
                    <a:pt x="31220" y="154152"/>
                  </a:cubicBezTo>
                  <a:cubicBezTo>
                    <a:pt x="23214" y="159131"/>
                    <a:pt x="13878" y="161649"/>
                    <a:pt x="5745" y="166403"/>
                  </a:cubicBezTo>
                  <a:cubicBezTo>
                    <a:pt x="-3058" y="171551"/>
                    <a:pt x="-1457" y="178893"/>
                    <a:pt x="8578" y="181495"/>
                  </a:cubicBezTo>
                  <a:cubicBezTo>
                    <a:pt x="43503" y="190582"/>
                    <a:pt x="85346" y="193043"/>
                    <a:pt x="130746" y="184322"/>
                  </a:cubicBezTo>
                  <a:cubicBezTo>
                    <a:pt x="141897" y="182185"/>
                    <a:pt x="147103" y="169484"/>
                    <a:pt x="148203" y="157922"/>
                  </a:cubicBezTo>
                  <a:cubicBezTo>
                    <a:pt x="152800" y="109509"/>
                    <a:pt x="153691" y="60800"/>
                    <a:pt x="157165" y="12274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2C718C1-5D2E-4C9F-B482-61DFE374E81E}"/>
                </a:ext>
              </a:extLst>
            </p:cNvPr>
            <p:cNvSpPr/>
            <p:nvPr/>
          </p:nvSpPr>
          <p:spPr>
            <a:xfrm>
              <a:off x="6813961" y="4553995"/>
              <a:ext cx="206507" cy="169333"/>
            </a:xfrm>
            <a:custGeom>
              <a:avLst/>
              <a:gdLst>
                <a:gd name="connsiteX0" fmla="*/ 172120 w 206507"/>
                <a:gd name="connsiteY0" fmla="*/ 10268 h 169333"/>
                <a:gd name="connsiteX1" fmla="*/ 206507 w 206507"/>
                <a:gd name="connsiteY1" fmla="*/ 25824 h 169333"/>
                <a:gd name="connsiteX2" fmla="*/ 145615 w 206507"/>
                <a:gd name="connsiteY2" fmla="*/ 153622 h 169333"/>
                <a:gd name="connsiteX3" fmla="*/ 130582 w 206507"/>
                <a:gd name="connsiteY3" fmla="*/ 169319 h 169333"/>
                <a:gd name="connsiteX4" fmla="*/ 11609 w 206507"/>
                <a:gd name="connsiteY4" fmla="*/ 168307 h 169333"/>
                <a:gd name="connsiteX5" fmla="*/ 916 w 206507"/>
                <a:gd name="connsiteY5" fmla="*/ 145268 h 169333"/>
                <a:gd name="connsiteX6" fmla="*/ 16624 w 206507"/>
                <a:gd name="connsiteY6" fmla="*/ 59455 h 169333"/>
                <a:gd name="connsiteX7" fmla="*/ 33190 w 206507"/>
                <a:gd name="connsiteY7" fmla="*/ 7581 h 169333"/>
                <a:gd name="connsiteX8" fmla="*/ 54486 w 206507"/>
                <a:gd name="connsiteY8" fmla="*/ 0 h 169333"/>
                <a:gd name="connsiteX9" fmla="*/ 110003 w 206507"/>
                <a:gd name="connsiteY9" fmla="*/ 20296 h 169333"/>
                <a:gd name="connsiteX10" fmla="*/ 152386 w 206507"/>
                <a:gd name="connsiteY10" fmla="*/ 30803 h 169333"/>
                <a:gd name="connsiteX11" fmla="*/ 172120 w 206507"/>
                <a:gd name="connsiteY11" fmla="*/ 10268 h 16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07" h="169333">
                  <a:moveTo>
                    <a:pt x="172120" y="10268"/>
                  </a:moveTo>
                  <a:cubicBezTo>
                    <a:pt x="183592" y="17990"/>
                    <a:pt x="195148" y="22237"/>
                    <a:pt x="206507" y="25824"/>
                  </a:cubicBezTo>
                  <a:cubicBezTo>
                    <a:pt x="168573" y="41563"/>
                    <a:pt x="151626" y="99569"/>
                    <a:pt x="145615" y="153622"/>
                  </a:cubicBezTo>
                  <a:cubicBezTo>
                    <a:pt x="144376" y="164804"/>
                    <a:pt x="139028" y="169629"/>
                    <a:pt x="130582" y="169319"/>
                  </a:cubicBezTo>
                  <a:cubicBezTo>
                    <a:pt x="87053" y="167730"/>
                    <a:pt x="47096" y="170177"/>
                    <a:pt x="11609" y="168307"/>
                  </a:cubicBezTo>
                  <a:cubicBezTo>
                    <a:pt x="1047" y="167758"/>
                    <a:pt x="-1680" y="158320"/>
                    <a:pt x="916" y="145268"/>
                  </a:cubicBezTo>
                  <a:cubicBezTo>
                    <a:pt x="6595" y="116743"/>
                    <a:pt x="9988" y="87768"/>
                    <a:pt x="16624" y="59455"/>
                  </a:cubicBezTo>
                  <a:cubicBezTo>
                    <a:pt x="20764" y="41774"/>
                    <a:pt x="27670" y="24882"/>
                    <a:pt x="33190" y="7581"/>
                  </a:cubicBezTo>
                  <a:cubicBezTo>
                    <a:pt x="40063" y="5415"/>
                    <a:pt x="47035" y="3080"/>
                    <a:pt x="54486" y="0"/>
                  </a:cubicBezTo>
                  <a:cubicBezTo>
                    <a:pt x="66709" y="10549"/>
                    <a:pt x="97769" y="9747"/>
                    <a:pt x="110003" y="20296"/>
                  </a:cubicBezTo>
                  <a:cubicBezTo>
                    <a:pt x="130399" y="20015"/>
                    <a:pt x="131976" y="31085"/>
                    <a:pt x="152386" y="30803"/>
                  </a:cubicBezTo>
                  <a:cubicBezTo>
                    <a:pt x="158959" y="23953"/>
                    <a:pt x="165532" y="17104"/>
                    <a:pt x="172120" y="10268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8ABC29E-E846-4769-9B32-05670938207C}"/>
                </a:ext>
              </a:extLst>
            </p:cNvPr>
            <p:cNvSpPr/>
            <p:nvPr/>
          </p:nvSpPr>
          <p:spPr>
            <a:xfrm>
              <a:off x="6849972" y="4548608"/>
              <a:ext cx="142541" cy="62208"/>
            </a:xfrm>
            <a:custGeom>
              <a:avLst/>
              <a:gdLst>
                <a:gd name="connsiteX0" fmla="*/ 121048 w 142541"/>
                <a:gd name="connsiteY0" fmla="*/ 6118 h 62208"/>
                <a:gd name="connsiteX1" fmla="*/ 142542 w 142541"/>
                <a:gd name="connsiteY1" fmla="*/ 19734 h 62208"/>
                <a:gd name="connsiteX2" fmla="*/ 114826 w 142541"/>
                <a:gd name="connsiteY2" fmla="*/ 54096 h 62208"/>
                <a:gd name="connsiteX3" fmla="*/ 75048 w 142541"/>
                <a:gd name="connsiteY3" fmla="*/ 51789 h 62208"/>
                <a:gd name="connsiteX4" fmla="*/ 66064 w 142541"/>
                <a:gd name="connsiteY4" fmla="*/ 24600 h 62208"/>
                <a:gd name="connsiteX5" fmla="*/ 44252 w 142541"/>
                <a:gd name="connsiteY5" fmla="*/ 49482 h 62208"/>
                <a:gd name="connsiteX6" fmla="*/ 13455 w 142541"/>
                <a:gd name="connsiteY6" fmla="*/ 47429 h 62208"/>
                <a:gd name="connsiteX7" fmla="*/ 0 w 142541"/>
                <a:gd name="connsiteY7" fmla="*/ 12068 h 62208"/>
                <a:gd name="connsiteX8" fmla="*/ 31423 w 142541"/>
                <a:gd name="connsiteY8" fmla="*/ 0 h 62208"/>
                <a:gd name="connsiteX9" fmla="*/ 121048 w 142541"/>
                <a:gd name="connsiteY9" fmla="*/ 6118 h 6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541" h="62208">
                  <a:moveTo>
                    <a:pt x="121048" y="6118"/>
                  </a:moveTo>
                  <a:cubicBezTo>
                    <a:pt x="128213" y="10662"/>
                    <a:pt x="135377" y="15191"/>
                    <a:pt x="142542" y="19734"/>
                  </a:cubicBezTo>
                  <a:cubicBezTo>
                    <a:pt x="133308" y="31183"/>
                    <a:pt x="129198" y="43153"/>
                    <a:pt x="114826" y="54096"/>
                  </a:cubicBezTo>
                  <a:cubicBezTo>
                    <a:pt x="97063" y="66079"/>
                    <a:pt x="82804" y="64349"/>
                    <a:pt x="75048" y="51789"/>
                  </a:cubicBezTo>
                  <a:cubicBezTo>
                    <a:pt x="70037" y="43659"/>
                    <a:pt x="69052" y="33658"/>
                    <a:pt x="66064" y="24600"/>
                  </a:cubicBezTo>
                  <a:cubicBezTo>
                    <a:pt x="58789" y="32899"/>
                    <a:pt x="52345" y="41985"/>
                    <a:pt x="44252" y="49482"/>
                  </a:cubicBezTo>
                  <a:cubicBezTo>
                    <a:pt x="35102" y="57949"/>
                    <a:pt x="24027" y="54883"/>
                    <a:pt x="13455" y="47429"/>
                  </a:cubicBezTo>
                  <a:cubicBezTo>
                    <a:pt x="1996" y="35726"/>
                    <a:pt x="4508" y="23517"/>
                    <a:pt x="0" y="12068"/>
                  </a:cubicBezTo>
                  <a:cubicBezTo>
                    <a:pt x="10502" y="7708"/>
                    <a:pt x="20921" y="4360"/>
                    <a:pt x="31423" y="0"/>
                  </a:cubicBezTo>
                  <a:cubicBezTo>
                    <a:pt x="56958" y="25697"/>
                    <a:pt x="87984" y="21478"/>
                    <a:pt x="121048" y="611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56ED292-7F4C-438E-BE16-7D57DABDEFF0}"/>
                </a:ext>
              </a:extLst>
            </p:cNvPr>
            <p:cNvSpPr/>
            <p:nvPr/>
          </p:nvSpPr>
          <p:spPr>
            <a:xfrm>
              <a:off x="6809789" y="4761786"/>
              <a:ext cx="143500" cy="82959"/>
            </a:xfrm>
            <a:custGeom>
              <a:avLst/>
              <a:gdLst>
                <a:gd name="connsiteX0" fmla="*/ 133107 w 143500"/>
                <a:gd name="connsiteY0" fmla="*/ 3991 h 82959"/>
                <a:gd name="connsiteX1" fmla="*/ 139371 w 143500"/>
                <a:gd name="connsiteY1" fmla="*/ 16510 h 82959"/>
                <a:gd name="connsiteX2" fmla="*/ 67680 w 143500"/>
                <a:gd name="connsiteY2" fmla="*/ 80268 h 82959"/>
                <a:gd name="connsiteX3" fmla="*/ 53291 w 143500"/>
                <a:gd name="connsiteY3" fmla="*/ 79340 h 82959"/>
                <a:gd name="connsiteX4" fmla="*/ 3410 w 143500"/>
                <a:gd name="connsiteY4" fmla="*/ 12346 h 82959"/>
                <a:gd name="connsiteX5" fmla="*/ 5498 w 143500"/>
                <a:gd name="connsiteY5" fmla="*/ 53 h 82959"/>
                <a:gd name="connsiteX6" fmla="*/ 133107 w 143500"/>
                <a:gd name="connsiteY6" fmla="*/ 3991 h 82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00" h="82959">
                  <a:moveTo>
                    <a:pt x="133107" y="3991"/>
                  </a:moveTo>
                  <a:cubicBezTo>
                    <a:pt x="144424" y="3541"/>
                    <a:pt x="146479" y="9575"/>
                    <a:pt x="139371" y="16510"/>
                  </a:cubicBezTo>
                  <a:cubicBezTo>
                    <a:pt x="116483" y="38846"/>
                    <a:pt x="92115" y="59634"/>
                    <a:pt x="67680" y="80268"/>
                  </a:cubicBezTo>
                  <a:cubicBezTo>
                    <a:pt x="63364" y="83911"/>
                    <a:pt x="57178" y="84094"/>
                    <a:pt x="53291" y="79340"/>
                  </a:cubicBezTo>
                  <a:cubicBezTo>
                    <a:pt x="35646" y="57792"/>
                    <a:pt x="19349" y="35160"/>
                    <a:pt x="3410" y="12346"/>
                  </a:cubicBezTo>
                  <a:cubicBezTo>
                    <a:pt x="-1016" y="6003"/>
                    <a:pt x="-1924" y="-664"/>
                    <a:pt x="5498" y="53"/>
                  </a:cubicBezTo>
                  <a:cubicBezTo>
                    <a:pt x="47485" y="4090"/>
                    <a:pt x="89938" y="5735"/>
                    <a:pt x="133107" y="3991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C20443D-FA91-4AA3-8828-A30F56443EBF}"/>
                </a:ext>
              </a:extLst>
            </p:cNvPr>
            <p:cNvSpPr/>
            <p:nvPr/>
          </p:nvSpPr>
          <p:spPr>
            <a:xfrm>
              <a:off x="7003374" y="5222148"/>
              <a:ext cx="53443" cy="41208"/>
            </a:xfrm>
            <a:custGeom>
              <a:avLst/>
              <a:gdLst>
                <a:gd name="connsiteX0" fmla="*/ 752 w 53443"/>
                <a:gd name="connsiteY0" fmla="*/ 11895 h 41208"/>
                <a:gd name="connsiteX1" fmla="*/ 20458 w 53443"/>
                <a:gd name="connsiteY1" fmla="*/ 39280 h 41208"/>
                <a:gd name="connsiteX2" fmla="*/ 52692 w 53443"/>
                <a:gd name="connsiteY2" fmla="*/ 29308 h 41208"/>
                <a:gd name="connsiteX3" fmla="*/ 32986 w 53443"/>
                <a:gd name="connsiteY3" fmla="*/ 1937 h 41208"/>
                <a:gd name="connsiteX4" fmla="*/ 752 w 53443"/>
                <a:gd name="connsiteY4" fmla="*/ 11895 h 41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43" h="41208">
                  <a:moveTo>
                    <a:pt x="752" y="11895"/>
                  </a:moveTo>
                  <a:cubicBezTo>
                    <a:pt x="-2711" y="22205"/>
                    <a:pt x="6115" y="34470"/>
                    <a:pt x="20458" y="39280"/>
                  </a:cubicBezTo>
                  <a:cubicBezTo>
                    <a:pt x="34801" y="44077"/>
                    <a:pt x="49229" y="39618"/>
                    <a:pt x="52692" y="29308"/>
                  </a:cubicBezTo>
                  <a:cubicBezTo>
                    <a:pt x="56154" y="18998"/>
                    <a:pt x="47329" y="6747"/>
                    <a:pt x="32986" y="1937"/>
                  </a:cubicBezTo>
                  <a:cubicBezTo>
                    <a:pt x="18642" y="-2874"/>
                    <a:pt x="4215" y="1585"/>
                    <a:pt x="752" y="11895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6FBFF7E-CDC1-441D-A276-834E61B9433B}"/>
                </a:ext>
              </a:extLst>
            </p:cNvPr>
            <p:cNvSpPr/>
            <p:nvPr/>
          </p:nvSpPr>
          <p:spPr>
            <a:xfrm>
              <a:off x="6761504" y="5169300"/>
              <a:ext cx="39412" cy="54742"/>
            </a:xfrm>
            <a:custGeom>
              <a:avLst/>
              <a:gdLst>
                <a:gd name="connsiteX0" fmla="*/ 19710 w 39412"/>
                <a:gd name="connsiteY0" fmla="*/ 54743 h 54742"/>
                <a:gd name="connsiteX1" fmla="*/ 39412 w 39412"/>
                <a:gd name="connsiteY1" fmla="*/ 27371 h 54742"/>
                <a:gd name="connsiteX2" fmla="*/ 19710 w 39412"/>
                <a:gd name="connsiteY2" fmla="*/ 0 h 54742"/>
                <a:gd name="connsiteX3" fmla="*/ 0 w 39412"/>
                <a:gd name="connsiteY3" fmla="*/ 27371 h 54742"/>
                <a:gd name="connsiteX4" fmla="*/ 19710 w 39412"/>
                <a:gd name="connsiteY4" fmla="*/ 54743 h 54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12" h="54742">
                  <a:moveTo>
                    <a:pt x="19710" y="54743"/>
                  </a:moveTo>
                  <a:cubicBezTo>
                    <a:pt x="30564" y="54743"/>
                    <a:pt x="39412" y="42449"/>
                    <a:pt x="39412" y="27371"/>
                  </a:cubicBezTo>
                  <a:cubicBezTo>
                    <a:pt x="39412" y="12293"/>
                    <a:pt x="30564" y="0"/>
                    <a:pt x="19710" y="0"/>
                  </a:cubicBezTo>
                  <a:cubicBezTo>
                    <a:pt x="8858" y="0"/>
                    <a:pt x="0" y="12293"/>
                    <a:pt x="0" y="27371"/>
                  </a:cubicBezTo>
                  <a:cubicBezTo>
                    <a:pt x="0" y="42449"/>
                    <a:pt x="8858" y="54743"/>
                    <a:pt x="19710" y="54743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FF609BB-FC57-4B19-B208-F9EBA5FB886C}"/>
                </a:ext>
              </a:extLst>
            </p:cNvPr>
            <p:cNvSpPr/>
            <p:nvPr/>
          </p:nvSpPr>
          <p:spPr>
            <a:xfrm>
              <a:off x="7462970" y="3506181"/>
              <a:ext cx="239528" cy="163567"/>
            </a:xfrm>
            <a:custGeom>
              <a:avLst/>
              <a:gdLst>
                <a:gd name="connsiteX0" fmla="*/ 0 w 239528"/>
                <a:gd name="connsiteY0" fmla="*/ 63321 h 163567"/>
                <a:gd name="connsiteX1" fmla="*/ 167207 w 239528"/>
                <a:gd name="connsiteY1" fmla="*/ 161005 h 163567"/>
                <a:gd name="connsiteX2" fmla="*/ 177609 w 239528"/>
                <a:gd name="connsiteY2" fmla="*/ 159994 h 163567"/>
                <a:gd name="connsiteX3" fmla="*/ 239528 w 239528"/>
                <a:gd name="connsiteY3" fmla="*/ 0 h 163567"/>
                <a:gd name="connsiteX4" fmla="*/ 170712 w 239528"/>
                <a:gd name="connsiteY4" fmla="*/ 20197 h 163567"/>
                <a:gd name="connsiteX5" fmla="*/ 33669 w 239528"/>
                <a:gd name="connsiteY5" fmla="*/ 55118 h 163567"/>
                <a:gd name="connsiteX6" fmla="*/ 0 w 239528"/>
                <a:gd name="connsiteY6" fmla="*/ 63321 h 16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528" h="163567">
                  <a:moveTo>
                    <a:pt x="0" y="63321"/>
                  </a:moveTo>
                  <a:cubicBezTo>
                    <a:pt x="55754" y="95853"/>
                    <a:pt x="111593" y="128258"/>
                    <a:pt x="167207" y="161005"/>
                  </a:cubicBezTo>
                  <a:cubicBezTo>
                    <a:pt x="172316" y="164000"/>
                    <a:pt x="175666" y="165180"/>
                    <a:pt x="177609" y="159994"/>
                  </a:cubicBezTo>
                  <a:cubicBezTo>
                    <a:pt x="197653" y="106447"/>
                    <a:pt x="218879" y="53316"/>
                    <a:pt x="239528" y="0"/>
                  </a:cubicBezTo>
                  <a:lnTo>
                    <a:pt x="170712" y="20197"/>
                  </a:lnTo>
                  <a:cubicBezTo>
                    <a:pt x="125036" y="31840"/>
                    <a:pt x="79360" y="43471"/>
                    <a:pt x="33669" y="55118"/>
                  </a:cubicBezTo>
                  <a:lnTo>
                    <a:pt x="0" y="63321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7B1BFBB-528E-4C7D-842B-DB8E0C09EA64}"/>
                </a:ext>
              </a:extLst>
            </p:cNvPr>
            <p:cNvSpPr/>
            <p:nvPr/>
          </p:nvSpPr>
          <p:spPr>
            <a:xfrm>
              <a:off x="7183762" y="3578728"/>
              <a:ext cx="235938" cy="184927"/>
            </a:xfrm>
            <a:custGeom>
              <a:avLst/>
              <a:gdLst>
                <a:gd name="connsiteX0" fmla="*/ 0 w 235938"/>
                <a:gd name="connsiteY0" fmla="*/ 44389 h 184927"/>
                <a:gd name="connsiteX1" fmla="*/ 66790 w 235938"/>
                <a:gd name="connsiteY1" fmla="*/ 103986 h 184927"/>
                <a:gd name="connsiteX2" fmla="*/ 160873 w 235938"/>
                <a:gd name="connsiteY2" fmla="*/ 183597 h 184927"/>
                <a:gd name="connsiteX3" fmla="*/ 166109 w 235938"/>
                <a:gd name="connsiteY3" fmla="*/ 181625 h 184927"/>
                <a:gd name="connsiteX4" fmla="*/ 225776 w 235938"/>
                <a:gd name="connsiteY4" fmla="*/ 29295 h 184927"/>
                <a:gd name="connsiteX5" fmla="*/ 235939 w 235938"/>
                <a:gd name="connsiteY5" fmla="*/ 0 h 184927"/>
                <a:gd name="connsiteX6" fmla="*/ 151005 w 235938"/>
                <a:gd name="connsiteY6" fmla="*/ 18412 h 184927"/>
                <a:gd name="connsiteX7" fmla="*/ 26237 w 235938"/>
                <a:gd name="connsiteY7" fmla="*/ 39861 h 184927"/>
                <a:gd name="connsiteX8" fmla="*/ 0 w 235938"/>
                <a:gd name="connsiteY8" fmla="*/ 44389 h 18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938" h="184927">
                  <a:moveTo>
                    <a:pt x="0" y="44389"/>
                  </a:moveTo>
                  <a:cubicBezTo>
                    <a:pt x="22352" y="63069"/>
                    <a:pt x="44860" y="79738"/>
                    <a:pt x="66790" y="103986"/>
                  </a:cubicBezTo>
                  <a:cubicBezTo>
                    <a:pt x="93745" y="133830"/>
                    <a:pt x="126401" y="163176"/>
                    <a:pt x="160873" y="183597"/>
                  </a:cubicBezTo>
                  <a:cubicBezTo>
                    <a:pt x="164800" y="185917"/>
                    <a:pt x="164997" y="185168"/>
                    <a:pt x="166109" y="181625"/>
                  </a:cubicBezTo>
                  <a:cubicBezTo>
                    <a:pt x="181550" y="132243"/>
                    <a:pt x="201228" y="82662"/>
                    <a:pt x="225776" y="29295"/>
                  </a:cubicBezTo>
                  <a:lnTo>
                    <a:pt x="235939" y="0"/>
                  </a:lnTo>
                  <a:lnTo>
                    <a:pt x="151005" y="18412"/>
                  </a:lnTo>
                  <a:cubicBezTo>
                    <a:pt x="109411" y="25560"/>
                    <a:pt x="67817" y="32702"/>
                    <a:pt x="26237" y="39861"/>
                  </a:cubicBezTo>
                  <a:lnTo>
                    <a:pt x="0" y="44389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3ED983A-DA8B-47E6-B69B-3ADE9C40A9F2}"/>
                </a:ext>
              </a:extLst>
            </p:cNvPr>
            <p:cNvSpPr/>
            <p:nvPr/>
          </p:nvSpPr>
          <p:spPr>
            <a:xfrm>
              <a:off x="6900122" y="3626633"/>
              <a:ext cx="246591" cy="175529"/>
            </a:xfrm>
            <a:custGeom>
              <a:avLst/>
              <a:gdLst>
                <a:gd name="connsiteX0" fmla="*/ 0 w 246591"/>
                <a:gd name="connsiteY0" fmla="*/ 20465 h 175529"/>
                <a:gd name="connsiteX1" fmla="*/ 143247 w 246591"/>
                <a:gd name="connsiteY1" fmla="*/ 171388 h 175529"/>
                <a:gd name="connsiteX2" fmla="*/ 154395 w 246591"/>
                <a:gd name="connsiteY2" fmla="*/ 170405 h 175529"/>
                <a:gd name="connsiteX3" fmla="*/ 246592 w 246591"/>
                <a:gd name="connsiteY3" fmla="*/ 0 h 175529"/>
                <a:gd name="connsiteX4" fmla="*/ 170681 w 246591"/>
                <a:gd name="connsiteY4" fmla="*/ 8500 h 175529"/>
                <a:gd name="connsiteX5" fmla="*/ 70123 w 246591"/>
                <a:gd name="connsiteY5" fmla="*/ 17075 h 175529"/>
                <a:gd name="connsiteX6" fmla="*/ 0 w 246591"/>
                <a:gd name="connsiteY6" fmla="*/ 20465 h 17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591" h="175529">
                  <a:moveTo>
                    <a:pt x="0" y="20465"/>
                  </a:moveTo>
                  <a:cubicBezTo>
                    <a:pt x="47771" y="70749"/>
                    <a:pt x="96037" y="120583"/>
                    <a:pt x="143247" y="171388"/>
                  </a:cubicBezTo>
                  <a:cubicBezTo>
                    <a:pt x="148919" y="177493"/>
                    <a:pt x="151157" y="176581"/>
                    <a:pt x="154395" y="170405"/>
                  </a:cubicBezTo>
                  <a:cubicBezTo>
                    <a:pt x="184405" y="113227"/>
                    <a:pt x="215836" y="56799"/>
                    <a:pt x="246592" y="0"/>
                  </a:cubicBezTo>
                  <a:lnTo>
                    <a:pt x="170681" y="8500"/>
                  </a:lnTo>
                  <a:cubicBezTo>
                    <a:pt x="137166" y="11351"/>
                    <a:pt x="103637" y="14207"/>
                    <a:pt x="70123" y="17075"/>
                  </a:cubicBezTo>
                  <a:lnTo>
                    <a:pt x="0" y="20465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5CCA1A4-9FD0-47A8-8727-3A66B30406F6}"/>
                </a:ext>
              </a:extLst>
            </p:cNvPr>
            <p:cNvSpPr/>
            <p:nvPr/>
          </p:nvSpPr>
          <p:spPr>
            <a:xfrm>
              <a:off x="6609875" y="3636413"/>
              <a:ext cx="249516" cy="166738"/>
            </a:xfrm>
            <a:custGeom>
              <a:avLst/>
              <a:gdLst>
                <a:gd name="connsiteX0" fmla="*/ 0 w 249516"/>
                <a:gd name="connsiteY0" fmla="*/ 0 h 166738"/>
                <a:gd name="connsiteX1" fmla="*/ 109368 w 249516"/>
                <a:gd name="connsiteY1" fmla="*/ 162862 h 166738"/>
                <a:gd name="connsiteX2" fmla="*/ 121139 w 249516"/>
                <a:gd name="connsiteY2" fmla="*/ 163955 h 166738"/>
                <a:gd name="connsiteX3" fmla="*/ 249517 w 249516"/>
                <a:gd name="connsiteY3" fmla="*/ 11587 h 166738"/>
                <a:gd name="connsiteX4" fmla="*/ 163554 w 249516"/>
                <a:gd name="connsiteY4" fmla="*/ 11587 h 166738"/>
                <a:gd name="connsiteX5" fmla="*/ 56557 w 249516"/>
                <a:gd name="connsiteY5" fmla="*/ 6367 h 166738"/>
                <a:gd name="connsiteX6" fmla="*/ 0 w 249516"/>
                <a:gd name="connsiteY6" fmla="*/ 0 h 1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516" h="166738">
                  <a:moveTo>
                    <a:pt x="0" y="0"/>
                  </a:moveTo>
                  <a:cubicBezTo>
                    <a:pt x="29465" y="56904"/>
                    <a:pt x="65469" y="111368"/>
                    <a:pt x="109368" y="162862"/>
                  </a:cubicBezTo>
                  <a:cubicBezTo>
                    <a:pt x="113293" y="167460"/>
                    <a:pt x="117560" y="168148"/>
                    <a:pt x="121139" y="163955"/>
                  </a:cubicBezTo>
                  <a:cubicBezTo>
                    <a:pt x="164286" y="113478"/>
                    <a:pt x="206739" y="62393"/>
                    <a:pt x="249517" y="11587"/>
                  </a:cubicBezTo>
                  <a:lnTo>
                    <a:pt x="163554" y="11587"/>
                  </a:lnTo>
                  <a:cubicBezTo>
                    <a:pt x="127886" y="9846"/>
                    <a:pt x="92219" y="8114"/>
                    <a:pt x="56557" y="6367"/>
                  </a:cubicBezTo>
                  <a:lnTo>
                    <a:pt x="0" y="0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01D7E1-3868-434E-96A5-C005A3214F33}"/>
                </a:ext>
              </a:extLst>
            </p:cNvPr>
            <p:cNvSpPr/>
            <p:nvPr/>
          </p:nvSpPr>
          <p:spPr>
            <a:xfrm>
              <a:off x="6343176" y="3590441"/>
              <a:ext cx="209636" cy="169178"/>
            </a:xfrm>
            <a:custGeom>
              <a:avLst/>
              <a:gdLst>
                <a:gd name="connsiteX0" fmla="*/ 0 w 209636"/>
                <a:gd name="connsiteY0" fmla="*/ 0 h 169178"/>
                <a:gd name="connsiteX1" fmla="*/ 68020 w 209636"/>
                <a:gd name="connsiteY1" fmla="*/ 163302 h 169178"/>
                <a:gd name="connsiteX2" fmla="*/ 80629 w 209636"/>
                <a:gd name="connsiteY2" fmla="*/ 166620 h 169178"/>
                <a:gd name="connsiteX3" fmla="*/ 209637 w 209636"/>
                <a:gd name="connsiteY3" fmla="*/ 39724 h 169178"/>
                <a:gd name="connsiteX4" fmla="*/ 163527 w 209636"/>
                <a:gd name="connsiteY4" fmla="*/ 33971 h 169178"/>
                <a:gd name="connsiteX5" fmla="*/ 78297 w 209636"/>
                <a:gd name="connsiteY5" fmla="*/ 18654 h 169178"/>
                <a:gd name="connsiteX6" fmla="*/ 0 w 209636"/>
                <a:gd name="connsiteY6" fmla="*/ 0 h 1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636" h="169178">
                  <a:moveTo>
                    <a:pt x="0" y="0"/>
                  </a:moveTo>
                  <a:cubicBezTo>
                    <a:pt x="22587" y="54477"/>
                    <a:pt x="44405" y="109277"/>
                    <a:pt x="68020" y="163302"/>
                  </a:cubicBezTo>
                  <a:cubicBezTo>
                    <a:pt x="71342" y="170895"/>
                    <a:pt x="76984" y="170125"/>
                    <a:pt x="80629" y="166620"/>
                  </a:cubicBezTo>
                  <a:cubicBezTo>
                    <a:pt x="124115" y="124819"/>
                    <a:pt x="166651" y="82046"/>
                    <a:pt x="209637" y="39724"/>
                  </a:cubicBezTo>
                  <a:lnTo>
                    <a:pt x="163527" y="33971"/>
                  </a:lnTo>
                  <a:cubicBezTo>
                    <a:pt x="135112" y="28868"/>
                    <a:pt x="106707" y="23747"/>
                    <a:pt x="78297" y="18654"/>
                  </a:cubicBezTo>
                  <a:lnTo>
                    <a:pt x="0" y="0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AD98C86-F34B-42D5-9CBE-92A38DDC6D50}"/>
                </a:ext>
              </a:extLst>
            </p:cNvPr>
            <p:cNvSpPr/>
            <p:nvPr/>
          </p:nvSpPr>
          <p:spPr>
            <a:xfrm>
              <a:off x="6102699" y="3505083"/>
              <a:ext cx="199581" cy="203491"/>
            </a:xfrm>
            <a:custGeom>
              <a:avLst/>
              <a:gdLst>
                <a:gd name="connsiteX0" fmla="*/ 0 w 199581"/>
                <a:gd name="connsiteY0" fmla="*/ 0 h 203491"/>
                <a:gd name="connsiteX1" fmla="*/ 38275 w 199581"/>
                <a:gd name="connsiteY1" fmla="*/ 196899 h 203491"/>
                <a:gd name="connsiteX2" fmla="*/ 50393 w 199581"/>
                <a:gd name="connsiteY2" fmla="*/ 201217 h 203491"/>
                <a:gd name="connsiteX3" fmla="*/ 199581 w 199581"/>
                <a:gd name="connsiteY3" fmla="*/ 74980 h 203491"/>
                <a:gd name="connsiteX4" fmla="*/ 147395 w 199581"/>
                <a:gd name="connsiteY4" fmla="*/ 59888 h 203491"/>
                <a:gd name="connsiteX5" fmla="*/ 61549 w 199581"/>
                <a:gd name="connsiteY5" fmla="*/ 28031 h 203491"/>
                <a:gd name="connsiteX6" fmla="*/ 0 w 199581"/>
                <a:gd name="connsiteY6" fmla="*/ 0 h 20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581" h="203491">
                  <a:moveTo>
                    <a:pt x="0" y="0"/>
                  </a:moveTo>
                  <a:lnTo>
                    <a:pt x="38275" y="196899"/>
                  </a:lnTo>
                  <a:cubicBezTo>
                    <a:pt x="40848" y="204525"/>
                    <a:pt x="45137" y="204915"/>
                    <a:pt x="50393" y="201217"/>
                  </a:cubicBezTo>
                  <a:lnTo>
                    <a:pt x="199581" y="74980"/>
                  </a:lnTo>
                  <a:lnTo>
                    <a:pt x="147395" y="59888"/>
                  </a:lnTo>
                  <a:cubicBezTo>
                    <a:pt x="118782" y="49273"/>
                    <a:pt x="90168" y="38652"/>
                    <a:pt x="61549" y="28031"/>
                  </a:cubicBezTo>
                  <a:lnTo>
                    <a:pt x="0" y="0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98DD3C7-578F-44CC-9196-289A2F689C90}"/>
                </a:ext>
              </a:extLst>
            </p:cNvPr>
            <p:cNvSpPr/>
            <p:nvPr/>
          </p:nvSpPr>
          <p:spPr>
            <a:xfrm>
              <a:off x="5875138" y="3292434"/>
              <a:ext cx="2084215" cy="926272"/>
            </a:xfrm>
            <a:custGeom>
              <a:avLst/>
              <a:gdLst>
                <a:gd name="connsiteX0" fmla="*/ 172699 w 2084215"/>
                <a:gd name="connsiteY0" fmla="*/ 192672 h 926272"/>
                <a:gd name="connsiteX1" fmla="*/ 169558 w 2084215"/>
                <a:gd name="connsiteY1" fmla="*/ 186649 h 926272"/>
                <a:gd name="connsiteX2" fmla="*/ 163385 w 2084215"/>
                <a:gd name="connsiteY2" fmla="*/ 174760 h 926272"/>
                <a:gd name="connsiteX3" fmla="*/ 43680 w 2084215"/>
                <a:gd name="connsiteY3" fmla="*/ 118547 h 926272"/>
                <a:gd name="connsiteX4" fmla="*/ 21675 w 2084215"/>
                <a:gd name="connsiteY4" fmla="*/ 119587 h 926272"/>
                <a:gd name="connsiteX5" fmla="*/ 7258 w 2084215"/>
                <a:gd name="connsiteY5" fmla="*/ 128663 h 926272"/>
                <a:gd name="connsiteX6" fmla="*/ 16699 w 2084215"/>
                <a:gd name="connsiteY6" fmla="*/ 150794 h 926272"/>
                <a:gd name="connsiteX7" fmla="*/ 85631 w 2084215"/>
                <a:gd name="connsiteY7" fmla="*/ 181452 h 926272"/>
                <a:gd name="connsiteX8" fmla="*/ 129779 w 2084215"/>
                <a:gd name="connsiteY8" fmla="*/ 188381 h 926272"/>
                <a:gd name="connsiteX9" fmla="*/ 172699 w 2084215"/>
                <a:gd name="connsiteY9" fmla="*/ 192672 h 926272"/>
                <a:gd name="connsiteX10" fmla="*/ 184294 w 2084215"/>
                <a:gd name="connsiteY10" fmla="*/ 181715 h 926272"/>
                <a:gd name="connsiteX11" fmla="*/ 183448 w 2084215"/>
                <a:gd name="connsiteY11" fmla="*/ 175523 h 926272"/>
                <a:gd name="connsiteX12" fmla="*/ 180187 w 2084215"/>
                <a:gd name="connsiteY12" fmla="*/ 102345 h 926272"/>
                <a:gd name="connsiteX13" fmla="*/ 167579 w 2084215"/>
                <a:gd name="connsiteY13" fmla="*/ 24447 h 926272"/>
                <a:gd name="connsiteX14" fmla="*/ 155461 w 2084215"/>
                <a:gd name="connsiteY14" fmla="*/ 11546 h 926272"/>
                <a:gd name="connsiteX15" fmla="*/ 141698 w 2084215"/>
                <a:gd name="connsiteY15" fmla="*/ 21651 h 926272"/>
                <a:gd name="connsiteX16" fmla="*/ 133578 w 2084215"/>
                <a:gd name="connsiteY16" fmla="*/ 43397 h 926272"/>
                <a:gd name="connsiteX17" fmla="*/ 141528 w 2084215"/>
                <a:gd name="connsiteY17" fmla="*/ 110295 h 926272"/>
                <a:gd name="connsiteX18" fmla="*/ 168597 w 2084215"/>
                <a:gd name="connsiteY18" fmla="*/ 170375 h 926272"/>
                <a:gd name="connsiteX19" fmla="*/ 174986 w 2084215"/>
                <a:gd name="connsiteY19" fmla="*/ 175232 h 926272"/>
                <a:gd name="connsiteX20" fmla="*/ 177631 w 2084215"/>
                <a:gd name="connsiteY20" fmla="*/ 177249 h 926272"/>
                <a:gd name="connsiteX21" fmla="*/ 1911505 w 2084215"/>
                <a:gd name="connsiteY21" fmla="*/ 187551 h 926272"/>
                <a:gd name="connsiteX22" fmla="*/ 1954450 w 2084215"/>
                <a:gd name="connsiteY22" fmla="*/ 183271 h 926272"/>
                <a:gd name="connsiteX23" fmla="*/ 1998592 w 2084215"/>
                <a:gd name="connsiteY23" fmla="*/ 176348 h 926272"/>
                <a:gd name="connsiteX24" fmla="*/ 2067521 w 2084215"/>
                <a:gd name="connsiteY24" fmla="*/ 145738 h 926272"/>
                <a:gd name="connsiteX25" fmla="*/ 2076966 w 2084215"/>
                <a:gd name="connsiteY25" fmla="*/ 123635 h 926272"/>
                <a:gd name="connsiteX26" fmla="*/ 2062553 w 2084215"/>
                <a:gd name="connsiteY26" fmla="*/ 114575 h 926272"/>
                <a:gd name="connsiteX27" fmla="*/ 2040538 w 2084215"/>
                <a:gd name="connsiteY27" fmla="*/ 113537 h 926272"/>
                <a:gd name="connsiteX28" fmla="*/ 1920837 w 2084215"/>
                <a:gd name="connsiteY28" fmla="*/ 169672 h 926272"/>
                <a:gd name="connsiteX29" fmla="*/ 1914658 w 2084215"/>
                <a:gd name="connsiteY29" fmla="*/ 181529 h 926272"/>
                <a:gd name="connsiteX30" fmla="*/ 1899935 w 2084215"/>
                <a:gd name="connsiteY30" fmla="*/ 176622 h 926272"/>
                <a:gd name="connsiteX31" fmla="*/ 1906593 w 2084215"/>
                <a:gd name="connsiteY31" fmla="*/ 172160 h 926272"/>
                <a:gd name="connsiteX32" fmla="*/ 1909239 w 2084215"/>
                <a:gd name="connsiteY32" fmla="*/ 170145 h 926272"/>
                <a:gd name="connsiteX33" fmla="*/ 1915629 w 2084215"/>
                <a:gd name="connsiteY33" fmla="*/ 165282 h 926272"/>
                <a:gd name="connsiteX34" fmla="*/ 1942697 w 2084215"/>
                <a:gd name="connsiteY34" fmla="*/ 105295 h 926272"/>
                <a:gd name="connsiteX35" fmla="*/ 1950636 w 2084215"/>
                <a:gd name="connsiteY35" fmla="*/ 38490 h 926272"/>
                <a:gd name="connsiteX36" fmla="*/ 1942528 w 2084215"/>
                <a:gd name="connsiteY36" fmla="*/ 16777 h 926272"/>
                <a:gd name="connsiteX37" fmla="*/ 1928762 w 2084215"/>
                <a:gd name="connsiteY37" fmla="*/ 6689 h 926272"/>
                <a:gd name="connsiteX38" fmla="*/ 1916629 w 2084215"/>
                <a:gd name="connsiteY38" fmla="*/ 19573 h 926272"/>
                <a:gd name="connsiteX39" fmla="*/ 1904045 w 2084215"/>
                <a:gd name="connsiteY39" fmla="*/ 97351 h 926272"/>
                <a:gd name="connsiteX40" fmla="*/ 1900779 w 2084215"/>
                <a:gd name="connsiteY40" fmla="*/ 170436 h 926272"/>
                <a:gd name="connsiteX41" fmla="*/ 1899935 w 2084215"/>
                <a:gd name="connsiteY41" fmla="*/ 176622 h 926272"/>
                <a:gd name="connsiteX42" fmla="*/ 194890 w 2084215"/>
                <a:gd name="connsiteY42" fmla="*/ 201308 h 926272"/>
                <a:gd name="connsiteX43" fmla="*/ 163901 w 2084215"/>
                <a:gd name="connsiteY43" fmla="*/ 392059 h 926272"/>
                <a:gd name="connsiteX44" fmla="*/ 99296 w 2084215"/>
                <a:gd name="connsiteY44" fmla="*/ 481161 h 926272"/>
                <a:gd name="connsiteX45" fmla="*/ 82218 w 2084215"/>
                <a:gd name="connsiteY45" fmla="*/ 526263 h 926272"/>
                <a:gd name="connsiteX46" fmla="*/ 79034 w 2084215"/>
                <a:gd name="connsiteY46" fmla="*/ 570190 h 926272"/>
                <a:gd name="connsiteX47" fmla="*/ 90361 w 2084215"/>
                <a:gd name="connsiteY47" fmla="*/ 608260 h 926272"/>
                <a:gd name="connsiteX48" fmla="*/ 128558 w 2084215"/>
                <a:gd name="connsiteY48" fmla="*/ 675461 h 926272"/>
                <a:gd name="connsiteX49" fmla="*/ 160481 w 2084215"/>
                <a:gd name="connsiteY49" fmla="*/ 732376 h 926272"/>
                <a:gd name="connsiteX50" fmla="*/ 182277 w 2084215"/>
                <a:gd name="connsiteY50" fmla="*/ 809648 h 926272"/>
                <a:gd name="connsiteX51" fmla="*/ 183634 w 2084215"/>
                <a:gd name="connsiteY51" fmla="*/ 860025 h 926272"/>
                <a:gd name="connsiteX52" fmla="*/ 177086 w 2084215"/>
                <a:gd name="connsiteY52" fmla="*/ 922748 h 926272"/>
                <a:gd name="connsiteX53" fmla="*/ 170515 w 2084215"/>
                <a:gd name="connsiteY53" fmla="*/ 921727 h 926272"/>
                <a:gd name="connsiteX54" fmla="*/ 176987 w 2084215"/>
                <a:gd name="connsiteY54" fmla="*/ 859734 h 926272"/>
                <a:gd name="connsiteX55" fmla="*/ 175673 w 2084215"/>
                <a:gd name="connsiteY55" fmla="*/ 810368 h 926272"/>
                <a:gd name="connsiteX56" fmla="*/ 154460 w 2084215"/>
                <a:gd name="connsiteY56" fmla="*/ 735206 h 926272"/>
                <a:gd name="connsiteX57" fmla="*/ 122877 w 2084215"/>
                <a:gd name="connsiteY57" fmla="*/ 678917 h 926272"/>
                <a:gd name="connsiteX58" fmla="*/ 84433 w 2084215"/>
                <a:gd name="connsiteY58" fmla="*/ 611271 h 926272"/>
                <a:gd name="connsiteX59" fmla="*/ 72420 w 2084215"/>
                <a:gd name="connsiteY59" fmla="*/ 570910 h 926272"/>
                <a:gd name="connsiteX60" fmla="*/ 75751 w 2084215"/>
                <a:gd name="connsiteY60" fmla="*/ 524735 h 926272"/>
                <a:gd name="connsiteX61" fmla="*/ 93373 w 2084215"/>
                <a:gd name="connsiteY61" fmla="*/ 478149 h 926272"/>
                <a:gd name="connsiteX62" fmla="*/ 159001 w 2084215"/>
                <a:gd name="connsiteY62" fmla="*/ 387565 h 926272"/>
                <a:gd name="connsiteX63" fmla="*/ 187461 w 2084215"/>
                <a:gd name="connsiteY63" fmla="*/ 201473 h 926272"/>
                <a:gd name="connsiteX64" fmla="*/ 179335 w 2084215"/>
                <a:gd name="connsiteY64" fmla="*/ 199945 h 926272"/>
                <a:gd name="connsiteX65" fmla="*/ 176025 w 2084215"/>
                <a:gd name="connsiteY65" fmla="*/ 199644 h 926272"/>
                <a:gd name="connsiteX66" fmla="*/ 129003 w 2084215"/>
                <a:gd name="connsiteY66" fmla="*/ 194979 h 926272"/>
                <a:gd name="connsiteX67" fmla="*/ 84240 w 2084215"/>
                <a:gd name="connsiteY67" fmla="*/ 187952 h 926272"/>
                <a:gd name="connsiteX68" fmla="*/ 12200 w 2084215"/>
                <a:gd name="connsiteY68" fmla="*/ 155684 h 926272"/>
                <a:gd name="connsiteX69" fmla="*/ 957 w 2084215"/>
                <a:gd name="connsiteY69" fmla="*/ 126525 h 926272"/>
                <a:gd name="connsiteX70" fmla="*/ 20668 w 2084215"/>
                <a:gd name="connsiteY70" fmla="*/ 113015 h 926272"/>
                <a:gd name="connsiteX71" fmla="*/ 44053 w 2084215"/>
                <a:gd name="connsiteY71" fmla="*/ 111915 h 926272"/>
                <a:gd name="connsiteX72" fmla="*/ 156638 w 2084215"/>
                <a:gd name="connsiteY72" fmla="*/ 161524 h 926272"/>
                <a:gd name="connsiteX73" fmla="*/ 135248 w 2084215"/>
                <a:gd name="connsiteY73" fmla="*/ 112482 h 926272"/>
                <a:gd name="connsiteX74" fmla="*/ 127068 w 2084215"/>
                <a:gd name="connsiteY74" fmla="*/ 42055 h 926272"/>
                <a:gd name="connsiteX75" fmla="*/ 135903 w 2084215"/>
                <a:gd name="connsiteY75" fmla="*/ 18409 h 926272"/>
                <a:gd name="connsiteX76" fmla="*/ 156154 w 2084215"/>
                <a:gd name="connsiteY76" fmla="*/ 4948 h 926272"/>
                <a:gd name="connsiteX77" fmla="*/ 173881 w 2084215"/>
                <a:gd name="connsiteY77" fmla="*/ 22320 h 926272"/>
                <a:gd name="connsiteX78" fmla="*/ 186835 w 2084215"/>
                <a:gd name="connsiteY78" fmla="*/ 102103 h 926272"/>
                <a:gd name="connsiteX79" fmla="*/ 190046 w 2084215"/>
                <a:gd name="connsiteY79" fmla="*/ 174716 h 926272"/>
                <a:gd name="connsiteX80" fmla="*/ 191305 w 2084215"/>
                <a:gd name="connsiteY80" fmla="*/ 183501 h 926272"/>
                <a:gd name="connsiteX81" fmla="*/ 191849 w 2084215"/>
                <a:gd name="connsiteY81" fmla="*/ 186787 h 926272"/>
                <a:gd name="connsiteX82" fmla="*/ 203677 w 2084215"/>
                <a:gd name="connsiteY82" fmla="*/ 198177 h 926272"/>
                <a:gd name="connsiteX83" fmla="*/ 387124 w 2084215"/>
                <a:gd name="connsiteY83" fmla="*/ 272883 h 926272"/>
                <a:gd name="connsiteX84" fmla="*/ 517622 w 2084215"/>
                <a:gd name="connsiteY84" fmla="*/ 306810 h 926272"/>
                <a:gd name="connsiteX85" fmla="*/ 809003 w 2084215"/>
                <a:gd name="connsiteY85" fmla="*/ 347737 h 926272"/>
                <a:gd name="connsiteX86" fmla="*/ 1108986 w 2084215"/>
                <a:gd name="connsiteY86" fmla="*/ 347006 h 926272"/>
                <a:gd name="connsiteX87" fmla="*/ 1728336 w 2084215"/>
                <a:gd name="connsiteY87" fmla="*/ 237740 h 926272"/>
                <a:gd name="connsiteX88" fmla="*/ 1880580 w 2084215"/>
                <a:gd name="connsiteY88" fmla="*/ 192154 h 926272"/>
                <a:gd name="connsiteX89" fmla="*/ 1892376 w 2084215"/>
                <a:gd name="connsiteY89" fmla="*/ 181683 h 926272"/>
                <a:gd name="connsiteX90" fmla="*/ 1892925 w 2084215"/>
                <a:gd name="connsiteY90" fmla="*/ 178397 h 926272"/>
                <a:gd name="connsiteX91" fmla="*/ 1894163 w 2084215"/>
                <a:gd name="connsiteY91" fmla="*/ 169623 h 926272"/>
                <a:gd name="connsiteX92" fmla="*/ 1897373 w 2084215"/>
                <a:gd name="connsiteY92" fmla="*/ 97103 h 926272"/>
                <a:gd name="connsiteX93" fmla="*/ 1910351 w 2084215"/>
                <a:gd name="connsiteY93" fmla="*/ 17446 h 926272"/>
                <a:gd name="connsiteX94" fmla="*/ 1928072 w 2084215"/>
                <a:gd name="connsiteY94" fmla="*/ 86 h 926272"/>
                <a:gd name="connsiteX95" fmla="*/ 1948327 w 2084215"/>
                <a:gd name="connsiteY95" fmla="*/ 13535 h 926272"/>
                <a:gd name="connsiteX96" fmla="*/ 1957153 w 2084215"/>
                <a:gd name="connsiteY96" fmla="*/ 37149 h 926272"/>
                <a:gd name="connsiteX97" fmla="*/ 1948975 w 2084215"/>
                <a:gd name="connsiteY97" fmla="*/ 107482 h 926272"/>
                <a:gd name="connsiteX98" fmla="*/ 1927566 w 2084215"/>
                <a:gd name="connsiteY98" fmla="*/ 156453 h 926272"/>
                <a:gd name="connsiteX99" fmla="*/ 2040172 w 2084215"/>
                <a:gd name="connsiteY99" fmla="*/ 106917 h 926272"/>
                <a:gd name="connsiteX100" fmla="*/ 2063538 w 2084215"/>
                <a:gd name="connsiteY100" fmla="*/ 108015 h 926272"/>
                <a:gd name="connsiteX101" fmla="*/ 2083258 w 2084215"/>
                <a:gd name="connsiteY101" fmla="*/ 121498 h 926272"/>
                <a:gd name="connsiteX102" fmla="*/ 2072012 w 2084215"/>
                <a:gd name="connsiteY102" fmla="*/ 150629 h 926272"/>
                <a:gd name="connsiteX103" fmla="*/ 1999972 w 2084215"/>
                <a:gd name="connsiteY103" fmla="*/ 182830 h 926272"/>
                <a:gd name="connsiteX104" fmla="*/ 1955210 w 2084215"/>
                <a:gd name="connsiteY104" fmla="*/ 189859 h 926272"/>
                <a:gd name="connsiteX105" fmla="*/ 1908211 w 2084215"/>
                <a:gd name="connsiteY105" fmla="*/ 194385 h 926272"/>
                <a:gd name="connsiteX106" fmla="*/ 1896768 w 2084215"/>
                <a:gd name="connsiteY106" fmla="*/ 196204 h 926272"/>
                <a:gd name="connsiteX107" fmla="*/ 1925215 w 2084215"/>
                <a:gd name="connsiteY107" fmla="*/ 382170 h 926272"/>
                <a:gd name="connsiteX108" fmla="*/ 1990850 w 2084215"/>
                <a:gd name="connsiteY108" fmla="*/ 472633 h 926272"/>
                <a:gd name="connsiteX109" fmla="*/ 2008473 w 2084215"/>
                <a:gd name="connsiteY109" fmla="*/ 519143 h 926272"/>
                <a:gd name="connsiteX110" fmla="*/ 2011795 w 2084215"/>
                <a:gd name="connsiteY110" fmla="*/ 565251 h 926272"/>
                <a:gd name="connsiteX111" fmla="*/ 1999789 w 2084215"/>
                <a:gd name="connsiteY111" fmla="*/ 605568 h 926272"/>
                <a:gd name="connsiteX112" fmla="*/ 1961333 w 2084215"/>
                <a:gd name="connsiteY112" fmla="*/ 673110 h 926272"/>
                <a:gd name="connsiteX113" fmla="*/ 1929761 w 2084215"/>
                <a:gd name="connsiteY113" fmla="*/ 729322 h 926272"/>
                <a:gd name="connsiteX114" fmla="*/ 1908563 w 2084215"/>
                <a:gd name="connsiteY114" fmla="*/ 804379 h 926272"/>
                <a:gd name="connsiteX115" fmla="*/ 1907240 w 2084215"/>
                <a:gd name="connsiteY115" fmla="*/ 853686 h 926272"/>
                <a:gd name="connsiteX116" fmla="*/ 1913715 w 2084215"/>
                <a:gd name="connsiteY116" fmla="*/ 915578 h 926272"/>
                <a:gd name="connsiteX117" fmla="*/ 1907142 w 2084215"/>
                <a:gd name="connsiteY117" fmla="*/ 916606 h 926272"/>
                <a:gd name="connsiteX118" fmla="*/ 1900582 w 2084215"/>
                <a:gd name="connsiteY118" fmla="*/ 853971 h 926272"/>
                <a:gd name="connsiteX119" fmla="*/ 1901947 w 2084215"/>
                <a:gd name="connsiteY119" fmla="*/ 803676 h 926272"/>
                <a:gd name="connsiteX120" fmla="*/ 1923737 w 2084215"/>
                <a:gd name="connsiteY120" fmla="*/ 726492 h 926272"/>
                <a:gd name="connsiteX121" fmla="*/ 1955647 w 2084215"/>
                <a:gd name="connsiteY121" fmla="*/ 669669 h 926272"/>
                <a:gd name="connsiteX122" fmla="*/ 1993863 w 2084215"/>
                <a:gd name="connsiteY122" fmla="*/ 602558 h 926272"/>
                <a:gd name="connsiteX123" fmla="*/ 2005194 w 2084215"/>
                <a:gd name="connsiteY123" fmla="*/ 564547 h 926272"/>
                <a:gd name="connsiteX124" fmla="*/ 2002012 w 2084215"/>
                <a:gd name="connsiteY124" fmla="*/ 520670 h 926272"/>
                <a:gd name="connsiteX125" fmla="*/ 1984925 w 2084215"/>
                <a:gd name="connsiteY125" fmla="*/ 475644 h 926272"/>
                <a:gd name="connsiteX126" fmla="*/ 1920302 w 2084215"/>
                <a:gd name="connsiteY126" fmla="*/ 386648 h 926272"/>
                <a:gd name="connsiteX127" fmla="*/ 1890377 w 2084215"/>
                <a:gd name="connsiteY127" fmla="*/ 195803 h 926272"/>
                <a:gd name="connsiteX128" fmla="*/ 1883593 w 2084215"/>
                <a:gd name="connsiteY128" fmla="*/ 198111 h 926272"/>
                <a:gd name="connsiteX129" fmla="*/ 1730096 w 2084215"/>
                <a:gd name="connsiteY129" fmla="*/ 244147 h 926272"/>
                <a:gd name="connsiteX130" fmla="*/ 1109436 w 2084215"/>
                <a:gd name="connsiteY130" fmla="*/ 353638 h 926272"/>
                <a:gd name="connsiteX131" fmla="*/ 808563 w 2084215"/>
                <a:gd name="connsiteY131" fmla="*/ 354373 h 926272"/>
                <a:gd name="connsiteX132" fmla="*/ 516192 w 2084215"/>
                <a:gd name="connsiteY132" fmla="*/ 313304 h 926272"/>
                <a:gd name="connsiteX133" fmla="*/ 385206 w 2084215"/>
                <a:gd name="connsiteY133" fmla="*/ 279239 h 926272"/>
                <a:gd name="connsiteX134" fmla="*/ 197882 w 2084215"/>
                <a:gd name="connsiteY134" fmla="*/ 202743 h 926272"/>
                <a:gd name="connsiteX135" fmla="*/ 194890 w 2084215"/>
                <a:gd name="connsiteY135" fmla="*/ 201308 h 92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084215" h="926272">
                  <a:moveTo>
                    <a:pt x="172699" y="192672"/>
                  </a:moveTo>
                  <a:lnTo>
                    <a:pt x="169558" y="186649"/>
                  </a:lnTo>
                  <a:cubicBezTo>
                    <a:pt x="167503" y="182709"/>
                    <a:pt x="165435" y="178732"/>
                    <a:pt x="163385" y="174760"/>
                  </a:cubicBezTo>
                  <a:cubicBezTo>
                    <a:pt x="129009" y="148914"/>
                    <a:pt x="86764" y="120959"/>
                    <a:pt x="43680" y="118547"/>
                  </a:cubicBezTo>
                  <a:cubicBezTo>
                    <a:pt x="36328" y="118135"/>
                    <a:pt x="28960" y="118471"/>
                    <a:pt x="21675" y="119587"/>
                  </a:cubicBezTo>
                  <a:cubicBezTo>
                    <a:pt x="16071" y="120443"/>
                    <a:pt x="9266" y="122734"/>
                    <a:pt x="7258" y="128663"/>
                  </a:cubicBezTo>
                  <a:cubicBezTo>
                    <a:pt x="4591" y="136520"/>
                    <a:pt x="11261" y="145799"/>
                    <a:pt x="16699" y="150794"/>
                  </a:cubicBezTo>
                  <a:cubicBezTo>
                    <a:pt x="35234" y="167804"/>
                    <a:pt x="61471" y="176304"/>
                    <a:pt x="85631" y="181452"/>
                  </a:cubicBezTo>
                  <a:cubicBezTo>
                    <a:pt x="100186" y="184556"/>
                    <a:pt x="114999" y="186666"/>
                    <a:pt x="129779" y="188381"/>
                  </a:cubicBezTo>
                  <a:cubicBezTo>
                    <a:pt x="144057" y="190045"/>
                    <a:pt x="158381" y="191358"/>
                    <a:pt x="172699" y="192672"/>
                  </a:cubicBezTo>
                  <a:close/>
                  <a:moveTo>
                    <a:pt x="184294" y="181715"/>
                  </a:moveTo>
                  <a:cubicBezTo>
                    <a:pt x="183982" y="179666"/>
                    <a:pt x="183706" y="177601"/>
                    <a:pt x="183448" y="175523"/>
                  </a:cubicBezTo>
                  <a:cubicBezTo>
                    <a:pt x="180467" y="151299"/>
                    <a:pt x="181110" y="126707"/>
                    <a:pt x="180187" y="102345"/>
                  </a:cubicBezTo>
                  <a:cubicBezTo>
                    <a:pt x="179171" y="75494"/>
                    <a:pt x="176179" y="50061"/>
                    <a:pt x="167579" y="24447"/>
                  </a:cubicBezTo>
                  <a:cubicBezTo>
                    <a:pt x="165770" y="19068"/>
                    <a:pt x="161746" y="12206"/>
                    <a:pt x="155461" y="11546"/>
                  </a:cubicBezTo>
                  <a:cubicBezTo>
                    <a:pt x="149259" y="10903"/>
                    <a:pt x="144398" y="16854"/>
                    <a:pt x="141698" y="21651"/>
                  </a:cubicBezTo>
                  <a:cubicBezTo>
                    <a:pt x="137878" y="28468"/>
                    <a:pt x="135167" y="35754"/>
                    <a:pt x="133578" y="43397"/>
                  </a:cubicBezTo>
                  <a:cubicBezTo>
                    <a:pt x="128965" y="65665"/>
                    <a:pt x="134138" y="89219"/>
                    <a:pt x="141528" y="110295"/>
                  </a:cubicBezTo>
                  <a:cubicBezTo>
                    <a:pt x="148726" y="130833"/>
                    <a:pt x="158540" y="150854"/>
                    <a:pt x="168597" y="170375"/>
                  </a:cubicBezTo>
                  <a:cubicBezTo>
                    <a:pt x="170752" y="171996"/>
                    <a:pt x="172886" y="173627"/>
                    <a:pt x="174986" y="175232"/>
                  </a:cubicBezTo>
                  <a:lnTo>
                    <a:pt x="177631" y="177249"/>
                  </a:lnTo>
                  <a:close/>
                  <a:moveTo>
                    <a:pt x="1911505" y="187551"/>
                  </a:moveTo>
                  <a:cubicBezTo>
                    <a:pt x="1925848" y="186237"/>
                    <a:pt x="1940163" y="184940"/>
                    <a:pt x="1954450" y="183271"/>
                  </a:cubicBezTo>
                  <a:cubicBezTo>
                    <a:pt x="1969230" y="181562"/>
                    <a:pt x="1984038" y="179452"/>
                    <a:pt x="1998592" y="176348"/>
                  </a:cubicBezTo>
                  <a:cubicBezTo>
                    <a:pt x="2022746" y="171200"/>
                    <a:pt x="2048983" y="162732"/>
                    <a:pt x="2067521" y="145738"/>
                  </a:cubicBezTo>
                  <a:cubicBezTo>
                    <a:pt x="2072969" y="140755"/>
                    <a:pt x="2079612" y="131476"/>
                    <a:pt x="2076966" y="123635"/>
                  </a:cubicBezTo>
                  <a:cubicBezTo>
                    <a:pt x="2074953" y="117723"/>
                    <a:pt x="2068141" y="115427"/>
                    <a:pt x="2062553" y="114575"/>
                  </a:cubicBezTo>
                  <a:cubicBezTo>
                    <a:pt x="2055247" y="113460"/>
                    <a:pt x="2047900" y="113119"/>
                    <a:pt x="2040538" y="113537"/>
                  </a:cubicBezTo>
                  <a:cubicBezTo>
                    <a:pt x="1997466" y="115949"/>
                    <a:pt x="1955210" y="143854"/>
                    <a:pt x="1920837" y="169672"/>
                  </a:cubicBezTo>
                  <a:cubicBezTo>
                    <a:pt x="1918782" y="173644"/>
                    <a:pt x="1916727" y="177601"/>
                    <a:pt x="1914658" y="181529"/>
                  </a:cubicBezTo>
                  <a:close/>
                  <a:moveTo>
                    <a:pt x="1899935" y="176622"/>
                  </a:moveTo>
                  <a:lnTo>
                    <a:pt x="1906593" y="172160"/>
                  </a:lnTo>
                  <a:lnTo>
                    <a:pt x="1909239" y="170145"/>
                  </a:lnTo>
                  <a:cubicBezTo>
                    <a:pt x="1911322" y="168540"/>
                    <a:pt x="1913462" y="166920"/>
                    <a:pt x="1915629" y="165282"/>
                  </a:cubicBezTo>
                  <a:cubicBezTo>
                    <a:pt x="1925693" y="145799"/>
                    <a:pt x="1935490" y="125805"/>
                    <a:pt x="1942697" y="105295"/>
                  </a:cubicBezTo>
                  <a:cubicBezTo>
                    <a:pt x="1950087" y="84252"/>
                    <a:pt x="1955267" y="60731"/>
                    <a:pt x="1950636" y="38490"/>
                  </a:cubicBezTo>
                  <a:cubicBezTo>
                    <a:pt x="1949059" y="30854"/>
                    <a:pt x="1946357" y="23590"/>
                    <a:pt x="1942528" y="16777"/>
                  </a:cubicBezTo>
                  <a:cubicBezTo>
                    <a:pt x="1939826" y="11975"/>
                    <a:pt x="1934969" y="6046"/>
                    <a:pt x="1928762" y="6689"/>
                  </a:cubicBezTo>
                  <a:cubicBezTo>
                    <a:pt x="1922484" y="7343"/>
                    <a:pt x="1918444" y="14206"/>
                    <a:pt x="1916629" y="19573"/>
                  </a:cubicBezTo>
                  <a:cubicBezTo>
                    <a:pt x="1908042" y="45138"/>
                    <a:pt x="1905058" y="70543"/>
                    <a:pt x="1904045" y="97351"/>
                  </a:cubicBezTo>
                  <a:cubicBezTo>
                    <a:pt x="1903102" y="121680"/>
                    <a:pt x="1903749" y="146239"/>
                    <a:pt x="1900779" y="170436"/>
                  </a:cubicBezTo>
                  <a:cubicBezTo>
                    <a:pt x="1900526" y="172496"/>
                    <a:pt x="1900230" y="174561"/>
                    <a:pt x="1899935" y="176622"/>
                  </a:cubicBezTo>
                  <a:close/>
                  <a:moveTo>
                    <a:pt x="194890" y="201308"/>
                  </a:moveTo>
                  <a:cubicBezTo>
                    <a:pt x="217752" y="269092"/>
                    <a:pt x="215250" y="336155"/>
                    <a:pt x="163901" y="392059"/>
                  </a:cubicBezTo>
                  <a:cubicBezTo>
                    <a:pt x="139395" y="418745"/>
                    <a:pt x="115807" y="448810"/>
                    <a:pt x="99296" y="481161"/>
                  </a:cubicBezTo>
                  <a:cubicBezTo>
                    <a:pt x="91993" y="495468"/>
                    <a:pt x="85924" y="510615"/>
                    <a:pt x="82218" y="526263"/>
                  </a:cubicBezTo>
                  <a:cubicBezTo>
                    <a:pt x="78809" y="540664"/>
                    <a:pt x="77439" y="555454"/>
                    <a:pt x="79034" y="570190"/>
                  </a:cubicBezTo>
                  <a:cubicBezTo>
                    <a:pt x="80468" y="583547"/>
                    <a:pt x="84280" y="596293"/>
                    <a:pt x="90361" y="608260"/>
                  </a:cubicBezTo>
                  <a:cubicBezTo>
                    <a:pt x="102083" y="631369"/>
                    <a:pt x="115131" y="653346"/>
                    <a:pt x="128558" y="675461"/>
                  </a:cubicBezTo>
                  <a:cubicBezTo>
                    <a:pt x="139834" y="694047"/>
                    <a:pt x="151244" y="712690"/>
                    <a:pt x="160481" y="732376"/>
                  </a:cubicBezTo>
                  <a:cubicBezTo>
                    <a:pt x="172220" y="757381"/>
                    <a:pt x="179292" y="782155"/>
                    <a:pt x="182277" y="809648"/>
                  </a:cubicBezTo>
                  <a:cubicBezTo>
                    <a:pt x="184097" y="826373"/>
                    <a:pt x="184355" y="843246"/>
                    <a:pt x="183634" y="860025"/>
                  </a:cubicBezTo>
                  <a:cubicBezTo>
                    <a:pt x="182728" y="881008"/>
                    <a:pt x="180302" y="901990"/>
                    <a:pt x="177086" y="922748"/>
                  </a:cubicBezTo>
                  <a:cubicBezTo>
                    <a:pt x="176295" y="927792"/>
                    <a:pt x="169630" y="927397"/>
                    <a:pt x="170515" y="921727"/>
                  </a:cubicBezTo>
                  <a:cubicBezTo>
                    <a:pt x="173699" y="901217"/>
                    <a:pt x="176096" y="880475"/>
                    <a:pt x="176987" y="859734"/>
                  </a:cubicBezTo>
                  <a:cubicBezTo>
                    <a:pt x="177697" y="843290"/>
                    <a:pt x="177449" y="826752"/>
                    <a:pt x="175673" y="810368"/>
                  </a:cubicBezTo>
                  <a:cubicBezTo>
                    <a:pt x="172759" y="783605"/>
                    <a:pt x="165886" y="759551"/>
                    <a:pt x="154460" y="735206"/>
                  </a:cubicBezTo>
                  <a:cubicBezTo>
                    <a:pt x="145322" y="715733"/>
                    <a:pt x="134022" y="697273"/>
                    <a:pt x="122877" y="678917"/>
                  </a:cubicBezTo>
                  <a:cubicBezTo>
                    <a:pt x="109357" y="656649"/>
                    <a:pt x="96227" y="634517"/>
                    <a:pt x="84433" y="611271"/>
                  </a:cubicBezTo>
                  <a:cubicBezTo>
                    <a:pt x="77989" y="598584"/>
                    <a:pt x="73943" y="585057"/>
                    <a:pt x="72420" y="570910"/>
                  </a:cubicBezTo>
                  <a:cubicBezTo>
                    <a:pt x="70747" y="555410"/>
                    <a:pt x="72166" y="539867"/>
                    <a:pt x="75751" y="524735"/>
                  </a:cubicBezTo>
                  <a:cubicBezTo>
                    <a:pt x="79573" y="508565"/>
                    <a:pt x="85830" y="492929"/>
                    <a:pt x="93373" y="478149"/>
                  </a:cubicBezTo>
                  <a:cubicBezTo>
                    <a:pt x="110165" y="445233"/>
                    <a:pt x="134077" y="414696"/>
                    <a:pt x="159001" y="387565"/>
                  </a:cubicBezTo>
                  <a:cubicBezTo>
                    <a:pt x="209549" y="332545"/>
                    <a:pt x="210819" y="268157"/>
                    <a:pt x="187461" y="201473"/>
                  </a:cubicBezTo>
                  <a:lnTo>
                    <a:pt x="179335" y="199945"/>
                  </a:lnTo>
                  <a:lnTo>
                    <a:pt x="176025" y="199644"/>
                  </a:lnTo>
                  <a:cubicBezTo>
                    <a:pt x="160344" y="198204"/>
                    <a:pt x="144651" y="196814"/>
                    <a:pt x="129003" y="194979"/>
                  </a:cubicBezTo>
                  <a:cubicBezTo>
                    <a:pt x="114015" y="193237"/>
                    <a:pt x="99003" y="191099"/>
                    <a:pt x="84240" y="187952"/>
                  </a:cubicBezTo>
                  <a:cubicBezTo>
                    <a:pt x="58817" y="182524"/>
                    <a:pt x="31698" y="173584"/>
                    <a:pt x="12200" y="155684"/>
                  </a:cubicBezTo>
                  <a:cubicBezTo>
                    <a:pt x="4613" y="148717"/>
                    <a:pt x="-2661" y="137195"/>
                    <a:pt x="957" y="126525"/>
                  </a:cubicBezTo>
                  <a:cubicBezTo>
                    <a:pt x="3855" y="118014"/>
                    <a:pt x="12393" y="114284"/>
                    <a:pt x="20668" y="113015"/>
                  </a:cubicBezTo>
                  <a:cubicBezTo>
                    <a:pt x="28410" y="111823"/>
                    <a:pt x="36240" y="111488"/>
                    <a:pt x="44053" y="111915"/>
                  </a:cubicBezTo>
                  <a:cubicBezTo>
                    <a:pt x="84345" y="114163"/>
                    <a:pt x="123318" y="137393"/>
                    <a:pt x="156638" y="161524"/>
                  </a:cubicBezTo>
                  <a:cubicBezTo>
                    <a:pt x="148637" y="145525"/>
                    <a:pt x="141105" y="129185"/>
                    <a:pt x="135248" y="112482"/>
                  </a:cubicBezTo>
                  <a:cubicBezTo>
                    <a:pt x="127436" y="90197"/>
                    <a:pt x="122190" y="65588"/>
                    <a:pt x="127068" y="42055"/>
                  </a:cubicBezTo>
                  <a:cubicBezTo>
                    <a:pt x="128799" y="33737"/>
                    <a:pt x="131741" y="25820"/>
                    <a:pt x="135903" y="18409"/>
                  </a:cubicBezTo>
                  <a:cubicBezTo>
                    <a:pt x="140027" y="11041"/>
                    <a:pt x="146993" y="3980"/>
                    <a:pt x="156154" y="4948"/>
                  </a:cubicBezTo>
                  <a:cubicBezTo>
                    <a:pt x="165297" y="5893"/>
                    <a:pt x="171176" y="14266"/>
                    <a:pt x="173881" y="22320"/>
                  </a:cubicBezTo>
                  <a:cubicBezTo>
                    <a:pt x="182690" y="48566"/>
                    <a:pt x="185785" y="74593"/>
                    <a:pt x="186835" y="102103"/>
                  </a:cubicBezTo>
                  <a:cubicBezTo>
                    <a:pt x="187753" y="126251"/>
                    <a:pt x="187092" y="150706"/>
                    <a:pt x="190046" y="174716"/>
                  </a:cubicBezTo>
                  <a:cubicBezTo>
                    <a:pt x="190409" y="177667"/>
                    <a:pt x="190821" y="180584"/>
                    <a:pt x="191305" y="183501"/>
                  </a:cubicBezTo>
                  <a:lnTo>
                    <a:pt x="191849" y="186787"/>
                  </a:lnTo>
                  <a:cubicBezTo>
                    <a:pt x="194643" y="191924"/>
                    <a:pt x="199498" y="195699"/>
                    <a:pt x="203677" y="198177"/>
                  </a:cubicBezTo>
                  <a:cubicBezTo>
                    <a:pt x="263158" y="226785"/>
                    <a:pt x="323810" y="253840"/>
                    <a:pt x="387124" y="272883"/>
                  </a:cubicBezTo>
                  <a:cubicBezTo>
                    <a:pt x="430176" y="285838"/>
                    <a:pt x="473723" y="297134"/>
                    <a:pt x="517622" y="306810"/>
                  </a:cubicBezTo>
                  <a:cubicBezTo>
                    <a:pt x="613541" y="327963"/>
                    <a:pt x="711006" y="341319"/>
                    <a:pt x="809003" y="347737"/>
                  </a:cubicBezTo>
                  <a:cubicBezTo>
                    <a:pt x="908864" y="354281"/>
                    <a:pt x="1009149" y="353621"/>
                    <a:pt x="1108986" y="347006"/>
                  </a:cubicBezTo>
                  <a:cubicBezTo>
                    <a:pt x="1318406" y="333128"/>
                    <a:pt x="1526165" y="293189"/>
                    <a:pt x="1728336" y="237740"/>
                  </a:cubicBezTo>
                  <a:cubicBezTo>
                    <a:pt x="1779375" y="223731"/>
                    <a:pt x="1831062" y="210857"/>
                    <a:pt x="1880580" y="192154"/>
                  </a:cubicBezTo>
                  <a:cubicBezTo>
                    <a:pt x="1885451" y="189677"/>
                    <a:pt x="1889561" y="186375"/>
                    <a:pt x="1892376" y="181683"/>
                  </a:cubicBezTo>
                  <a:lnTo>
                    <a:pt x="1892925" y="178397"/>
                  </a:lnTo>
                  <a:cubicBezTo>
                    <a:pt x="1893403" y="175497"/>
                    <a:pt x="1893812" y="172557"/>
                    <a:pt x="1894163" y="169623"/>
                  </a:cubicBezTo>
                  <a:cubicBezTo>
                    <a:pt x="1897133" y="145662"/>
                    <a:pt x="1896458" y="121224"/>
                    <a:pt x="1897373" y="97103"/>
                  </a:cubicBezTo>
                  <a:cubicBezTo>
                    <a:pt x="1898428" y="69643"/>
                    <a:pt x="1901539" y="43660"/>
                    <a:pt x="1910351" y="17446"/>
                  </a:cubicBezTo>
                  <a:cubicBezTo>
                    <a:pt x="1913053" y="9409"/>
                    <a:pt x="1918909" y="1046"/>
                    <a:pt x="1928072" y="86"/>
                  </a:cubicBezTo>
                  <a:cubicBezTo>
                    <a:pt x="1937236" y="-860"/>
                    <a:pt x="1944203" y="6184"/>
                    <a:pt x="1948327" y="13535"/>
                  </a:cubicBezTo>
                  <a:cubicBezTo>
                    <a:pt x="1952466" y="20930"/>
                    <a:pt x="1955421" y="28848"/>
                    <a:pt x="1957153" y="37149"/>
                  </a:cubicBezTo>
                  <a:cubicBezTo>
                    <a:pt x="1962023" y="60637"/>
                    <a:pt x="1956787" y="85230"/>
                    <a:pt x="1948975" y="107482"/>
                  </a:cubicBezTo>
                  <a:cubicBezTo>
                    <a:pt x="1943105" y="124158"/>
                    <a:pt x="1935589" y="140464"/>
                    <a:pt x="1927566" y="156453"/>
                  </a:cubicBezTo>
                  <a:cubicBezTo>
                    <a:pt x="1960911" y="132350"/>
                    <a:pt x="1999887" y="109163"/>
                    <a:pt x="2040172" y="106917"/>
                  </a:cubicBezTo>
                  <a:cubicBezTo>
                    <a:pt x="2047984" y="106471"/>
                    <a:pt x="2055796" y="106822"/>
                    <a:pt x="2063538" y="108015"/>
                  </a:cubicBezTo>
                  <a:cubicBezTo>
                    <a:pt x="2071843" y="109268"/>
                    <a:pt x="2080359" y="112998"/>
                    <a:pt x="2083258" y="121498"/>
                  </a:cubicBezTo>
                  <a:cubicBezTo>
                    <a:pt x="2086876" y="132163"/>
                    <a:pt x="2079612" y="143674"/>
                    <a:pt x="2072012" y="150629"/>
                  </a:cubicBezTo>
                  <a:cubicBezTo>
                    <a:pt x="2052531" y="168496"/>
                    <a:pt x="2025393" y="177419"/>
                    <a:pt x="1999972" y="182830"/>
                  </a:cubicBezTo>
                  <a:cubicBezTo>
                    <a:pt x="1985220" y="185980"/>
                    <a:pt x="1970201" y="188116"/>
                    <a:pt x="1955210" y="189859"/>
                  </a:cubicBezTo>
                  <a:cubicBezTo>
                    <a:pt x="1939558" y="191676"/>
                    <a:pt x="1923892" y="192929"/>
                    <a:pt x="1908211" y="194385"/>
                  </a:cubicBezTo>
                  <a:cubicBezTo>
                    <a:pt x="1904397" y="194996"/>
                    <a:pt x="1900582" y="195605"/>
                    <a:pt x="1896768" y="196204"/>
                  </a:cubicBezTo>
                  <a:cubicBezTo>
                    <a:pt x="1873388" y="262806"/>
                    <a:pt x="1874683" y="327227"/>
                    <a:pt x="1925215" y="382170"/>
                  </a:cubicBezTo>
                  <a:cubicBezTo>
                    <a:pt x="1950157" y="409268"/>
                    <a:pt x="1974058" y="439760"/>
                    <a:pt x="1990850" y="472633"/>
                  </a:cubicBezTo>
                  <a:cubicBezTo>
                    <a:pt x="1998381" y="487397"/>
                    <a:pt x="2004645" y="503005"/>
                    <a:pt x="2008473" y="519143"/>
                  </a:cubicBezTo>
                  <a:cubicBezTo>
                    <a:pt x="2012063" y="534257"/>
                    <a:pt x="2013470" y="549784"/>
                    <a:pt x="2011795" y="565251"/>
                  </a:cubicBezTo>
                  <a:cubicBezTo>
                    <a:pt x="2010275" y="579388"/>
                    <a:pt x="2006235" y="592888"/>
                    <a:pt x="1999789" y="605568"/>
                  </a:cubicBezTo>
                  <a:cubicBezTo>
                    <a:pt x="1987979" y="628787"/>
                    <a:pt x="1974860" y="650868"/>
                    <a:pt x="1961333" y="673110"/>
                  </a:cubicBezTo>
                  <a:cubicBezTo>
                    <a:pt x="1950185" y="691450"/>
                    <a:pt x="1938896" y="709882"/>
                    <a:pt x="1929761" y="729322"/>
                  </a:cubicBezTo>
                  <a:cubicBezTo>
                    <a:pt x="1918332" y="753640"/>
                    <a:pt x="1911463" y="777649"/>
                    <a:pt x="1908563" y="804379"/>
                  </a:cubicBezTo>
                  <a:cubicBezTo>
                    <a:pt x="1906776" y="820730"/>
                    <a:pt x="1906522" y="837252"/>
                    <a:pt x="1907240" y="853686"/>
                  </a:cubicBezTo>
                  <a:cubicBezTo>
                    <a:pt x="1908127" y="874393"/>
                    <a:pt x="1910534" y="895101"/>
                    <a:pt x="1913715" y="915578"/>
                  </a:cubicBezTo>
                  <a:cubicBezTo>
                    <a:pt x="1914588" y="921238"/>
                    <a:pt x="1907930" y="921650"/>
                    <a:pt x="1907142" y="916606"/>
                  </a:cubicBezTo>
                  <a:cubicBezTo>
                    <a:pt x="1903904" y="895865"/>
                    <a:pt x="1901497" y="874926"/>
                    <a:pt x="1900582" y="853971"/>
                  </a:cubicBezTo>
                  <a:cubicBezTo>
                    <a:pt x="1899864" y="837208"/>
                    <a:pt x="1900132" y="820351"/>
                    <a:pt x="1901947" y="803676"/>
                  </a:cubicBezTo>
                  <a:cubicBezTo>
                    <a:pt x="1904932" y="776209"/>
                    <a:pt x="1911998" y="751470"/>
                    <a:pt x="1923737" y="726492"/>
                  </a:cubicBezTo>
                  <a:cubicBezTo>
                    <a:pt x="1932985" y="706839"/>
                    <a:pt x="1944400" y="688207"/>
                    <a:pt x="1955647" y="669669"/>
                  </a:cubicBezTo>
                  <a:cubicBezTo>
                    <a:pt x="1969075" y="647582"/>
                    <a:pt x="1982137" y="625639"/>
                    <a:pt x="1993863" y="602558"/>
                  </a:cubicBezTo>
                  <a:cubicBezTo>
                    <a:pt x="1999943" y="590606"/>
                    <a:pt x="2003758" y="577877"/>
                    <a:pt x="2005194" y="564547"/>
                  </a:cubicBezTo>
                  <a:cubicBezTo>
                    <a:pt x="2006784" y="549817"/>
                    <a:pt x="2005419" y="535054"/>
                    <a:pt x="2002012" y="520670"/>
                  </a:cubicBezTo>
                  <a:cubicBezTo>
                    <a:pt x="1998310" y="505034"/>
                    <a:pt x="1992216" y="489934"/>
                    <a:pt x="1984925" y="475644"/>
                  </a:cubicBezTo>
                  <a:cubicBezTo>
                    <a:pt x="1968428" y="443322"/>
                    <a:pt x="1944836" y="413306"/>
                    <a:pt x="1920302" y="386648"/>
                  </a:cubicBezTo>
                  <a:cubicBezTo>
                    <a:pt x="1868968" y="330836"/>
                    <a:pt x="1867504" y="263498"/>
                    <a:pt x="1890377" y="195803"/>
                  </a:cubicBezTo>
                  <a:lnTo>
                    <a:pt x="1883593" y="198111"/>
                  </a:lnTo>
                  <a:cubicBezTo>
                    <a:pt x="1837311" y="216088"/>
                    <a:pt x="1778573" y="230851"/>
                    <a:pt x="1730096" y="244147"/>
                  </a:cubicBezTo>
                  <a:cubicBezTo>
                    <a:pt x="1527502" y="299717"/>
                    <a:pt x="1319293" y="339731"/>
                    <a:pt x="1109436" y="353638"/>
                  </a:cubicBezTo>
                  <a:cubicBezTo>
                    <a:pt x="1009298" y="360270"/>
                    <a:pt x="908721" y="360928"/>
                    <a:pt x="808563" y="354373"/>
                  </a:cubicBezTo>
                  <a:cubicBezTo>
                    <a:pt x="710236" y="347923"/>
                    <a:pt x="612436" y="334517"/>
                    <a:pt x="516192" y="313304"/>
                  </a:cubicBezTo>
                  <a:cubicBezTo>
                    <a:pt x="472124" y="303585"/>
                    <a:pt x="428423" y="292244"/>
                    <a:pt x="385206" y="279239"/>
                  </a:cubicBezTo>
                  <a:cubicBezTo>
                    <a:pt x="320517" y="259784"/>
                    <a:pt x="258616" y="232044"/>
                    <a:pt x="197882" y="202743"/>
                  </a:cubicBezTo>
                  <a:lnTo>
                    <a:pt x="194890" y="201308"/>
                  </a:lnTo>
                </a:path>
              </a:pathLst>
            </a:custGeom>
            <a:solidFill>
              <a:srgbClr val="C39FCB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7721E60-BFFE-4BB5-8623-2BE5EF08CD17}"/>
                </a:ext>
              </a:extLst>
            </p:cNvPr>
            <p:cNvSpPr/>
            <p:nvPr/>
          </p:nvSpPr>
          <p:spPr>
            <a:xfrm>
              <a:off x="7012177" y="4571534"/>
              <a:ext cx="161784" cy="181373"/>
            </a:xfrm>
            <a:custGeom>
              <a:avLst/>
              <a:gdLst>
                <a:gd name="connsiteX0" fmla="*/ 29095 w 161784"/>
                <a:gd name="connsiteY0" fmla="*/ 15402 h 181373"/>
                <a:gd name="connsiteX1" fmla="*/ 71520 w 161784"/>
                <a:gd name="connsiteY1" fmla="*/ 181374 h 181373"/>
                <a:gd name="connsiteX2" fmla="*/ 100305 w 161784"/>
                <a:gd name="connsiteY2" fmla="*/ 145352 h 181373"/>
                <a:gd name="connsiteX3" fmla="*/ 161647 w 161784"/>
                <a:gd name="connsiteY3" fmla="*/ 126392 h 181373"/>
                <a:gd name="connsiteX4" fmla="*/ 128133 w 161784"/>
                <a:gd name="connsiteY4" fmla="*/ 0 h 181373"/>
                <a:gd name="connsiteX5" fmla="*/ 29095 w 161784"/>
                <a:gd name="connsiteY5" fmla="*/ 15402 h 18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84" h="181373">
                  <a:moveTo>
                    <a:pt x="29095" y="15402"/>
                  </a:moveTo>
                  <a:cubicBezTo>
                    <a:pt x="7489" y="13742"/>
                    <a:pt x="-40960" y="164776"/>
                    <a:pt x="71520" y="181374"/>
                  </a:cubicBezTo>
                  <a:cubicBezTo>
                    <a:pt x="75151" y="164242"/>
                    <a:pt x="84864" y="152357"/>
                    <a:pt x="100305" y="145352"/>
                  </a:cubicBezTo>
                  <a:cubicBezTo>
                    <a:pt x="120743" y="139022"/>
                    <a:pt x="141195" y="132707"/>
                    <a:pt x="161647" y="126392"/>
                  </a:cubicBezTo>
                  <a:cubicBezTo>
                    <a:pt x="163069" y="76389"/>
                    <a:pt x="153511" y="33251"/>
                    <a:pt x="128133" y="0"/>
                  </a:cubicBezTo>
                  <a:cubicBezTo>
                    <a:pt x="106343" y="8059"/>
                    <a:pt x="65946" y="24966"/>
                    <a:pt x="29095" y="15402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775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5C028F3A-EA0E-4844-B5B9-42B98874C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91091" y="1"/>
            <a:ext cx="12283092" cy="7028952"/>
          </a:xfrm>
          <a:prstGeom prst="rect">
            <a:avLst/>
          </a:prstGeom>
        </p:spPr>
      </p:pic>
      <p:pic>
        <p:nvPicPr>
          <p:cNvPr id="15" name="Picture 24">
            <a:extLst>
              <a:ext uri="{FF2B5EF4-FFF2-40B4-BE49-F238E27FC236}">
                <a16:creationId xmlns:a16="http://schemas.microsoft.com/office/drawing/2014/main" id="{87761A0A-970D-4B75-97D6-6157B97B27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440692" y="3514478"/>
            <a:ext cx="1977955" cy="3262605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C934317E-A060-4F28-8559-67948612E2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680851" y="3619052"/>
            <a:ext cx="1977955" cy="307255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106176E-E916-4132-BFD3-6A3B0BD5F476}"/>
              </a:ext>
            </a:extLst>
          </p:cNvPr>
          <p:cNvGrpSpPr/>
          <p:nvPr/>
        </p:nvGrpSpPr>
        <p:grpSpPr>
          <a:xfrm>
            <a:off x="5073968" y="-645210"/>
            <a:ext cx="6503557" cy="2888103"/>
            <a:chOff x="3805476" y="-483908"/>
            <a:chExt cx="4877668" cy="2166077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79CABCA-2261-443C-95FD-5DB8551F1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A1BAFB-9DA1-4A35-97BE-74B99ADB51FA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62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Trạm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1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CHĂM SÓC VƯỜN CÂY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3FAE5C-541B-4ECF-94FC-3655342055E2}"/>
              </a:ext>
            </a:extLst>
          </p:cNvPr>
          <p:cNvSpPr/>
          <p:nvPr/>
        </p:nvSpPr>
        <p:spPr>
          <a:xfrm>
            <a:off x="466530" y="442089"/>
            <a:ext cx="11258939" cy="60142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D3BC6538-9E84-4191-923A-5BE11CCA1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633787" y="5709394"/>
            <a:ext cx="971188" cy="1125172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0B8E5734-E8E8-4CFD-9345-DF34114CC6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94271" y="5350761"/>
            <a:ext cx="1167257" cy="13208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EE1A8045-D0F2-42FD-A323-5831C093E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612227" y="5757026"/>
            <a:ext cx="1049115" cy="982234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75AC7B1F-AED6-4B52-96FF-DF888FAD08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82174" y="5530597"/>
            <a:ext cx="1167257" cy="12814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6BC040-3CDA-47CC-846C-3EC638BA950E}"/>
              </a:ext>
            </a:extLst>
          </p:cNvPr>
          <p:cNvSpPr txBox="1"/>
          <p:nvPr/>
        </p:nvSpPr>
        <p:spPr>
          <a:xfrm>
            <a:off x="1143000" y="560343"/>
            <a:ext cx="102488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Trò chơi “Đố bạn”: Em viết một số có nhiều chữ số rồi đố bạn đọc, sau đó bạn đọc một số và đố em viết số đó.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7D43BD9-4FC9-4A90-B9BE-6695752D8CB7}"/>
              </a:ext>
            </a:extLst>
          </p:cNvPr>
          <p:cNvSpPr/>
          <p:nvPr/>
        </p:nvSpPr>
        <p:spPr>
          <a:xfrm>
            <a:off x="387155" y="592141"/>
            <a:ext cx="660400" cy="6477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8D5F83-BA39-F1DE-D92D-23ED41DCE2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5525" y="1714500"/>
            <a:ext cx="7505700" cy="403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5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5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3FAE5C-541B-4ECF-94FC-3655342055E2}"/>
              </a:ext>
            </a:extLst>
          </p:cNvPr>
          <p:cNvSpPr/>
          <p:nvPr/>
        </p:nvSpPr>
        <p:spPr>
          <a:xfrm>
            <a:off x="466530" y="442089"/>
            <a:ext cx="11258939" cy="60142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684201DC-34F8-F79F-29EB-365C13285614}"/>
              </a:ext>
            </a:extLst>
          </p:cNvPr>
          <p:cNvSpPr/>
          <p:nvPr/>
        </p:nvSpPr>
        <p:spPr>
          <a:xfrm>
            <a:off x="1066800" y="2666999"/>
            <a:ext cx="3409950" cy="3815227"/>
          </a:xfrm>
          <a:custGeom>
            <a:avLst/>
            <a:gdLst/>
            <a:ahLst/>
            <a:cxnLst/>
            <a:rect l="l" t="t" r="r" b="b"/>
            <a:pathLst>
              <a:path w="3852482" h="4114800">
                <a:moveTo>
                  <a:pt x="0" y="0"/>
                </a:moveTo>
                <a:lnTo>
                  <a:pt x="3852482" y="0"/>
                </a:lnTo>
                <a:lnTo>
                  <a:pt x="38524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45CFE616-943E-E5EF-9165-19DB52C2DD8A}"/>
              </a:ext>
            </a:extLst>
          </p:cNvPr>
          <p:cNvSpPr/>
          <p:nvPr/>
        </p:nvSpPr>
        <p:spPr>
          <a:xfrm>
            <a:off x="2838449" y="781050"/>
            <a:ext cx="5800725" cy="1428750"/>
          </a:xfrm>
          <a:prstGeom prst="wedgeRoundRectCallout">
            <a:avLst>
              <a:gd name="adj1" fmla="val -40195"/>
              <a:gd name="adj2" fmla="val 8250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b) Trong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em</a:t>
            </a:r>
            <a:r>
              <a:rPr lang="en-US" sz="2800" b="1" dirty="0"/>
              <a:t> </a:t>
            </a:r>
            <a:r>
              <a:rPr lang="en-US" sz="2800" b="1" dirty="0" err="1"/>
              <a:t>vừa</a:t>
            </a:r>
            <a:r>
              <a:rPr lang="en-US" sz="2800" b="1" dirty="0"/>
              <a:t> </a:t>
            </a:r>
            <a:r>
              <a:rPr lang="en-US" sz="2800" b="1" dirty="0" err="1"/>
              <a:t>viết</a:t>
            </a:r>
            <a:r>
              <a:rPr lang="en-US" sz="2800" b="1" dirty="0"/>
              <a:t>,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nào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lẻ</a:t>
            </a:r>
            <a:r>
              <a:rPr lang="en-US" sz="2800" b="1" dirty="0"/>
              <a:t>,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nào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chẵn</a:t>
            </a:r>
            <a:r>
              <a:rPr lang="en-US" sz="2800" b="1" dirty="0"/>
              <a:t>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C9A9F82E-53EE-7980-9056-A0C1B3E1C204}"/>
              </a:ext>
            </a:extLst>
          </p:cNvPr>
          <p:cNvSpPr/>
          <p:nvPr/>
        </p:nvSpPr>
        <p:spPr>
          <a:xfrm>
            <a:off x="4238624" y="2657475"/>
            <a:ext cx="5800725" cy="1428750"/>
          </a:xfrm>
          <a:prstGeom prst="wedgeRoundRectCallout">
            <a:avLst>
              <a:gd name="adj1" fmla="val -40195"/>
              <a:gd name="adj2" fmla="val 8250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c) Trong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em</a:t>
            </a:r>
            <a:r>
              <a:rPr lang="en-US" sz="2800" b="1" dirty="0"/>
              <a:t> </a:t>
            </a:r>
            <a:r>
              <a:rPr lang="en-US" sz="2800" b="1" dirty="0" err="1"/>
              <a:t>vừa</a:t>
            </a:r>
            <a:r>
              <a:rPr lang="en-US" sz="2800" b="1" dirty="0"/>
              <a:t> </a:t>
            </a:r>
            <a:r>
              <a:rPr lang="en-US" sz="2800" b="1" dirty="0" err="1"/>
              <a:t>viết</a:t>
            </a:r>
            <a:r>
              <a:rPr lang="en-US" sz="2800" b="1" dirty="0"/>
              <a:t>,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nào</a:t>
            </a:r>
            <a:r>
              <a:rPr lang="en-US" sz="2800" b="1" dirty="0"/>
              <a:t> </a:t>
            </a:r>
            <a:r>
              <a:rPr lang="en-US" sz="2800" b="1" dirty="0" err="1"/>
              <a:t>lớn</a:t>
            </a:r>
            <a:r>
              <a:rPr lang="en-US" sz="2800" b="1" dirty="0"/>
              <a:t> </a:t>
            </a:r>
            <a:r>
              <a:rPr lang="en-US" sz="2800" b="1" dirty="0" err="1"/>
              <a:t>nhất</a:t>
            </a:r>
            <a:r>
              <a:rPr lang="en-US" sz="2800" b="1" dirty="0"/>
              <a:t>,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nào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</a:t>
            </a:r>
            <a:r>
              <a:rPr lang="en-US" sz="2800" b="1" dirty="0" err="1"/>
              <a:t>bé</a:t>
            </a:r>
            <a:r>
              <a:rPr lang="en-US" sz="2800" b="1" dirty="0"/>
              <a:t> </a:t>
            </a:r>
            <a:r>
              <a:rPr lang="en-US" sz="2800" b="1" dirty="0" err="1"/>
              <a:t>nhất</a:t>
            </a:r>
            <a:r>
              <a:rPr lang="en-US" sz="2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4254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9AB6AF-BFA5-412B-B0B8-3E5C0B80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13" y="2834529"/>
            <a:ext cx="4493831" cy="411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>
            <a:extLst>
              <a:ext uri="{FF2B5EF4-FFF2-40B4-BE49-F238E27FC236}">
                <a16:creationId xmlns:a16="http://schemas.microsoft.com/office/drawing/2014/main" id="{B98C2D55-554B-70C1-5134-F8395E87FA2A}"/>
              </a:ext>
            </a:extLst>
          </p:cNvPr>
          <p:cNvSpPr/>
          <p:nvPr/>
        </p:nvSpPr>
        <p:spPr>
          <a:xfrm>
            <a:off x="5362575" y="2055249"/>
            <a:ext cx="5594991" cy="4802751"/>
          </a:xfrm>
          <a:custGeom>
            <a:avLst/>
            <a:gdLst/>
            <a:ahLst/>
            <a:cxnLst/>
            <a:rect l="l" t="t" r="r" b="b"/>
            <a:pathLst>
              <a:path w="8397551" h="8229600">
                <a:moveTo>
                  <a:pt x="0" y="0"/>
                </a:moveTo>
                <a:lnTo>
                  <a:pt x="8397551" y="0"/>
                </a:lnTo>
                <a:lnTo>
                  <a:pt x="839755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5793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040F809-1649-4B7A-8862-5C9ECD5E827F}"/>
              </a:ext>
            </a:extLst>
          </p:cNvPr>
          <p:cNvGrpSpPr/>
          <p:nvPr/>
        </p:nvGrpSpPr>
        <p:grpSpPr>
          <a:xfrm>
            <a:off x="1063688" y="-836265"/>
            <a:ext cx="6503557" cy="2888103"/>
            <a:chOff x="3805476" y="-483908"/>
            <a:chExt cx="4877668" cy="2166077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15875F00-6698-4C92-9903-719F00825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9C6099-1D03-42D8-8519-C3FFB4FCA7A4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62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Trạm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2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CHĂM SÓC VẬT NUÔI</a:t>
              </a:r>
            </a:p>
          </p:txBody>
        </p:sp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1370FE1B-6F99-410C-A5A6-18499D957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84188" y="3569664"/>
            <a:ext cx="2214763" cy="311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3FAE5C-541B-4ECF-94FC-3655342055E2}"/>
              </a:ext>
            </a:extLst>
          </p:cNvPr>
          <p:cNvSpPr/>
          <p:nvPr/>
        </p:nvSpPr>
        <p:spPr>
          <a:xfrm>
            <a:off x="466530" y="442089"/>
            <a:ext cx="11382570" cy="60142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0E575D92-1DBA-43F6-ACB4-88BD1A6DA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186075" y="4057650"/>
            <a:ext cx="1716965" cy="28003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9A44BB-D9E7-5566-5054-EDD8C9532E6F}"/>
              </a:ext>
            </a:extLst>
          </p:cNvPr>
          <p:cNvSpPr txBox="1"/>
          <p:nvPr/>
        </p:nvSpPr>
        <p:spPr>
          <a:xfrm>
            <a:off x="1257300" y="533159"/>
            <a:ext cx="1000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 mỗi số sau thành tổng (theo mẫu):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EBDE1C-2B3A-C388-09CA-4CC7EF0127BF}"/>
              </a:ext>
            </a:extLst>
          </p:cNvPr>
          <p:cNvSpPr/>
          <p:nvPr/>
        </p:nvSpPr>
        <p:spPr>
          <a:xfrm>
            <a:off x="573459" y="552890"/>
            <a:ext cx="660400" cy="6477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07C4C9A-DFF3-E839-0680-F1E992141D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0344004" y="5132216"/>
            <a:ext cx="822739" cy="11902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C72E69-28D1-0CB7-60C0-00DEB2AF511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11094134" y="5936914"/>
            <a:ext cx="1283940" cy="99451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42F1941E-272D-A71D-29CA-3447FD5E6A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9275012" y="5828341"/>
            <a:ext cx="972160" cy="11751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C839E1-F2E5-0A7E-2954-DD8C6A4AEF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6775" y="1309011"/>
            <a:ext cx="10591800" cy="7982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20AF17-5CF9-5429-1386-E17ACCDABC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949" y="2705986"/>
            <a:ext cx="11001375" cy="61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1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5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5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3FAE5C-541B-4ECF-94FC-3655342055E2}"/>
              </a:ext>
            </a:extLst>
          </p:cNvPr>
          <p:cNvSpPr/>
          <p:nvPr/>
        </p:nvSpPr>
        <p:spPr>
          <a:xfrm>
            <a:off x="466530" y="442089"/>
            <a:ext cx="11382570" cy="60142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0E575D92-1DBA-43F6-ACB4-88BD1A6DA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186075" y="4057650"/>
            <a:ext cx="1716965" cy="280035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07C4C9A-DFF3-E839-0680-F1E992141D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0344004" y="5132216"/>
            <a:ext cx="822739" cy="11902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C72E69-28D1-0CB7-60C0-00DEB2AF511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11094134" y="5936914"/>
            <a:ext cx="1283940" cy="99451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42F1941E-272D-A71D-29CA-3447FD5E6A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9275012" y="5828341"/>
            <a:ext cx="972160" cy="11751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4345FF-B22C-A4CF-1753-EC8479729109}"/>
              </a:ext>
            </a:extLst>
          </p:cNvPr>
          <p:cNvSpPr txBox="1"/>
          <p:nvPr/>
        </p:nvSpPr>
        <p:spPr>
          <a:xfrm>
            <a:off x="962025" y="1685925"/>
            <a:ext cx="10868025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13 876 = 10 000 + 3 000 + 800 + 70 + 6</a:t>
            </a:r>
          </a:p>
          <a:p>
            <a:pPr algn="just">
              <a:lnSpc>
                <a:spcPct val="150000"/>
              </a:lnSpc>
            </a:pPr>
            <a:r>
              <a:rPr lang="pt-BR" sz="3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204 038 = 200 000 + 4 000 + 30 + 8</a:t>
            </a:r>
          </a:p>
          <a:p>
            <a:pPr algn="just">
              <a:lnSpc>
                <a:spcPct val="150000"/>
              </a:lnSpc>
            </a:pPr>
            <a:r>
              <a:rPr lang="pt-BR" sz="3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50 877 = 50 000 + 800 + 70 + 7</a:t>
            </a:r>
          </a:p>
          <a:p>
            <a:pPr algn="just">
              <a:lnSpc>
                <a:spcPct val="150000"/>
              </a:lnSpc>
            </a:pPr>
            <a:r>
              <a:rPr lang="pt-BR" sz="3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d) 8 672 980 = 8 000 000 + 600 000 + 70 000 + 2 000 + 900 + 80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767C46-2A9F-632B-B547-8F2F08426C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599" y="1010536"/>
            <a:ext cx="11001375" cy="61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0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uild="p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uild="p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3FAE5C-541B-4ECF-94FC-3655342055E2}"/>
              </a:ext>
            </a:extLst>
          </p:cNvPr>
          <p:cNvSpPr/>
          <p:nvPr/>
        </p:nvSpPr>
        <p:spPr>
          <a:xfrm>
            <a:off x="466530" y="442089"/>
            <a:ext cx="11258939" cy="60142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D3BC6538-9E84-4191-923A-5BE11CCA1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633787" y="5709394"/>
            <a:ext cx="971188" cy="1125172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0B8E5734-E8E8-4CFD-9345-DF34114CC6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94271" y="5350761"/>
            <a:ext cx="1167257" cy="13208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EE1A8045-D0F2-42FD-A323-5831C093E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612227" y="5757026"/>
            <a:ext cx="1049115" cy="982234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75AC7B1F-AED6-4B52-96FF-DF888FAD08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82174" y="5530597"/>
            <a:ext cx="1167257" cy="12814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C64430-D1C2-7B0C-4067-9719FFFA3F4B}"/>
              </a:ext>
            </a:extLst>
          </p:cNvPr>
          <p:cNvSpPr txBox="1"/>
          <p:nvPr/>
        </p:nvSpPr>
        <p:spPr>
          <a:xfrm>
            <a:off x="752475" y="2020740"/>
            <a:ext cx="107632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Đọc,viết, so sánh, phân tích cấu tạo và làm tròn được các số tự nhiên. Thực hiện được các phép tính cộng, trừ, nhân, chia.</a:t>
            </a:r>
          </a:p>
          <a:p>
            <a:pPr lvl="0" algn="just"/>
            <a:r>
              <a:rPr lang="vi-V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Vận dụng được các phép tính đã học vào giải quyết một số tình huống gắn với thực tế.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C1785F-D815-F680-D6DB-3A7C35FEDF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77036" y="380158"/>
            <a:ext cx="8474523" cy="177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4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6" presetClass="entr" presetSubtype="2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3FAE5C-541B-4ECF-94FC-3655342055E2}"/>
              </a:ext>
            </a:extLst>
          </p:cNvPr>
          <p:cNvSpPr/>
          <p:nvPr/>
        </p:nvSpPr>
        <p:spPr>
          <a:xfrm>
            <a:off x="466530" y="442089"/>
            <a:ext cx="11382570" cy="60142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0E575D92-1DBA-43F6-ACB4-88BD1A6DA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186075" y="4057650"/>
            <a:ext cx="1716965" cy="2800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B7DEF7-88E5-601A-DBB9-8B9720A774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0" y="557213"/>
            <a:ext cx="1847850" cy="11127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4522CC-5914-44A6-32CF-3796307965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0662" y="1633537"/>
            <a:ext cx="9420225" cy="3038475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033B768-DA77-21E0-DFE3-5FF5D9C6443D}"/>
              </a:ext>
            </a:extLst>
          </p:cNvPr>
          <p:cNvSpPr/>
          <p:nvPr/>
        </p:nvSpPr>
        <p:spPr>
          <a:xfrm>
            <a:off x="2905125" y="1847850"/>
            <a:ext cx="647700" cy="6381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FC603BC-4B7D-B568-9CD2-0543315F4667}"/>
              </a:ext>
            </a:extLst>
          </p:cNvPr>
          <p:cNvSpPr/>
          <p:nvPr/>
        </p:nvSpPr>
        <p:spPr>
          <a:xfrm>
            <a:off x="2914650" y="2905125"/>
            <a:ext cx="647700" cy="6381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82D50D0-A95B-E5D8-6524-78B080C1084E}"/>
              </a:ext>
            </a:extLst>
          </p:cNvPr>
          <p:cNvSpPr/>
          <p:nvPr/>
        </p:nvSpPr>
        <p:spPr>
          <a:xfrm>
            <a:off x="2914650" y="3905250"/>
            <a:ext cx="647700" cy="6381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2C5E437-29C5-9476-E5C9-F55DE72EEB38}"/>
              </a:ext>
            </a:extLst>
          </p:cNvPr>
          <p:cNvSpPr/>
          <p:nvPr/>
        </p:nvSpPr>
        <p:spPr>
          <a:xfrm>
            <a:off x="8610600" y="1819275"/>
            <a:ext cx="647700" cy="6381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1C95E7-E62A-D842-C08C-437F8426DD06}"/>
              </a:ext>
            </a:extLst>
          </p:cNvPr>
          <p:cNvSpPr/>
          <p:nvPr/>
        </p:nvSpPr>
        <p:spPr>
          <a:xfrm>
            <a:off x="8572500" y="2867025"/>
            <a:ext cx="647700" cy="6381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842CF71-F193-C867-D887-5D54FBF95234}"/>
              </a:ext>
            </a:extLst>
          </p:cNvPr>
          <p:cNvSpPr/>
          <p:nvPr/>
        </p:nvSpPr>
        <p:spPr>
          <a:xfrm>
            <a:off x="8562975" y="3924300"/>
            <a:ext cx="647700" cy="6381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&gt;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438605DF-BF62-BC91-FAA3-93974D42D9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0123485" y="4648200"/>
            <a:ext cx="1855969" cy="193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1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6" grpId="0" animBg="1"/>
          <p:bldP spid="17" grpId="0" animBg="1"/>
          <p:bldP spid="18" grpId="0" animBg="1"/>
          <p:bldP spid="19" grpId="0" animBg="1"/>
          <p:bldP spid="23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6" grpId="0" animBg="1"/>
          <p:bldP spid="17" grpId="0" animBg="1"/>
          <p:bldP spid="18" grpId="0" animBg="1"/>
          <p:bldP spid="19" grpId="0" animBg="1"/>
          <p:bldP spid="23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3FAE5C-541B-4ECF-94FC-3655342055E2}"/>
              </a:ext>
            </a:extLst>
          </p:cNvPr>
          <p:cNvSpPr/>
          <p:nvPr/>
        </p:nvSpPr>
        <p:spPr>
          <a:xfrm>
            <a:off x="466530" y="442089"/>
            <a:ext cx="11382570" cy="60142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0E575D92-1DBA-43F6-ACB4-88BD1A6DA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186075" y="4057650"/>
            <a:ext cx="1716965" cy="280035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438605DF-BF62-BC91-FAA3-93974D42D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0123485" y="4648200"/>
            <a:ext cx="1855969" cy="19383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7CF698-E9FE-4974-09A9-FA1530D687DC}"/>
              </a:ext>
            </a:extLst>
          </p:cNvPr>
          <p:cNvSpPr txBox="1"/>
          <p:nvPr/>
        </p:nvSpPr>
        <p:spPr>
          <a:xfrm>
            <a:off x="914400" y="800100"/>
            <a:ext cx="10534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Sắp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21 487, 2 187, 21 871, 28 174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B5511B-ED6E-2DE8-CB58-E7CB571CD249}"/>
              </a:ext>
            </a:extLst>
          </p:cNvPr>
          <p:cNvSpPr txBox="1"/>
          <p:nvPr/>
        </p:nvSpPr>
        <p:spPr>
          <a:xfrm>
            <a:off x="3162300" y="2343150"/>
            <a:ext cx="184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28 174,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CA47CF-83F5-2326-DF5D-E35F961B9FAE}"/>
              </a:ext>
            </a:extLst>
          </p:cNvPr>
          <p:cNvSpPr txBox="1"/>
          <p:nvPr/>
        </p:nvSpPr>
        <p:spPr>
          <a:xfrm>
            <a:off x="4819650" y="2343150"/>
            <a:ext cx="184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21 871,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399F8F-4F7B-9D59-6E09-B6131193ACCC}"/>
              </a:ext>
            </a:extLst>
          </p:cNvPr>
          <p:cNvSpPr txBox="1"/>
          <p:nvPr/>
        </p:nvSpPr>
        <p:spPr>
          <a:xfrm>
            <a:off x="6486525" y="2343150"/>
            <a:ext cx="184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21 487,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D3F710-8565-51B3-67C6-B6598AFD3348}"/>
              </a:ext>
            </a:extLst>
          </p:cNvPr>
          <p:cNvSpPr txBox="1"/>
          <p:nvPr/>
        </p:nvSpPr>
        <p:spPr>
          <a:xfrm>
            <a:off x="8124825" y="2343150"/>
            <a:ext cx="184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2 187.</a:t>
            </a:r>
          </a:p>
        </p:txBody>
      </p:sp>
    </p:spTree>
    <p:extLst>
      <p:ext uri="{BB962C8B-B14F-4D97-AF65-F5344CB8AC3E}">
        <p14:creationId xmlns:p14="http://schemas.microsoft.com/office/powerpoint/2010/main" val="4753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  <p:bldP spid="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/>
          <p:bldP spid="7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94047AF5-6E00-4604-9431-7B6717AD2AA9}"/>
              </a:ext>
            </a:extLst>
          </p:cNvPr>
          <p:cNvGrpSpPr/>
          <p:nvPr/>
        </p:nvGrpSpPr>
        <p:grpSpPr>
          <a:xfrm>
            <a:off x="2025711" y="121920"/>
            <a:ext cx="8733196" cy="4110246"/>
            <a:chOff x="945932" y="91439"/>
            <a:chExt cx="6549897" cy="3082685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id="{40682481-EAD8-46AF-96E6-FBF331C9E04E}"/>
                </a:ext>
              </a:extLst>
            </p:cNvPr>
            <p:cNvSpPr/>
            <p:nvPr/>
          </p:nvSpPr>
          <p:spPr>
            <a:xfrm>
              <a:off x="945932" y="91439"/>
              <a:ext cx="6549897" cy="3082685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D0DEEC6-2E2B-4482-8AF2-605F6E31117F}"/>
                </a:ext>
              </a:extLst>
            </p:cNvPr>
            <p:cNvSpPr txBox="1"/>
            <p:nvPr/>
          </p:nvSpPr>
          <p:spPr>
            <a:xfrm>
              <a:off x="1488243" y="1113667"/>
              <a:ext cx="5388768" cy="1361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Công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việc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“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chăm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sóc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vật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nuôi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”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thật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thú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vị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đúng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không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bạn</a:t>
              </a:r>
              <a:r>
                <a:rPr kumimoji="0" lang="en-US" sz="3733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? 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Cảm ơn các bạn!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77" name="Graphic 76">
            <a:extLst>
              <a:ext uri="{FF2B5EF4-FFF2-40B4-BE49-F238E27FC236}">
                <a16:creationId xmlns:a16="http://schemas.microsoft.com/office/drawing/2014/main" id="{1F87FDA6-FE67-484B-B419-1F7F25461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52650" y="2557209"/>
            <a:ext cx="4192284" cy="3972189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E6DA1D3D-BDC6-4DBD-B537-280F10B7D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8887862" y="3300581"/>
            <a:ext cx="3091593" cy="322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6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040F809-1649-4B7A-8862-5C9ECD5E827F}"/>
              </a:ext>
            </a:extLst>
          </p:cNvPr>
          <p:cNvGrpSpPr/>
          <p:nvPr/>
        </p:nvGrpSpPr>
        <p:grpSpPr>
          <a:xfrm>
            <a:off x="1063688" y="-836265"/>
            <a:ext cx="6503557" cy="2888103"/>
            <a:chOff x="3805476" y="-483908"/>
            <a:chExt cx="4877668" cy="2166077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15875F00-6698-4C92-9903-719F00825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9C6099-1D03-42D8-8519-C3FFB4FCA7A4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62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Trạm</a:t>
              </a: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3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Vận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chuyển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nông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Arial"/>
                </a:rPr>
                <a:t>sản</a:t>
              </a:r>
              <a:endPara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1370FE1B-6F99-410C-A5A6-18499D957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84188" y="3569664"/>
            <a:ext cx="2214763" cy="311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9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9CD2A6C4-C0A1-4B8E-B2A7-E650ED3D2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F0A16354-83B0-4D8B-8562-A491251355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230723" y="2514601"/>
            <a:ext cx="4560683" cy="4016252"/>
          </a:xfrm>
          <a:prstGeom prst="rect">
            <a:avLst/>
          </a:prstGeom>
        </p:spPr>
      </p:pic>
      <p:pic>
        <p:nvPicPr>
          <p:cNvPr id="30" name="Graphic 29">
            <a:hlinkClick r:id="rId8" action="ppaction://hlinksldjump"/>
            <a:extLst>
              <a:ext uri="{FF2B5EF4-FFF2-40B4-BE49-F238E27FC236}">
                <a16:creationId xmlns:a16="http://schemas.microsoft.com/office/drawing/2014/main" id="{00F97E95-CC3F-4DB6-93BE-91260881A5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0596" y="4049188"/>
            <a:ext cx="2333897" cy="140033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ECD8B54-0893-4984-9847-CC306028E42B}"/>
              </a:ext>
            </a:extLst>
          </p:cNvPr>
          <p:cNvSpPr/>
          <p:nvPr/>
        </p:nvSpPr>
        <p:spPr>
          <a:xfrm>
            <a:off x="261259" y="180599"/>
            <a:ext cx="8002621" cy="2273480"/>
          </a:xfrm>
          <a:prstGeom prst="roundRect">
            <a:avLst/>
          </a:prstGeom>
          <a:solidFill>
            <a:srgbClr val="FFFF7D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8DFF40-8477-49BC-A739-E2858DC284C6}"/>
              </a:ext>
            </a:extLst>
          </p:cNvPr>
          <p:cNvSpPr txBox="1"/>
          <p:nvPr/>
        </p:nvSpPr>
        <p:spPr>
          <a:xfrm>
            <a:off x="261259" y="270754"/>
            <a:ext cx="8002621" cy="2062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Bạn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hãy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giúp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mình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vận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chuyển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thùng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hàng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lên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xe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bằng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cách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trả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lời</a:t>
            </a:r>
            <a:r>
              <a:rPr kumimoji="0" lang="en-US" sz="42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câu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hỏi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sau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thùng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hàng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267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nhé</a:t>
            </a:r>
            <a:r>
              <a: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!</a:t>
            </a:r>
          </a:p>
        </p:txBody>
      </p:sp>
      <p:sp>
        <p:nvSpPr>
          <p:cNvPr id="39" name="Google Shape;1065;p36">
            <a:hlinkClick r:id="rId11" action="ppaction://hlinksldjump"/>
            <a:extLst>
              <a:ext uri="{FF2B5EF4-FFF2-40B4-BE49-F238E27FC236}">
                <a16:creationId xmlns:a16="http://schemas.microsoft.com/office/drawing/2014/main" id="{BC4467DA-FF39-487A-B7A6-D757C3EB84F9}"/>
              </a:ext>
            </a:extLst>
          </p:cNvPr>
          <p:cNvSpPr/>
          <p:nvPr/>
        </p:nvSpPr>
        <p:spPr>
          <a:xfrm>
            <a:off x="10054525" y="270754"/>
            <a:ext cx="1333324" cy="1272701"/>
          </a:xfrm>
          <a:custGeom>
            <a:avLst/>
            <a:gdLst/>
            <a:ahLst/>
            <a:cxnLst/>
            <a:rect l="l" t="t" r="r" b="b"/>
            <a:pathLst>
              <a:path w="8723" h="8706" extrusionOk="0">
                <a:moveTo>
                  <a:pt x="4362" y="0"/>
                </a:moveTo>
                <a:cubicBezTo>
                  <a:pt x="1961" y="0"/>
                  <a:pt x="1" y="1944"/>
                  <a:pt x="1" y="4345"/>
                </a:cubicBezTo>
                <a:cubicBezTo>
                  <a:pt x="1" y="6749"/>
                  <a:pt x="1961" y="8706"/>
                  <a:pt x="4362" y="8706"/>
                </a:cubicBezTo>
                <a:cubicBezTo>
                  <a:pt x="6766" y="8706"/>
                  <a:pt x="8723" y="6749"/>
                  <a:pt x="8723" y="4345"/>
                </a:cubicBezTo>
                <a:cubicBezTo>
                  <a:pt x="8723" y="1944"/>
                  <a:pt x="6766" y="0"/>
                  <a:pt x="436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2408 L 0.00104 0.02469 C 0.00174 0.01389 0.00243 0.00371 0.004 -0.00617 C 0.00521 -0.0145 0.00938 -0.03426 0.01111 -0.04197 C 0.01285 -0.0645 0.01042 -0.0466 0.01563 -0.06666 C 0.01945 -0.0821 0.01615 -0.07901 0.02361 -0.09691 C 0.025 -0.10061 0.02622 -0.10494 0.0283 -0.10833 C 0.02986 -0.1108 0.03212 -0.11173 0.03386 -0.11389 C 0.04445 -0.12716 0.03177 -0.11605 0.04531 -0.12901 C 0.05104 -0.13395 0.05729 -0.13796 0.0625 -0.14382 C 0.06528 -0.14722 0.06771 -0.15123 0.07066 -0.1537 C 0.07257 -0.15463 0.07466 -0.15432 0.07656 -0.15524 C 0.079 -0.15648 0.08177 -0.15771 0.08438 -0.15895 C 0.09809 -0.1679 0.08403 -0.16327 0.09948 -0.16697 C 0.10139 -0.16821 0.1033 -0.16913 0.10521 -0.17037 C 0.11007 -0.17376 0.11597 -0.17623 0.12118 -0.17808 C 0.12413 -0.1787 0.12726 -0.17901 0.13021 -0.17963 C 0.13281 -0.1821 0.13559 -0.18395 0.1382 -0.18549 C 0.1467 -0.1895 0.15156 -0.18919 0.16007 -0.19105 L 0.18403 -0.19691 L 0.23368 -0.21018 C 0.23629 -0.21203 0.23872 -0.2145 0.2415 -0.21574 C 0.2441 -0.21697 0.24688 -0.21666 0.24948 -0.21759 C 0.26962 -0.22376 0.24931 -0.22006 0.2757 -0.22315 C 0.27865 -0.22407 0.28125 -0.22438 0.28386 -0.22531 C 0.28681 -0.22623 0.28906 -0.22839 0.29184 -0.22901 C 0.29688 -0.23024 0.30191 -0.23024 0.30695 -0.23086 C 0.31025 -0.23148 0.31389 -0.23179 0.31736 -0.23271 C 0.34271 -0.2395 0.31424 -0.23426 0.34115 -0.23796 L 0.52466 -0.23457 C 0.52778 -0.23457 0.52969 -0.23055 0.53229 -0.22901 C 0.53542 -0.22747 0.53889 -0.22654 0.54202 -0.22531 C 0.54549 -0.22191 0.54948 -0.21882 0.55295 -0.21574 C 0.55573 -0.21358 0.55868 -0.21234 0.56129 -0.21018 C 0.56302 -0.20833 0.56459 -0.20463 0.56702 -0.20278 C 0.58316 -0.18734 0.56684 -0.20833 0.58455 -0.18919 C 0.59202 -0.18117 0.58941 -0.1821 0.59479 -0.17407 C 0.59618 -0.17222 0.59775 -0.17037 0.59931 -0.16882 C 0.60834 -0.14475 0.60382 -0.1537 0.61198 -0.14012 C 0.61406 -0.13333 0.61823 -0.11913 0.62136 -0.11574 L 0.62448 -0.11203 C 0.62761 -0.09784 0.62361 -0.11543 0.62813 -0.10061 C 0.62847 -0.09876 0.62865 -0.0966 0.62917 -0.09506 C 0.62986 -0.0929 0.63091 -0.09136 0.6316 -0.0895 C 0.63212 -0.08734 0.63229 -0.08549 0.63264 -0.08364 C 0.63299 -0.08117 0.63299 -0.07839 0.63386 -0.07592 C 0.63438 -0.07469 0.63525 -0.07376 0.63611 -0.07222 C 0.63837 -0.05987 0.63733 -0.06882 0.63733 -0.04568 L 0.63733 -0.04537 " pathEditMode="relative" rAng="0" ptsTypes="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23" y="-130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3FAE5C-541B-4ECF-94FC-3655342055E2}"/>
              </a:ext>
            </a:extLst>
          </p:cNvPr>
          <p:cNvSpPr/>
          <p:nvPr/>
        </p:nvSpPr>
        <p:spPr>
          <a:xfrm>
            <a:off x="466530" y="442089"/>
            <a:ext cx="11382570" cy="60142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0E575D92-1DBA-43F6-ACB4-88BD1A6DA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186075" y="4057650"/>
            <a:ext cx="1716965" cy="28003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9A44BB-D9E7-5566-5054-EDD8C9532E6F}"/>
              </a:ext>
            </a:extLst>
          </p:cNvPr>
          <p:cNvSpPr txBox="1"/>
          <p:nvPr/>
        </p:nvSpPr>
        <p:spPr>
          <a:xfrm>
            <a:off x="1257300" y="533159"/>
            <a:ext cx="10001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 tính rồi tính: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EBDE1C-2B3A-C388-09CA-4CC7EF0127BF}"/>
              </a:ext>
            </a:extLst>
          </p:cNvPr>
          <p:cNvSpPr/>
          <p:nvPr/>
        </p:nvSpPr>
        <p:spPr>
          <a:xfrm>
            <a:off x="573459" y="552890"/>
            <a:ext cx="660400" cy="6477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B099071-6B33-1620-4385-A58DB0E58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705975" y="4694369"/>
            <a:ext cx="2085431" cy="18364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191762-7D19-B99C-4EBB-4CEB64FC0A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1828800"/>
            <a:ext cx="105346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2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5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5" grpId="0" animBg="1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3FAE5C-541B-4ECF-94FC-3655342055E2}"/>
              </a:ext>
            </a:extLst>
          </p:cNvPr>
          <p:cNvSpPr/>
          <p:nvPr/>
        </p:nvSpPr>
        <p:spPr>
          <a:xfrm>
            <a:off x="466530" y="442089"/>
            <a:ext cx="11382570" cy="60142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7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0E575D92-1DBA-43F6-ACB4-88BD1A6DA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186075" y="4057650"/>
            <a:ext cx="1716965" cy="280035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B099071-6B33-1620-4385-A58DB0E58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705975" y="4694369"/>
            <a:ext cx="2085431" cy="18364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E2A74C-624D-4B39-7162-FFFAD8FE24B4}"/>
              </a:ext>
            </a:extLst>
          </p:cNvPr>
          <p:cNvSpPr txBox="1"/>
          <p:nvPr/>
        </p:nvSpPr>
        <p:spPr>
          <a:xfrm>
            <a:off x="1381125" y="666750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19 315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341A77-C24B-4970-6D6E-35E28BF063BD}"/>
              </a:ext>
            </a:extLst>
          </p:cNvPr>
          <p:cNvSpPr txBox="1"/>
          <p:nvPr/>
        </p:nvSpPr>
        <p:spPr>
          <a:xfrm>
            <a:off x="1362075" y="1447800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43 627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ECABDE-519C-CB29-9129-9AABFE5A34AF}"/>
              </a:ext>
            </a:extLst>
          </p:cNvPr>
          <p:cNvSpPr txBox="1"/>
          <p:nvPr/>
        </p:nvSpPr>
        <p:spPr>
          <a:xfrm>
            <a:off x="1066800" y="1181100"/>
            <a:ext cx="466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3B588D-ADD7-17D5-44F3-BE9FFCCC1A51}"/>
              </a:ext>
            </a:extLst>
          </p:cNvPr>
          <p:cNvCxnSpPr/>
          <p:nvPr/>
        </p:nvCxnSpPr>
        <p:spPr>
          <a:xfrm>
            <a:off x="1409700" y="2124075"/>
            <a:ext cx="15335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D4EA166-43AF-7B19-7A25-A12E0E9172E5}"/>
              </a:ext>
            </a:extLst>
          </p:cNvPr>
          <p:cNvSpPr txBox="1"/>
          <p:nvPr/>
        </p:nvSpPr>
        <p:spPr>
          <a:xfrm>
            <a:off x="1333500" y="2190750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62 942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11B0D3-6760-E875-22A2-2104BC95EBBD}"/>
              </a:ext>
            </a:extLst>
          </p:cNvPr>
          <p:cNvSpPr txBox="1"/>
          <p:nvPr/>
        </p:nvSpPr>
        <p:spPr>
          <a:xfrm>
            <a:off x="4019550" y="685800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79 371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749E63-79CE-EBD6-B77F-B0B4121D0858}"/>
              </a:ext>
            </a:extLst>
          </p:cNvPr>
          <p:cNvSpPr txBox="1"/>
          <p:nvPr/>
        </p:nvSpPr>
        <p:spPr>
          <a:xfrm>
            <a:off x="4000500" y="1466850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47 849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735FD0-88FC-3E4D-1F5C-D984D65BF0D4}"/>
              </a:ext>
            </a:extLst>
          </p:cNvPr>
          <p:cNvSpPr txBox="1"/>
          <p:nvPr/>
        </p:nvSpPr>
        <p:spPr>
          <a:xfrm>
            <a:off x="3705225" y="1200150"/>
            <a:ext cx="466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-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8F368E-1E0A-5298-E307-357B277940DC}"/>
              </a:ext>
            </a:extLst>
          </p:cNvPr>
          <p:cNvCxnSpPr/>
          <p:nvPr/>
        </p:nvCxnSpPr>
        <p:spPr>
          <a:xfrm>
            <a:off x="4048125" y="2143125"/>
            <a:ext cx="15335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A29E793-7221-FC18-F3C1-1D9A9DB46491}"/>
              </a:ext>
            </a:extLst>
          </p:cNvPr>
          <p:cNvSpPr txBox="1"/>
          <p:nvPr/>
        </p:nvSpPr>
        <p:spPr>
          <a:xfrm>
            <a:off x="3971925" y="2209800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31 522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827991-6530-F0D3-0DCC-E09CA573A2A4}"/>
              </a:ext>
            </a:extLst>
          </p:cNvPr>
          <p:cNvSpPr txBox="1"/>
          <p:nvPr/>
        </p:nvSpPr>
        <p:spPr>
          <a:xfrm>
            <a:off x="6486525" y="685800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4132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D8DEBD-7240-A96F-4B21-51BE03F50497}"/>
              </a:ext>
            </a:extLst>
          </p:cNvPr>
          <p:cNvSpPr txBox="1"/>
          <p:nvPr/>
        </p:nvSpPr>
        <p:spPr>
          <a:xfrm>
            <a:off x="7124700" y="1466850"/>
            <a:ext cx="2762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6720CF-8D77-6A49-9D22-BAB54C2A97FF}"/>
              </a:ext>
            </a:extLst>
          </p:cNvPr>
          <p:cNvSpPr txBox="1"/>
          <p:nvPr/>
        </p:nvSpPr>
        <p:spPr>
          <a:xfrm>
            <a:off x="6172200" y="1200150"/>
            <a:ext cx="466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77A7A0D-BC98-D502-0ECC-BBA3B20B9EAA}"/>
              </a:ext>
            </a:extLst>
          </p:cNvPr>
          <p:cNvCxnSpPr/>
          <p:nvPr/>
        </p:nvCxnSpPr>
        <p:spPr>
          <a:xfrm>
            <a:off x="6515100" y="2143125"/>
            <a:ext cx="15335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64141F7-FD61-5D27-243D-9D8DFBC11BF7}"/>
              </a:ext>
            </a:extLst>
          </p:cNvPr>
          <p:cNvSpPr txBox="1"/>
          <p:nvPr/>
        </p:nvSpPr>
        <p:spPr>
          <a:xfrm>
            <a:off x="6438900" y="2209800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12369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0ACE75-E94E-BEF5-E282-08BF411C3AA6}"/>
              </a:ext>
            </a:extLst>
          </p:cNvPr>
          <p:cNvSpPr txBox="1"/>
          <p:nvPr/>
        </p:nvSpPr>
        <p:spPr>
          <a:xfrm>
            <a:off x="6467475" y="2695575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8246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ED3A3E2-7586-C088-49B9-179DC2DF1436}"/>
              </a:ext>
            </a:extLst>
          </p:cNvPr>
          <p:cNvCxnSpPr/>
          <p:nvPr/>
        </p:nvCxnSpPr>
        <p:spPr>
          <a:xfrm>
            <a:off x="6524625" y="3343275"/>
            <a:ext cx="15335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683B868-F2DC-C0E2-E329-07E286082D5D}"/>
              </a:ext>
            </a:extLst>
          </p:cNvPr>
          <p:cNvSpPr txBox="1"/>
          <p:nvPr/>
        </p:nvSpPr>
        <p:spPr>
          <a:xfrm>
            <a:off x="6467475" y="3343275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94829</a:t>
            </a:r>
            <a:endParaRPr lang="en-US" sz="4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901936-AEF7-6EF3-6381-54940218B93C}"/>
              </a:ext>
            </a:extLst>
          </p:cNvPr>
          <p:cNvSpPr txBox="1"/>
          <p:nvPr/>
        </p:nvSpPr>
        <p:spPr>
          <a:xfrm>
            <a:off x="9048750" y="695325"/>
            <a:ext cx="3419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1 929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D4211D8-2DD1-B7FD-53FE-467A94D320A2}"/>
              </a:ext>
            </a:extLst>
          </p:cNvPr>
          <p:cNvCxnSpPr/>
          <p:nvPr/>
        </p:nvCxnSpPr>
        <p:spPr>
          <a:xfrm>
            <a:off x="10287000" y="800100"/>
            <a:ext cx="0" cy="1485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86C8DF-F1F6-C2D8-B285-E588F7990655}"/>
              </a:ext>
            </a:extLst>
          </p:cNvPr>
          <p:cNvCxnSpPr>
            <a:cxnSpLocks/>
          </p:cNvCxnSpPr>
          <p:nvPr/>
        </p:nvCxnSpPr>
        <p:spPr>
          <a:xfrm>
            <a:off x="10306050" y="1285875"/>
            <a:ext cx="9239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F44E10A-47AA-625A-718A-D3D852A339D0}"/>
              </a:ext>
            </a:extLst>
          </p:cNvPr>
          <p:cNvSpPr txBox="1"/>
          <p:nvPr/>
        </p:nvSpPr>
        <p:spPr>
          <a:xfrm>
            <a:off x="10248900" y="666750"/>
            <a:ext cx="885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A5774A6-DBEC-6944-8B54-81859DAD8958}"/>
              </a:ext>
            </a:extLst>
          </p:cNvPr>
          <p:cNvSpPr txBox="1"/>
          <p:nvPr/>
        </p:nvSpPr>
        <p:spPr>
          <a:xfrm>
            <a:off x="10229850" y="1228725"/>
            <a:ext cx="885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3A6FFB1-5D09-8185-105C-517B82678CF3}"/>
              </a:ext>
            </a:extLst>
          </p:cNvPr>
          <p:cNvSpPr txBox="1"/>
          <p:nvPr/>
        </p:nvSpPr>
        <p:spPr>
          <a:xfrm>
            <a:off x="9677400" y="1200150"/>
            <a:ext cx="885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59AC2EB-D150-1303-FFCB-B5CDBFB8F29A}"/>
              </a:ext>
            </a:extLst>
          </p:cNvPr>
          <p:cNvSpPr txBox="1"/>
          <p:nvPr/>
        </p:nvSpPr>
        <p:spPr>
          <a:xfrm>
            <a:off x="9906000" y="1676400"/>
            <a:ext cx="666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94394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  <p:bldP spid="9" grpId="0"/>
          <p:bldP spid="13" grpId="0"/>
          <p:bldP spid="14" grpId="0"/>
          <p:bldP spid="15" grpId="0"/>
          <p:bldP spid="16" grpId="0"/>
          <p:bldP spid="18" grpId="0"/>
          <p:bldP spid="19" grpId="0"/>
          <p:bldP spid="20" grpId="0"/>
          <p:bldP spid="22" grpId="0"/>
          <p:bldP spid="24" grpId="0"/>
          <p:bldP spid="25" grpId="0"/>
          <p:bldP spid="28" grpId="0"/>
          <p:bldP spid="29" grpId="0"/>
          <p:bldP spid="35" grpId="0"/>
          <p:bldP spid="36" grpId="0"/>
          <p:bldP spid="37" grpId="0"/>
          <p:bldP spid="3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10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1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3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4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8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9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3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4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8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9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3" dur="1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4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5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  <p:bldP spid="9" grpId="0"/>
          <p:bldP spid="13" grpId="0"/>
          <p:bldP spid="14" grpId="0"/>
          <p:bldP spid="15" grpId="0"/>
          <p:bldP spid="16" grpId="0"/>
          <p:bldP spid="18" grpId="0"/>
          <p:bldP spid="19" grpId="0"/>
          <p:bldP spid="20" grpId="0"/>
          <p:bldP spid="22" grpId="0"/>
          <p:bldP spid="24" grpId="0"/>
          <p:bldP spid="25" grpId="0"/>
          <p:bldP spid="28" grpId="0"/>
          <p:bldP spid="29" grpId="0"/>
          <p:bldP spid="35" grpId="0"/>
          <p:bldP spid="36" grpId="0"/>
          <p:bldP spid="37" grpId="0"/>
          <p:bldP spid="38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raphic 79">
            <a:extLst>
              <a:ext uri="{FF2B5EF4-FFF2-40B4-BE49-F238E27FC236}">
                <a16:creationId xmlns:a16="http://schemas.microsoft.com/office/drawing/2014/main" id="{3D227070-025F-4AFB-BD3B-AF00C1DB68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54D145B-E954-4985-82A8-740DDAE694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3712914" y="2888102"/>
            <a:ext cx="6376441" cy="376210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D14C8FE-AAD1-4F4D-BA35-F03A564176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331246" y="3275883"/>
            <a:ext cx="2353588" cy="3374320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1525ED49-89DA-4025-868E-F45B7F3EFB16}"/>
              </a:ext>
            </a:extLst>
          </p:cNvPr>
          <p:cNvSpPr/>
          <p:nvPr/>
        </p:nvSpPr>
        <p:spPr>
          <a:xfrm>
            <a:off x="190906" y="650719"/>
            <a:ext cx="4763517" cy="1990291"/>
          </a:xfrm>
          <a:prstGeom prst="wedgeRoundRectCallout">
            <a:avLst>
              <a:gd name="adj1" fmla="val -16796"/>
              <a:gd name="adj2" fmla="val 78792"/>
              <a:gd name="adj3" fmla="val 16667"/>
            </a:avLst>
          </a:prstGeom>
          <a:solidFill>
            <a:srgbClr val="FFFF7D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A6A890-1F53-413F-A2E2-E7AD18E89416}"/>
              </a:ext>
            </a:extLst>
          </p:cNvPr>
          <p:cNvSpPr txBox="1"/>
          <p:nvPr/>
        </p:nvSpPr>
        <p:spPr>
          <a:xfrm>
            <a:off x="203675" y="703718"/>
            <a:ext cx="4750747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Cảm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ơn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bạn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đã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giúp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mình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“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vận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chuyển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nông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sản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”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nhé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3CCF93-DEE2-4AD7-BEBA-682871124926}"/>
              </a:ext>
            </a:extLst>
          </p:cNvPr>
          <p:cNvSpPr txBox="1"/>
          <p:nvPr/>
        </p:nvSpPr>
        <p:spPr>
          <a:xfrm>
            <a:off x="3869634" y="6806842"/>
            <a:ext cx="715617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Thiết</a:t>
            </a: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1867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kế</a:t>
            </a: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: </a:t>
            </a:r>
            <a:r>
              <a:rPr kumimoji="0" lang="en-US" sz="1867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Hương</a:t>
            </a: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1867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Thảo</a:t>
            </a: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– </a:t>
            </a:r>
            <a:r>
              <a:rPr kumimoji="0" lang="en-US" sz="1867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Zalo</a:t>
            </a: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75914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7 L 0.73854 0.0064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27" y="3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-Máy-Cày-Google-Chrome-2021-12-14-16-01-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94047AF5-6E00-4604-9431-7B6717AD2AA9}"/>
              </a:ext>
            </a:extLst>
          </p:cNvPr>
          <p:cNvGrpSpPr/>
          <p:nvPr/>
        </p:nvGrpSpPr>
        <p:grpSpPr>
          <a:xfrm>
            <a:off x="2025711" y="121920"/>
            <a:ext cx="8733196" cy="4110246"/>
            <a:chOff x="945932" y="91439"/>
            <a:chExt cx="6549897" cy="3082685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id="{40682481-EAD8-46AF-96E6-FBF331C9E04E}"/>
                </a:ext>
              </a:extLst>
            </p:cNvPr>
            <p:cNvSpPr/>
            <p:nvPr/>
          </p:nvSpPr>
          <p:spPr>
            <a:xfrm>
              <a:off x="945932" y="91439"/>
              <a:ext cx="6549897" cy="3082685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D0DEEC6-2E2B-4482-8AF2-605F6E31117F}"/>
                </a:ext>
              </a:extLst>
            </p:cNvPr>
            <p:cNvSpPr txBox="1"/>
            <p:nvPr/>
          </p:nvSpPr>
          <p:spPr>
            <a:xfrm>
              <a:off x="1488243" y="1113667"/>
              <a:ext cx="53887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Tạm</a:t>
              </a: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biệt</a:t>
              </a: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6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6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em</a:t>
              </a:r>
              <a:endPara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77" name="Graphic 76">
            <a:extLst>
              <a:ext uri="{FF2B5EF4-FFF2-40B4-BE49-F238E27FC236}">
                <a16:creationId xmlns:a16="http://schemas.microsoft.com/office/drawing/2014/main" id="{1F87FDA6-FE67-484B-B419-1F7F25461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52650" y="2557209"/>
            <a:ext cx="4192284" cy="3972189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E6DA1D3D-BDC6-4DBD-B537-280F10B7D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8887862" y="3300581"/>
            <a:ext cx="3091593" cy="322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9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decorated, colorful&#10;&#10;Description automatically generated">
            <a:extLst>
              <a:ext uri="{FF2B5EF4-FFF2-40B4-BE49-F238E27FC236}">
                <a16:creationId xmlns:a16="http://schemas.microsoft.com/office/drawing/2014/main" id="{F363929C-7188-A6F6-C0D9-27724E35E0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434" b="3434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A0F1A9-1921-DD0C-3AC4-4659D1370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7730" y="2497772"/>
            <a:ext cx="6779340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8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ACF868-F1F7-4981-95D3-9ECBCEF46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437147"/>
          </a:xfrm>
          <a:prstGeom prst="rect">
            <a:avLst/>
          </a:prstGeom>
        </p:spPr>
      </p:pic>
      <p:pic>
        <p:nvPicPr>
          <p:cNvPr id="5" name="nhà">
            <a:extLst>
              <a:ext uri="{FF2B5EF4-FFF2-40B4-BE49-F238E27FC236}">
                <a16:creationId xmlns:a16="http://schemas.microsoft.com/office/drawing/2014/main" id="{BC6EA685-5796-447F-9EF4-B20E1F2330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8327378" y="836411"/>
            <a:ext cx="3914586" cy="52186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1804AA-9E14-416F-A168-FE003AA801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9" y="47189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Nhím">
            <a:extLst>
              <a:ext uri="{FF2B5EF4-FFF2-40B4-BE49-F238E27FC236}">
                <a16:creationId xmlns:a16="http://schemas.microsoft.com/office/drawing/2014/main" id="{0D9793E0-21FC-40C0-8A6D-D26F1B1717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255973" y="5178354"/>
            <a:ext cx="1687688" cy="1197081"/>
          </a:xfrm>
          <a:prstGeom prst="rect">
            <a:avLst/>
          </a:prstGeom>
        </p:spPr>
      </p:pic>
      <p:pic>
        <p:nvPicPr>
          <p:cNvPr id="8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0F47B5A3-0CA3-49B9-BDC5-F5303DA322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01D5B60-C7C8-4363-8D59-BAEAE9CB9898}"/>
              </a:ext>
            </a:extLst>
          </p:cNvPr>
          <p:cNvSpPr/>
          <p:nvPr/>
        </p:nvSpPr>
        <p:spPr>
          <a:xfrm>
            <a:off x="717176" y="1458711"/>
            <a:ext cx="86829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perspectiveRelaxedModerately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800" b="1" i="0" u="none" strike="noStrike" kern="0" cap="none" spc="0" normalizeH="0" baseline="0" noProof="0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Nhím</a:t>
            </a:r>
            <a:r>
              <a:rPr kumimoji="0" lang="en-US" sz="8800" b="1" i="0" u="none" strike="noStrike" kern="0" cap="none" spc="0" normalizeH="0" baseline="0" noProof="0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8800" b="1" i="0" u="none" strike="noStrike" kern="0" cap="none" spc="0" normalizeH="0" baseline="0" noProof="0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Nâu</a:t>
            </a:r>
            <a:r>
              <a:rPr kumimoji="0" lang="en-US" sz="8800" b="1" i="0" u="none" strike="noStrike" kern="0" cap="none" spc="0" normalizeH="0" baseline="0" noProof="0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8800" b="1" i="0" u="none" strike="noStrike" kern="0" cap="none" spc="0" normalizeH="0" baseline="0" noProof="0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Vượt</a:t>
            </a:r>
            <a:r>
              <a:rPr kumimoji="0" lang="en-US" sz="8800" b="1" i="0" u="none" strike="noStrike" kern="0" cap="none" spc="0" normalizeH="0" baseline="0" noProof="0" dirty="0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8800" b="1" i="0" u="none" strike="noStrike" kern="0" cap="none" spc="0" normalizeH="0" baseline="0" noProof="0" dirty="0" err="1">
                <a:ln w="0">
                  <a:solidFill>
                    <a:srgbClr val="FFFF00"/>
                  </a:solidFill>
                </a:ln>
                <a:solidFill>
                  <a:srgbClr val="7030A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Đường</a:t>
            </a:r>
            <a:endParaRPr kumimoji="0" lang="en-US" sz="8800" b="1" i="0" u="none" strike="noStrike" kern="0" cap="none" spc="0" normalizeH="0" baseline="0" noProof="0" dirty="0">
              <a:ln w="0">
                <a:solidFill>
                  <a:srgbClr val="FFFF00"/>
                </a:solidFill>
              </a:ln>
              <a:solidFill>
                <a:srgbClr val="7030A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285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C 0.06368 0.00811 0.13151 0.06598 0.19115 0.06713 C 0.25066 0.06852 0.30026 0.00834 0.35638 0.00672 C 0.41237 0.00533 0.48763 0.06412 0.52735 0.05811 C 0.59141 0.04954 0.64987 0.00811 0.7142 -3.33333E-6 " pathEditMode="relative" rAng="0" ptsTypes="AAAAA">
                                      <p:cBhvr>
                                        <p:cTn id="8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3" y="33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8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875" fill="hold">
                                          <p:stCondLst>
                                            <p:cond delay="8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875" fill="hold">
                                          <p:stCondLst>
                                            <p:cond delay="1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875" fill="hold">
                                          <p:stCondLst>
                                            <p:cond delay="26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56D741-F1E9-42A5-B648-82276A8E6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12192000" cy="64081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60D6B8-872A-4865-BDC6-8E34B851AC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349150" y="5011688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F4884E50-A9D2-45C2-BA27-778D4ECF13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5" name="Round Diagonal Corner Rectangle 7">
            <a:extLst>
              <a:ext uri="{FF2B5EF4-FFF2-40B4-BE49-F238E27FC236}">
                <a16:creationId xmlns:a16="http://schemas.microsoft.com/office/drawing/2014/main" id="{F96BA86A-E538-4EA4-94F9-4D118A1AF67E}"/>
              </a:ext>
            </a:extLst>
          </p:cNvPr>
          <p:cNvSpPr/>
          <p:nvPr/>
        </p:nvSpPr>
        <p:spPr>
          <a:xfrm>
            <a:off x="511631" y="682382"/>
            <a:ext cx="9895115" cy="4585959"/>
          </a:xfrm>
          <a:prstGeom prst="round2DiagRect">
            <a:avLst/>
          </a:prstGeom>
          <a:solidFill>
            <a:schemeClr val="bg1">
              <a:alpha val="85000"/>
            </a:schemeClr>
          </a:solidFill>
          <a:ln w="7620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Cách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chơi</a:t>
            </a:r>
            <a:endParaRPr kumimoji="0" lang="en-US" sz="33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nhím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nâu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vượt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qua con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đường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đầy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khó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khăn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ngôi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mình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tương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vượt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qua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từng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chướng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ngại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vật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trên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đường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loại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bỏ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nhiều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chướng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ngại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3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vật</a:t>
            </a: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</p:txBody>
      </p:sp>
      <p:pic>
        <p:nvPicPr>
          <p:cNvPr id="6" name="nhà">
            <a:extLst>
              <a:ext uri="{FF2B5EF4-FFF2-40B4-BE49-F238E27FC236}">
                <a16:creationId xmlns:a16="http://schemas.microsoft.com/office/drawing/2014/main" id="{A2A116C2-8C75-4803-8428-9A3B3F7DC3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9904850" y="3244925"/>
            <a:ext cx="2388748" cy="3184493"/>
          </a:xfrm>
          <a:prstGeom prst="rect">
            <a:avLst/>
          </a:prstGeom>
        </p:spPr>
      </p:pic>
      <p:pic>
        <p:nvPicPr>
          <p:cNvPr id="7" name="Nhím">
            <a:extLst>
              <a:ext uri="{FF2B5EF4-FFF2-40B4-BE49-F238E27FC236}">
                <a16:creationId xmlns:a16="http://schemas.microsoft.com/office/drawing/2014/main" id="{7F9D925C-65BF-427B-8DA9-9F3A2997C8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332173" y="5374297"/>
            <a:ext cx="1687688" cy="119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6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1806 C 0.07266 0.02385 0.15013 0.06621 0.21823 0.06713 C 0.2862 0.06806 0.34284 0.02408 0.40691 0.02292 C 0.47084 0.02176 0.55678 0.06482 0.60209 0.06042 C 0.67526 0.05417 0.74193 0.02385 0.8155 0.01806 " pathEditMode="relative" rAng="0" ptsTypes="AAAAA">
                                      <p:cBhvr>
                                        <p:cTn id="13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8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EE4302-BF40-4BB1-A2B0-C8164CF03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"/>
            <a:ext cx="12192000" cy="6435468"/>
          </a:xfrm>
          <a:prstGeom prst="rect">
            <a:avLst/>
          </a:prstGeom>
        </p:spPr>
      </p:pic>
      <p:sp>
        <p:nvSpPr>
          <p:cNvPr id="3" name="o1">
            <a:hlinkClick r:id="rId6" action="ppaction://hlinksldjump"/>
            <a:extLst>
              <a:ext uri="{FF2B5EF4-FFF2-40B4-BE49-F238E27FC236}">
                <a16:creationId xmlns:a16="http://schemas.microsoft.com/office/drawing/2014/main" id="{D2706270-25DA-476C-BD60-D2E84DFC9C33}"/>
              </a:ext>
            </a:extLst>
          </p:cNvPr>
          <p:cNvSpPr/>
          <p:nvPr/>
        </p:nvSpPr>
        <p:spPr>
          <a:xfrm>
            <a:off x="1515680" y="4802248"/>
            <a:ext cx="1544054" cy="1454670"/>
          </a:xfrm>
          <a:custGeom>
            <a:avLst/>
            <a:gdLst>
              <a:gd name="connsiteX0" fmla="*/ 1193872 w 1729930"/>
              <a:gd name="connsiteY0" fmla="*/ 46227 h 1244670"/>
              <a:gd name="connsiteX1" fmla="*/ 976157 w 1729930"/>
              <a:gd name="connsiteY1" fmla="*/ 2684 h 1244670"/>
              <a:gd name="connsiteX2" fmla="*/ 642329 w 1729930"/>
              <a:gd name="connsiteY2" fmla="*/ 104284 h 1244670"/>
              <a:gd name="connsiteX3" fmla="*/ 395586 w 1729930"/>
              <a:gd name="connsiteY3" fmla="*/ 554227 h 1244670"/>
              <a:gd name="connsiteX4" fmla="*/ 3700 w 1729930"/>
              <a:gd name="connsiteY4" fmla="*/ 612284 h 1244670"/>
              <a:gd name="connsiteX5" fmla="*/ 235929 w 1729930"/>
              <a:gd name="connsiteY5" fmla="*/ 1207370 h 1244670"/>
              <a:gd name="connsiteX6" fmla="*/ 831015 w 1729930"/>
              <a:gd name="connsiteY6" fmla="*/ 1120284 h 1244670"/>
              <a:gd name="connsiteX7" fmla="*/ 1571243 w 1729930"/>
              <a:gd name="connsiteY7" fmla="*/ 612284 h 1244670"/>
              <a:gd name="connsiteX8" fmla="*/ 1701872 w 1729930"/>
              <a:gd name="connsiteY8" fmla="*/ 220398 h 1244670"/>
              <a:gd name="connsiteX9" fmla="*/ 1193872 w 1729930"/>
              <a:gd name="connsiteY9" fmla="*/ 46227 h 124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9930" h="1244670">
                <a:moveTo>
                  <a:pt x="1193872" y="46227"/>
                </a:moveTo>
                <a:cubicBezTo>
                  <a:pt x="1072920" y="9941"/>
                  <a:pt x="1068081" y="-6992"/>
                  <a:pt x="976157" y="2684"/>
                </a:cubicBezTo>
                <a:cubicBezTo>
                  <a:pt x="884233" y="12360"/>
                  <a:pt x="739091" y="12360"/>
                  <a:pt x="642329" y="104284"/>
                </a:cubicBezTo>
                <a:cubicBezTo>
                  <a:pt x="545567" y="196208"/>
                  <a:pt x="502024" y="469560"/>
                  <a:pt x="395586" y="554227"/>
                </a:cubicBezTo>
                <a:cubicBezTo>
                  <a:pt x="289148" y="638894"/>
                  <a:pt x="30309" y="503427"/>
                  <a:pt x="3700" y="612284"/>
                </a:cubicBezTo>
                <a:cubicBezTo>
                  <a:pt x="-22909" y="721141"/>
                  <a:pt x="98043" y="1122703"/>
                  <a:pt x="235929" y="1207370"/>
                </a:cubicBezTo>
                <a:cubicBezTo>
                  <a:pt x="373815" y="1292037"/>
                  <a:pt x="608463" y="1219465"/>
                  <a:pt x="831015" y="1120284"/>
                </a:cubicBezTo>
                <a:cubicBezTo>
                  <a:pt x="1053567" y="1021103"/>
                  <a:pt x="1426100" y="762265"/>
                  <a:pt x="1571243" y="612284"/>
                </a:cubicBezTo>
                <a:cubicBezTo>
                  <a:pt x="1716386" y="462303"/>
                  <a:pt x="1767186" y="314741"/>
                  <a:pt x="1701872" y="220398"/>
                </a:cubicBezTo>
                <a:cubicBezTo>
                  <a:pt x="1636558" y="126055"/>
                  <a:pt x="1314824" y="82513"/>
                  <a:pt x="1193872" y="46227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1</a:t>
            </a:r>
          </a:p>
        </p:txBody>
      </p:sp>
      <p:pic>
        <p:nvPicPr>
          <p:cNvPr id="4" name="o2">
            <a:hlinkClick r:id="rId7" action="ppaction://hlinksldjump"/>
            <a:extLst>
              <a:ext uri="{FF2B5EF4-FFF2-40B4-BE49-F238E27FC236}">
                <a16:creationId xmlns:a16="http://schemas.microsoft.com/office/drawing/2014/main" id="{E2EB03CB-3B2B-4F5B-A11E-7F3B2C1C4DA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240" b="50000" l="35725" r="43485">
                        <a14:foregroundMark x1="39019" y1="42578" x2="39019" y2="42578"/>
                        <a14:foregroundMark x1="39751" y1="42188" x2="39751" y2="42188"/>
                        <a14:foregroundMark x1="39239" y1="45313" x2="39239" y2="45313"/>
                      </a14:backgroundRemoval>
                    </a14:imgEffect>
                  </a14:imgLayer>
                </a14:imgProps>
              </a:ext>
            </a:extLst>
          </a:blip>
          <a:srcRect l="35817" t="37041" r="56708" b="50303"/>
          <a:stretch>
            <a:fillRect/>
          </a:stretch>
        </p:blipFill>
        <p:spPr>
          <a:xfrm>
            <a:off x="3020688" y="4584030"/>
            <a:ext cx="2000915" cy="1561916"/>
          </a:xfrm>
          <a:prstGeom prst="rect">
            <a:avLst/>
          </a:prstGeom>
        </p:spPr>
      </p:pic>
      <p:sp>
        <p:nvSpPr>
          <p:cNvPr id="5" name="o3">
            <a:hlinkClick r:id="rId10" action="ppaction://hlinksldjump"/>
            <a:extLst>
              <a:ext uri="{FF2B5EF4-FFF2-40B4-BE49-F238E27FC236}">
                <a16:creationId xmlns:a16="http://schemas.microsoft.com/office/drawing/2014/main" id="{EF618403-973C-4D46-BC1B-0F5DA34573B7}"/>
              </a:ext>
            </a:extLst>
          </p:cNvPr>
          <p:cNvSpPr/>
          <p:nvPr/>
        </p:nvSpPr>
        <p:spPr>
          <a:xfrm rot="689854">
            <a:off x="5034438" y="4457631"/>
            <a:ext cx="1532061" cy="1814714"/>
          </a:xfrm>
          <a:custGeom>
            <a:avLst/>
            <a:gdLst>
              <a:gd name="connsiteX0" fmla="*/ 715694 w 2219921"/>
              <a:gd name="connsiteY0" fmla="*/ 114694 h 1725835"/>
              <a:gd name="connsiteX1" fmla="*/ 120608 w 2219921"/>
              <a:gd name="connsiteY1" fmla="*/ 346922 h 1725835"/>
              <a:gd name="connsiteX2" fmla="*/ 77065 w 2219921"/>
              <a:gd name="connsiteY2" fmla="*/ 912979 h 1725835"/>
              <a:gd name="connsiteX3" fmla="*/ 976951 w 2219921"/>
              <a:gd name="connsiteY3" fmla="*/ 1232294 h 1725835"/>
              <a:gd name="connsiteX4" fmla="*/ 1223694 w 2219921"/>
              <a:gd name="connsiteY4" fmla="*/ 1725779 h 1725835"/>
              <a:gd name="connsiteX5" fmla="*/ 2196151 w 2219921"/>
              <a:gd name="connsiteY5" fmla="*/ 1261322 h 1725835"/>
              <a:gd name="connsiteX6" fmla="*/ 1891351 w 2219921"/>
              <a:gd name="connsiteY6" fmla="*/ 738808 h 1725835"/>
              <a:gd name="connsiteX7" fmla="*/ 1557523 w 2219921"/>
              <a:gd name="connsiteY7" fmla="*/ 738808 h 1725835"/>
              <a:gd name="connsiteX8" fmla="*/ 1513980 w 2219921"/>
              <a:gd name="connsiteY8" fmla="*/ 42122 h 1725835"/>
              <a:gd name="connsiteX9" fmla="*/ 715694 w 2219921"/>
              <a:gd name="connsiteY9" fmla="*/ 114694 h 1725835"/>
              <a:gd name="connsiteX0-1" fmla="*/ 715694 w 2218504"/>
              <a:gd name="connsiteY0-2" fmla="*/ 88833 h 1699974"/>
              <a:gd name="connsiteX1-3" fmla="*/ 120608 w 2218504"/>
              <a:gd name="connsiteY1-4" fmla="*/ 321061 h 1699974"/>
              <a:gd name="connsiteX2-5" fmla="*/ 77065 w 2218504"/>
              <a:gd name="connsiteY2-6" fmla="*/ 887118 h 1699974"/>
              <a:gd name="connsiteX3-7" fmla="*/ 976951 w 2218504"/>
              <a:gd name="connsiteY3-8" fmla="*/ 1206433 h 1699974"/>
              <a:gd name="connsiteX4-9" fmla="*/ 1223694 w 2218504"/>
              <a:gd name="connsiteY4-10" fmla="*/ 1699918 h 1699974"/>
              <a:gd name="connsiteX5-11" fmla="*/ 2196151 w 2218504"/>
              <a:gd name="connsiteY5-12" fmla="*/ 1235461 h 1699974"/>
              <a:gd name="connsiteX6-13" fmla="*/ 1891351 w 2218504"/>
              <a:gd name="connsiteY6-14" fmla="*/ 712947 h 1699974"/>
              <a:gd name="connsiteX7-15" fmla="*/ 1717180 w 2218504"/>
              <a:gd name="connsiteY7-16" fmla="*/ 379118 h 1699974"/>
              <a:gd name="connsiteX8-17" fmla="*/ 1513980 w 2218504"/>
              <a:gd name="connsiteY8-18" fmla="*/ 16261 h 1699974"/>
              <a:gd name="connsiteX9-19" fmla="*/ 715694 w 2218504"/>
              <a:gd name="connsiteY9-20" fmla="*/ 88833 h 1699974"/>
              <a:gd name="connsiteX0-21" fmla="*/ 705170 w 2207980"/>
              <a:gd name="connsiteY0-22" fmla="*/ 88833 h 1700161"/>
              <a:gd name="connsiteX1-23" fmla="*/ 110084 w 2207980"/>
              <a:gd name="connsiteY1-24" fmla="*/ 321061 h 1700161"/>
              <a:gd name="connsiteX2-25" fmla="*/ 66541 w 2207980"/>
              <a:gd name="connsiteY2-26" fmla="*/ 887118 h 1700161"/>
              <a:gd name="connsiteX3-27" fmla="*/ 821284 w 2207980"/>
              <a:gd name="connsiteY3-28" fmla="*/ 1293519 h 1700161"/>
              <a:gd name="connsiteX4-29" fmla="*/ 1213170 w 2207980"/>
              <a:gd name="connsiteY4-30" fmla="*/ 1699918 h 1700161"/>
              <a:gd name="connsiteX5-31" fmla="*/ 2185627 w 2207980"/>
              <a:gd name="connsiteY5-32" fmla="*/ 1235461 h 1700161"/>
              <a:gd name="connsiteX6-33" fmla="*/ 1880827 w 2207980"/>
              <a:gd name="connsiteY6-34" fmla="*/ 712947 h 1700161"/>
              <a:gd name="connsiteX7-35" fmla="*/ 1706656 w 2207980"/>
              <a:gd name="connsiteY7-36" fmla="*/ 379118 h 1700161"/>
              <a:gd name="connsiteX8-37" fmla="*/ 1503456 w 2207980"/>
              <a:gd name="connsiteY8-38" fmla="*/ 16261 h 1700161"/>
              <a:gd name="connsiteX9-39" fmla="*/ 705170 w 2207980"/>
              <a:gd name="connsiteY9-40" fmla="*/ 88833 h 17001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207980" h="1700161">
                <a:moveTo>
                  <a:pt x="705170" y="88833"/>
                </a:moveTo>
                <a:cubicBezTo>
                  <a:pt x="472941" y="139633"/>
                  <a:pt x="216522" y="188014"/>
                  <a:pt x="110084" y="321061"/>
                </a:cubicBezTo>
                <a:cubicBezTo>
                  <a:pt x="3646" y="454108"/>
                  <a:pt x="-51992" y="725042"/>
                  <a:pt x="66541" y="887118"/>
                </a:cubicBezTo>
                <a:cubicBezTo>
                  <a:pt x="185074" y="1049194"/>
                  <a:pt x="630179" y="1158052"/>
                  <a:pt x="821284" y="1293519"/>
                </a:cubicBezTo>
                <a:cubicBezTo>
                  <a:pt x="1012389" y="1428986"/>
                  <a:pt x="985780" y="1709594"/>
                  <a:pt x="1213170" y="1699918"/>
                </a:cubicBezTo>
                <a:cubicBezTo>
                  <a:pt x="1440560" y="1690242"/>
                  <a:pt x="2074351" y="1399956"/>
                  <a:pt x="2185627" y="1235461"/>
                </a:cubicBezTo>
                <a:cubicBezTo>
                  <a:pt x="2296903" y="1070966"/>
                  <a:pt x="1960655" y="855671"/>
                  <a:pt x="1880827" y="712947"/>
                </a:cubicBezTo>
                <a:cubicBezTo>
                  <a:pt x="1800999" y="570223"/>
                  <a:pt x="1769551" y="495232"/>
                  <a:pt x="1706656" y="379118"/>
                </a:cubicBezTo>
                <a:cubicBezTo>
                  <a:pt x="1643761" y="263004"/>
                  <a:pt x="1670370" y="64642"/>
                  <a:pt x="1503456" y="16261"/>
                </a:cubicBezTo>
                <a:cubicBezTo>
                  <a:pt x="1336542" y="-32120"/>
                  <a:pt x="937399" y="38033"/>
                  <a:pt x="705170" y="88833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BF139F-E0C5-45E4-B28B-5EF267183CA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8" y="499239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nhà">
            <a:hlinkClick r:id="" action="ppaction://noaction"/>
            <a:extLst>
              <a:ext uri="{FF2B5EF4-FFF2-40B4-BE49-F238E27FC236}">
                <a16:creationId xmlns:a16="http://schemas.microsoft.com/office/drawing/2014/main" id="{F1918364-5946-4D79-B05D-F9649F41556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9125480" y="2395272"/>
            <a:ext cx="2935238" cy="3913031"/>
          </a:xfrm>
          <a:prstGeom prst="rect">
            <a:avLst/>
          </a:prstGeom>
        </p:spPr>
      </p:pic>
      <p:pic>
        <p:nvPicPr>
          <p:cNvPr id="8" name="Nhím">
            <a:extLst>
              <a:ext uri="{FF2B5EF4-FFF2-40B4-BE49-F238E27FC236}">
                <a16:creationId xmlns:a16="http://schemas.microsoft.com/office/drawing/2014/main" id="{60E24AE4-293F-4770-BB16-9098B5DCF4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145771">
            <a:off x="59694" y="5205639"/>
            <a:ext cx="1409032" cy="999430"/>
          </a:xfrm>
          <a:prstGeom prst="rect">
            <a:avLst/>
          </a:prstGeom>
        </p:spPr>
      </p:pic>
      <p:pic>
        <p:nvPicPr>
          <p:cNvPr id="9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FA441E93-4B3A-49B5-9EC5-70D78F5049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10" name="Picture 9">
            <a:hlinkClick r:id="rId16" action="ppaction://hlinksldjump"/>
            <a:extLst>
              <a:ext uri="{FF2B5EF4-FFF2-40B4-BE49-F238E27FC236}">
                <a16:creationId xmlns:a16="http://schemas.microsoft.com/office/drawing/2014/main" id="{939A4A40-9CFC-4EA9-B738-172C087C5AD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7505" y="129414"/>
            <a:ext cx="1926338" cy="192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7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0.12552 -0.0377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76" y="-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52 -0.03774 L 0.23789 0.015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789 0.01551 L 0.37969 0.01412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968 0.01412 L 0.76536 0.0201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76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792 -0.00093 L 0.79792 0.0222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bldLvl="0" animBg="1"/>
      <p:bldP spid="3" grpId="1" bldLvl="0" animBg="1"/>
      <p:bldP spid="5" grpId="0" bldLvl="0" animBg="1"/>
      <p:bldP spid="5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A8E729-1658-4D32-9C41-98CB7C2AF5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-29028"/>
            <a:ext cx="12192000" cy="6437147"/>
          </a:xfrm>
          <a:prstGeom prst="rect">
            <a:avLst/>
          </a:prstGeom>
        </p:spPr>
      </p:pic>
      <p:sp>
        <p:nvSpPr>
          <p:cNvPr id="3" name="Round Same Side Corner Rectangle 25">
            <a:extLst>
              <a:ext uri="{FF2B5EF4-FFF2-40B4-BE49-F238E27FC236}">
                <a16:creationId xmlns:a16="http://schemas.microsoft.com/office/drawing/2014/main" id="{7D33B9BB-D821-4F6E-818A-5F71F517E6D2}"/>
              </a:ext>
            </a:extLst>
          </p:cNvPr>
          <p:cNvSpPr/>
          <p:nvPr/>
        </p:nvSpPr>
        <p:spPr>
          <a:xfrm>
            <a:off x="307074" y="-75932"/>
            <a:ext cx="11515958" cy="2047607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fr-FR" sz="3600" b="1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lvl="0" algn="ctr">
              <a:defRPr/>
            </a:pPr>
            <a:r>
              <a:rPr lang="fr-FR" sz="3600" b="1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50 000 + 40 000 =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Arial"/>
            </a:endParaRPr>
          </a:p>
        </p:txBody>
      </p:sp>
      <p:sp>
        <p:nvSpPr>
          <p:cNvPr id="4" name="Round Diagonal Corner Rectangle 26">
            <a:extLst>
              <a:ext uri="{FF2B5EF4-FFF2-40B4-BE49-F238E27FC236}">
                <a16:creationId xmlns:a16="http://schemas.microsoft.com/office/drawing/2014/main" id="{6C86832E-4AA6-442E-AB3E-0C4A71F6E802}"/>
              </a:ext>
            </a:extLst>
          </p:cNvPr>
          <p:cNvSpPr/>
          <p:nvPr/>
        </p:nvSpPr>
        <p:spPr>
          <a:xfrm>
            <a:off x="3684895" y="9937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FF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Câu 1</a:t>
            </a:r>
          </a:p>
        </p:txBody>
      </p:sp>
      <p:sp>
        <p:nvSpPr>
          <p:cNvPr id="5" name="A">
            <a:extLst>
              <a:ext uri="{FF2B5EF4-FFF2-40B4-BE49-F238E27FC236}">
                <a16:creationId xmlns:a16="http://schemas.microsoft.com/office/drawing/2014/main" id="{25EF6153-691D-4D3D-963C-BEF648B77B11}"/>
              </a:ext>
            </a:extLst>
          </p:cNvPr>
          <p:cNvSpPr/>
          <p:nvPr/>
        </p:nvSpPr>
        <p:spPr>
          <a:xfrm>
            <a:off x="1586971" y="2675435"/>
            <a:ext cx="3337454" cy="150247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A. 90 000</a:t>
            </a:r>
          </a:p>
        </p:txBody>
      </p:sp>
      <p:sp>
        <p:nvSpPr>
          <p:cNvPr id="6" name="C">
            <a:extLst>
              <a:ext uri="{FF2B5EF4-FFF2-40B4-BE49-F238E27FC236}">
                <a16:creationId xmlns:a16="http://schemas.microsoft.com/office/drawing/2014/main" id="{1010169F-BD22-4426-9021-98BF687D2CD4}"/>
              </a:ext>
            </a:extLst>
          </p:cNvPr>
          <p:cNvSpPr/>
          <p:nvPr/>
        </p:nvSpPr>
        <p:spPr>
          <a:xfrm>
            <a:off x="6082897" y="2675435"/>
            <a:ext cx="2884458" cy="150247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C. 80 000</a:t>
            </a:r>
          </a:p>
        </p:txBody>
      </p:sp>
      <p:sp>
        <p:nvSpPr>
          <p:cNvPr id="7" name="B">
            <a:extLst>
              <a:ext uri="{FF2B5EF4-FFF2-40B4-BE49-F238E27FC236}">
                <a16:creationId xmlns:a16="http://schemas.microsoft.com/office/drawing/2014/main" id="{2921AE3F-AAB9-4CE3-8EC3-F285615190B9}"/>
              </a:ext>
            </a:extLst>
          </p:cNvPr>
          <p:cNvSpPr/>
          <p:nvPr/>
        </p:nvSpPr>
        <p:spPr>
          <a:xfrm>
            <a:off x="1680181" y="4488576"/>
            <a:ext cx="3234719" cy="150247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B. 100 000</a:t>
            </a:r>
          </a:p>
        </p:txBody>
      </p:sp>
      <p:sp>
        <p:nvSpPr>
          <p:cNvPr id="8" name="D">
            <a:extLst>
              <a:ext uri="{FF2B5EF4-FFF2-40B4-BE49-F238E27FC236}">
                <a16:creationId xmlns:a16="http://schemas.microsoft.com/office/drawing/2014/main" id="{265E0374-CD52-4908-8D3E-058D001ED0ED}"/>
              </a:ext>
            </a:extLst>
          </p:cNvPr>
          <p:cNvSpPr/>
          <p:nvPr/>
        </p:nvSpPr>
        <p:spPr>
          <a:xfrm>
            <a:off x="6065053" y="4525734"/>
            <a:ext cx="3488522" cy="1465320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D. 70 000</a:t>
            </a:r>
          </a:p>
        </p:txBody>
      </p:sp>
      <p:pic>
        <p:nvPicPr>
          <p:cNvPr id="9" name="Picture 115" descr="ALRMCLOK">
            <a:extLst>
              <a:ext uri="{FF2B5EF4-FFF2-40B4-BE49-F238E27FC236}">
                <a16:creationId xmlns:a16="http://schemas.microsoft.com/office/drawing/2014/main" id="{E76EF45E-8876-4EA0-B76F-DFF96A86A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176">
            <a:extLst>
              <a:ext uri="{FF2B5EF4-FFF2-40B4-BE49-F238E27FC236}">
                <a16:creationId xmlns:a16="http://schemas.microsoft.com/office/drawing/2014/main" id="{02FEE617-F6B6-4F4B-ADD7-F34368E22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15</a:t>
            </a:r>
          </a:p>
        </p:txBody>
      </p:sp>
      <p:sp>
        <p:nvSpPr>
          <p:cNvPr id="11" name="Oval 176">
            <a:extLst>
              <a:ext uri="{FF2B5EF4-FFF2-40B4-BE49-F238E27FC236}">
                <a16:creationId xmlns:a16="http://schemas.microsoft.com/office/drawing/2014/main" id="{0E5D8B04-B3E4-491F-B52A-B5E8B53A4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14</a:t>
            </a:r>
          </a:p>
        </p:txBody>
      </p:sp>
      <p:sp>
        <p:nvSpPr>
          <p:cNvPr id="12" name="Oval 176">
            <a:extLst>
              <a:ext uri="{FF2B5EF4-FFF2-40B4-BE49-F238E27FC236}">
                <a16:creationId xmlns:a16="http://schemas.microsoft.com/office/drawing/2014/main" id="{2DD9C437-4E26-45D4-84FD-E502315D0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13</a:t>
            </a:r>
          </a:p>
        </p:txBody>
      </p:sp>
      <p:sp>
        <p:nvSpPr>
          <p:cNvPr id="13" name="Oval 176">
            <a:extLst>
              <a:ext uri="{FF2B5EF4-FFF2-40B4-BE49-F238E27FC236}">
                <a16:creationId xmlns:a16="http://schemas.microsoft.com/office/drawing/2014/main" id="{FA12DCB6-5394-4D0A-ABD7-D2D87502E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12</a:t>
            </a:r>
          </a:p>
        </p:txBody>
      </p:sp>
      <p:sp>
        <p:nvSpPr>
          <p:cNvPr id="14" name="Oval 176">
            <a:extLst>
              <a:ext uri="{FF2B5EF4-FFF2-40B4-BE49-F238E27FC236}">
                <a16:creationId xmlns:a16="http://schemas.microsoft.com/office/drawing/2014/main" id="{339281F1-E5B5-4ABE-B120-7CBC6B3E8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11</a:t>
            </a:r>
          </a:p>
        </p:txBody>
      </p:sp>
      <p:sp>
        <p:nvSpPr>
          <p:cNvPr id="15" name="Oval 176">
            <a:extLst>
              <a:ext uri="{FF2B5EF4-FFF2-40B4-BE49-F238E27FC236}">
                <a16:creationId xmlns:a16="http://schemas.microsoft.com/office/drawing/2014/main" id="{1FACCF2D-8CEA-4FB8-8664-B18F1D685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10</a:t>
            </a:r>
          </a:p>
        </p:txBody>
      </p:sp>
      <p:sp>
        <p:nvSpPr>
          <p:cNvPr id="16" name="Oval 176">
            <a:extLst>
              <a:ext uri="{FF2B5EF4-FFF2-40B4-BE49-F238E27FC236}">
                <a16:creationId xmlns:a16="http://schemas.microsoft.com/office/drawing/2014/main" id="{3C9660E5-646E-4A12-923A-7973D18E1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9</a:t>
            </a:r>
          </a:p>
        </p:txBody>
      </p:sp>
      <p:sp>
        <p:nvSpPr>
          <p:cNvPr id="17" name="Oval 176">
            <a:extLst>
              <a:ext uri="{FF2B5EF4-FFF2-40B4-BE49-F238E27FC236}">
                <a16:creationId xmlns:a16="http://schemas.microsoft.com/office/drawing/2014/main" id="{BEFEF5C3-935D-419B-A467-36AA40662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8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8FBFA231-8A6F-4C60-817E-75D9FE076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7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A17AF25D-77BC-4F1C-AB49-5F98AD477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6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EC309D61-881E-4387-9F75-67E0527BF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5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ACD7460C-939B-4894-9704-FC3E4189D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4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E738A418-39AE-4B03-811D-884641BAB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3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9982E37F-F47D-46DB-9BDA-9A7CC6143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2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94CAC3D4-EBC5-434D-921E-D6459056F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CCBCC57A-C45C-4C19-8CC4-5AA9D05C5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0</a:t>
            </a:r>
          </a:p>
        </p:txBody>
      </p:sp>
      <p:pic>
        <p:nvPicPr>
          <p:cNvPr id="26" name="Picture 25">
            <a:hlinkClick r:id="rId10" action="ppaction://hlinksldjump"/>
            <a:extLst>
              <a:ext uri="{FF2B5EF4-FFF2-40B4-BE49-F238E27FC236}">
                <a16:creationId xmlns:a16="http://schemas.microsoft.com/office/drawing/2014/main" id="{5388298B-1E7F-4E3F-8196-215A813C9A5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57597" y="5079129"/>
            <a:ext cx="2254076" cy="1251536"/>
          </a:xfrm>
          <a:prstGeom prst="rect">
            <a:avLst/>
          </a:prstGeom>
        </p:spPr>
      </p:pic>
      <p:pic>
        <p:nvPicPr>
          <p:cNvPr id="27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A4F04789-A6FF-46FE-9D11-855C026B1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0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5" grpId="1" bldLvl="0" animBg="1"/>
      <p:bldP spid="6" grpId="0" bldLvl="0" animBg="1"/>
      <p:bldP spid="6" grpId="1" bldLvl="0" animBg="1"/>
      <p:bldP spid="7" grpId="0" bldLvl="0" animBg="1"/>
      <p:bldP spid="7" grpId="1" bldLvl="0" animBg="1"/>
      <p:bldP spid="8" grpId="0" bldLvl="0" animBg="1"/>
      <p:bldP spid="8" grpId="1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C24189-7F69-4329-B20F-3A284F5380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69" y="-1"/>
            <a:ext cx="12192000" cy="6429829"/>
          </a:xfrm>
          <a:prstGeom prst="rect">
            <a:avLst/>
          </a:prstGeom>
        </p:spPr>
      </p:pic>
      <p:sp>
        <p:nvSpPr>
          <p:cNvPr id="3" name="Round Same Side Corner Rectangle 25">
            <a:extLst>
              <a:ext uri="{FF2B5EF4-FFF2-40B4-BE49-F238E27FC236}">
                <a16:creationId xmlns:a16="http://schemas.microsoft.com/office/drawing/2014/main" id="{B3D8F00F-0639-4762-A4F2-2983E7EDFBD1}"/>
              </a:ext>
            </a:extLst>
          </p:cNvPr>
          <p:cNvSpPr/>
          <p:nvPr/>
        </p:nvSpPr>
        <p:spPr>
          <a:xfrm>
            <a:off x="307074" y="-75932"/>
            <a:ext cx="11515958" cy="2610339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Arial"/>
            </a:endParaRPr>
          </a:p>
        </p:txBody>
      </p:sp>
      <p:sp>
        <p:nvSpPr>
          <p:cNvPr id="4" name="Round Diagonal Corner Rectangle 26">
            <a:extLst>
              <a:ext uri="{FF2B5EF4-FFF2-40B4-BE49-F238E27FC236}">
                <a16:creationId xmlns:a16="http://schemas.microsoft.com/office/drawing/2014/main" id="{3D25E688-5CAD-4285-9ACC-34891717971A}"/>
              </a:ext>
            </a:extLst>
          </p:cNvPr>
          <p:cNvSpPr/>
          <p:nvPr/>
        </p:nvSpPr>
        <p:spPr>
          <a:xfrm>
            <a:off x="3713470" y="120908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Câu 2</a:t>
            </a:r>
          </a:p>
        </p:txBody>
      </p:sp>
      <p:sp>
        <p:nvSpPr>
          <p:cNvPr id="5" name="A">
            <a:extLst>
              <a:ext uri="{FF2B5EF4-FFF2-40B4-BE49-F238E27FC236}">
                <a16:creationId xmlns:a16="http://schemas.microsoft.com/office/drawing/2014/main" id="{DF3CC3B1-BCF9-4B40-85C2-09635DDC3ED9}"/>
              </a:ext>
            </a:extLst>
          </p:cNvPr>
          <p:cNvSpPr/>
          <p:nvPr/>
        </p:nvSpPr>
        <p:spPr>
          <a:xfrm>
            <a:off x="914400" y="4275547"/>
            <a:ext cx="4851778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8 600</a:t>
            </a:r>
          </a:p>
        </p:txBody>
      </p:sp>
      <p:sp>
        <p:nvSpPr>
          <p:cNvPr id="6" name="C">
            <a:extLst>
              <a:ext uri="{FF2B5EF4-FFF2-40B4-BE49-F238E27FC236}">
                <a16:creationId xmlns:a16="http://schemas.microsoft.com/office/drawing/2014/main" id="{92CEE65C-9A75-46AA-930F-B0385EA9A5E4}"/>
              </a:ext>
            </a:extLst>
          </p:cNvPr>
          <p:cNvSpPr/>
          <p:nvPr/>
        </p:nvSpPr>
        <p:spPr>
          <a:xfrm>
            <a:off x="1037432" y="3035291"/>
            <a:ext cx="472874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8 500</a:t>
            </a:r>
          </a:p>
        </p:txBody>
      </p:sp>
      <p:sp>
        <p:nvSpPr>
          <p:cNvPr id="7" name="B">
            <a:extLst>
              <a:ext uri="{FF2B5EF4-FFF2-40B4-BE49-F238E27FC236}">
                <a16:creationId xmlns:a16="http://schemas.microsoft.com/office/drawing/2014/main" id="{5D622496-E599-4F58-B26E-C41FF721D736}"/>
              </a:ext>
            </a:extLst>
          </p:cNvPr>
          <p:cNvSpPr/>
          <p:nvPr/>
        </p:nvSpPr>
        <p:spPr>
          <a:xfrm>
            <a:off x="6079961" y="4275547"/>
            <a:ext cx="4473737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D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8 700</a:t>
            </a:r>
          </a:p>
        </p:txBody>
      </p:sp>
      <p:sp>
        <p:nvSpPr>
          <p:cNvPr id="8" name="D">
            <a:extLst>
              <a:ext uri="{FF2B5EF4-FFF2-40B4-BE49-F238E27FC236}">
                <a16:creationId xmlns:a16="http://schemas.microsoft.com/office/drawing/2014/main" id="{E2962F6B-05F1-4AE0-B060-7844238DBDE4}"/>
              </a:ext>
            </a:extLst>
          </p:cNvPr>
          <p:cNvSpPr/>
          <p:nvPr/>
        </p:nvSpPr>
        <p:spPr>
          <a:xfrm>
            <a:off x="6030654" y="2985017"/>
            <a:ext cx="4523045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8 400</a:t>
            </a:r>
          </a:p>
        </p:txBody>
      </p:sp>
      <p:pic>
        <p:nvPicPr>
          <p:cNvPr id="9" name="Picture 115" descr="ALRMCLOK">
            <a:extLst>
              <a:ext uri="{FF2B5EF4-FFF2-40B4-BE49-F238E27FC236}">
                <a16:creationId xmlns:a16="http://schemas.microsoft.com/office/drawing/2014/main" id="{8BBC0261-6B65-40B4-BB07-397DB6399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176">
            <a:extLst>
              <a:ext uri="{FF2B5EF4-FFF2-40B4-BE49-F238E27FC236}">
                <a16:creationId xmlns:a16="http://schemas.microsoft.com/office/drawing/2014/main" id="{6C43BAF1-331D-48B7-9D4E-C0033F4AD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15</a:t>
            </a:r>
          </a:p>
        </p:txBody>
      </p:sp>
      <p:sp>
        <p:nvSpPr>
          <p:cNvPr id="11" name="Oval 176">
            <a:extLst>
              <a:ext uri="{FF2B5EF4-FFF2-40B4-BE49-F238E27FC236}">
                <a16:creationId xmlns:a16="http://schemas.microsoft.com/office/drawing/2014/main" id="{D57E6081-8DD5-4827-AC53-AB8F6B5FA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14</a:t>
            </a:r>
          </a:p>
        </p:txBody>
      </p:sp>
      <p:sp>
        <p:nvSpPr>
          <p:cNvPr id="12" name="Oval 176">
            <a:extLst>
              <a:ext uri="{FF2B5EF4-FFF2-40B4-BE49-F238E27FC236}">
                <a16:creationId xmlns:a16="http://schemas.microsoft.com/office/drawing/2014/main" id="{633286E8-404D-4301-ACBD-839035F8C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13</a:t>
            </a:r>
          </a:p>
        </p:txBody>
      </p:sp>
      <p:sp>
        <p:nvSpPr>
          <p:cNvPr id="13" name="Oval 176">
            <a:extLst>
              <a:ext uri="{FF2B5EF4-FFF2-40B4-BE49-F238E27FC236}">
                <a16:creationId xmlns:a16="http://schemas.microsoft.com/office/drawing/2014/main" id="{2E41BD4F-5741-4C3B-AFCE-20018E33A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12</a:t>
            </a:r>
          </a:p>
        </p:txBody>
      </p:sp>
      <p:sp>
        <p:nvSpPr>
          <p:cNvPr id="14" name="Oval 176">
            <a:extLst>
              <a:ext uri="{FF2B5EF4-FFF2-40B4-BE49-F238E27FC236}">
                <a16:creationId xmlns:a16="http://schemas.microsoft.com/office/drawing/2014/main" id="{480ECA37-1B6F-4087-9149-FE99B3BF0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11</a:t>
            </a:r>
          </a:p>
        </p:txBody>
      </p:sp>
      <p:sp>
        <p:nvSpPr>
          <p:cNvPr id="15" name="Oval 176">
            <a:extLst>
              <a:ext uri="{FF2B5EF4-FFF2-40B4-BE49-F238E27FC236}">
                <a16:creationId xmlns:a16="http://schemas.microsoft.com/office/drawing/2014/main" id="{F4AAD054-DF36-4365-B6E6-7C3B187FE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10</a:t>
            </a:r>
          </a:p>
        </p:txBody>
      </p:sp>
      <p:sp>
        <p:nvSpPr>
          <p:cNvPr id="16" name="Oval 176">
            <a:extLst>
              <a:ext uri="{FF2B5EF4-FFF2-40B4-BE49-F238E27FC236}">
                <a16:creationId xmlns:a16="http://schemas.microsoft.com/office/drawing/2014/main" id="{FED0D24C-5751-4931-9B79-D85EE83AC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9</a:t>
            </a:r>
          </a:p>
        </p:txBody>
      </p:sp>
      <p:sp>
        <p:nvSpPr>
          <p:cNvPr id="17" name="Oval 176">
            <a:extLst>
              <a:ext uri="{FF2B5EF4-FFF2-40B4-BE49-F238E27FC236}">
                <a16:creationId xmlns:a16="http://schemas.microsoft.com/office/drawing/2014/main" id="{3A8533CD-76D7-4B4F-9225-09E19990B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8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A2CCDE26-4DBF-478D-BACA-702EE1EC8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7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CAA3387B-A45D-46AF-B23A-2EA14A7344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6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FDCAF20D-8104-4EB3-AD4F-489DBBDA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5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826CFC6D-BFEE-49CB-AF80-976A00AD8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4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3C6FB262-32B0-4414-BEC5-553254536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3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2D8BDCF3-E3F9-4A21-9718-6B1EF84B5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2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9C1A7212-BD03-4DBC-8892-786D968D7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476E3124-7A59-4BE4-95CE-7DD871C1A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0</a:t>
            </a:r>
          </a:p>
        </p:txBody>
      </p:sp>
      <p:pic>
        <p:nvPicPr>
          <p:cNvPr id="26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B9A8F0EA-D429-465B-8351-A5715A0D57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17430E9-2B1D-4473-805A-403AA4ECC7FA}"/>
              </a:ext>
            </a:extLst>
          </p:cNvPr>
          <p:cNvSpPr txBox="1"/>
          <p:nvPr/>
        </p:nvSpPr>
        <p:spPr>
          <a:xfrm>
            <a:off x="2793677" y="1068445"/>
            <a:ext cx="61979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3 100 + 5 500 = ?</a:t>
            </a:r>
          </a:p>
        </p:txBody>
      </p:sp>
      <p:pic>
        <p:nvPicPr>
          <p:cNvPr id="31" name="Picture 30">
            <a:hlinkClick r:id="rId11" action="ppaction://hlinksldjump"/>
            <a:extLst>
              <a:ext uri="{FF2B5EF4-FFF2-40B4-BE49-F238E27FC236}">
                <a16:creationId xmlns:a16="http://schemas.microsoft.com/office/drawing/2014/main" id="{3274EA66-97FA-4332-ACBA-6F9A58407A2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57597" y="5079129"/>
            <a:ext cx="2254076" cy="125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2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5" grpId="1" bldLvl="0" animBg="1"/>
      <p:bldP spid="6" grpId="0" bldLvl="0" animBg="1"/>
      <p:bldP spid="6" grpId="1" bldLvl="0" animBg="1"/>
      <p:bldP spid="7" grpId="0" bldLvl="0" animBg="1"/>
      <p:bldP spid="7" grpId="1" bldLvl="0" animBg="1"/>
      <p:bldP spid="8" grpId="0" bldLvl="0" animBg="1"/>
      <p:bldP spid="8" grpId="1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F04A69-27A1-452E-8CD4-A5D3B25B37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0"/>
            <a:ext cx="12192000" cy="6437147"/>
          </a:xfrm>
          <a:prstGeom prst="rect">
            <a:avLst/>
          </a:prstGeom>
        </p:spPr>
      </p:pic>
      <p:sp>
        <p:nvSpPr>
          <p:cNvPr id="3" name="Round Same Side Corner Rectangle 25">
            <a:extLst>
              <a:ext uri="{FF2B5EF4-FFF2-40B4-BE49-F238E27FC236}">
                <a16:creationId xmlns:a16="http://schemas.microsoft.com/office/drawing/2014/main" id="{738CF786-461F-45C0-85D2-8A7911F2FDAE}"/>
              </a:ext>
            </a:extLst>
          </p:cNvPr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  <a:sym typeface="Arial"/>
            </a:endParaRPr>
          </a:p>
        </p:txBody>
      </p:sp>
      <p:sp>
        <p:nvSpPr>
          <p:cNvPr id="4" name="Round Diagonal Corner Rectangle 26">
            <a:extLst>
              <a:ext uri="{FF2B5EF4-FFF2-40B4-BE49-F238E27FC236}">
                <a16:creationId xmlns:a16="http://schemas.microsoft.com/office/drawing/2014/main" id="{F9F61451-F2CD-4184-9AD0-3491DAEBDB86}"/>
              </a:ext>
            </a:extLst>
          </p:cNvPr>
          <p:cNvSpPr/>
          <p:nvPr/>
        </p:nvSpPr>
        <p:spPr>
          <a:xfrm>
            <a:off x="4400366" y="101783"/>
            <a:ext cx="35922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3</a:t>
            </a:r>
          </a:p>
        </p:txBody>
      </p:sp>
      <p:sp>
        <p:nvSpPr>
          <p:cNvPr id="5" name="A">
            <a:extLst>
              <a:ext uri="{FF2B5EF4-FFF2-40B4-BE49-F238E27FC236}">
                <a16:creationId xmlns:a16="http://schemas.microsoft.com/office/drawing/2014/main" id="{6F51A02F-F11F-459F-974E-33B83A90D872}"/>
              </a:ext>
            </a:extLst>
          </p:cNvPr>
          <p:cNvSpPr/>
          <p:nvPr/>
        </p:nvSpPr>
        <p:spPr>
          <a:xfrm>
            <a:off x="6030654" y="2996496"/>
            <a:ext cx="3196913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4000" b="1" kern="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717 000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" name="C">
            <a:extLst>
              <a:ext uri="{FF2B5EF4-FFF2-40B4-BE49-F238E27FC236}">
                <a16:creationId xmlns:a16="http://schemas.microsoft.com/office/drawing/2014/main" id="{A4555589-839C-4C4E-8316-A8B9E87A0ED7}"/>
              </a:ext>
            </a:extLst>
          </p:cNvPr>
          <p:cNvSpPr/>
          <p:nvPr/>
        </p:nvSpPr>
        <p:spPr>
          <a:xfrm>
            <a:off x="1991909" y="3035237"/>
            <a:ext cx="318468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715 000</a:t>
            </a:r>
          </a:p>
        </p:txBody>
      </p:sp>
      <p:sp>
        <p:nvSpPr>
          <p:cNvPr id="7" name="B">
            <a:extLst>
              <a:ext uri="{FF2B5EF4-FFF2-40B4-BE49-F238E27FC236}">
                <a16:creationId xmlns:a16="http://schemas.microsoft.com/office/drawing/2014/main" id="{D228CE8E-5D8C-486D-A58F-CBFC1A94EC34}"/>
              </a:ext>
            </a:extLst>
          </p:cNvPr>
          <p:cNvSpPr/>
          <p:nvPr/>
        </p:nvSpPr>
        <p:spPr>
          <a:xfrm>
            <a:off x="1991909" y="4404940"/>
            <a:ext cx="318468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B. 714 000</a:t>
            </a:r>
          </a:p>
        </p:txBody>
      </p:sp>
      <p:sp>
        <p:nvSpPr>
          <p:cNvPr id="8" name="D">
            <a:extLst>
              <a:ext uri="{FF2B5EF4-FFF2-40B4-BE49-F238E27FC236}">
                <a16:creationId xmlns:a16="http://schemas.microsoft.com/office/drawing/2014/main" id="{C6C8BB2F-19D4-4E5A-B0F2-037B9C0CA6E9}"/>
              </a:ext>
            </a:extLst>
          </p:cNvPr>
          <p:cNvSpPr/>
          <p:nvPr/>
        </p:nvSpPr>
        <p:spPr>
          <a:xfrm>
            <a:off x="6030655" y="4373501"/>
            <a:ext cx="3196912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D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. 716 000</a:t>
            </a:r>
          </a:p>
        </p:txBody>
      </p:sp>
      <p:pic>
        <p:nvPicPr>
          <p:cNvPr id="9" name="Picture 115" descr="ALRMCLOK">
            <a:extLst>
              <a:ext uri="{FF2B5EF4-FFF2-40B4-BE49-F238E27FC236}">
                <a16:creationId xmlns:a16="http://schemas.microsoft.com/office/drawing/2014/main" id="{142DD75A-9787-49F8-807A-FEFFE32D0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176">
            <a:extLst>
              <a:ext uri="{FF2B5EF4-FFF2-40B4-BE49-F238E27FC236}">
                <a16:creationId xmlns:a16="http://schemas.microsoft.com/office/drawing/2014/main" id="{8A7EC83F-F32E-4A43-B879-A4EA932A2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15</a:t>
            </a:r>
          </a:p>
        </p:txBody>
      </p:sp>
      <p:sp>
        <p:nvSpPr>
          <p:cNvPr id="11" name="Oval 176">
            <a:extLst>
              <a:ext uri="{FF2B5EF4-FFF2-40B4-BE49-F238E27FC236}">
                <a16:creationId xmlns:a16="http://schemas.microsoft.com/office/drawing/2014/main" id="{5FAFAD6C-1FA4-46D1-86F0-9B897916D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14</a:t>
            </a:r>
          </a:p>
        </p:txBody>
      </p:sp>
      <p:sp>
        <p:nvSpPr>
          <p:cNvPr id="12" name="Oval 176">
            <a:extLst>
              <a:ext uri="{FF2B5EF4-FFF2-40B4-BE49-F238E27FC236}">
                <a16:creationId xmlns:a16="http://schemas.microsoft.com/office/drawing/2014/main" id="{93358D8A-8597-44E3-A616-4EAC2B381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13</a:t>
            </a:r>
          </a:p>
        </p:txBody>
      </p:sp>
      <p:sp>
        <p:nvSpPr>
          <p:cNvPr id="13" name="Oval 176">
            <a:extLst>
              <a:ext uri="{FF2B5EF4-FFF2-40B4-BE49-F238E27FC236}">
                <a16:creationId xmlns:a16="http://schemas.microsoft.com/office/drawing/2014/main" id="{1A28C3D8-777F-466F-B72D-87E4E2EED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12</a:t>
            </a:r>
          </a:p>
        </p:txBody>
      </p:sp>
      <p:sp>
        <p:nvSpPr>
          <p:cNvPr id="14" name="Oval 176">
            <a:extLst>
              <a:ext uri="{FF2B5EF4-FFF2-40B4-BE49-F238E27FC236}">
                <a16:creationId xmlns:a16="http://schemas.microsoft.com/office/drawing/2014/main" id="{84F38D55-8CA2-430E-9A2B-1F7B9B46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11</a:t>
            </a:r>
          </a:p>
        </p:txBody>
      </p:sp>
      <p:sp>
        <p:nvSpPr>
          <p:cNvPr id="15" name="Oval 176">
            <a:extLst>
              <a:ext uri="{FF2B5EF4-FFF2-40B4-BE49-F238E27FC236}">
                <a16:creationId xmlns:a16="http://schemas.microsoft.com/office/drawing/2014/main" id="{12208B49-4E48-4E60-A36C-A97FBD5B9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10</a:t>
            </a:r>
          </a:p>
        </p:txBody>
      </p:sp>
      <p:sp>
        <p:nvSpPr>
          <p:cNvPr id="16" name="Oval 176">
            <a:extLst>
              <a:ext uri="{FF2B5EF4-FFF2-40B4-BE49-F238E27FC236}">
                <a16:creationId xmlns:a16="http://schemas.microsoft.com/office/drawing/2014/main" id="{6EF437ED-DBE3-4D33-BBEA-56D45383B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9</a:t>
            </a:r>
          </a:p>
        </p:txBody>
      </p:sp>
      <p:sp>
        <p:nvSpPr>
          <p:cNvPr id="17" name="Oval 176">
            <a:extLst>
              <a:ext uri="{FF2B5EF4-FFF2-40B4-BE49-F238E27FC236}">
                <a16:creationId xmlns:a16="http://schemas.microsoft.com/office/drawing/2014/main" id="{8835B3DF-3134-482F-9FFC-0319AB729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8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1B2176CF-A5D7-4915-B1CF-DFC5FAE47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7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30AC57A9-8B4E-437F-8EA7-965B67872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6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8738FB18-D30E-4CB4-B4F2-7147C8572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5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FA3635F2-7AE8-493C-8D1E-71C1A6FE5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4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BA252EBA-5A7D-4EDF-8610-B4EAAD43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3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25447111-C0F0-49D4-9FB5-61C276EE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2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858D9672-DE5E-462A-9953-3F9405BAE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1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EBDB5877-C3C5-4888-872A-FBA52AC3D5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0</a:t>
            </a:r>
          </a:p>
        </p:txBody>
      </p:sp>
      <p:pic>
        <p:nvPicPr>
          <p:cNvPr id="26" name="bensound-smile">
            <a:hlinkClick r:id="" action="ppaction://media"/>
            <a:extLst>
              <a:ext uri="{FF2B5EF4-FFF2-40B4-BE49-F238E27FC236}">
                <a16:creationId xmlns:a16="http://schemas.microsoft.com/office/drawing/2014/main" id="{4AFB1938-D221-4C88-A3CE-027FDFA658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C72410E-1354-4908-8FC3-D1BE060F63B8}"/>
              </a:ext>
            </a:extLst>
          </p:cNvPr>
          <p:cNvSpPr txBox="1"/>
          <p:nvPr/>
        </p:nvSpPr>
        <p:spPr>
          <a:xfrm>
            <a:off x="2247900" y="1143191"/>
            <a:ext cx="7715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400" b="1" ker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465 000 + 252 000 = ?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1" name="Picture 30">
            <a:hlinkClick r:id="rId11" action="ppaction://hlinksldjump"/>
            <a:extLst>
              <a:ext uri="{FF2B5EF4-FFF2-40B4-BE49-F238E27FC236}">
                <a16:creationId xmlns:a16="http://schemas.microsoft.com/office/drawing/2014/main" id="{DB6B0DCB-AF00-4572-B090-3B1EA630C48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57597" y="5079129"/>
            <a:ext cx="2254076" cy="125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1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8353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5" grpId="1" bldLvl="0" animBg="1"/>
      <p:bldP spid="6" grpId="0" bldLvl="0" animBg="1"/>
      <p:bldP spid="6" grpId="1" bldLvl="0" animBg="1"/>
      <p:bldP spid="7" grpId="0" bldLvl="0" animBg="1"/>
      <p:bldP spid="7" grpId="1" bldLvl="0" animBg="1"/>
      <p:bldP spid="8" grpId="0" bldLvl="0" animBg="1"/>
      <p:bldP spid="8" grpId="1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8" grpId="0"/>
    </p:bldLst>
  </p:timing>
</p:sld>
</file>

<file path=ppt/theme/theme1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641</Words>
  <Application>Microsoft Office PowerPoint</Application>
  <PresentationFormat>Widescreen</PresentationFormat>
  <Paragraphs>135</Paragraphs>
  <Slides>28</Slides>
  <Notes>18</Notes>
  <HiddenSlides>0</HiddenSlides>
  <MMClips>6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Arial</vt:lpstr>
      <vt:lpstr>Calibri</vt:lpstr>
      <vt:lpstr>Cambria</vt:lpstr>
      <vt:lpstr>Lato</vt:lpstr>
      <vt:lpstr>Livvic</vt:lpstr>
      <vt:lpstr>Open Sans</vt:lpstr>
      <vt:lpstr>Patrick Hand</vt:lpstr>
      <vt:lpstr>Roboto</vt:lpstr>
      <vt:lpstr>Roboto Condensed Light</vt:lpstr>
      <vt:lpstr>Times New Roman</vt:lpstr>
      <vt:lpstr>UTM Avo</vt:lpstr>
      <vt:lpstr>Wingdings</vt:lpstr>
      <vt:lpstr>Weltkindertag! by Slidego</vt:lpstr>
      <vt:lpstr>1_Weltkindertag!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2024-03-30T12:45:53Z</dcterms:created>
  <dcterms:modified xsi:type="dcterms:W3CDTF">2024-03-30T13:39:58Z</dcterms:modified>
</cp:coreProperties>
</file>