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80" r:id="rId2"/>
    <p:sldId id="260" r:id="rId3"/>
    <p:sldId id="258" r:id="rId4"/>
    <p:sldId id="296" r:id="rId5"/>
    <p:sldId id="297" r:id="rId6"/>
    <p:sldId id="298" r:id="rId7"/>
    <p:sldId id="299" r:id="rId8"/>
    <p:sldId id="773" r:id="rId9"/>
    <p:sldId id="321" r:id="rId10"/>
    <p:sldId id="310" r:id="rId11"/>
    <p:sldId id="324" r:id="rId12"/>
    <p:sldId id="287" r:id="rId13"/>
    <p:sldId id="325" r:id="rId14"/>
    <p:sldId id="774" r:id="rId15"/>
    <p:sldId id="775" r:id="rId16"/>
    <p:sldId id="776" r:id="rId17"/>
    <p:sldId id="326" r:id="rId18"/>
    <p:sldId id="30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7EA74-D9A5-4F77-B884-84F30CDF7FE0}" type="datetimeFigureOut">
              <a:rPr lang="en-US" smtClean="0"/>
              <a:t>4/6/2024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7CEF62-F90C-4382-AD13-AEAE2604B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814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đồng</a:t>
            </a:r>
            <a:r>
              <a:rPr lang="en-GB" baseline="0" dirty="0"/>
              <a:t> </a:t>
            </a:r>
            <a:r>
              <a:rPr lang="en-GB" baseline="0" dirty="0" err="1"/>
              <a:t>hồ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đến</a:t>
            </a:r>
            <a:r>
              <a:rPr lang="en-GB" baseline="0" dirty="0"/>
              <a:t>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, </a:t>
            </a:r>
            <a:r>
              <a:rPr lang="en-GB" baseline="0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bàn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đến</a:t>
            </a:r>
            <a:r>
              <a:rPr lang="en-GB" baseline="0" dirty="0"/>
              <a:t> slide </a:t>
            </a:r>
            <a:r>
              <a:rPr lang="en-GB" baseline="0" dirty="0" err="1"/>
              <a:t>tiếp</a:t>
            </a:r>
            <a:r>
              <a:rPr lang="en-GB" baseline="0" dirty="0"/>
              <a:t> </a:t>
            </a:r>
            <a:r>
              <a:rPr lang="en-GB" baseline="0" dirty="0" err="1"/>
              <a:t>theo.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BF1D47-4B35-4E2A-A10B-209887A6A77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1888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đồng</a:t>
            </a:r>
            <a:r>
              <a:rPr lang="en-GB" baseline="0" dirty="0"/>
              <a:t> </a:t>
            </a:r>
            <a:r>
              <a:rPr lang="en-GB" baseline="0" dirty="0" err="1"/>
              <a:t>hồ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BF1D47-4B35-4E2A-A10B-209887A6A77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729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BF1D47-4B35-4E2A-A10B-209887A6A77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1878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BF1D47-4B35-4E2A-A10B-209887A6A77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91334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BF1D47-4B35-4E2A-A10B-209887A6A77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0548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345911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552846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33276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052667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  <a:prstGeom prst="rect">
            <a:avLst/>
          </a:prstGeo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40770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790124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171554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99450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37440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  <a:prstGeom prst="rect">
            <a:avLst/>
          </a:prstGeo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660288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159419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B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6C20F740-5EDF-44C6-F722-2A8189DF78E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7715" y="180484"/>
            <a:ext cx="1256318" cy="125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63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gif"/><Relationship Id="rId10" Type="http://schemas.openxmlformats.org/officeDocument/2006/relationships/image" Target="../media/image10.png"/><Relationship Id="rId4" Type="http://schemas.openxmlformats.org/officeDocument/2006/relationships/image" Target="../media/image4.svg"/><Relationship Id="rId9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7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7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7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9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svg"/><Relationship Id="rId5" Type="http://schemas.openxmlformats.org/officeDocument/2006/relationships/image" Target="../media/image93.png"/><Relationship Id="rId4" Type="http://schemas.openxmlformats.org/officeDocument/2006/relationships/image" Target="../media/image5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12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11" Type="http://schemas.openxmlformats.org/officeDocument/2006/relationships/image" Target="../media/image18.gif"/><Relationship Id="rId5" Type="http://schemas.openxmlformats.org/officeDocument/2006/relationships/image" Target="../media/image16.png"/><Relationship Id="rId10" Type="http://schemas.openxmlformats.org/officeDocument/2006/relationships/image" Target="../media/image22.svg"/><Relationship Id="rId4" Type="http://schemas.openxmlformats.org/officeDocument/2006/relationships/image" Target="../media/image13.sv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7.xml"/><Relationship Id="rId3" Type="http://schemas.openxmlformats.org/officeDocument/2006/relationships/image" Target="../media/image2.png"/><Relationship Id="rId7" Type="http://schemas.openxmlformats.org/officeDocument/2006/relationships/image" Target="../media/image4.sv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slide" Target="slide6.xml"/><Relationship Id="rId5" Type="http://schemas.openxmlformats.org/officeDocument/2006/relationships/slide" Target="slide9.xml"/><Relationship Id="rId15" Type="http://schemas.openxmlformats.org/officeDocument/2006/relationships/slide" Target="slide8.xml"/><Relationship Id="rId10" Type="http://schemas.microsoft.com/office/2007/relationships/hdphoto" Target="../media/hdphoto1.wdp"/><Relationship Id="rId4" Type="http://schemas.openxmlformats.org/officeDocument/2006/relationships/image" Target="../media/image18.gif"/><Relationship Id="rId9" Type="http://schemas.openxmlformats.org/officeDocument/2006/relationships/image" Target="../media/image24.png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audio" Target="../media/audio1.wav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microsoft.com/office/2007/relationships/hdphoto" Target="../media/hdphoto2.wdp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slide" Target="slide4.xml"/><Relationship Id="rId10" Type="http://schemas.openxmlformats.org/officeDocument/2006/relationships/image" Target="../media/image33.png"/><Relationship Id="rId4" Type="http://schemas.openxmlformats.org/officeDocument/2006/relationships/image" Target="../media/image2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37.png"/><Relationship Id="rId3" Type="http://schemas.openxmlformats.org/officeDocument/2006/relationships/audio" Target="../media/audio1.wav"/><Relationship Id="rId7" Type="http://schemas.openxmlformats.org/officeDocument/2006/relationships/image" Target="../media/image4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35.png"/><Relationship Id="rId5" Type="http://schemas.openxmlformats.org/officeDocument/2006/relationships/image" Target="../media/image39.png"/><Relationship Id="rId15" Type="http://schemas.openxmlformats.org/officeDocument/2006/relationships/slide" Target="slide4.xml"/><Relationship Id="rId10" Type="http://schemas.openxmlformats.org/officeDocument/2006/relationships/image" Target="../media/image34.png"/><Relationship Id="rId4" Type="http://schemas.openxmlformats.org/officeDocument/2006/relationships/image" Target="../media/image2.png"/><Relationship Id="rId9" Type="http://schemas.openxmlformats.org/officeDocument/2006/relationships/image" Target="../media/image43.png"/><Relationship Id="rId14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37.png"/><Relationship Id="rId3" Type="http://schemas.openxmlformats.org/officeDocument/2006/relationships/audio" Target="../media/audio1.wav"/><Relationship Id="rId7" Type="http://schemas.openxmlformats.org/officeDocument/2006/relationships/image" Target="../media/image47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35.png"/><Relationship Id="rId5" Type="http://schemas.openxmlformats.org/officeDocument/2006/relationships/image" Target="../media/image45.png"/><Relationship Id="rId15" Type="http://schemas.openxmlformats.org/officeDocument/2006/relationships/image" Target="../media/image26.png"/><Relationship Id="rId10" Type="http://schemas.openxmlformats.org/officeDocument/2006/relationships/image" Target="../media/image34.png"/><Relationship Id="rId4" Type="http://schemas.openxmlformats.org/officeDocument/2006/relationships/image" Target="../media/image2.png"/><Relationship Id="rId9" Type="http://schemas.openxmlformats.org/officeDocument/2006/relationships/image" Target="../media/image49.png"/><Relationship Id="rId14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37.png"/><Relationship Id="rId3" Type="http://schemas.openxmlformats.org/officeDocument/2006/relationships/audio" Target="../media/audio1.wav"/><Relationship Id="rId7" Type="http://schemas.openxmlformats.org/officeDocument/2006/relationships/image" Target="../media/image53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35.png"/><Relationship Id="rId5" Type="http://schemas.openxmlformats.org/officeDocument/2006/relationships/image" Target="../media/image51.png"/><Relationship Id="rId15" Type="http://schemas.openxmlformats.org/officeDocument/2006/relationships/image" Target="../media/image56.png"/><Relationship Id="rId10" Type="http://schemas.openxmlformats.org/officeDocument/2006/relationships/image" Target="../media/image34.png"/><Relationship Id="rId4" Type="http://schemas.openxmlformats.org/officeDocument/2006/relationships/image" Target="../media/image2.png"/><Relationship Id="rId9" Type="http://schemas.openxmlformats.org/officeDocument/2006/relationships/image" Target="../media/image55.png"/><Relationship Id="rId14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4" Type="http://schemas.openxmlformats.org/officeDocument/2006/relationships/image" Target="../media/image13.svg"/><Relationship Id="rId9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82834" y="-31811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7"/>
                </a:lnTo>
                <a:lnTo>
                  <a:pt x="0" y="10334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5860" y="10459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8"/>
                </a:lnTo>
                <a:lnTo>
                  <a:pt x="0" y="103347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807330" y="459890"/>
            <a:ext cx="8371601" cy="4978400"/>
          </a:xfrm>
          <a:custGeom>
            <a:avLst/>
            <a:gdLst>
              <a:gd name="connsiteX0" fmla="*/ 0 w 11404360"/>
              <a:gd name="connsiteY0" fmla="*/ 1130323 h 6781800"/>
              <a:gd name="connsiteX1" fmla="*/ 1130323 w 11404360"/>
              <a:gd name="connsiteY1" fmla="*/ 0 h 6781800"/>
              <a:gd name="connsiteX2" fmla="*/ 10274037 w 11404360"/>
              <a:gd name="connsiteY2" fmla="*/ 0 h 6781800"/>
              <a:gd name="connsiteX3" fmla="*/ 11404360 w 11404360"/>
              <a:gd name="connsiteY3" fmla="*/ 1130323 h 6781800"/>
              <a:gd name="connsiteX4" fmla="*/ 11404360 w 11404360"/>
              <a:gd name="connsiteY4" fmla="*/ 5651477 h 6781800"/>
              <a:gd name="connsiteX5" fmla="*/ 10274037 w 11404360"/>
              <a:gd name="connsiteY5" fmla="*/ 6781800 h 6781800"/>
              <a:gd name="connsiteX6" fmla="*/ 1130323 w 11404360"/>
              <a:gd name="connsiteY6" fmla="*/ 6781800 h 6781800"/>
              <a:gd name="connsiteX7" fmla="*/ 0 w 11404360"/>
              <a:gd name="connsiteY7" fmla="*/ 5651477 h 6781800"/>
              <a:gd name="connsiteX8" fmla="*/ 0 w 11404360"/>
              <a:gd name="connsiteY8" fmla="*/ 1130323 h 6781800"/>
              <a:gd name="connsiteX0" fmla="*/ 0 w 11404360"/>
              <a:gd name="connsiteY0" fmla="*/ 1489467 h 7140944"/>
              <a:gd name="connsiteX1" fmla="*/ 1130323 w 11404360"/>
              <a:gd name="connsiteY1" fmla="*/ 359144 h 7140944"/>
              <a:gd name="connsiteX2" fmla="*/ 10274037 w 11404360"/>
              <a:gd name="connsiteY2" fmla="*/ 359144 h 7140944"/>
              <a:gd name="connsiteX3" fmla="*/ 11404360 w 11404360"/>
              <a:gd name="connsiteY3" fmla="*/ 1489467 h 7140944"/>
              <a:gd name="connsiteX4" fmla="*/ 11404360 w 11404360"/>
              <a:gd name="connsiteY4" fmla="*/ 6010621 h 7140944"/>
              <a:gd name="connsiteX5" fmla="*/ 10274037 w 11404360"/>
              <a:gd name="connsiteY5" fmla="*/ 7140944 h 7140944"/>
              <a:gd name="connsiteX6" fmla="*/ 1130323 w 11404360"/>
              <a:gd name="connsiteY6" fmla="*/ 7140944 h 7140944"/>
              <a:gd name="connsiteX7" fmla="*/ 0 w 11404360"/>
              <a:gd name="connsiteY7" fmla="*/ 6010621 h 7140944"/>
              <a:gd name="connsiteX8" fmla="*/ 0 w 11404360"/>
              <a:gd name="connsiteY8" fmla="*/ 1489467 h 7140944"/>
              <a:gd name="connsiteX0" fmla="*/ 0 w 11404360"/>
              <a:gd name="connsiteY0" fmla="*/ 1489467 h 7140944"/>
              <a:gd name="connsiteX1" fmla="*/ 1130323 w 11404360"/>
              <a:gd name="connsiteY1" fmla="*/ 359144 h 7140944"/>
              <a:gd name="connsiteX2" fmla="*/ 10274037 w 11404360"/>
              <a:gd name="connsiteY2" fmla="*/ 359144 h 7140944"/>
              <a:gd name="connsiteX3" fmla="*/ 11404360 w 11404360"/>
              <a:gd name="connsiteY3" fmla="*/ 1489467 h 7140944"/>
              <a:gd name="connsiteX4" fmla="*/ 11404360 w 11404360"/>
              <a:gd name="connsiteY4" fmla="*/ 6010621 h 7140944"/>
              <a:gd name="connsiteX5" fmla="*/ 10274037 w 11404360"/>
              <a:gd name="connsiteY5" fmla="*/ 7140944 h 7140944"/>
              <a:gd name="connsiteX6" fmla="*/ 1130323 w 11404360"/>
              <a:gd name="connsiteY6" fmla="*/ 7140944 h 7140944"/>
              <a:gd name="connsiteX7" fmla="*/ 0 w 11404360"/>
              <a:gd name="connsiteY7" fmla="*/ 6010621 h 7140944"/>
              <a:gd name="connsiteX8" fmla="*/ 0 w 11404360"/>
              <a:gd name="connsiteY8" fmla="*/ 1489467 h 7140944"/>
              <a:gd name="connsiteX0" fmla="*/ 0 w 11990332"/>
              <a:gd name="connsiteY0" fmla="*/ 1489467 h 7140944"/>
              <a:gd name="connsiteX1" fmla="*/ 1130323 w 11990332"/>
              <a:gd name="connsiteY1" fmla="*/ 359144 h 7140944"/>
              <a:gd name="connsiteX2" fmla="*/ 10274037 w 11990332"/>
              <a:gd name="connsiteY2" fmla="*/ 359144 h 7140944"/>
              <a:gd name="connsiteX3" fmla="*/ 11404360 w 11990332"/>
              <a:gd name="connsiteY3" fmla="*/ 1489467 h 7140944"/>
              <a:gd name="connsiteX4" fmla="*/ 11404360 w 11990332"/>
              <a:gd name="connsiteY4" fmla="*/ 6010621 h 7140944"/>
              <a:gd name="connsiteX5" fmla="*/ 10274037 w 11990332"/>
              <a:gd name="connsiteY5" fmla="*/ 7140944 h 7140944"/>
              <a:gd name="connsiteX6" fmla="*/ 1130323 w 11990332"/>
              <a:gd name="connsiteY6" fmla="*/ 7140944 h 7140944"/>
              <a:gd name="connsiteX7" fmla="*/ 0 w 11990332"/>
              <a:gd name="connsiteY7" fmla="*/ 6010621 h 7140944"/>
              <a:gd name="connsiteX8" fmla="*/ 0 w 11990332"/>
              <a:gd name="connsiteY8" fmla="*/ 1489467 h 7140944"/>
              <a:gd name="connsiteX0" fmla="*/ 567069 w 12557401"/>
              <a:gd name="connsiteY0" fmla="*/ 1489467 h 7140944"/>
              <a:gd name="connsiteX1" fmla="*/ 1697392 w 12557401"/>
              <a:gd name="connsiteY1" fmla="*/ 359144 h 7140944"/>
              <a:gd name="connsiteX2" fmla="*/ 10841106 w 12557401"/>
              <a:gd name="connsiteY2" fmla="*/ 359144 h 7140944"/>
              <a:gd name="connsiteX3" fmla="*/ 11971429 w 12557401"/>
              <a:gd name="connsiteY3" fmla="*/ 1489467 h 7140944"/>
              <a:gd name="connsiteX4" fmla="*/ 11971429 w 12557401"/>
              <a:gd name="connsiteY4" fmla="*/ 6010621 h 7140944"/>
              <a:gd name="connsiteX5" fmla="*/ 10841106 w 12557401"/>
              <a:gd name="connsiteY5" fmla="*/ 7140944 h 7140944"/>
              <a:gd name="connsiteX6" fmla="*/ 1697392 w 12557401"/>
              <a:gd name="connsiteY6" fmla="*/ 7140944 h 7140944"/>
              <a:gd name="connsiteX7" fmla="*/ 567069 w 12557401"/>
              <a:gd name="connsiteY7" fmla="*/ 6010621 h 7140944"/>
              <a:gd name="connsiteX8" fmla="*/ 567069 w 12557401"/>
              <a:gd name="connsiteY8" fmla="*/ 1489467 h 7140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57401" h="7140944">
                <a:moveTo>
                  <a:pt x="567069" y="1489467"/>
                </a:moveTo>
                <a:cubicBezTo>
                  <a:pt x="567069" y="865207"/>
                  <a:pt x="1073132" y="359144"/>
                  <a:pt x="1697392" y="359144"/>
                </a:cubicBezTo>
                <a:cubicBezTo>
                  <a:pt x="5510842" y="-448931"/>
                  <a:pt x="7793201" y="359144"/>
                  <a:pt x="10841106" y="359144"/>
                </a:cubicBezTo>
                <a:cubicBezTo>
                  <a:pt x="10784882" y="316614"/>
                  <a:pt x="11971429" y="865207"/>
                  <a:pt x="11971429" y="1489467"/>
                </a:cubicBezTo>
                <a:cubicBezTo>
                  <a:pt x="11971429" y="2996518"/>
                  <a:pt x="13289866" y="4333450"/>
                  <a:pt x="11971429" y="6010621"/>
                </a:cubicBezTo>
                <a:cubicBezTo>
                  <a:pt x="11971429" y="6634881"/>
                  <a:pt x="11465366" y="7140944"/>
                  <a:pt x="10841106" y="7140944"/>
                </a:cubicBezTo>
                <a:lnTo>
                  <a:pt x="1697392" y="7140944"/>
                </a:lnTo>
                <a:cubicBezTo>
                  <a:pt x="1073132" y="7140944"/>
                  <a:pt x="567069" y="6634881"/>
                  <a:pt x="567069" y="6010621"/>
                </a:cubicBezTo>
                <a:cubicBezTo>
                  <a:pt x="-708838" y="4312184"/>
                  <a:pt x="567069" y="2996518"/>
                  <a:pt x="567069" y="1489467"/>
                </a:cubicBezTo>
                <a:close/>
              </a:path>
            </a:pathLst>
          </a:custGeom>
          <a:solidFill>
            <a:srgbClr val="FFDD30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-1233254" y="5355393"/>
            <a:ext cx="13786986" cy="6910727"/>
          </a:xfrm>
          <a:custGeom>
            <a:avLst/>
            <a:gdLst/>
            <a:ahLst/>
            <a:cxnLst/>
            <a:rect l="l" t="t" r="r" b="b"/>
            <a:pathLst>
              <a:path w="20680479" h="10366090">
                <a:moveTo>
                  <a:pt x="0" y="0"/>
                </a:moveTo>
                <a:lnTo>
                  <a:pt x="20680479" y="0"/>
                </a:lnTo>
                <a:lnTo>
                  <a:pt x="20680479" y="10366091"/>
                </a:lnTo>
                <a:lnTo>
                  <a:pt x="0" y="103660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8433087">
            <a:off x="1092007" y="1353182"/>
            <a:ext cx="2298939" cy="1075157"/>
          </a:xfrm>
          <a:prstGeom prst="rect">
            <a:avLst/>
          </a:prstGeom>
        </p:spPr>
      </p:pic>
      <p:pic>
        <p:nvPicPr>
          <p:cNvPr id="38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3284634">
            <a:off x="8021349" y="1158163"/>
            <a:ext cx="2298939" cy="1075157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>
            <a:off x="685800" y="4159188"/>
            <a:ext cx="880693" cy="2013012"/>
          </a:xfrm>
          <a:custGeom>
            <a:avLst/>
            <a:gdLst/>
            <a:ahLst/>
            <a:cxnLst/>
            <a:rect l="l" t="t" r="r" b="b"/>
            <a:pathLst>
              <a:path w="1321039" h="3019518">
                <a:moveTo>
                  <a:pt x="0" y="0"/>
                </a:moveTo>
                <a:lnTo>
                  <a:pt x="1321039" y="0"/>
                </a:lnTo>
                <a:lnTo>
                  <a:pt x="1321039" y="3019518"/>
                </a:lnTo>
                <a:lnTo>
                  <a:pt x="0" y="30195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0037875" y="3562579"/>
            <a:ext cx="1903747" cy="2974604"/>
          </a:xfrm>
          <a:custGeom>
            <a:avLst/>
            <a:gdLst/>
            <a:ahLst/>
            <a:cxnLst/>
            <a:rect l="l" t="t" r="r" b="b"/>
            <a:pathLst>
              <a:path w="2855620" h="4461906">
                <a:moveTo>
                  <a:pt x="0" y="0"/>
                </a:moveTo>
                <a:lnTo>
                  <a:pt x="2855620" y="0"/>
                </a:lnTo>
                <a:lnTo>
                  <a:pt x="2855620" y="4461906"/>
                </a:lnTo>
                <a:lnTo>
                  <a:pt x="0" y="44619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FA0C87-BB10-216C-F9CF-48A2D52B4F1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1070" y="682977"/>
            <a:ext cx="3379562" cy="14272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80FFAF5-353F-D091-3490-6CF36B333C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69846" y="2567356"/>
            <a:ext cx="7608467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98053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84698" y="55275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7"/>
                </a:lnTo>
                <a:lnTo>
                  <a:pt x="0" y="103347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53147" y="-41310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8"/>
                </a:lnTo>
                <a:lnTo>
                  <a:pt x="0" y="103347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ound Same Side Corner Rectangle 12"/>
          <p:cNvSpPr/>
          <p:nvPr/>
        </p:nvSpPr>
        <p:spPr>
          <a:xfrm>
            <a:off x="253147" y="874486"/>
            <a:ext cx="11585117" cy="5735417"/>
          </a:xfrm>
          <a:prstGeom prst="round2SameRect">
            <a:avLst>
              <a:gd name="adj1" fmla="val 5570"/>
              <a:gd name="adj2" fmla="val 0"/>
            </a:avLst>
          </a:prstGeom>
          <a:solidFill>
            <a:schemeClr val="bg1"/>
          </a:solidFill>
          <a:ln>
            <a:solidFill>
              <a:srgbClr val="2B1A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265175" y="168293"/>
            <a:ext cx="9561061" cy="970613"/>
            <a:chOff x="6798553" y="311025"/>
            <a:chExt cx="8871481" cy="1970512"/>
          </a:xfrm>
        </p:grpSpPr>
        <p:sp>
          <p:nvSpPr>
            <p:cNvPr id="15" name="Round Diagonal Corner Rectangle 11"/>
            <p:cNvSpPr/>
            <p:nvPr/>
          </p:nvSpPr>
          <p:spPr>
            <a:xfrm>
              <a:off x="7415800" y="311025"/>
              <a:ext cx="7400369" cy="1970512"/>
            </a:xfrm>
            <a:custGeom>
              <a:avLst/>
              <a:gdLst>
                <a:gd name="connsiteX0" fmla="*/ 1119468 w 10003287"/>
                <a:gd name="connsiteY0" fmla="*/ 0 h 6716675"/>
                <a:gd name="connsiteX1" fmla="*/ 10003287 w 10003287"/>
                <a:gd name="connsiteY1" fmla="*/ 0 h 6716675"/>
                <a:gd name="connsiteX2" fmla="*/ 10003287 w 10003287"/>
                <a:gd name="connsiteY2" fmla="*/ 0 h 6716675"/>
                <a:gd name="connsiteX3" fmla="*/ 10003287 w 10003287"/>
                <a:gd name="connsiteY3" fmla="*/ 5597207 h 6716675"/>
                <a:gd name="connsiteX4" fmla="*/ 8883819 w 10003287"/>
                <a:gd name="connsiteY4" fmla="*/ 6716675 h 6716675"/>
                <a:gd name="connsiteX5" fmla="*/ 0 w 10003287"/>
                <a:gd name="connsiteY5" fmla="*/ 6716675 h 6716675"/>
                <a:gd name="connsiteX6" fmla="*/ 0 w 10003287"/>
                <a:gd name="connsiteY6" fmla="*/ 6716675 h 6716675"/>
                <a:gd name="connsiteX7" fmla="*/ 0 w 10003287"/>
                <a:gd name="connsiteY7" fmla="*/ 1119468 h 6716675"/>
                <a:gd name="connsiteX8" fmla="*/ 1119468 w 10003287"/>
                <a:gd name="connsiteY8" fmla="*/ 0 h 6716675"/>
                <a:gd name="connsiteX0" fmla="*/ 1119468 w 10003287"/>
                <a:gd name="connsiteY0" fmla="*/ 203200 h 6919875"/>
                <a:gd name="connsiteX1" fmla="*/ 10003287 w 10003287"/>
                <a:gd name="connsiteY1" fmla="*/ 203200 h 6919875"/>
                <a:gd name="connsiteX2" fmla="*/ 10003287 w 10003287"/>
                <a:gd name="connsiteY2" fmla="*/ 203200 h 6919875"/>
                <a:gd name="connsiteX3" fmla="*/ 10003287 w 10003287"/>
                <a:gd name="connsiteY3" fmla="*/ 5800407 h 6919875"/>
                <a:gd name="connsiteX4" fmla="*/ 8883819 w 10003287"/>
                <a:gd name="connsiteY4" fmla="*/ 6919875 h 6919875"/>
                <a:gd name="connsiteX5" fmla="*/ 0 w 10003287"/>
                <a:gd name="connsiteY5" fmla="*/ 6919875 h 6919875"/>
                <a:gd name="connsiteX6" fmla="*/ 0 w 10003287"/>
                <a:gd name="connsiteY6" fmla="*/ 6919875 h 6919875"/>
                <a:gd name="connsiteX7" fmla="*/ 0 w 10003287"/>
                <a:gd name="connsiteY7" fmla="*/ 1322668 h 6919875"/>
                <a:gd name="connsiteX8" fmla="*/ 1119468 w 10003287"/>
                <a:gd name="connsiteY8" fmla="*/ 203200 h 6919875"/>
                <a:gd name="connsiteX0" fmla="*/ 1119468 w 10329858"/>
                <a:gd name="connsiteY0" fmla="*/ 203200 h 6919875"/>
                <a:gd name="connsiteX1" fmla="*/ 10003287 w 10329858"/>
                <a:gd name="connsiteY1" fmla="*/ 203200 h 6919875"/>
                <a:gd name="connsiteX2" fmla="*/ 10329858 w 10329858"/>
                <a:gd name="connsiteY2" fmla="*/ 301171 h 6919875"/>
                <a:gd name="connsiteX3" fmla="*/ 10003287 w 10329858"/>
                <a:gd name="connsiteY3" fmla="*/ 5800407 h 6919875"/>
                <a:gd name="connsiteX4" fmla="*/ 8883819 w 10329858"/>
                <a:gd name="connsiteY4" fmla="*/ 6919875 h 6919875"/>
                <a:gd name="connsiteX5" fmla="*/ 0 w 10329858"/>
                <a:gd name="connsiteY5" fmla="*/ 6919875 h 6919875"/>
                <a:gd name="connsiteX6" fmla="*/ 0 w 10329858"/>
                <a:gd name="connsiteY6" fmla="*/ 6919875 h 6919875"/>
                <a:gd name="connsiteX7" fmla="*/ 0 w 10329858"/>
                <a:gd name="connsiteY7" fmla="*/ 1322668 h 6919875"/>
                <a:gd name="connsiteX8" fmla="*/ 1119468 w 10329858"/>
                <a:gd name="connsiteY8" fmla="*/ 203200 h 6919875"/>
                <a:gd name="connsiteX0" fmla="*/ 1119468 w 10585610"/>
                <a:gd name="connsiteY0" fmla="*/ 203200 h 6919875"/>
                <a:gd name="connsiteX1" fmla="*/ 10003287 w 10585610"/>
                <a:gd name="connsiteY1" fmla="*/ 203200 h 6919875"/>
                <a:gd name="connsiteX2" fmla="*/ 10329858 w 10585610"/>
                <a:gd name="connsiteY2" fmla="*/ 301171 h 6919875"/>
                <a:gd name="connsiteX3" fmla="*/ 10003287 w 10585610"/>
                <a:gd name="connsiteY3" fmla="*/ 5800407 h 6919875"/>
                <a:gd name="connsiteX4" fmla="*/ 8883819 w 10585610"/>
                <a:gd name="connsiteY4" fmla="*/ 6919875 h 6919875"/>
                <a:gd name="connsiteX5" fmla="*/ 0 w 10585610"/>
                <a:gd name="connsiteY5" fmla="*/ 6919875 h 6919875"/>
                <a:gd name="connsiteX6" fmla="*/ 0 w 10585610"/>
                <a:gd name="connsiteY6" fmla="*/ 6919875 h 6919875"/>
                <a:gd name="connsiteX7" fmla="*/ 0 w 10585610"/>
                <a:gd name="connsiteY7" fmla="*/ 1322668 h 6919875"/>
                <a:gd name="connsiteX8" fmla="*/ 1119468 w 10585610"/>
                <a:gd name="connsiteY8" fmla="*/ 203200 h 6919875"/>
                <a:gd name="connsiteX0" fmla="*/ 1772611 w 11238753"/>
                <a:gd name="connsiteY0" fmla="*/ 203200 h 6919875"/>
                <a:gd name="connsiteX1" fmla="*/ 10656430 w 11238753"/>
                <a:gd name="connsiteY1" fmla="*/ 203200 h 6919875"/>
                <a:gd name="connsiteX2" fmla="*/ 10983001 w 11238753"/>
                <a:gd name="connsiteY2" fmla="*/ 301171 h 6919875"/>
                <a:gd name="connsiteX3" fmla="*/ 10656430 w 11238753"/>
                <a:gd name="connsiteY3" fmla="*/ 5800407 h 6919875"/>
                <a:gd name="connsiteX4" fmla="*/ 9536962 w 11238753"/>
                <a:gd name="connsiteY4" fmla="*/ 6919875 h 6919875"/>
                <a:gd name="connsiteX5" fmla="*/ 653143 w 11238753"/>
                <a:gd name="connsiteY5" fmla="*/ 6919875 h 6919875"/>
                <a:gd name="connsiteX6" fmla="*/ 0 w 11238753"/>
                <a:gd name="connsiteY6" fmla="*/ 6854561 h 6919875"/>
                <a:gd name="connsiteX7" fmla="*/ 653143 w 11238753"/>
                <a:gd name="connsiteY7" fmla="*/ 1322668 h 6919875"/>
                <a:gd name="connsiteX8" fmla="*/ 1772611 w 11238753"/>
                <a:gd name="connsiteY8" fmla="*/ 203200 h 6919875"/>
                <a:gd name="connsiteX0" fmla="*/ 1772611 w 11238753"/>
                <a:gd name="connsiteY0" fmla="*/ 203200 h 7427875"/>
                <a:gd name="connsiteX1" fmla="*/ 10656430 w 11238753"/>
                <a:gd name="connsiteY1" fmla="*/ 203200 h 7427875"/>
                <a:gd name="connsiteX2" fmla="*/ 10983001 w 11238753"/>
                <a:gd name="connsiteY2" fmla="*/ 301171 h 7427875"/>
                <a:gd name="connsiteX3" fmla="*/ 10656430 w 11238753"/>
                <a:gd name="connsiteY3" fmla="*/ 5800407 h 7427875"/>
                <a:gd name="connsiteX4" fmla="*/ 9536962 w 11238753"/>
                <a:gd name="connsiteY4" fmla="*/ 6919875 h 7427875"/>
                <a:gd name="connsiteX5" fmla="*/ 653143 w 11238753"/>
                <a:gd name="connsiteY5" fmla="*/ 6919875 h 7427875"/>
                <a:gd name="connsiteX6" fmla="*/ 0 w 11238753"/>
                <a:gd name="connsiteY6" fmla="*/ 6854561 h 7427875"/>
                <a:gd name="connsiteX7" fmla="*/ 653143 w 11238753"/>
                <a:gd name="connsiteY7" fmla="*/ 1322668 h 7427875"/>
                <a:gd name="connsiteX8" fmla="*/ 1772611 w 11238753"/>
                <a:gd name="connsiteY8" fmla="*/ 203200 h 7427875"/>
                <a:gd name="connsiteX0" fmla="*/ 1840454 w 11306596"/>
                <a:gd name="connsiteY0" fmla="*/ 203200 h 7427875"/>
                <a:gd name="connsiteX1" fmla="*/ 10724273 w 11306596"/>
                <a:gd name="connsiteY1" fmla="*/ 203200 h 7427875"/>
                <a:gd name="connsiteX2" fmla="*/ 11050844 w 11306596"/>
                <a:gd name="connsiteY2" fmla="*/ 301171 h 7427875"/>
                <a:gd name="connsiteX3" fmla="*/ 10724273 w 11306596"/>
                <a:gd name="connsiteY3" fmla="*/ 5800407 h 7427875"/>
                <a:gd name="connsiteX4" fmla="*/ 9604805 w 11306596"/>
                <a:gd name="connsiteY4" fmla="*/ 6919875 h 7427875"/>
                <a:gd name="connsiteX5" fmla="*/ 720986 w 11306596"/>
                <a:gd name="connsiteY5" fmla="*/ 6919875 h 7427875"/>
                <a:gd name="connsiteX6" fmla="*/ 67843 w 11306596"/>
                <a:gd name="connsiteY6" fmla="*/ 6854561 h 7427875"/>
                <a:gd name="connsiteX7" fmla="*/ 720986 w 11306596"/>
                <a:gd name="connsiteY7" fmla="*/ 1322668 h 7427875"/>
                <a:gd name="connsiteX8" fmla="*/ 1840454 w 11306596"/>
                <a:gd name="connsiteY8" fmla="*/ 203200 h 742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06596" h="7427875">
                  <a:moveTo>
                    <a:pt x="1840454" y="203200"/>
                  </a:moveTo>
                  <a:cubicBezTo>
                    <a:pt x="6369270" y="-254000"/>
                    <a:pt x="7763000" y="203200"/>
                    <a:pt x="10724273" y="203200"/>
                  </a:cubicBezTo>
                  <a:lnTo>
                    <a:pt x="11050844" y="301171"/>
                  </a:lnTo>
                  <a:cubicBezTo>
                    <a:pt x="10941987" y="2134250"/>
                    <a:pt x="11878159" y="4457185"/>
                    <a:pt x="10724273" y="5800407"/>
                  </a:cubicBezTo>
                  <a:cubicBezTo>
                    <a:pt x="10724273" y="6418672"/>
                    <a:pt x="10223070" y="6919875"/>
                    <a:pt x="9604805" y="6919875"/>
                  </a:cubicBezTo>
                  <a:cubicBezTo>
                    <a:pt x="6643532" y="6919875"/>
                    <a:pt x="4531344" y="8062875"/>
                    <a:pt x="720986" y="6919875"/>
                  </a:cubicBezTo>
                  <a:lnTo>
                    <a:pt x="67843" y="6854561"/>
                  </a:lnTo>
                  <a:cubicBezTo>
                    <a:pt x="285557" y="5010597"/>
                    <a:pt x="-541757" y="2905375"/>
                    <a:pt x="720986" y="1322668"/>
                  </a:cubicBezTo>
                  <a:cubicBezTo>
                    <a:pt x="720986" y="704403"/>
                    <a:pt x="1222189" y="203200"/>
                    <a:pt x="1840454" y="20320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2B1A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/>
                <p:cNvSpPr/>
                <p:nvPr/>
              </p:nvSpPr>
              <p:spPr>
                <a:xfrm>
                  <a:off x="6798553" y="359128"/>
                  <a:ext cx="8871481" cy="181203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60963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600" b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</a:rPr>
                    <a:t>1. </a:t>
                  </a:r>
                  <a:r>
                    <a:rPr lang="en-US" sz="3600" b="1" dirty="0" err="1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Đã</a:t>
                  </a:r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1" dirty="0" err="1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tô</a:t>
                  </a:r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1" dirty="0" err="1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màu</a:t>
                  </a:r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1" dirty="0" err="1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vào</a:t>
                  </a:r>
                  <a:r>
                    <a:rPr kumimoji="0" lang="en-US" sz="3600" b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0" lang="en-US" sz="3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kumimoji="0" lang="en-US" sz="36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𝟓</m:t>
                          </m:r>
                        </m:den>
                      </m:f>
                      <m:r>
                        <a:rPr kumimoji="0" lang="en-US" sz="3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  <m:r>
                        <a:rPr kumimoji="0" lang="en-US" sz="3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𝐡</m:t>
                      </m:r>
                      <m:r>
                        <a:rPr kumimoji="0" lang="en-US" sz="3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ì</m:t>
                      </m:r>
                      <m:r>
                        <a:rPr kumimoji="0" lang="en-US" sz="3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𝐧𝐡</m:t>
                      </m:r>
                      <m:r>
                        <a:rPr kumimoji="0" lang="en-US" sz="3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 </m:t>
                      </m:r>
                      <m:r>
                        <a:rPr kumimoji="0" lang="en-US" sz="3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𝐧</m:t>
                      </m:r>
                      <m:r>
                        <a:rPr kumimoji="0" lang="en-US" sz="3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à</m:t>
                      </m:r>
                      <m:r>
                        <a:rPr kumimoji="0" lang="en-US" sz="3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𝐨</m:t>
                      </m:r>
                      <m:r>
                        <a:rPr kumimoji="0" lang="en-US" sz="3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?</m:t>
                      </m:r>
                    </m:oMath>
                  </a14:m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endParaRPr kumimoji="0" lang="en-GB" sz="36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6" name="Rectangle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98553" y="359128"/>
                  <a:ext cx="8871481" cy="1812035"/>
                </a:xfrm>
                <a:prstGeom prst="rect">
                  <a:avLst/>
                </a:prstGeom>
                <a:blipFill>
                  <a:blip r:embed="rId4"/>
                  <a:stretch>
                    <a:fillRect b="-1020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B12874F1-8AE4-9B89-DF02-163D04A677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520" y="1483652"/>
            <a:ext cx="11176000" cy="3810374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3D1A4FED-2B71-BD8C-FC53-FCD911D6706F}"/>
              </a:ext>
            </a:extLst>
          </p:cNvPr>
          <p:cNvSpPr/>
          <p:nvPr/>
        </p:nvSpPr>
        <p:spPr>
          <a:xfrm>
            <a:off x="9773920" y="1219200"/>
            <a:ext cx="2052320" cy="43078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8767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ti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84698" y="55275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7"/>
                </a:lnTo>
                <a:lnTo>
                  <a:pt x="0" y="10334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53147" y="-41310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8"/>
                </a:lnTo>
                <a:lnTo>
                  <a:pt x="0" y="103347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ound Same Side Corner Rectangle 12"/>
          <p:cNvSpPr/>
          <p:nvPr/>
        </p:nvSpPr>
        <p:spPr>
          <a:xfrm>
            <a:off x="253147" y="874486"/>
            <a:ext cx="11585117" cy="5735417"/>
          </a:xfrm>
          <a:prstGeom prst="round2SameRect">
            <a:avLst>
              <a:gd name="adj1" fmla="val 5570"/>
              <a:gd name="adj2" fmla="val 0"/>
            </a:avLst>
          </a:prstGeom>
          <a:solidFill>
            <a:schemeClr val="bg1"/>
          </a:solidFill>
          <a:ln>
            <a:solidFill>
              <a:srgbClr val="2B1A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864002" y="168293"/>
            <a:ext cx="10509272" cy="1742815"/>
            <a:chOff x="7415800" y="311025"/>
            <a:chExt cx="7400369" cy="2006792"/>
          </a:xfrm>
        </p:grpSpPr>
        <p:sp>
          <p:nvSpPr>
            <p:cNvPr id="15" name="Round Diagonal Corner Rectangle 11"/>
            <p:cNvSpPr/>
            <p:nvPr/>
          </p:nvSpPr>
          <p:spPr>
            <a:xfrm>
              <a:off x="7415800" y="311025"/>
              <a:ext cx="7400369" cy="1970512"/>
            </a:xfrm>
            <a:custGeom>
              <a:avLst/>
              <a:gdLst>
                <a:gd name="connsiteX0" fmla="*/ 1119468 w 10003287"/>
                <a:gd name="connsiteY0" fmla="*/ 0 h 6716675"/>
                <a:gd name="connsiteX1" fmla="*/ 10003287 w 10003287"/>
                <a:gd name="connsiteY1" fmla="*/ 0 h 6716675"/>
                <a:gd name="connsiteX2" fmla="*/ 10003287 w 10003287"/>
                <a:gd name="connsiteY2" fmla="*/ 0 h 6716675"/>
                <a:gd name="connsiteX3" fmla="*/ 10003287 w 10003287"/>
                <a:gd name="connsiteY3" fmla="*/ 5597207 h 6716675"/>
                <a:gd name="connsiteX4" fmla="*/ 8883819 w 10003287"/>
                <a:gd name="connsiteY4" fmla="*/ 6716675 h 6716675"/>
                <a:gd name="connsiteX5" fmla="*/ 0 w 10003287"/>
                <a:gd name="connsiteY5" fmla="*/ 6716675 h 6716675"/>
                <a:gd name="connsiteX6" fmla="*/ 0 w 10003287"/>
                <a:gd name="connsiteY6" fmla="*/ 6716675 h 6716675"/>
                <a:gd name="connsiteX7" fmla="*/ 0 w 10003287"/>
                <a:gd name="connsiteY7" fmla="*/ 1119468 h 6716675"/>
                <a:gd name="connsiteX8" fmla="*/ 1119468 w 10003287"/>
                <a:gd name="connsiteY8" fmla="*/ 0 h 6716675"/>
                <a:gd name="connsiteX0" fmla="*/ 1119468 w 10003287"/>
                <a:gd name="connsiteY0" fmla="*/ 203200 h 6919875"/>
                <a:gd name="connsiteX1" fmla="*/ 10003287 w 10003287"/>
                <a:gd name="connsiteY1" fmla="*/ 203200 h 6919875"/>
                <a:gd name="connsiteX2" fmla="*/ 10003287 w 10003287"/>
                <a:gd name="connsiteY2" fmla="*/ 203200 h 6919875"/>
                <a:gd name="connsiteX3" fmla="*/ 10003287 w 10003287"/>
                <a:gd name="connsiteY3" fmla="*/ 5800407 h 6919875"/>
                <a:gd name="connsiteX4" fmla="*/ 8883819 w 10003287"/>
                <a:gd name="connsiteY4" fmla="*/ 6919875 h 6919875"/>
                <a:gd name="connsiteX5" fmla="*/ 0 w 10003287"/>
                <a:gd name="connsiteY5" fmla="*/ 6919875 h 6919875"/>
                <a:gd name="connsiteX6" fmla="*/ 0 w 10003287"/>
                <a:gd name="connsiteY6" fmla="*/ 6919875 h 6919875"/>
                <a:gd name="connsiteX7" fmla="*/ 0 w 10003287"/>
                <a:gd name="connsiteY7" fmla="*/ 1322668 h 6919875"/>
                <a:gd name="connsiteX8" fmla="*/ 1119468 w 10003287"/>
                <a:gd name="connsiteY8" fmla="*/ 203200 h 6919875"/>
                <a:gd name="connsiteX0" fmla="*/ 1119468 w 10329858"/>
                <a:gd name="connsiteY0" fmla="*/ 203200 h 6919875"/>
                <a:gd name="connsiteX1" fmla="*/ 10003287 w 10329858"/>
                <a:gd name="connsiteY1" fmla="*/ 203200 h 6919875"/>
                <a:gd name="connsiteX2" fmla="*/ 10329858 w 10329858"/>
                <a:gd name="connsiteY2" fmla="*/ 301171 h 6919875"/>
                <a:gd name="connsiteX3" fmla="*/ 10003287 w 10329858"/>
                <a:gd name="connsiteY3" fmla="*/ 5800407 h 6919875"/>
                <a:gd name="connsiteX4" fmla="*/ 8883819 w 10329858"/>
                <a:gd name="connsiteY4" fmla="*/ 6919875 h 6919875"/>
                <a:gd name="connsiteX5" fmla="*/ 0 w 10329858"/>
                <a:gd name="connsiteY5" fmla="*/ 6919875 h 6919875"/>
                <a:gd name="connsiteX6" fmla="*/ 0 w 10329858"/>
                <a:gd name="connsiteY6" fmla="*/ 6919875 h 6919875"/>
                <a:gd name="connsiteX7" fmla="*/ 0 w 10329858"/>
                <a:gd name="connsiteY7" fmla="*/ 1322668 h 6919875"/>
                <a:gd name="connsiteX8" fmla="*/ 1119468 w 10329858"/>
                <a:gd name="connsiteY8" fmla="*/ 203200 h 6919875"/>
                <a:gd name="connsiteX0" fmla="*/ 1119468 w 10585610"/>
                <a:gd name="connsiteY0" fmla="*/ 203200 h 6919875"/>
                <a:gd name="connsiteX1" fmla="*/ 10003287 w 10585610"/>
                <a:gd name="connsiteY1" fmla="*/ 203200 h 6919875"/>
                <a:gd name="connsiteX2" fmla="*/ 10329858 w 10585610"/>
                <a:gd name="connsiteY2" fmla="*/ 301171 h 6919875"/>
                <a:gd name="connsiteX3" fmla="*/ 10003287 w 10585610"/>
                <a:gd name="connsiteY3" fmla="*/ 5800407 h 6919875"/>
                <a:gd name="connsiteX4" fmla="*/ 8883819 w 10585610"/>
                <a:gd name="connsiteY4" fmla="*/ 6919875 h 6919875"/>
                <a:gd name="connsiteX5" fmla="*/ 0 w 10585610"/>
                <a:gd name="connsiteY5" fmla="*/ 6919875 h 6919875"/>
                <a:gd name="connsiteX6" fmla="*/ 0 w 10585610"/>
                <a:gd name="connsiteY6" fmla="*/ 6919875 h 6919875"/>
                <a:gd name="connsiteX7" fmla="*/ 0 w 10585610"/>
                <a:gd name="connsiteY7" fmla="*/ 1322668 h 6919875"/>
                <a:gd name="connsiteX8" fmla="*/ 1119468 w 10585610"/>
                <a:gd name="connsiteY8" fmla="*/ 203200 h 6919875"/>
                <a:gd name="connsiteX0" fmla="*/ 1772611 w 11238753"/>
                <a:gd name="connsiteY0" fmla="*/ 203200 h 6919875"/>
                <a:gd name="connsiteX1" fmla="*/ 10656430 w 11238753"/>
                <a:gd name="connsiteY1" fmla="*/ 203200 h 6919875"/>
                <a:gd name="connsiteX2" fmla="*/ 10983001 w 11238753"/>
                <a:gd name="connsiteY2" fmla="*/ 301171 h 6919875"/>
                <a:gd name="connsiteX3" fmla="*/ 10656430 w 11238753"/>
                <a:gd name="connsiteY3" fmla="*/ 5800407 h 6919875"/>
                <a:gd name="connsiteX4" fmla="*/ 9536962 w 11238753"/>
                <a:gd name="connsiteY4" fmla="*/ 6919875 h 6919875"/>
                <a:gd name="connsiteX5" fmla="*/ 653143 w 11238753"/>
                <a:gd name="connsiteY5" fmla="*/ 6919875 h 6919875"/>
                <a:gd name="connsiteX6" fmla="*/ 0 w 11238753"/>
                <a:gd name="connsiteY6" fmla="*/ 6854561 h 6919875"/>
                <a:gd name="connsiteX7" fmla="*/ 653143 w 11238753"/>
                <a:gd name="connsiteY7" fmla="*/ 1322668 h 6919875"/>
                <a:gd name="connsiteX8" fmla="*/ 1772611 w 11238753"/>
                <a:gd name="connsiteY8" fmla="*/ 203200 h 6919875"/>
                <a:gd name="connsiteX0" fmla="*/ 1772611 w 11238753"/>
                <a:gd name="connsiteY0" fmla="*/ 203200 h 7427875"/>
                <a:gd name="connsiteX1" fmla="*/ 10656430 w 11238753"/>
                <a:gd name="connsiteY1" fmla="*/ 203200 h 7427875"/>
                <a:gd name="connsiteX2" fmla="*/ 10983001 w 11238753"/>
                <a:gd name="connsiteY2" fmla="*/ 301171 h 7427875"/>
                <a:gd name="connsiteX3" fmla="*/ 10656430 w 11238753"/>
                <a:gd name="connsiteY3" fmla="*/ 5800407 h 7427875"/>
                <a:gd name="connsiteX4" fmla="*/ 9536962 w 11238753"/>
                <a:gd name="connsiteY4" fmla="*/ 6919875 h 7427875"/>
                <a:gd name="connsiteX5" fmla="*/ 653143 w 11238753"/>
                <a:gd name="connsiteY5" fmla="*/ 6919875 h 7427875"/>
                <a:gd name="connsiteX6" fmla="*/ 0 w 11238753"/>
                <a:gd name="connsiteY6" fmla="*/ 6854561 h 7427875"/>
                <a:gd name="connsiteX7" fmla="*/ 653143 w 11238753"/>
                <a:gd name="connsiteY7" fmla="*/ 1322668 h 7427875"/>
                <a:gd name="connsiteX8" fmla="*/ 1772611 w 11238753"/>
                <a:gd name="connsiteY8" fmla="*/ 203200 h 7427875"/>
                <a:gd name="connsiteX0" fmla="*/ 1840454 w 11306596"/>
                <a:gd name="connsiteY0" fmla="*/ 203200 h 7427875"/>
                <a:gd name="connsiteX1" fmla="*/ 10724273 w 11306596"/>
                <a:gd name="connsiteY1" fmla="*/ 203200 h 7427875"/>
                <a:gd name="connsiteX2" fmla="*/ 11050844 w 11306596"/>
                <a:gd name="connsiteY2" fmla="*/ 301171 h 7427875"/>
                <a:gd name="connsiteX3" fmla="*/ 10724273 w 11306596"/>
                <a:gd name="connsiteY3" fmla="*/ 5800407 h 7427875"/>
                <a:gd name="connsiteX4" fmla="*/ 9604805 w 11306596"/>
                <a:gd name="connsiteY4" fmla="*/ 6919875 h 7427875"/>
                <a:gd name="connsiteX5" fmla="*/ 720986 w 11306596"/>
                <a:gd name="connsiteY5" fmla="*/ 6919875 h 7427875"/>
                <a:gd name="connsiteX6" fmla="*/ 67843 w 11306596"/>
                <a:gd name="connsiteY6" fmla="*/ 6854561 h 7427875"/>
                <a:gd name="connsiteX7" fmla="*/ 720986 w 11306596"/>
                <a:gd name="connsiteY7" fmla="*/ 1322668 h 7427875"/>
                <a:gd name="connsiteX8" fmla="*/ 1840454 w 11306596"/>
                <a:gd name="connsiteY8" fmla="*/ 203200 h 742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06596" h="7427875">
                  <a:moveTo>
                    <a:pt x="1840454" y="203200"/>
                  </a:moveTo>
                  <a:cubicBezTo>
                    <a:pt x="6369270" y="-254000"/>
                    <a:pt x="7763000" y="203200"/>
                    <a:pt x="10724273" y="203200"/>
                  </a:cubicBezTo>
                  <a:lnTo>
                    <a:pt x="11050844" y="301171"/>
                  </a:lnTo>
                  <a:cubicBezTo>
                    <a:pt x="10941987" y="2134250"/>
                    <a:pt x="11878159" y="4457185"/>
                    <a:pt x="10724273" y="5800407"/>
                  </a:cubicBezTo>
                  <a:cubicBezTo>
                    <a:pt x="10724273" y="6418672"/>
                    <a:pt x="10223070" y="6919875"/>
                    <a:pt x="9604805" y="6919875"/>
                  </a:cubicBezTo>
                  <a:cubicBezTo>
                    <a:pt x="6643532" y="6919875"/>
                    <a:pt x="4531344" y="8062875"/>
                    <a:pt x="720986" y="6919875"/>
                  </a:cubicBezTo>
                  <a:lnTo>
                    <a:pt x="67843" y="6854561"/>
                  </a:lnTo>
                  <a:cubicBezTo>
                    <a:pt x="285557" y="5010597"/>
                    <a:pt x="-541757" y="2905375"/>
                    <a:pt x="720986" y="1322668"/>
                  </a:cubicBezTo>
                  <a:cubicBezTo>
                    <a:pt x="720986" y="704403"/>
                    <a:pt x="1222189" y="203200"/>
                    <a:pt x="1840454" y="20320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2B1A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/>
                <p:cNvSpPr/>
                <p:nvPr/>
              </p:nvSpPr>
              <p:spPr>
                <a:xfrm>
                  <a:off x="7658766" y="470610"/>
                  <a:ext cx="7025641" cy="184720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 algn="just" defTabSz="609630">
                    <a:defRPr/>
                  </a:pPr>
                  <a:r>
                    <a:rPr lang="vi-VN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 </a:t>
                  </a:r>
                  <a:r>
                    <a:rPr lang="en-US" sz="28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b) </a:t>
                  </a:r>
                  <a:r>
                    <a:rPr lang="vi-VN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Phân số thứ nhất là </a:t>
                  </a:r>
                  <a:r>
                    <a:rPr kumimoji="0" lang="en-US" sz="2800" b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ea typeface="Calibri" panose="020F0502020204030204" pitchFamily="34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206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𝟖</m:t>
                          </m:r>
                        </m:den>
                      </m:f>
                    </m:oMath>
                  </a14:m>
                  <a:r>
                    <a:rPr lang="vi-VN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, phân số thứ hai là </a:t>
                  </a:r>
                  <a:r>
                    <a:rPr lang="en-US" sz="2800" b="1" dirty="0">
                      <a:solidFill>
                        <a:srgbClr val="002060"/>
                      </a:solidFill>
                      <a:ea typeface="Calibri" panose="020F0502020204030204" pitchFamily="34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lang="vi-VN" sz="2800" b="1" i="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. Hãy so sánh hai phân số đó. Tính tổng, hiệu, tích, thương của phân số thứ nhất và phân số thứ hai.</a:t>
                  </a:r>
                  <a:endParaRPr kumimoji="0" lang="en-GB" sz="12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6" name="Rectangle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58766" y="470610"/>
                  <a:ext cx="7025641" cy="1847207"/>
                </a:xfrm>
                <a:prstGeom prst="rect">
                  <a:avLst/>
                </a:prstGeom>
                <a:blipFill>
                  <a:blip r:embed="rId3"/>
                  <a:stretch>
                    <a:fillRect l="-1222" r="-1283" b="-757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B2DEFB4-09C7-29D9-9E50-84C11E81AC8B}"/>
                  </a:ext>
                </a:extLst>
              </p:cNvPr>
              <p:cNvSpPr txBox="1"/>
              <p:nvPr/>
            </p:nvSpPr>
            <p:spPr>
              <a:xfrm>
                <a:off x="1178560" y="2052320"/>
                <a:ext cx="9011920" cy="9816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US" sz="4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𝐓𝐚</m:t>
                    </m:r>
                    <m:r>
                      <a:rPr kumimoji="0" lang="en-US" sz="4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  <m:r>
                      <a:rPr kumimoji="0" lang="en-US" sz="4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𝐜</m:t>
                    </m:r>
                    <m:r>
                      <a:rPr kumimoji="0" lang="en-US" sz="40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ó: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0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en-US" sz="40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𝟔</m:t>
                        </m:r>
                      </m:num>
                      <m:den>
                        <m:r>
                          <a:rPr lang="en-US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𝟖</m:t>
                        </m:r>
                      </m:den>
                    </m:f>
                    <m:r>
                      <a:rPr lang="en-US" sz="40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;</m:t>
                    </m:r>
                    <m:f>
                      <m:fPr>
                        <m:ctrlP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 </m:t>
                        </m:r>
                        <m: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𝟕</m:t>
                        </m:r>
                      </m:num>
                      <m:den>
                        <m:r>
                          <a:rPr kumimoji="0" lang="en-US" sz="40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𝟔</m:t>
                        </m:r>
                      </m:num>
                      <m:den>
                        <m:r>
                          <a:rPr lang="en-US" sz="40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𝟖</m:t>
                        </m:r>
                      </m:den>
                    </m:f>
                    <m:r>
                      <a:rPr lang="en-US" sz="40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  <m:r>
                      <a:rPr lang="en-US" sz="40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𝐧</m:t>
                    </m:r>
                    <m:r>
                      <a:rPr lang="en-US" sz="40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ê</m:t>
                    </m:r>
                    <m:r>
                      <a:rPr lang="en-US" sz="40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𝐧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en-US" sz="4000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&gt;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B2DEFB4-09C7-29D9-9E50-84C11E81AC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8560" y="2052320"/>
                <a:ext cx="9011920" cy="981615"/>
              </a:xfrm>
              <a:prstGeom prst="rect">
                <a:avLst/>
              </a:prstGeom>
              <a:blipFill>
                <a:blip r:embed="rId4"/>
                <a:stretch>
                  <a:fillRect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7C568F3-08C8-FA54-7D85-4393E54FF037}"/>
                  </a:ext>
                </a:extLst>
              </p:cNvPr>
              <p:cNvSpPr txBox="1"/>
              <p:nvPr/>
            </p:nvSpPr>
            <p:spPr>
              <a:xfrm>
                <a:off x="619760" y="3423920"/>
                <a:ext cx="6187440" cy="10204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en-US" sz="4000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a:rPr lang="en-US" sz="4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𝟒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𝟔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𝟖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𝟏𝟑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7C568F3-08C8-FA54-7D85-4393E54FF0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760" y="3423920"/>
                <a:ext cx="6187440" cy="1020408"/>
              </a:xfrm>
              <a:prstGeom prst="rect">
                <a:avLst/>
              </a:prstGeom>
              <a:blipFill>
                <a:blip r:embed="rId5"/>
                <a:stretch>
                  <a:fillRect b="-71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0D9631-FF41-6B00-92A6-8120458A45E3}"/>
                  </a:ext>
                </a:extLst>
              </p:cNvPr>
              <p:cNvSpPr txBox="1"/>
              <p:nvPr/>
            </p:nvSpPr>
            <p:spPr>
              <a:xfrm>
                <a:off x="558800" y="4551680"/>
                <a:ext cx="6187440" cy="10204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en-US" sz="4000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a:rPr lang="en-US" sz="4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−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𝟒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𝟔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𝟖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0D9631-FF41-6B00-92A6-8120458A45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800" y="4551680"/>
                <a:ext cx="6187440" cy="1020408"/>
              </a:xfrm>
              <a:prstGeom prst="rect">
                <a:avLst/>
              </a:prstGeom>
              <a:blipFill>
                <a:blip r:embed="rId6"/>
                <a:stretch>
                  <a:fillRect b="-71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84396C4-BA06-B5FA-2E8F-9D4AFD331B2D}"/>
                  </a:ext>
                </a:extLst>
              </p:cNvPr>
              <p:cNvSpPr txBox="1"/>
              <p:nvPr/>
            </p:nvSpPr>
            <p:spPr>
              <a:xfrm>
                <a:off x="7172960" y="3393440"/>
                <a:ext cx="6187440" cy="1017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𝟖</m:t>
                          </m:r>
                        </m:den>
                      </m:f>
                      <m:r>
                        <m:rPr>
                          <m:nor/>
                        </m:rPr>
                        <a:rPr lang="en-US" sz="3200" b="1" dirty="0">
                          <a:solidFill>
                            <a:srgbClr val="FF0000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m:t> </m:t>
                      </m:r>
                      <m:r>
                        <a:rPr lang="en-US" sz="3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𝒙</m:t>
                      </m:r>
                      <m:r>
                        <a:rPr lang="en-US" sz="3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𝟒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𝟐𝟏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𝟑𝟐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84396C4-BA06-B5FA-2E8F-9D4AFD331B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960" y="3393440"/>
                <a:ext cx="6187440" cy="101771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4C48B8C-93CC-49DD-846A-C4171D44C571}"/>
                  </a:ext>
                </a:extLst>
              </p:cNvPr>
              <p:cNvSpPr txBox="1"/>
              <p:nvPr/>
            </p:nvSpPr>
            <p:spPr>
              <a:xfrm>
                <a:off x="7101840" y="4612640"/>
                <a:ext cx="6187440" cy="10204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en-US" sz="4000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a:rPr lang="en-US" sz="4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: 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𝟒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𝟐𝟖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4C48B8C-93CC-49DD-846A-C4171D44C5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1840" y="4612640"/>
                <a:ext cx="6187440" cy="1020408"/>
              </a:xfrm>
              <a:prstGeom prst="rect">
                <a:avLst/>
              </a:prstGeom>
              <a:blipFill>
                <a:blip r:embed="rId8"/>
                <a:stretch>
                  <a:fillRect b="-71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84877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84698" y="55275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7"/>
                </a:lnTo>
                <a:lnTo>
                  <a:pt x="0" y="10334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53147" y="-41310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8"/>
                </a:lnTo>
                <a:lnTo>
                  <a:pt x="0" y="103347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ound Same Side Corner Rectangle 12"/>
          <p:cNvSpPr/>
          <p:nvPr/>
        </p:nvSpPr>
        <p:spPr>
          <a:xfrm>
            <a:off x="253147" y="233681"/>
            <a:ext cx="11585117" cy="6309360"/>
          </a:xfrm>
          <a:prstGeom prst="round2SameRect">
            <a:avLst>
              <a:gd name="adj1" fmla="val 5570"/>
              <a:gd name="adj2" fmla="val 0"/>
            </a:avLst>
          </a:prstGeom>
          <a:solidFill>
            <a:schemeClr val="bg1"/>
          </a:solidFill>
          <a:ln>
            <a:solidFill>
              <a:srgbClr val="2B1A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5CAE43A-0DEF-96FD-1EB0-089F77D5A536}"/>
              </a:ext>
            </a:extLst>
          </p:cNvPr>
          <p:cNvSpPr/>
          <p:nvPr/>
        </p:nvSpPr>
        <p:spPr>
          <a:xfrm>
            <a:off x="407055" y="278534"/>
            <a:ext cx="681335" cy="68603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0FC896-91C2-3D46-8C40-DDFC28651A44}"/>
              </a:ext>
            </a:extLst>
          </p:cNvPr>
          <p:cNvSpPr txBox="1"/>
          <p:nvPr/>
        </p:nvSpPr>
        <p:spPr>
          <a:xfrm>
            <a:off x="1189990" y="150001"/>
            <a:ext cx="10401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59A829-D4F0-8992-1891-195A06B09C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0" y="895820"/>
            <a:ext cx="9997440" cy="1541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35A5444-1D59-03F8-3FB4-B800D602C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0" y="2255932"/>
            <a:ext cx="9875520" cy="13541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AA0046C-620E-776C-3354-1E23AA557B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7920" y="3583641"/>
            <a:ext cx="9662160" cy="13924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F3A686-F464-4DB4-AF7B-B5B31F6226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1279" y="5059680"/>
            <a:ext cx="9471891" cy="129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7040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84698" y="55275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7"/>
                </a:lnTo>
                <a:lnTo>
                  <a:pt x="0" y="10334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53147" y="-41310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8"/>
                </a:lnTo>
                <a:lnTo>
                  <a:pt x="0" y="103347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ound Same Side Corner Rectangle 12"/>
          <p:cNvSpPr/>
          <p:nvPr/>
        </p:nvSpPr>
        <p:spPr>
          <a:xfrm>
            <a:off x="253147" y="471227"/>
            <a:ext cx="11585117" cy="5735417"/>
          </a:xfrm>
          <a:prstGeom prst="round2SameRect">
            <a:avLst>
              <a:gd name="adj1" fmla="val 5570"/>
              <a:gd name="adj2" fmla="val 0"/>
            </a:avLst>
          </a:prstGeom>
          <a:solidFill>
            <a:schemeClr val="bg1"/>
          </a:solidFill>
          <a:ln>
            <a:solidFill>
              <a:srgbClr val="2B1A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F48E7F-6669-2450-1C1A-517F7FAEED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893" y="763740"/>
            <a:ext cx="10663907" cy="16441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A63B969-CC9E-9A18-6182-A1C5172F0762}"/>
                  </a:ext>
                </a:extLst>
              </p:cNvPr>
              <p:cNvSpPr txBox="1"/>
              <p:nvPr/>
            </p:nvSpPr>
            <p:spPr>
              <a:xfrm>
                <a:off x="1036320" y="2397760"/>
                <a:ext cx="2509520" cy="25173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ea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𝟏𝟒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a:rPr lang="en-US" sz="36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</m:t>
                        </m:r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ea typeface="Calibri" panose="020F0502020204030204" pitchFamily="34" charset="0"/>
                </a:endParaRPr>
              </a:p>
              <a:p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𝟏𝟒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</m:oMath>
                </a14:m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A63B969-CC9E-9A18-6182-A1C5172F0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320" y="2397760"/>
                <a:ext cx="2509520" cy="2517356"/>
              </a:xfrm>
              <a:prstGeom prst="rect">
                <a:avLst/>
              </a:prstGeom>
              <a:blipFill>
                <a:blip r:embed="rId4"/>
                <a:stretch>
                  <a:fillRect l="-7282" b="-1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272CB2D-93EC-5A48-9815-125367258F2A}"/>
                  </a:ext>
                </a:extLst>
              </p:cNvPr>
              <p:cNvSpPr txBox="1"/>
              <p:nvPr/>
            </p:nvSpPr>
            <p:spPr>
              <a:xfrm>
                <a:off x="4033520" y="2377440"/>
                <a:ext cx="2509520" cy="25173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ea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𝟏𝟐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a:rPr lang="en-US" sz="36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𝟏𝟐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ea typeface="Calibri" panose="020F0502020204030204" pitchFamily="34" charset="0"/>
                </a:endParaRPr>
              </a:p>
              <a:p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</m:t>
                        </m:r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𝟐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</m:oMath>
                </a14:m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272CB2D-93EC-5A48-9815-125367258F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20" y="2377440"/>
                <a:ext cx="2509520" cy="2517356"/>
              </a:xfrm>
              <a:prstGeom prst="rect">
                <a:avLst/>
              </a:prstGeom>
              <a:blipFill>
                <a:blip r:embed="rId5"/>
                <a:stretch>
                  <a:fillRect l="-7543" b="-1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2C017B-7C55-E983-6FF7-51898661C604}"/>
                  </a:ext>
                </a:extLst>
              </p:cNvPr>
              <p:cNvSpPr txBox="1"/>
              <p:nvPr/>
            </p:nvSpPr>
            <p:spPr>
              <a:xfrm>
                <a:off x="6898640" y="2286000"/>
                <a:ext cx="2509520" cy="22415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ea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𝟒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a:rPr lang="en-US" sz="36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ea typeface="Calibri" panose="020F0502020204030204" pitchFamily="34" charset="0"/>
                </a:endParaRPr>
              </a:p>
              <a:p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𝟑𝟗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𝟒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</m:oMath>
                </a14:m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2C017B-7C55-E983-6FF7-51898661C6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8640" y="2286000"/>
                <a:ext cx="2509520" cy="2241511"/>
              </a:xfrm>
              <a:prstGeom prst="rect">
                <a:avLst/>
              </a:prstGeom>
              <a:blipFill>
                <a:blip r:embed="rId6"/>
                <a:stretch>
                  <a:fillRect l="-75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84E89E-67B2-3F39-C9BB-A7BAE495572F}"/>
                  </a:ext>
                </a:extLst>
              </p:cNvPr>
              <p:cNvSpPr txBox="1"/>
              <p:nvPr/>
            </p:nvSpPr>
            <p:spPr>
              <a:xfrm>
                <a:off x="9398000" y="2286000"/>
                <a:ext cx="2509520" cy="22763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ea typeface="Calibri" panose="020F050202020403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a:rPr lang="en-US" sz="36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𝟐𝟎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ea typeface="Calibri" panose="020F0502020204030204" pitchFamily="34" charset="0"/>
                </a:endParaRPr>
              </a:p>
              <a:p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𝟐𝟔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lang="en-US" sz="3600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</m:oMath>
                </a14:m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84E89E-67B2-3F39-C9BB-A7BAE49557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8000" y="2286000"/>
                <a:ext cx="2509520" cy="2276392"/>
              </a:xfrm>
              <a:prstGeom prst="rect">
                <a:avLst/>
              </a:prstGeom>
              <a:blipFill>
                <a:blip r:embed="rId7"/>
                <a:stretch>
                  <a:fillRect l="-75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6002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84698" y="55275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7"/>
                </a:lnTo>
                <a:lnTo>
                  <a:pt x="0" y="10334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53147" y="-41310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8"/>
                </a:lnTo>
                <a:lnTo>
                  <a:pt x="0" y="103347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ound Same Side Corner Rectangle 12"/>
          <p:cNvSpPr/>
          <p:nvPr/>
        </p:nvSpPr>
        <p:spPr>
          <a:xfrm>
            <a:off x="253147" y="471227"/>
            <a:ext cx="11585117" cy="5735417"/>
          </a:xfrm>
          <a:prstGeom prst="round2SameRect">
            <a:avLst>
              <a:gd name="adj1" fmla="val 5570"/>
              <a:gd name="adj2" fmla="val 0"/>
            </a:avLst>
          </a:prstGeom>
          <a:solidFill>
            <a:schemeClr val="bg1"/>
          </a:solidFill>
          <a:ln>
            <a:solidFill>
              <a:srgbClr val="2B1A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A63B969-CC9E-9A18-6182-A1C5172F0762}"/>
                  </a:ext>
                </a:extLst>
              </p:cNvPr>
              <p:cNvSpPr txBox="1"/>
              <p:nvPr/>
            </p:nvSpPr>
            <p:spPr>
              <a:xfrm>
                <a:off x="1036320" y="2397760"/>
                <a:ext cx="2509520" cy="17010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Calibri" panose="020F0502020204030204" pitchFamily="34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𝟗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𝟏𝟔</m:t>
                        </m:r>
                      </m:den>
                    </m:f>
                    <m:r>
                      <m:rPr>
                        <m:nor/>
                      </m:rPr>
                      <a:rPr kumimoji="0" lang="en-US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 </m:t>
                    </m:r>
                    <m:r>
                      <a:rPr kumimoji="0" lang="en-US" sz="3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− </m:t>
                    </m:r>
                    <m:f>
                      <m:fPr>
                        <m:ctrlP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𝟏𝟔</m:t>
                        </m:r>
                      </m:den>
                    </m:f>
                  </m:oMath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𝟓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𝟏</m:t>
                        </m:r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𝟔</m:t>
                        </m:r>
                      </m:den>
                    </m:f>
                    <m:r>
                      <m:rPr>
                        <m:nor/>
                      </m:rPr>
                      <a:rPr kumimoji="0" lang="en-US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A63B969-CC9E-9A18-6182-A1C5172F0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320" y="2397760"/>
                <a:ext cx="2509520" cy="1701043"/>
              </a:xfrm>
              <a:prstGeom prst="rect">
                <a:avLst/>
              </a:prstGeom>
              <a:blipFill>
                <a:blip r:embed="rId3"/>
                <a:stretch>
                  <a:fillRect l="-7282" b="-50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272CB2D-93EC-5A48-9815-125367258F2A}"/>
                  </a:ext>
                </a:extLst>
              </p:cNvPr>
              <p:cNvSpPr txBox="1"/>
              <p:nvPr/>
            </p:nvSpPr>
            <p:spPr>
              <a:xfrm>
                <a:off x="4033520" y="2377440"/>
                <a:ext cx="2509520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Calibri" panose="020F0502020204030204" pitchFamily="34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𝟐𝟏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kumimoji="0" lang="en-US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 </m:t>
                    </m:r>
                    <m:r>
                      <a:rPr kumimoji="0" lang="en-US" sz="3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− </m:t>
                    </m:r>
                    <m:f>
                      <m:fPr>
                        <m:ctrlP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𝟗</m:t>
                        </m:r>
                      </m:den>
                    </m:f>
                  </m:oMath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𝟏𝟗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kumimoji="0" lang="en-US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272CB2D-93EC-5A48-9815-125367258F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520" y="2377440"/>
                <a:ext cx="2509520" cy="1692771"/>
              </a:xfrm>
              <a:prstGeom prst="rect">
                <a:avLst/>
              </a:prstGeom>
              <a:blipFill>
                <a:blip r:embed="rId4"/>
                <a:stretch>
                  <a:fillRect l="-7543" b="-50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2C017B-7C55-E983-6FF7-51898661C604}"/>
                  </a:ext>
                </a:extLst>
              </p:cNvPr>
              <p:cNvSpPr txBox="1"/>
              <p:nvPr/>
            </p:nvSpPr>
            <p:spPr>
              <a:xfrm>
                <a:off x="6512560" y="2265680"/>
                <a:ext cx="2509520" cy="22763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Calibri" panose="020F0502020204030204" pitchFamily="34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𝟔𝟎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𝟏𝟎</m:t>
                        </m:r>
                      </m:den>
                    </m:f>
                    <m:r>
                      <m:rPr>
                        <m:nor/>
                      </m:rPr>
                      <a:rPr kumimoji="0" lang="en-US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 </m:t>
                    </m:r>
                    <m:r>
                      <a:rPr kumimoji="0" lang="en-US" sz="3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− </m:t>
                    </m:r>
                    <m:f>
                      <m:fPr>
                        <m:ctrlP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𝟏𝟎</m:t>
                        </m:r>
                      </m:den>
                    </m:f>
                  </m:oMath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𝟓𝟕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𝟏𝟎</m:t>
                        </m:r>
                      </m:den>
                    </m:f>
                    <m:r>
                      <m:rPr>
                        <m:nor/>
                      </m:rPr>
                      <a:rPr kumimoji="0" lang="en-US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2C017B-7C55-E983-6FF7-51898661C6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2560" y="2265680"/>
                <a:ext cx="2509520" cy="2276392"/>
              </a:xfrm>
              <a:prstGeom prst="rect">
                <a:avLst/>
              </a:prstGeom>
              <a:blipFill>
                <a:blip r:embed="rId5"/>
                <a:stretch>
                  <a:fillRect l="-7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84E89E-67B2-3F39-C9BB-A7BAE495572F}"/>
                  </a:ext>
                </a:extLst>
              </p:cNvPr>
              <p:cNvSpPr txBox="1"/>
              <p:nvPr/>
            </p:nvSpPr>
            <p:spPr>
              <a:xfrm>
                <a:off x="9042400" y="2245360"/>
                <a:ext cx="2509520" cy="22763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Calibri" panose="020F0502020204030204" pitchFamily="34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𝟏𝟖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kumimoji="0" lang="en-US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 </m:t>
                    </m:r>
                    <m:r>
                      <a:rPr kumimoji="0" lang="en-US" sz="36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− </m:t>
                    </m:r>
                    <m:f>
                      <m:fPr>
                        <m:ctrlP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𝟏𝟎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𝟓</m:t>
                        </m:r>
                      </m:den>
                    </m:f>
                  </m:oMath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𝟖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kumimoji="0" lang="en-US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84E89E-67B2-3F39-C9BB-A7BAE49557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2400" y="2245360"/>
                <a:ext cx="2509520" cy="2276392"/>
              </a:xfrm>
              <a:prstGeom prst="rect">
                <a:avLst/>
              </a:prstGeom>
              <a:blipFill>
                <a:blip r:embed="rId6"/>
                <a:stretch>
                  <a:fillRect l="-7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8FEFE34F-BA07-F19F-9EE7-489556AEC0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360" y="681132"/>
            <a:ext cx="9875520" cy="135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5216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84698" y="55275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7"/>
                </a:lnTo>
                <a:lnTo>
                  <a:pt x="0" y="10334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53147" y="-41310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8"/>
                </a:lnTo>
                <a:lnTo>
                  <a:pt x="0" y="103347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ound Same Side Corner Rectangle 12"/>
          <p:cNvSpPr/>
          <p:nvPr/>
        </p:nvSpPr>
        <p:spPr>
          <a:xfrm>
            <a:off x="253147" y="471227"/>
            <a:ext cx="11585117" cy="5735417"/>
          </a:xfrm>
          <a:prstGeom prst="round2SameRect">
            <a:avLst>
              <a:gd name="adj1" fmla="val 5570"/>
              <a:gd name="adj2" fmla="val 0"/>
            </a:avLst>
          </a:prstGeom>
          <a:solidFill>
            <a:schemeClr val="bg1"/>
          </a:solidFill>
          <a:ln>
            <a:solidFill>
              <a:srgbClr val="2B1A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A63B969-CC9E-9A18-6182-A1C5172F0762}"/>
                  </a:ext>
                </a:extLst>
              </p:cNvPr>
              <p:cNvSpPr txBox="1"/>
              <p:nvPr/>
            </p:nvSpPr>
            <p:spPr>
              <a:xfrm>
                <a:off x="1422400" y="2225040"/>
                <a:ext cx="2509520" cy="10677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Calibri" panose="020F0502020204030204" pitchFamily="34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𝟖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𝟐𝟕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A63B969-CC9E-9A18-6182-A1C5172F0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2400" y="2225040"/>
                <a:ext cx="2509520" cy="1067728"/>
              </a:xfrm>
              <a:prstGeom prst="rect">
                <a:avLst/>
              </a:prstGeom>
              <a:blipFill>
                <a:blip r:embed="rId3"/>
                <a:stretch>
                  <a:fillRect l="-9709" b="-13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272CB2D-93EC-5A48-9815-125367258F2A}"/>
                  </a:ext>
                </a:extLst>
              </p:cNvPr>
              <p:cNvSpPr txBox="1"/>
              <p:nvPr/>
            </p:nvSpPr>
            <p:spPr>
              <a:xfrm>
                <a:off x="4196080" y="2184400"/>
                <a:ext cx="2509520" cy="18739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Calibri" panose="020F0502020204030204" pitchFamily="34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𝟑𝟓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𝟐𝟎</m:t>
                        </m:r>
                      </m:den>
                    </m:f>
                  </m:oMath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𝟒</m:t>
                        </m:r>
                      </m:den>
                    </m:f>
                    <m:r>
                      <m:rPr>
                        <m:nor/>
                      </m:rPr>
                      <a:rPr kumimoji="0" 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272CB2D-93EC-5A48-9815-125367258F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6080" y="2184400"/>
                <a:ext cx="2509520" cy="1873911"/>
              </a:xfrm>
              <a:prstGeom prst="rect">
                <a:avLst/>
              </a:prstGeom>
              <a:blipFill>
                <a:blip r:embed="rId4"/>
                <a:stretch>
                  <a:fillRect l="-8495" b="-5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2C017B-7C55-E983-6FF7-51898661C604}"/>
                  </a:ext>
                </a:extLst>
              </p:cNvPr>
              <p:cNvSpPr txBox="1"/>
              <p:nvPr/>
            </p:nvSpPr>
            <p:spPr>
              <a:xfrm>
                <a:off x="6512560" y="2265680"/>
                <a:ext cx="2509520" cy="24900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Calibri" panose="020F0502020204030204" pitchFamily="34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𝟓𝟐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𝟏𝟒</m:t>
                        </m:r>
                      </m:den>
                    </m:f>
                  </m:oMath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𝟐𝟔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𝟕</m:t>
                        </m:r>
                      </m:den>
                    </m:f>
                    <m:r>
                      <m:rPr>
                        <m:nor/>
                      </m:rPr>
                      <a:rPr kumimoji="0" 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2C017B-7C55-E983-6FF7-51898661C6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2560" y="2265680"/>
                <a:ext cx="2509520" cy="2490041"/>
              </a:xfrm>
              <a:prstGeom prst="rect">
                <a:avLst/>
              </a:prstGeom>
              <a:blipFill>
                <a:blip r:embed="rId5"/>
                <a:stretch>
                  <a:fillRect l="-84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84E89E-67B2-3F39-C9BB-A7BAE495572F}"/>
                  </a:ext>
                </a:extLst>
              </p:cNvPr>
              <p:cNvSpPr txBox="1"/>
              <p:nvPr/>
            </p:nvSpPr>
            <p:spPr>
              <a:xfrm>
                <a:off x="9398000" y="2143760"/>
                <a:ext cx="2509520" cy="10677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Calibri" panose="020F0502020204030204" pitchFamily="34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𝟏𝟎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𝟕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84E89E-67B2-3F39-C9BB-A7BAE49557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8000" y="2143760"/>
                <a:ext cx="2509520" cy="1067728"/>
              </a:xfrm>
              <a:prstGeom prst="rect">
                <a:avLst/>
              </a:prstGeom>
              <a:blipFill>
                <a:blip r:embed="rId6"/>
                <a:stretch>
                  <a:fillRect l="-9976" b="-13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2A4D5BB0-17CF-EEBC-36A7-399C79AAB2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200" y="586441"/>
            <a:ext cx="10444480" cy="150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5897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84698" y="55275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7"/>
                </a:lnTo>
                <a:lnTo>
                  <a:pt x="0" y="10334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53147" y="-41310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8"/>
                </a:lnTo>
                <a:lnTo>
                  <a:pt x="0" y="103347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ound Same Side Corner Rectangle 12"/>
          <p:cNvSpPr/>
          <p:nvPr/>
        </p:nvSpPr>
        <p:spPr>
          <a:xfrm>
            <a:off x="253147" y="471227"/>
            <a:ext cx="11585117" cy="5735417"/>
          </a:xfrm>
          <a:prstGeom prst="round2SameRect">
            <a:avLst>
              <a:gd name="adj1" fmla="val 5570"/>
              <a:gd name="adj2" fmla="val 0"/>
            </a:avLst>
          </a:prstGeom>
          <a:solidFill>
            <a:schemeClr val="bg1"/>
          </a:solidFill>
          <a:ln>
            <a:solidFill>
              <a:srgbClr val="2B1A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A63B969-CC9E-9A18-6182-A1C5172F0762}"/>
                  </a:ext>
                </a:extLst>
              </p:cNvPr>
              <p:cNvSpPr txBox="1"/>
              <p:nvPr/>
            </p:nvSpPr>
            <p:spPr>
              <a:xfrm>
                <a:off x="1524000" y="2275840"/>
                <a:ext cx="2509520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Calibri" panose="020F0502020204030204" pitchFamily="34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𝟒𝟎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𝟏𝟎</m:t>
                        </m:r>
                      </m:den>
                    </m:f>
                  </m:oMath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 4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A63B969-CC9E-9A18-6182-A1C5172F0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2275840"/>
                <a:ext cx="2509520" cy="1446550"/>
              </a:xfrm>
              <a:prstGeom prst="rect">
                <a:avLst/>
              </a:prstGeom>
              <a:blipFill>
                <a:blip r:embed="rId3"/>
                <a:stretch>
                  <a:fillRect l="-7282" b="-147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272CB2D-93EC-5A48-9815-125367258F2A}"/>
                  </a:ext>
                </a:extLst>
              </p:cNvPr>
              <p:cNvSpPr txBox="1"/>
              <p:nvPr/>
            </p:nvSpPr>
            <p:spPr>
              <a:xfrm>
                <a:off x="4053840" y="2286000"/>
                <a:ext cx="2509520" cy="1727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Calibri" panose="020F0502020204030204" pitchFamily="34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𝟐𝟒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𝟔𝟑</m:t>
                        </m:r>
                      </m:den>
                    </m:f>
                  </m:oMath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𝟖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𝟐𝟏</m:t>
                        </m:r>
                      </m:den>
                    </m:f>
                    <m:r>
                      <m:rPr>
                        <m:nor/>
                      </m:rPr>
                      <a:rPr kumimoji="0" lang="en-US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272CB2D-93EC-5A48-9815-125367258F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3840" y="2286000"/>
                <a:ext cx="2509520" cy="1727652"/>
              </a:xfrm>
              <a:prstGeom prst="rect">
                <a:avLst/>
              </a:prstGeom>
              <a:blipFill>
                <a:blip r:embed="rId4"/>
                <a:stretch>
                  <a:fillRect l="-7282" b="-3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2C017B-7C55-E983-6FF7-51898661C604}"/>
                  </a:ext>
                </a:extLst>
              </p:cNvPr>
              <p:cNvSpPr txBox="1"/>
              <p:nvPr/>
            </p:nvSpPr>
            <p:spPr>
              <a:xfrm>
                <a:off x="6512560" y="2265680"/>
                <a:ext cx="2509520" cy="22763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Calibri" panose="020F0502020204030204" pitchFamily="34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𝟔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𝟑𝟗</m:t>
                        </m:r>
                      </m:den>
                    </m:f>
                  </m:oMath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𝟏𝟑</m:t>
                        </m:r>
                      </m:den>
                    </m:f>
                    <m:r>
                      <m:rPr>
                        <m:nor/>
                      </m:rPr>
                      <a:rPr kumimoji="0" lang="en-US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2C017B-7C55-E983-6FF7-51898661C6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2560" y="2265680"/>
                <a:ext cx="2509520" cy="2276392"/>
              </a:xfrm>
              <a:prstGeom prst="rect">
                <a:avLst/>
              </a:prstGeom>
              <a:blipFill>
                <a:blip r:embed="rId5"/>
                <a:stretch>
                  <a:fillRect l="-7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84E89E-67B2-3F39-C9BB-A7BAE495572F}"/>
                  </a:ext>
                </a:extLst>
              </p:cNvPr>
              <p:cNvSpPr txBox="1"/>
              <p:nvPr/>
            </p:nvSpPr>
            <p:spPr>
              <a:xfrm>
                <a:off x="9042400" y="2245360"/>
                <a:ext cx="2509520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/>
                    <a:ea typeface="Calibri" panose="020F0502020204030204" pitchFamily="34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𝟕𝟐</m:t>
                        </m:r>
                      </m:num>
                      <m:den>
                        <m:r>
                          <a:rPr kumimoji="0" lang="en-US" sz="3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+mn-cs"/>
                          </a:rPr>
                          <m:t>𝟑</m:t>
                        </m:r>
                      </m:den>
                    </m:f>
                  </m:oMath>
                </a14:m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Calibri" panose="020F0502020204030204" pitchFamily="34" charset="0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 24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84E89E-67B2-3F39-C9BB-A7BAE49557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2400" y="2245360"/>
                <a:ext cx="2509520" cy="1446550"/>
              </a:xfrm>
              <a:prstGeom prst="rect">
                <a:avLst/>
              </a:prstGeom>
              <a:blipFill>
                <a:blip r:embed="rId6"/>
                <a:stretch>
                  <a:fillRect l="-7282" b="-147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D5172DC9-EE19-F5BF-A9D8-D02DC21762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5679" y="690880"/>
            <a:ext cx="9471891" cy="129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9812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84698" y="55275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7"/>
                </a:lnTo>
                <a:lnTo>
                  <a:pt x="0" y="10334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53147" y="-41310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8"/>
                </a:lnTo>
                <a:lnTo>
                  <a:pt x="0" y="103347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ound Same Side Corner Rectangle 12"/>
          <p:cNvSpPr/>
          <p:nvPr/>
        </p:nvSpPr>
        <p:spPr>
          <a:xfrm>
            <a:off x="253147" y="471227"/>
            <a:ext cx="11585117" cy="5735417"/>
          </a:xfrm>
          <a:prstGeom prst="round2SameRect">
            <a:avLst>
              <a:gd name="adj1" fmla="val 5570"/>
              <a:gd name="adj2" fmla="val 0"/>
            </a:avLst>
          </a:prstGeom>
          <a:solidFill>
            <a:schemeClr val="bg1"/>
          </a:solidFill>
          <a:ln>
            <a:solidFill>
              <a:srgbClr val="2B1A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5CAE43A-0DEF-96FD-1EB0-089F77D5A536}"/>
              </a:ext>
            </a:extLst>
          </p:cNvPr>
          <p:cNvSpPr/>
          <p:nvPr/>
        </p:nvSpPr>
        <p:spPr>
          <a:xfrm>
            <a:off x="366415" y="745894"/>
            <a:ext cx="681335" cy="68603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0FC896-91C2-3D46-8C40-DDFC28651A44}"/>
              </a:ext>
            </a:extLst>
          </p:cNvPr>
          <p:cNvSpPr txBox="1"/>
          <p:nvPr/>
        </p:nvSpPr>
        <p:spPr>
          <a:xfrm>
            <a:off x="1085850" y="746266"/>
            <a:ext cx="10401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C0194F-36B3-9C46-3471-F832AE2A0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" y="1944095"/>
            <a:ext cx="11277600" cy="10205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C3BF0C6-0E59-C8C0-8C7E-82C5738FCF28}"/>
                  </a:ext>
                </a:extLst>
              </p:cNvPr>
              <p:cNvSpPr txBox="1"/>
              <p:nvPr/>
            </p:nvSpPr>
            <p:spPr>
              <a:xfrm>
                <a:off x="162560" y="3078480"/>
                <a:ext cx="3688080" cy="276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𝟏𝟔</m:t>
                          </m:r>
                        </m:den>
                      </m:f>
                      <m:r>
                        <a:rPr lang="en-US" sz="3200" b="1" i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  <m:r>
                      <a:rPr lang="en-US" sz="3600" b="1" i="1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𝟐𝟖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lang="en-US" sz="3600" b="1" i="1" dirty="0">
                  <a:solidFill>
                    <a:srgbClr val="FF0000"/>
                  </a:solidFill>
                  <a:effectLst/>
                  <a:latin typeface="Cambria Math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𝟒𝟑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𝟏𝟔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C3BF0C6-0E59-C8C0-8C7E-82C5738FCF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560" y="3078480"/>
                <a:ext cx="3688080" cy="2761205"/>
              </a:xfrm>
              <a:prstGeom prst="rect">
                <a:avLst/>
              </a:prstGeom>
              <a:blipFill>
                <a:blip r:embed="rId4"/>
                <a:stretch>
                  <a:fillRect l="-51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30241FC-E323-954B-C8B3-09D89B7B10B3}"/>
                  </a:ext>
                </a:extLst>
              </p:cNvPr>
              <p:cNvSpPr txBox="1"/>
              <p:nvPr/>
            </p:nvSpPr>
            <p:spPr>
              <a:xfrm>
                <a:off x="4978400" y="3098800"/>
                <a:ext cx="3688080" cy="50938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:(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200" b="1" i="1" dirty="0">
                  <a:solidFill>
                    <a:srgbClr val="FF0000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48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𝟒𝟖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48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endParaRPr lang="en-US" sz="48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endParaRPr lang="en-US" sz="48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endParaRPr lang="en-US" sz="48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30241FC-E323-954B-C8B3-09D89B7B10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8400" y="3098800"/>
                <a:ext cx="3688080" cy="50938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68402F3-76CE-598F-325B-E928FBF59FBA}"/>
                  </a:ext>
                </a:extLst>
              </p:cNvPr>
              <p:cNvSpPr txBox="1"/>
              <p:nvPr/>
            </p:nvSpPr>
            <p:spPr>
              <a:xfrm>
                <a:off x="9164320" y="2966720"/>
                <a:ext cx="2804160" cy="28705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  <m:r>
                      <a:rPr lang="en-US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3200" b="1" i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</m:oMath>
                  </m:oMathPara>
                </a14:m>
                <a:endParaRPr lang="en-US" sz="3200" b="1" i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68402F3-76CE-598F-325B-E928FBF59F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4320" y="2966720"/>
                <a:ext cx="2804160" cy="2870594"/>
              </a:xfrm>
              <a:prstGeom prst="rect">
                <a:avLst/>
              </a:prstGeom>
              <a:blipFill>
                <a:blip r:embed="rId6"/>
                <a:stretch>
                  <a:fillRect l="-7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96629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1" grpId="0" build="p"/>
      <p:bldP spid="12" grpId="0" build="p"/>
      <p:bldP spid="1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2"/>
          <p:cNvSpPr/>
          <p:nvPr/>
        </p:nvSpPr>
        <p:spPr>
          <a:xfrm>
            <a:off x="61676" y="-31811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5" y="0"/>
                </a:lnTo>
                <a:lnTo>
                  <a:pt x="9624205" y="10334717"/>
                </a:lnTo>
                <a:lnTo>
                  <a:pt x="0" y="10334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3"/>
          <p:cNvSpPr/>
          <p:nvPr/>
        </p:nvSpPr>
        <p:spPr>
          <a:xfrm>
            <a:off x="6817190" y="-39599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5" y="0"/>
                </a:lnTo>
                <a:lnTo>
                  <a:pt x="9624205" y="10334717"/>
                </a:lnTo>
                <a:lnTo>
                  <a:pt x="0" y="10334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826125" y="2713437"/>
            <a:ext cx="5923032" cy="1109817"/>
            <a:chOff x="6099905" y="723900"/>
            <a:chExt cx="10334924" cy="2743200"/>
          </a:xfrm>
        </p:grpSpPr>
        <p:sp>
          <p:nvSpPr>
            <p:cNvPr id="12" name="Round Diagonal Corner Rectangle 11"/>
            <p:cNvSpPr/>
            <p:nvPr/>
          </p:nvSpPr>
          <p:spPr>
            <a:xfrm>
              <a:off x="6099905" y="723900"/>
              <a:ext cx="10334924" cy="2743200"/>
            </a:xfrm>
            <a:custGeom>
              <a:avLst/>
              <a:gdLst>
                <a:gd name="connsiteX0" fmla="*/ 1119468 w 10003287"/>
                <a:gd name="connsiteY0" fmla="*/ 0 h 6716675"/>
                <a:gd name="connsiteX1" fmla="*/ 10003287 w 10003287"/>
                <a:gd name="connsiteY1" fmla="*/ 0 h 6716675"/>
                <a:gd name="connsiteX2" fmla="*/ 10003287 w 10003287"/>
                <a:gd name="connsiteY2" fmla="*/ 0 h 6716675"/>
                <a:gd name="connsiteX3" fmla="*/ 10003287 w 10003287"/>
                <a:gd name="connsiteY3" fmla="*/ 5597207 h 6716675"/>
                <a:gd name="connsiteX4" fmla="*/ 8883819 w 10003287"/>
                <a:gd name="connsiteY4" fmla="*/ 6716675 h 6716675"/>
                <a:gd name="connsiteX5" fmla="*/ 0 w 10003287"/>
                <a:gd name="connsiteY5" fmla="*/ 6716675 h 6716675"/>
                <a:gd name="connsiteX6" fmla="*/ 0 w 10003287"/>
                <a:gd name="connsiteY6" fmla="*/ 6716675 h 6716675"/>
                <a:gd name="connsiteX7" fmla="*/ 0 w 10003287"/>
                <a:gd name="connsiteY7" fmla="*/ 1119468 h 6716675"/>
                <a:gd name="connsiteX8" fmla="*/ 1119468 w 10003287"/>
                <a:gd name="connsiteY8" fmla="*/ 0 h 6716675"/>
                <a:gd name="connsiteX0" fmla="*/ 1119468 w 10003287"/>
                <a:gd name="connsiteY0" fmla="*/ 203200 h 6919875"/>
                <a:gd name="connsiteX1" fmla="*/ 10003287 w 10003287"/>
                <a:gd name="connsiteY1" fmla="*/ 203200 h 6919875"/>
                <a:gd name="connsiteX2" fmla="*/ 10003287 w 10003287"/>
                <a:gd name="connsiteY2" fmla="*/ 203200 h 6919875"/>
                <a:gd name="connsiteX3" fmla="*/ 10003287 w 10003287"/>
                <a:gd name="connsiteY3" fmla="*/ 5800407 h 6919875"/>
                <a:gd name="connsiteX4" fmla="*/ 8883819 w 10003287"/>
                <a:gd name="connsiteY4" fmla="*/ 6919875 h 6919875"/>
                <a:gd name="connsiteX5" fmla="*/ 0 w 10003287"/>
                <a:gd name="connsiteY5" fmla="*/ 6919875 h 6919875"/>
                <a:gd name="connsiteX6" fmla="*/ 0 w 10003287"/>
                <a:gd name="connsiteY6" fmla="*/ 6919875 h 6919875"/>
                <a:gd name="connsiteX7" fmla="*/ 0 w 10003287"/>
                <a:gd name="connsiteY7" fmla="*/ 1322668 h 6919875"/>
                <a:gd name="connsiteX8" fmla="*/ 1119468 w 10003287"/>
                <a:gd name="connsiteY8" fmla="*/ 203200 h 6919875"/>
                <a:gd name="connsiteX0" fmla="*/ 1119468 w 10329858"/>
                <a:gd name="connsiteY0" fmla="*/ 203200 h 6919875"/>
                <a:gd name="connsiteX1" fmla="*/ 10003287 w 10329858"/>
                <a:gd name="connsiteY1" fmla="*/ 203200 h 6919875"/>
                <a:gd name="connsiteX2" fmla="*/ 10329858 w 10329858"/>
                <a:gd name="connsiteY2" fmla="*/ 301171 h 6919875"/>
                <a:gd name="connsiteX3" fmla="*/ 10003287 w 10329858"/>
                <a:gd name="connsiteY3" fmla="*/ 5800407 h 6919875"/>
                <a:gd name="connsiteX4" fmla="*/ 8883819 w 10329858"/>
                <a:gd name="connsiteY4" fmla="*/ 6919875 h 6919875"/>
                <a:gd name="connsiteX5" fmla="*/ 0 w 10329858"/>
                <a:gd name="connsiteY5" fmla="*/ 6919875 h 6919875"/>
                <a:gd name="connsiteX6" fmla="*/ 0 w 10329858"/>
                <a:gd name="connsiteY6" fmla="*/ 6919875 h 6919875"/>
                <a:gd name="connsiteX7" fmla="*/ 0 w 10329858"/>
                <a:gd name="connsiteY7" fmla="*/ 1322668 h 6919875"/>
                <a:gd name="connsiteX8" fmla="*/ 1119468 w 10329858"/>
                <a:gd name="connsiteY8" fmla="*/ 203200 h 6919875"/>
                <a:gd name="connsiteX0" fmla="*/ 1119468 w 10585610"/>
                <a:gd name="connsiteY0" fmla="*/ 203200 h 6919875"/>
                <a:gd name="connsiteX1" fmla="*/ 10003287 w 10585610"/>
                <a:gd name="connsiteY1" fmla="*/ 203200 h 6919875"/>
                <a:gd name="connsiteX2" fmla="*/ 10329858 w 10585610"/>
                <a:gd name="connsiteY2" fmla="*/ 301171 h 6919875"/>
                <a:gd name="connsiteX3" fmla="*/ 10003287 w 10585610"/>
                <a:gd name="connsiteY3" fmla="*/ 5800407 h 6919875"/>
                <a:gd name="connsiteX4" fmla="*/ 8883819 w 10585610"/>
                <a:gd name="connsiteY4" fmla="*/ 6919875 h 6919875"/>
                <a:gd name="connsiteX5" fmla="*/ 0 w 10585610"/>
                <a:gd name="connsiteY5" fmla="*/ 6919875 h 6919875"/>
                <a:gd name="connsiteX6" fmla="*/ 0 w 10585610"/>
                <a:gd name="connsiteY6" fmla="*/ 6919875 h 6919875"/>
                <a:gd name="connsiteX7" fmla="*/ 0 w 10585610"/>
                <a:gd name="connsiteY7" fmla="*/ 1322668 h 6919875"/>
                <a:gd name="connsiteX8" fmla="*/ 1119468 w 10585610"/>
                <a:gd name="connsiteY8" fmla="*/ 203200 h 6919875"/>
                <a:gd name="connsiteX0" fmla="*/ 1772611 w 11238753"/>
                <a:gd name="connsiteY0" fmla="*/ 203200 h 6919875"/>
                <a:gd name="connsiteX1" fmla="*/ 10656430 w 11238753"/>
                <a:gd name="connsiteY1" fmla="*/ 203200 h 6919875"/>
                <a:gd name="connsiteX2" fmla="*/ 10983001 w 11238753"/>
                <a:gd name="connsiteY2" fmla="*/ 301171 h 6919875"/>
                <a:gd name="connsiteX3" fmla="*/ 10656430 w 11238753"/>
                <a:gd name="connsiteY3" fmla="*/ 5800407 h 6919875"/>
                <a:gd name="connsiteX4" fmla="*/ 9536962 w 11238753"/>
                <a:gd name="connsiteY4" fmla="*/ 6919875 h 6919875"/>
                <a:gd name="connsiteX5" fmla="*/ 653143 w 11238753"/>
                <a:gd name="connsiteY5" fmla="*/ 6919875 h 6919875"/>
                <a:gd name="connsiteX6" fmla="*/ 0 w 11238753"/>
                <a:gd name="connsiteY6" fmla="*/ 6854561 h 6919875"/>
                <a:gd name="connsiteX7" fmla="*/ 653143 w 11238753"/>
                <a:gd name="connsiteY7" fmla="*/ 1322668 h 6919875"/>
                <a:gd name="connsiteX8" fmla="*/ 1772611 w 11238753"/>
                <a:gd name="connsiteY8" fmla="*/ 203200 h 6919875"/>
                <a:gd name="connsiteX0" fmla="*/ 1772611 w 11238753"/>
                <a:gd name="connsiteY0" fmla="*/ 203200 h 7427875"/>
                <a:gd name="connsiteX1" fmla="*/ 10656430 w 11238753"/>
                <a:gd name="connsiteY1" fmla="*/ 203200 h 7427875"/>
                <a:gd name="connsiteX2" fmla="*/ 10983001 w 11238753"/>
                <a:gd name="connsiteY2" fmla="*/ 301171 h 7427875"/>
                <a:gd name="connsiteX3" fmla="*/ 10656430 w 11238753"/>
                <a:gd name="connsiteY3" fmla="*/ 5800407 h 7427875"/>
                <a:gd name="connsiteX4" fmla="*/ 9536962 w 11238753"/>
                <a:gd name="connsiteY4" fmla="*/ 6919875 h 7427875"/>
                <a:gd name="connsiteX5" fmla="*/ 653143 w 11238753"/>
                <a:gd name="connsiteY5" fmla="*/ 6919875 h 7427875"/>
                <a:gd name="connsiteX6" fmla="*/ 0 w 11238753"/>
                <a:gd name="connsiteY6" fmla="*/ 6854561 h 7427875"/>
                <a:gd name="connsiteX7" fmla="*/ 653143 w 11238753"/>
                <a:gd name="connsiteY7" fmla="*/ 1322668 h 7427875"/>
                <a:gd name="connsiteX8" fmla="*/ 1772611 w 11238753"/>
                <a:gd name="connsiteY8" fmla="*/ 203200 h 7427875"/>
                <a:gd name="connsiteX0" fmla="*/ 1840454 w 11306596"/>
                <a:gd name="connsiteY0" fmla="*/ 203200 h 7427875"/>
                <a:gd name="connsiteX1" fmla="*/ 10724273 w 11306596"/>
                <a:gd name="connsiteY1" fmla="*/ 203200 h 7427875"/>
                <a:gd name="connsiteX2" fmla="*/ 11050844 w 11306596"/>
                <a:gd name="connsiteY2" fmla="*/ 301171 h 7427875"/>
                <a:gd name="connsiteX3" fmla="*/ 10724273 w 11306596"/>
                <a:gd name="connsiteY3" fmla="*/ 5800407 h 7427875"/>
                <a:gd name="connsiteX4" fmla="*/ 9604805 w 11306596"/>
                <a:gd name="connsiteY4" fmla="*/ 6919875 h 7427875"/>
                <a:gd name="connsiteX5" fmla="*/ 720986 w 11306596"/>
                <a:gd name="connsiteY5" fmla="*/ 6919875 h 7427875"/>
                <a:gd name="connsiteX6" fmla="*/ 67843 w 11306596"/>
                <a:gd name="connsiteY6" fmla="*/ 6854561 h 7427875"/>
                <a:gd name="connsiteX7" fmla="*/ 720986 w 11306596"/>
                <a:gd name="connsiteY7" fmla="*/ 1322668 h 7427875"/>
                <a:gd name="connsiteX8" fmla="*/ 1840454 w 11306596"/>
                <a:gd name="connsiteY8" fmla="*/ 203200 h 742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06596" h="7427875">
                  <a:moveTo>
                    <a:pt x="1840454" y="203200"/>
                  </a:moveTo>
                  <a:cubicBezTo>
                    <a:pt x="6369270" y="-254000"/>
                    <a:pt x="7763000" y="203200"/>
                    <a:pt x="10724273" y="203200"/>
                  </a:cubicBezTo>
                  <a:lnTo>
                    <a:pt x="11050844" y="301171"/>
                  </a:lnTo>
                  <a:cubicBezTo>
                    <a:pt x="10941987" y="2134250"/>
                    <a:pt x="11878159" y="4457185"/>
                    <a:pt x="10724273" y="5800407"/>
                  </a:cubicBezTo>
                  <a:cubicBezTo>
                    <a:pt x="10724273" y="6418672"/>
                    <a:pt x="10223070" y="6919875"/>
                    <a:pt x="9604805" y="6919875"/>
                  </a:cubicBezTo>
                  <a:cubicBezTo>
                    <a:pt x="6643532" y="6919875"/>
                    <a:pt x="4531344" y="8062875"/>
                    <a:pt x="720986" y="6919875"/>
                  </a:cubicBezTo>
                  <a:lnTo>
                    <a:pt x="67843" y="6854561"/>
                  </a:lnTo>
                  <a:cubicBezTo>
                    <a:pt x="285557" y="5010597"/>
                    <a:pt x="-541757" y="2905375"/>
                    <a:pt x="720986" y="1322668"/>
                  </a:cubicBezTo>
                  <a:cubicBezTo>
                    <a:pt x="720986" y="704403"/>
                    <a:pt x="1222189" y="203200"/>
                    <a:pt x="1840454" y="20320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2B1A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425200" y="1259083"/>
              <a:ext cx="7684331" cy="17497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B1A5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Hoàn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2B1A5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B1A5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thành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2B1A5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B1A5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bài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2B1A5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B1A5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tập</a:t>
              </a:r>
              <a:endParaRPr kumimoji="0" lang="en-GB" sz="1867" b="0" i="0" u="none" strike="noStrike" kern="1200" cap="none" spc="0" normalizeH="0" baseline="0" noProof="0" dirty="0">
                <a:ln>
                  <a:noFill/>
                </a:ln>
                <a:solidFill>
                  <a:srgbClr val="2B1A55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803178" y="4218772"/>
            <a:ext cx="5908851" cy="1049437"/>
            <a:chOff x="6099905" y="723900"/>
            <a:chExt cx="10334924" cy="2743200"/>
          </a:xfrm>
        </p:grpSpPr>
        <p:sp>
          <p:nvSpPr>
            <p:cNvPr id="20" name="Round Diagonal Corner Rectangle 11"/>
            <p:cNvSpPr/>
            <p:nvPr/>
          </p:nvSpPr>
          <p:spPr>
            <a:xfrm>
              <a:off x="6099905" y="723900"/>
              <a:ext cx="10334924" cy="2743200"/>
            </a:xfrm>
            <a:custGeom>
              <a:avLst/>
              <a:gdLst>
                <a:gd name="connsiteX0" fmla="*/ 1119468 w 10003287"/>
                <a:gd name="connsiteY0" fmla="*/ 0 h 6716675"/>
                <a:gd name="connsiteX1" fmla="*/ 10003287 w 10003287"/>
                <a:gd name="connsiteY1" fmla="*/ 0 h 6716675"/>
                <a:gd name="connsiteX2" fmla="*/ 10003287 w 10003287"/>
                <a:gd name="connsiteY2" fmla="*/ 0 h 6716675"/>
                <a:gd name="connsiteX3" fmla="*/ 10003287 w 10003287"/>
                <a:gd name="connsiteY3" fmla="*/ 5597207 h 6716675"/>
                <a:gd name="connsiteX4" fmla="*/ 8883819 w 10003287"/>
                <a:gd name="connsiteY4" fmla="*/ 6716675 h 6716675"/>
                <a:gd name="connsiteX5" fmla="*/ 0 w 10003287"/>
                <a:gd name="connsiteY5" fmla="*/ 6716675 h 6716675"/>
                <a:gd name="connsiteX6" fmla="*/ 0 w 10003287"/>
                <a:gd name="connsiteY6" fmla="*/ 6716675 h 6716675"/>
                <a:gd name="connsiteX7" fmla="*/ 0 w 10003287"/>
                <a:gd name="connsiteY7" fmla="*/ 1119468 h 6716675"/>
                <a:gd name="connsiteX8" fmla="*/ 1119468 w 10003287"/>
                <a:gd name="connsiteY8" fmla="*/ 0 h 6716675"/>
                <a:gd name="connsiteX0" fmla="*/ 1119468 w 10003287"/>
                <a:gd name="connsiteY0" fmla="*/ 203200 h 6919875"/>
                <a:gd name="connsiteX1" fmla="*/ 10003287 w 10003287"/>
                <a:gd name="connsiteY1" fmla="*/ 203200 h 6919875"/>
                <a:gd name="connsiteX2" fmla="*/ 10003287 w 10003287"/>
                <a:gd name="connsiteY2" fmla="*/ 203200 h 6919875"/>
                <a:gd name="connsiteX3" fmla="*/ 10003287 w 10003287"/>
                <a:gd name="connsiteY3" fmla="*/ 5800407 h 6919875"/>
                <a:gd name="connsiteX4" fmla="*/ 8883819 w 10003287"/>
                <a:gd name="connsiteY4" fmla="*/ 6919875 h 6919875"/>
                <a:gd name="connsiteX5" fmla="*/ 0 w 10003287"/>
                <a:gd name="connsiteY5" fmla="*/ 6919875 h 6919875"/>
                <a:gd name="connsiteX6" fmla="*/ 0 w 10003287"/>
                <a:gd name="connsiteY6" fmla="*/ 6919875 h 6919875"/>
                <a:gd name="connsiteX7" fmla="*/ 0 w 10003287"/>
                <a:gd name="connsiteY7" fmla="*/ 1322668 h 6919875"/>
                <a:gd name="connsiteX8" fmla="*/ 1119468 w 10003287"/>
                <a:gd name="connsiteY8" fmla="*/ 203200 h 6919875"/>
                <a:gd name="connsiteX0" fmla="*/ 1119468 w 10329858"/>
                <a:gd name="connsiteY0" fmla="*/ 203200 h 6919875"/>
                <a:gd name="connsiteX1" fmla="*/ 10003287 w 10329858"/>
                <a:gd name="connsiteY1" fmla="*/ 203200 h 6919875"/>
                <a:gd name="connsiteX2" fmla="*/ 10329858 w 10329858"/>
                <a:gd name="connsiteY2" fmla="*/ 301171 h 6919875"/>
                <a:gd name="connsiteX3" fmla="*/ 10003287 w 10329858"/>
                <a:gd name="connsiteY3" fmla="*/ 5800407 h 6919875"/>
                <a:gd name="connsiteX4" fmla="*/ 8883819 w 10329858"/>
                <a:gd name="connsiteY4" fmla="*/ 6919875 h 6919875"/>
                <a:gd name="connsiteX5" fmla="*/ 0 w 10329858"/>
                <a:gd name="connsiteY5" fmla="*/ 6919875 h 6919875"/>
                <a:gd name="connsiteX6" fmla="*/ 0 w 10329858"/>
                <a:gd name="connsiteY6" fmla="*/ 6919875 h 6919875"/>
                <a:gd name="connsiteX7" fmla="*/ 0 w 10329858"/>
                <a:gd name="connsiteY7" fmla="*/ 1322668 h 6919875"/>
                <a:gd name="connsiteX8" fmla="*/ 1119468 w 10329858"/>
                <a:gd name="connsiteY8" fmla="*/ 203200 h 6919875"/>
                <a:gd name="connsiteX0" fmla="*/ 1119468 w 10585610"/>
                <a:gd name="connsiteY0" fmla="*/ 203200 h 6919875"/>
                <a:gd name="connsiteX1" fmla="*/ 10003287 w 10585610"/>
                <a:gd name="connsiteY1" fmla="*/ 203200 h 6919875"/>
                <a:gd name="connsiteX2" fmla="*/ 10329858 w 10585610"/>
                <a:gd name="connsiteY2" fmla="*/ 301171 h 6919875"/>
                <a:gd name="connsiteX3" fmla="*/ 10003287 w 10585610"/>
                <a:gd name="connsiteY3" fmla="*/ 5800407 h 6919875"/>
                <a:gd name="connsiteX4" fmla="*/ 8883819 w 10585610"/>
                <a:gd name="connsiteY4" fmla="*/ 6919875 h 6919875"/>
                <a:gd name="connsiteX5" fmla="*/ 0 w 10585610"/>
                <a:gd name="connsiteY5" fmla="*/ 6919875 h 6919875"/>
                <a:gd name="connsiteX6" fmla="*/ 0 w 10585610"/>
                <a:gd name="connsiteY6" fmla="*/ 6919875 h 6919875"/>
                <a:gd name="connsiteX7" fmla="*/ 0 w 10585610"/>
                <a:gd name="connsiteY7" fmla="*/ 1322668 h 6919875"/>
                <a:gd name="connsiteX8" fmla="*/ 1119468 w 10585610"/>
                <a:gd name="connsiteY8" fmla="*/ 203200 h 6919875"/>
                <a:gd name="connsiteX0" fmla="*/ 1772611 w 11238753"/>
                <a:gd name="connsiteY0" fmla="*/ 203200 h 6919875"/>
                <a:gd name="connsiteX1" fmla="*/ 10656430 w 11238753"/>
                <a:gd name="connsiteY1" fmla="*/ 203200 h 6919875"/>
                <a:gd name="connsiteX2" fmla="*/ 10983001 w 11238753"/>
                <a:gd name="connsiteY2" fmla="*/ 301171 h 6919875"/>
                <a:gd name="connsiteX3" fmla="*/ 10656430 w 11238753"/>
                <a:gd name="connsiteY3" fmla="*/ 5800407 h 6919875"/>
                <a:gd name="connsiteX4" fmla="*/ 9536962 w 11238753"/>
                <a:gd name="connsiteY4" fmla="*/ 6919875 h 6919875"/>
                <a:gd name="connsiteX5" fmla="*/ 653143 w 11238753"/>
                <a:gd name="connsiteY5" fmla="*/ 6919875 h 6919875"/>
                <a:gd name="connsiteX6" fmla="*/ 0 w 11238753"/>
                <a:gd name="connsiteY6" fmla="*/ 6854561 h 6919875"/>
                <a:gd name="connsiteX7" fmla="*/ 653143 w 11238753"/>
                <a:gd name="connsiteY7" fmla="*/ 1322668 h 6919875"/>
                <a:gd name="connsiteX8" fmla="*/ 1772611 w 11238753"/>
                <a:gd name="connsiteY8" fmla="*/ 203200 h 6919875"/>
                <a:gd name="connsiteX0" fmla="*/ 1772611 w 11238753"/>
                <a:gd name="connsiteY0" fmla="*/ 203200 h 7427875"/>
                <a:gd name="connsiteX1" fmla="*/ 10656430 w 11238753"/>
                <a:gd name="connsiteY1" fmla="*/ 203200 h 7427875"/>
                <a:gd name="connsiteX2" fmla="*/ 10983001 w 11238753"/>
                <a:gd name="connsiteY2" fmla="*/ 301171 h 7427875"/>
                <a:gd name="connsiteX3" fmla="*/ 10656430 w 11238753"/>
                <a:gd name="connsiteY3" fmla="*/ 5800407 h 7427875"/>
                <a:gd name="connsiteX4" fmla="*/ 9536962 w 11238753"/>
                <a:gd name="connsiteY4" fmla="*/ 6919875 h 7427875"/>
                <a:gd name="connsiteX5" fmla="*/ 653143 w 11238753"/>
                <a:gd name="connsiteY5" fmla="*/ 6919875 h 7427875"/>
                <a:gd name="connsiteX6" fmla="*/ 0 w 11238753"/>
                <a:gd name="connsiteY6" fmla="*/ 6854561 h 7427875"/>
                <a:gd name="connsiteX7" fmla="*/ 653143 w 11238753"/>
                <a:gd name="connsiteY7" fmla="*/ 1322668 h 7427875"/>
                <a:gd name="connsiteX8" fmla="*/ 1772611 w 11238753"/>
                <a:gd name="connsiteY8" fmla="*/ 203200 h 7427875"/>
                <a:gd name="connsiteX0" fmla="*/ 1840454 w 11306596"/>
                <a:gd name="connsiteY0" fmla="*/ 203200 h 7427875"/>
                <a:gd name="connsiteX1" fmla="*/ 10724273 w 11306596"/>
                <a:gd name="connsiteY1" fmla="*/ 203200 h 7427875"/>
                <a:gd name="connsiteX2" fmla="*/ 11050844 w 11306596"/>
                <a:gd name="connsiteY2" fmla="*/ 301171 h 7427875"/>
                <a:gd name="connsiteX3" fmla="*/ 10724273 w 11306596"/>
                <a:gd name="connsiteY3" fmla="*/ 5800407 h 7427875"/>
                <a:gd name="connsiteX4" fmla="*/ 9604805 w 11306596"/>
                <a:gd name="connsiteY4" fmla="*/ 6919875 h 7427875"/>
                <a:gd name="connsiteX5" fmla="*/ 720986 w 11306596"/>
                <a:gd name="connsiteY5" fmla="*/ 6919875 h 7427875"/>
                <a:gd name="connsiteX6" fmla="*/ 67843 w 11306596"/>
                <a:gd name="connsiteY6" fmla="*/ 6854561 h 7427875"/>
                <a:gd name="connsiteX7" fmla="*/ 720986 w 11306596"/>
                <a:gd name="connsiteY7" fmla="*/ 1322668 h 7427875"/>
                <a:gd name="connsiteX8" fmla="*/ 1840454 w 11306596"/>
                <a:gd name="connsiteY8" fmla="*/ 203200 h 742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06596" h="7427875">
                  <a:moveTo>
                    <a:pt x="1840454" y="203200"/>
                  </a:moveTo>
                  <a:cubicBezTo>
                    <a:pt x="6369270" y="-254000"/>
                    <a:pt x="7763000" y="203200"/>
                    <a:pt x="10724273" y="203200"/>
                  </a:cubicBezTo>
                  <a:lnTo>
                    <a:pt x="11050844" y="301171"/>
                  </a:lnTo>
                  <a:cubicBezTo>
                    <a:pt x="10941987" y="2134250"/>
                    <a:pt x="11878159" y="4457185"/>
                    <a:pt x="10724273" y="5800407"/>
                  </a:cubicBezTo>
                  <a:cubicBezTo>
                    <a:pt x="10724273" y="6418672"/>
                    <a:pt x="10223070" y="6919875"/>
                    <a:pt x="9604805" y="6919875"/>
                  </a:cubicBezTo>
                  <a:cubicBezTo>
                    <a:pt x="6643532" y="6919875"/>
                    <a:pt x="4531344" y="8062875"/>
                    <a:pt x="720986" y="6919875"/>
                  </a:cubicBezTo>
                  <a:lnTo>
                    <a:pt x="67843" y="6854561"/>
                  </a:lnTo>
                  <a:cubicBezTo>
                    <a:pt x="285557" y="5010597"/>
                    <a:pt x="-541757" y="2905375"/>
                    <a:pt x="720986" y="1322668"/>
                  </a:cubicBezTo>
                  <a:cubicBezTo>
                    <a:pt x="720986" y="704403"/>
                    <a:pt x="1222189" y="203200"/>
                    <a:pt x="1840454" y="20320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2B1A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411762" y="1088839"/>
              <a:ext cx="7684331" cy="18503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B1A5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Chuẩn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2B1A5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B1A5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bị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2B1A5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B1A5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bài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2B1A5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B1A5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sau</a:t>
              </a:r>
              <a:endParaRPr kumimoji="0" lang="en-GB" sz="1867" b="0" i="0" u="none" strike="noStrike" kern="1200" cap="none" spc="0" normalizeH="0" baseline="0" noProof="0" dirty="0">
                <a:ln>
                  <a:noFill/>
                </a:ln>
                <a:solidFill>
                  <a:srgbClr val="2B1A55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-87346" y="620887"/>
            <a:ext cx="5144022" cy="6354666"/>
            <a:chOff x="-808064" y="1088841"/>
            <a:chExt cx="7716033" cy="9531999"/>
          </a:xfrm>
        </p:grpSpPr>
        <p:sp>
          <p:nvSpPr>
            <p:cNvPr id="2" name="Freeform 8"/>
            <p:cNvSpPr/>
            <p:nvPr/>
          </p:nvSpPr>
          <p:spPr>
            <a:xfrm>
              <a:off x="-581334" y="1088841"/>
              <a:ext cx="7236424" cy="6420681"/>
            </a:xfrm>
            <a:custGeom>
              <a:avLst/>
              <a:gdLst/>
              <a:ahLst/>
              <a:cxnLst/>
              <a:rect l="l" t="t" r="r" b="b"/>
              <a:pathLst>
                <a:path w="7236424" h="6420681">
                  <a:moveTo>
                    <a:pt x="0" y="0"/>
                  </a:moveTo>
                  <a:lnTo>
                    <a:pt x="7236424" y="0"/>
                  </a:lnTo>
                  <a:lnTo>
                    <a:pt x="7236424" y="6420681"/>
                  </a:lnTo>
                  <a:lnTo>
                    <a:pt x="0" y="64206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" name="Group 9"/>
            <p:cNvGrpSpPr/>
            <p:nvPr/>
          </p:nvGrpSpPr>
          <p:grpSpPr>
            <a:xfrm>
              <a:off x="-753915" y="6575147"/>
              <a:ext cx="7661884" cy="3194596"/>
              <a:chOff x="-198562" y="-28575"/>
              <a:chExt cx="2017945" cy="841375"/>
            </a:xfrm>
          </p:grpSpPr>
          <p:sp>
            <p:nvSpPr>
              <p:cNvPr id="4" name="Freeform 10"/>
              <p:cNvSpPr/>
              <p:nvPr/>
            </p:nvSpPr>
            <p:spPr>
              <a:xfrm>
                <a:off x="-198562" y="0"/>
                <a:ext cx="2017945" cy="295473"/>
              </a:xfrm>
              <a:custGeom>
                <a:avLst/>
                <a:gdLst/>
                <a:ahLst/>
                <a:cxnLst/>
                <a:rect l="l" t="t" r="r" b="b"/>
                <a:pathLst>
                  <a:path w="1819383" h="295473">
                    <a:moveTo>
                      <a:pt x="0" y="0"/>
                    </a:moveTo>
                    <a:lnTo>
                      <a:pt x="1819383" y="0"/>
                    </a:lnTo>
                    <a:lnTo>
                      <a:pt x="1819383" y="295473"/>
                    </a:lnTo>
                    <a:lnTo>
                      <a:pt x="0" y="295473"/>
                    </a:lnTo>
                    <a:close/>
                  </a:path>
                </a:pathLst>
              </a:custGeom>
              <a:solidFill>
                <a:srgbClr val="CE7D5F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" name="TextBox 11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307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16"/>
            <p:cNvGrpSpPr/>
            <p:nvPr/>
          </p:nvGrpSpPr>
          <p:grpSpPr>
            <a:xfrm>
              <a:off x="-808064" y="7805516"/>
              <a:ext cx="6907969" cy="2815324"/>
              <a:chOff x="0" y="0"/>
              <a:chExt cx="1819383" cy="741485"/>
            </a:xfrm>
          </p:grpSpPr>
          <p:sp>
            <p:nvSpPr>
              <p:cNvPr id="7" name="Freeform 17"/>
              <p:cNvSpPr/>
              <p:nvPr/>
            </p:nvSpPr>
            <p:spPr>
              <a:xfrm>
                <a:off x="0" y="0"/>
                <a:ext cx="1819383" cy="741485"/>
              </a:xfrm>
              <a:custGeom>
                <a:avLst/>
                <a:gdLst/>
                <a:ahLst/>
                <a:cxnLst/>
                <a:rect l="l" t="t" r="r" b="b"/>
                <a:pathLst>
                  <a:path w="1819383" h="741485">
                    <a:moveTo>
                      <a:pt x="0" y="0"/>
                    </a:moveTo>
                    <a:lnTo>
                      <a:pt x="1819383" y="0"/>
                    </a:lnTo>
                    <a:lnTo>
                      <a:pt x="1819383" y="741485"/>
                    </a:lnTo>
                    <a:lnTo>
                      <a:pt x="0" y="741485"/>
                    </a:lnTo>
                    <a:close/>
                  </a:path>
                </a:pathLst>
              </a:custGeom>
              <a:solidFill>
                <a:srgbClr val="EFB199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" name="TextBox 18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307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2" name="Freeform 5"/>
          <p:cNvSpPr/>
          <p:nvPr/>
        </p:nvSpPr>
        <p:spPr>
          <a:xfrm>
            <a:off x="4606926" y="262651"/>
            <a:ext cx="1466927" cy="1475448"/>
          </a:xfrm>
          <a:custGeom>
            <a:avLst/>
            <a:gdLst/>
            <a:ahLst/>
            <a:cxnLst/>
            <a:rect l="l" t="t" r="r" b="b"/>
            <a:pathLst>
              <a:path w="4246041" h="4114800">
                <a:moveTo>
                  <a:pt x="0" y="0"/>
                </a:moveTo>
                <a:lnTo>
                  <a:pt x="4246042" y="0"/>
                </a:lnTo>
                <a:lnTo>
                  <a:pt x="424604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9445" y="-10816"/>
            <a:ext cx="7112617" cy="209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78210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1676" y="-31811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5" y="0"/>
                </a:lnTo>
                <a:lnTo>
                  <a:pt x="9624205" y="10334717"/>
                </a:lnTo>
                <a:lnTo>
                  <a:pt x="0" y="10334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6712690" y="-31811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5" y="0"/>
                </a:lnTo>
                <a:lnTo>
                  <a:pt x="9624205" y="10334717"/>
                </a:lnTo>
                <a:lnTo>
                  <a:pt x="0" y="10334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-1840780" y="5722680"/>
            <a:ext cx="14580831" cy="3446379"/>
          </a:xfrm>
          <a:custGeom>
            <a:avLst/>
            <a:gdLst/>
            <a:ahLst/>
            <a:cxnLst/>
            <a:rect l="l" t="t" r="r" b="b"/>
            <a:pathLst>
              <a:path w="21871247" h="5169568">
                <a:moveTo>
                  <a:pt x="0" y="0"/>
                </a:moveTo>
                <a:lnTo>
                  <a:pt x="21871247" y="0"/>
                </a:lnTo>
                <a:lnTo>
                  <a:pt x="21871247" y="5169568"/>
                </a:lnTo>
                <a:lnTo>
                  <a:pt x="0" y="51695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980548" y="139363"/>
            <a:ext cx="7179361" cy="6350000"/>
          </a:xfrm>
          <a:custGeom>
            <a:avLst/>
            <a:gdLst/>
            <a:ahLst/>
            <a:cxnLst/>
            <a:rect l="l" t="t" r="r" b="b"/>
            <a:pathLst>
              <a:path w="5927565" h="6639838">
                <a:moveTo>
                  <a:pt x="0" y="0"/>
                </a:moveTo>
                <a:lnTo>
                  <a:pt x="5927565" y="0"/>
                </a:lnTo>
                <a:lnTo>
                  <a:pt x="5927565" y="6639838"/>
                </a:lnTo>
                <a:lnTo>
                  <a:pt x="0" y="663983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9136663" y="4501063"/>
            <a:ext cx="1568191" cy="1991929"/>
          </a:xfrm>
          <a:custGeom>
            <a:avLst/>
            <a:gdLst/>
            <a:ahLst/>
            <a:cxnLst/>
            <a:rect l="l" t="t" r="r" b="b"/>
            <a:pathLst>
              <a:path w="2352287" h="2987893">
                <a:moveTo>
                  <a:pt x="0" y="0"/>
                </a:moveTo>
                <a:lnTo>
                  <a:pt x="2352287" y="0"/>
                </a:lnTo>
                <a:lnTo>
                  <a:pt x="2352287" y="2987893"/>
                </a:lnTo>
                <a:lnTo>
                  <a:pt x="0" y="298789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-2700000">
            <a:off x="5241621" y="3530890"/>
            <a:ext cx="814153" cy="799395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3915700">
            <a:off x="5449958" y="2830619"/>
            <a:ext cx="814153" cy="79939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0271" y="298141"/>
            <a:ext cx="3347007" cy="339118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0547" y="1289837"/>
            <a:ext cx="6722439" cy="5568163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5748" y="7845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5" y="0"/>
                </a:lnTo>
                <a:lnTo>
                  <a:pt x="9624205" y="10334717"/>
                </a:lnTo>
                <a:lnTo>
                  <a:pt x="0" y="10334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6712690" y="-31811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5" y="0"/>
                </a:lnTo>
                <a:lnTo>
                  <a:pt x="9624205" y="10334717"/>
                </a:lnTo>
                <a:lnTo>
                  <a:pt x="0" y="10334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-1840780" y="5722680"/>
            <a:ext cx="14580831" cy="3446379"/>
          </a:xfrm>
          <a:custGeom>
            <a:avLst/>
            <a:gdLst/>
            <a:ahLst/>
            <a:cxnLst/>
            <a:rect l="l" t="t" r="r" b="b"/>
            <a:pathLst>
              <a:path w="21871247" h="5169568">
                <a:moveTo>
                  <a:pt x="0" y="0"/>
                </a:moveTo>
                <a:lnTo>
                  <a:pt x="21871247" y="0"/>
                </a:lnTo>
                <a:lnTo>
                  <a:pt x="21871247" y="5169568"/>
                </a:lnTo>
                <a:lnTo>
                  <a:pt x="0" y="51695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7565389" y="5205335"/>
            <a:ext cx="1568191" cy="1991929"/>
          </a:xfrm>
          <a:custGeom>
            <a:avLst/>
            <a:gdLst/>
            <a:ahLst/>
            <a:cxnLst/>
            <a:rect l="l" t="t" r="r" b="b"/>
            <a:pathLst>
              <a:path w="2352287" h="2987893">
                <a:moveTo>
                  <a:pt x="0" y="0"/>
                </a:moveTo>
                <a:lnTo>
                  <a:pt x="2352287" y="0"/>
                </a:lnTo>
                <a:lnTo>
                  <a:pt x="2352287" y="2987893"/>
                </a:lnTo>
                <a:lnTo>
                  <a:pt x="0" y="298789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264991" y="333674"/>
            <a:ext cx="6987604" cy="5415228"/>
          </a:xfrm>
          <a:custGeom>
            <a:avLst/>
            <a:gdLst/>
            <a:ahLst/>
            <a:cxnLst/>
            <a:rect l="l" t="t" r="r" b="b"/>
            <a:pathLst>
              <a:path w="5927565" h="6639838">
                <a:moveTo>
                  <a:pt x="0" y="0"/>
                </a:moveTo>
                <a:lnTo>
                  <a:pt x="5927565" y="0"/>
                </a:lnTo>
                <a:lnTo>
                  <a:pt x="5927565" y="6639838"/>
                </a:lnTo>
                <a:lnTo>
                  <a:pt x="0" y="663983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7723899" y="921331"/>
            <a:ext cx="4312643" cy="4078713"/>
            <a:chOff x="9641265" y="669841"/>
            <a:chExt cx="7790832" cy="7716520"/>
          </a:xfrm>
        </p:grpSpPr>
        <p:sp>
          <p:nvSpPr>
            <p:cNvPr id="4" name="Freeform 4"/>
            <p:cNvSpPr/>
            <p:nvPr/>
          </p:nvSpPr>
          <p:spPr>
            <a:xfrm>
              <a:off x="9641265" y="669841"/>
              <a:ext cx="7618035" cy="7618035"/>
            </a:xfrm>
            <a:custGeom>
              <a:avLst/>
              <a:gdLst/>
              <a:ahLst/>
              <a:cxnLst/>
              <a:rect l="l" t="t" r="r" b="b"/>
              <a:pathLst>
                <a:path w="7618035" h="7618035">
                  <a:moveTo>
                    <a:pt x="0" y="0"/>
                  </a:moveTo>
                  <a:lnTo>
                    <a:pt x="7618035" y="0"/>
                  </a:lnTo>
                  <a:lnTo>
                    <a:pt x="7618035" y="7618035"/>
                  </a:lnTo>
                  <a:lnTo>
                    <a:pt x="0" y="7618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AutoShape 5"/>
            <p:cNvSpPr/>
            <p:nvPr/>
          </p:nvSpPr>
          <p:spPr>
            <a:xfrm rot="5478342">
              <a:off x="12165378" y="3035529"/>
              <a:ext cx="2646009" cy="0"/>
            </a:xfrm>
            <a:prstGeom prst="line">
              <a:avLst/>
            </a:prstGeom>
            <a:ln w="238125" cap="flat">
              <a:solidFill>
                <a:srgbClr val="000000"/>
              </a:solidFill>
              <a:prstDash val="solid"/>
              <a:headEnd type="triangle" w="lg" len="med"/>
              <a:tailEnd type="none" w="sm" len="sm"/>
            </a:ln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AutoShape 6"/>
            <p:cNvSpPr/>
            <p:nvPr/>
          </p:nvSpPr>
          <p:spPr>
            <a:xfrm rot="-9050653">
              <a:off x="13241127" y="4647317"/>
              <a:ext cx="1548157" cy="0"/>
            </a:xfrm>
            <a:prstGeom prst="line">
              <a:avLst/>
            </a:prstGeom>
            <a:ln w="238125" cap="flat">
              <a:solidFill>
                <a:srgbClr val="000000"/>
              </a:solidFill>
              <a:prstDash val="solid"/>
              <a:headEnd type="triangle" w="lg" len="med"/>
              <a:tailEnd type="none" w="sm" len="sm"/>
            </a:ln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3221925" y="950832"/>
              <a:ext cx="831275" cy="7465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ts val="300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32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ome Time Later Bold"/>
                  <a:ea typeface="+mn-ea"/>
                  <a:cs typeface="+mn-cs"/>
                </a:rPr>
                <a:t>12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3184767" y="7639826"/>
              <a:ext cx="831275" cy="7465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ts val="300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32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ome Time Later Bold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6600822" y="4201047"/>
              <a:ext cx="831275" cy="7465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ts val="300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32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ome Time Later Bold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9940118" y="4248674"/>
              <a:ext cx="831275" cy="7465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ts val="300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32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ome Time Later Bold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5062446" y="1390568"/>
              <a:ext cx="831275" cy="7465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ts val="300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32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ome Time Later Bold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6166135" y="2522770"/>
              <a:ext cx="831275" cy="7465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ts val="300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32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ome Time Later Bold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6131087" y="5970196"/>
              <a:ext cx="831275" cy="7465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ts val="300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32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ome Time Later Bold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4947814" y="7147539"/>
              <a:ext cx="831275" cy="7465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ts val="300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32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ome Time Later Bold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1607935" y="7166588"/>
              <a:ext cx="831275" cy="7465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ts val="300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32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ome Time Later Bold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0438561" y="6094021"/>
              <a:ext cx="831275" cy="7465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ts val="300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32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ome Time Later Bold"/>
                  <a:ea typeface="+mn-ea"/>
                  <a:cs typeface="+mn-cs"/>
                </a:rPr>
                <a:t>8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0355756" y="2560871"/>
              <a:ext cx="831275" cy="7465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ts val="300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32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ome Time Later Bold"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1626984" y="1352467"/>
              <a:ext cx="831275" cy="7465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ts val="300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132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ome Time Later Bold"/>
                  <a:ea typeface="+mn-ea"/>
                  <a:cs typeface="+mn-cs"/>
                </a:rPr>
                <a:t>11</a:t>
              </a:r>
            </a:p>
          </p:txBody>
        </p:sp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3915700">
            <a:off x="11000444" y="225420"/>
            <a:ext cx="814153" cy="79939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-2700000">
            <a:off x="7630483" y="471931"/>
            <a:ext cx="814153" cy="79939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477" y="1569247"/>
            <a:ext cx="7393057" cy="4438273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5748" y="7845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5" y="0"/>
                </a:lnTo>
                <a:lnTo>
                  <a:pt x="9624205" y="10334717"/>
                </a:lnTo>
                <a:lnTo>
                  <a:pt x="0" y="103347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6712690" y="-31811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5" y="0"/>
                </a:lnTo>
                <a:lnTo>
                  <a:pt x="9624205" y="10334717"/>
                </a:lnTo>
                <a:lnTo>
                  <a:pt x="0" y="103347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3915700">
            <a:off x="11000444" y="225420"/>
            <a:ext cx="814153" cy="79939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2700000">
            <a:off x="7630483" y="471931"/>
            <a:ext cx="814153" cy="799395"/>
          </a:xfrm>
          <a:prstGeom prst="rect">
            <a:avLst/>
          </a:prstGeom>
        </p:spPr>
      </p:pic>
      <p:sp>
        <p:nvSpPr>
          <p:cNvPr id="37" name="Freeform 4">
            <a:hlinkClick r:id="rId5" action="ppaction://hlinksldjump"/>
          </p:cNvPr>
          <p:cNvSpPr/>
          <p:nvPr/>
        </p:nvSpPr>
        <p:spPr>
          <a:xfrm>
            <a:off x="-1168400" y="4804239"/>
            <a:ext cx="13786986" cy="6910727"/>
          </a:xfrm>
          <a:custGeom>
            <a:avLst/>
            <a:gdLst/>
            <a:ahLst/>
            <a:cxnLst/>
            <a:rect l="l" t="t" r="r" b="b"/>
            <a:pathLst>
              <a:path w="20680479" h="10366090">
                <a:moveTo>
                  <a:pt x="0" y="0"/>
                </a:moveTo>
                <a:lnTo>
                  <a:pt x="20680479" y="0"/>
                </a:lnTo>
                <a:lnTo>
                  <a:pt x="20680479" y="10366091"/>
                </a:lnTo>
                <a:lnTo>
                  <a:pt x="0" y="103660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3" name="Picture 22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900" b="92891" l="34452" r="657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834" r="33084"/>
          <a:stretch/>
        </p:blipFill>
        <p:spPr>
          <a:xfrm>
            <a:off x="559295" y="2463796"/>
            <a:ext cx="2769138" cy="3671206"/>
          </a:xfrm>
          <a:prstGeom prst="rect">
            <a:avLst/>
          </a:prstGeom>
        </p:spPr>
      </p:pic>
      <p:pic>
        <p:nvPicPr>
          <p:cNvPr id="24" name="Picture 23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/>
          <a:srcRect l="16282" t="20389" r="20364" b="12634"/>
          <a:stretch/>
        </p:blipFill>
        <p:spPr>
          <a:xfrm>
            <a:off x="3443800" y="2638522"/>
            <a:ext cx="2844800" cy="3251200"/>
          </a:xfrm>
          <a:prstGeom prst="rect">
            <a:avLst/>
          </a:prstGeom>
        </p:spPr>
      </p:pic>
      <p:pic>
        <p:nvPicPr>
          <p:cNvPr id="36" name="Picture 35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/>
          <a:srcRect l="25911" t="31219" r="17089" b="14241"/>
          <a:stretch/>
        </p:blipFill>
        <p:spPr>
          <a:xfrm>
            <a:off x="6781480" y="2922549"/>
            <a:ext cx="2654006" cy="2816496"/>
          </a:xfrm>
          <a:prstGeom prst="rect">
            <a:avLst/>
          </a:prstGeom>
        </p:spPr>
      </p:pic>
      <p:grpSp>
        <p:nvGrpSpPr>
          <p:cNvPr id="40" name="Group 39"/>
          <p:cNvGrpSpPr/>
          <p:nvPr/>
        </p:nvGrpSpPr>
        <p:grpSpPr>
          <a:xfrm>
            <a:off x="2447380" y="246091"/>
            <a:ext cx="7760097" cy="2451864"/>
            <a:chOff x="3671069" y="369136"/>
            <a:chExt cx="11640146" cy="3677796"/>
          </a:xfrm>
        </p:grpSpPr>
        <p:sp>
          <p:nvSpPr>
            <p:cNvPr id="38" name="Round Diagonal Corner Rectangle 11"/>
            <p:cNvSpPr/>
            <p:nvPr/>
          </p:nvSpPr>
          <p:spPr>
            <a:xfrm>
              <a:off x="3671069" y="369136"/>
              <a:ext cx="11640146" cy="3677796"/>
            </a:xfrm>
            <a:custGeom>
              <a:avLst/>
              <a:gdLst>
                <a:gd name="connsiteX0" fmla="*/ 1119468 w 10003287"/>
                <a:gd name="connsiteY0" fmla="*/ 0 h 6716675"/>
                <a:gd name="connsiteX1" fmla="*/ 10003287 w 10003287"/>
                <a:gd name="connsiteY1" fmla="*/ 0 h 6716675"/>
                <a:gd name="connsiteX2" fmla="*/ 10003287 w 10003287"/>
                <a:gd name="connsiteY2" fmla="*/ 0 h 6716675"/>
                <a:gd name="connsiteX3" fmla="*/ 10003287 w 10003287"/>
                <a:gd name="connsiteY3" fmla="*/ 5597207 h 6716675"/>
                <a:gd name="connsiteX4" fmla="*/ 8883819 w 10003287"/>
                <a:gd name="connsiteY4" fmla="*/ 6716675 h 6716675"/>
                <a:gd name="connsiteX5" fmla="*/ 0 w 10003287"/>
                <a:gd name="connsiteY5" fmla="*/ 6716675 h 6716675"/>
                <a:gd name="connsiteX6" fmla="*/ 0 w 10003287"/>
                <a:gd name="connsiteY6" fmla="*/ 6716675 h 6716675"/>
                <a:gd name="connsiteX7" fmla="*/ 0 w 10003287"/>
                <a:gd name="connsiteY7" fmla="*/ 1119468 h 6716675"/>
                <a:gd name="connsiteX8" fmla="*/ 1119468 w 10003287"/>
                <a:gd name="connsiteY8" fmla="*/ 0 h 6716675"/>
                <a:gd name="connsiteX0" fmla="*/ 1119468 w 10003287"/>
                <a:gd name="connsiteY0" fmla="*/ 203200 h 6919875"/>
                <a:gd name="connsiteX1" fmla="*/ 10003287 w 10003287"/>
                <a:gd name="connsiteY1" fmla="*/ 203200 h 6919875"/>
                <a:gd name="connsiteX2" fmla="*/ 10003287 w 10003287"/>
                <a:gd name="connsiteY2" fmla="*/ 203200 h 6919875"/>
                <a:gd name="connsiteX3" fmla="*/ 10003287 w 10003287"/>
                <a:gd name="connsiteY3" fmla="*/ 5800407 h 6919875"/>
                <a:gd name="connsiteX4" fmla="*/ 8883819 w 10003287"/>
                <a:gd name="connsiteY4" fmla="*/ 6919875 h 6919875"/>
                <a:gd name="connsiteX5" fmla="*/ 0 w 10003287"/>
                <a:gd name="connsiteY5" fmla="*/ 6919875 h 6919875"/>
                <a:gd name="connsiteX6" fmla="*/ 0 w 10003287"/>
                <a:gd name="connsiteY6" fmla="*/ 6919875 h 6919875"/>
                <a:gd name="connsiteX7" fmla="*/ 0 w 10003287"/>
                <a:gd name="connsiteY7" fmla="*/ 1322668 h 6919875"/>
                <a:gd name="connsiteX8" fmla="*/ 1119468 w 10003287"/>
                <a:gd name="connsiteY8" fmla="*/ 203200 h 6919875"/>
                <a:gd name="connsiteX0" fmla="*/ 1119468 w 10329858"/>
                <a:gd name="connsiteY0" fmla="*/ 203200 h 6919875"/>
                <a:gd name="connsiteX1" fmla="*/ 10003287 w 10329858"/>
                <a:gd name="connsiteY1" fmla="*/ 203200 h 6919875"/>
                <a:gd name="connsiteX2" fmla="*/ 10329858 w 10329858"/>
                <a:gd name="connsiteY2" fmla="*/ 301171 h 6919875"/>
                <a:gd name="connsiteX3" fmla="*/ 10003287 w 10329858"/>
                <a:gd name="connsiteY3" fmla="*/ 5800407 h 6919875"/>
                <a:gd name="connsiteX4" fmla="*/ 8883819 w 10329858"/>
                <a:gd name="connsiteY4" fmla="*/ 6919875 h 6919875"/>
                <a:gd name="connsiteX5" fmla="*/ 0 w 10329858"/>
                <a:gd name="connsiteY5" fmla="*/ 6919875 h 6919875"/>
                <a:gd name="connsiteX6" fmla="*/ 0 w 10329858"/>
                <a:gd name="connsiteY6" fmla="*/ 6919875 h 6919875"/>
                <a:gd name="connsiteX7" fmla="*/ 0 w 10329858"/>
                <a:gd name="connsiteY7" fmla="*/ 1322668 h 6919875"/>
                <a:gd name="connsiteX8" fmla="*/ 1119468 w 10329858"/>
                <a:gd name="connsiteY8" fmla="*/ 203200 h 6919875"/>
                <a:gd name="connsiteX0" fmla="*/ 1119468 w 10585610"/>
                <a:gd name="connsiteY0" fmla="*/ 203200 h 6919875"/>
                <a:gd name="connsiteX1" fmla="*/ 10003287 w 10585610"/>
                <a:gd name="connsiteY1" fmla="*/ 203200 h 6919875"/>
                <a:gd name="connsiteX2" fmla="*/ 10329858 w 10585610"/>
                <a:gd name="connsiteY2" fmla="*/ 301171 h 6919875"/>
                <a:gd name="connsiteX3" fmla="*/ 10003287 w 10585610"/>
                <a:gd name="connsiteY3" fmla="*/ 5800407 h 6919875"/>
                <a:gd name="connsiteX4" fmla="*/ 8883819 w 10585610"/>
                <a:gd name="connsiteY4" fmla="*/ 6919875 h 6919875"/>
                <a:gd name="connsiteX5" fmla="*/ 0 w 10585610"/>
                <a:gd name="connsiteY5" fmla="*/ 6919875 h 6919875"/>
                <a:gd name="connsiteX6" fmla="*/ 0 w 10585610"/>
                <a:gd name="connsiteY6" fmla="*/ 6919875 h 6919875"/>
                <a:gd name="connsiteX7" fmla="*/ 0 w 10585610"/>
                <a:gd name="connsiteY7" fmla="*/ 1322668 h 6919875"/>
                <a:gd name="connsiteX8" fmla="*/ 1119468 w 10585610"/>
                <a:gd name="connsiteY8" fmla="*/ 203200 h 6919875"/>
                <a:gd name="connsiteX0" fmla="*/ 1772611 w 11238753"/>
                <a:gd name="connsiteY0" fmla="*/ 203200 h 6919875"/>
                <a:gd name="connsiteX1" fmla="*/ 10656430 w 11238753"/>
                <a:gd name="connsiteY1" fmla="*/ 203200 h 6919875"/>
                <a:gd name="connsiteX2" fmla="*/ 10983001 w 11238753"/>
                <a:gd name="connsiteY2" fmla="*/ 301171 h 6919875"/>
                <a:gd name="connsiteX3" fmla="*/ 10656430 w 11238753"/>
                <a:gd name="connsiteY3" fmla="*/ 5800407 h 6919875"/>
                <a:gd name="connsiteX4" fmla="*/ 9536962 w 11238753"/>
                <a:gd name="connsiteY4" fmla="*/ 6919875 h 6919875"/>
                <a:gd name="connsiteX5" fmla="*/ 653143 w 11238753"/>
                <a:gd name="connsiteY5" fmla="*/ 6919875 h 6919875"/>
                <a:gd name="connsiteX6" fmla="*/ 0 w 11238753"/>
                <a:gd name="connsiteY6" fmla="*/ 6854561 h 6919875"/>
                <a:gd name="connsiteX7" fmla="*/ 653143 w 11238753"/>
                <a:gd name="connsiteY7" fmla="*/ 1322668 h 6919875"/>
                <a:gd name="connsiteX8" fmla="*/ 1772611 w 11238753"/>
                <a:gd name="connsiteY8" fmla="*/ 203200 h 6919875"/>
                <a:gd name="connsiteX0" fmla="*/ 1772611 w 11238753"/>
                <a:gd name="connsiteY0" fmla="*/ 203200 h 7427875"/>
                <a:gd name="connsiteX1" fmla="*/ 10656430 w 11238753"/>
                <a:gd name="connsiteY1" fmla="*/ 203200 h 7427875"/>
                <a:gd name="connsiteX2" fmla="*/ 10983001 w 11238753"/>
                <a:gd name="connsiteY2" fmla="*/ 301171 h 7427875"/>
                <a:gd name="connsiteX3" fmla="*/ 10656430 w 11238753"/>
                <a:gd name="connsiteY3" fmla="*/ 5800407 h 7427875"/>
                <a:gd name="connsiteX4" fmla="*/ 9536962 w 11238753"/>
                <a:gd name="connsiteY4" fmla="*/ 6919875 h 7427875"/>
                <a:gd name="connsiteX5" fmla="*/ 653143 w 11238753"/>
                <a:gd name="connsiteY5" fmla="*/ 6919875 h 7427875"/>
                <a:gd name="connsiteX6" fmla="*/ 0 w 11238753"/>
                <a:gd name="connsiteY6" fmla="*/ 6854561 h 7427875"/>
                <a:gd name="connsiteX7" fmla="*/ 653143 w 11238753"/>
                <a:gd name="connsiteY7" fmla="*/ 1322668 h 7427875"/>
                <a:gd name="connsiteX8" fmla="*/ 1772611 w 11238753"/>
                <a:gd name="connsiteY8" fmla="*/ 203200 h 7427875"/>
                <a:gd name="connsiteX0" fmla="*/ 1840454 w 11306596"/>
                <a:gd name="connsiteY0" fmla="*/ 203200 h 7427875"/>
                <a:gd name="connsiteX1" fmla="*/ 10724273 w 11306596"/>
                <a:gd name="connsiteY1" fmla="*/ 203200 h 7427875"/>
                <a:gd name="connsiteX2" fmla="*/ 11050844 w 11306596"/>
                <a:gd name="connsiteY2" fmla="*/ 301171 h 7427875"/>
                <a:gd name="connsiteX3" fmla="*/ 10724273 w 11306596"/>
                <a:gd name="connsiteY3" fmla="*/ 5800407 h 7427875"/>
                <a:gd name="connsiteX4" fmla="*/ 9604805 w 11306596"/>
                <a:gd name="connsiteY4" fmla="*/ 6919875 h 7427875"/>
                <a:gd name="connsiteX5" fmla="*/ 720986 w 11306596"/>
                <a:gd name="connsiteY5" fmla="*/ 6919875 h 7427875"/>
                <a:gd name="connsiteX6" fmla="*/ 67843 w 11306596"/>
                <a:gd name="connsiteY6" fmla="*/ 6854561 h 7427875"/>
                <a:gd name="connsiteX7" fmla="*/ 720986 w 11306596"/>
                <a:gd name="connsiteY7" fmla="*/ 1322668 h 7427875"/>
                <a:gd name="connsiteX8" fmla="*/ 1840454 w 11306596"/>
                <a:gd name="connsiteY8" fmla="*/ 203200 h 742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06596" h="7427875">
                  <a:moveTo>
                    <a:pt x="1840454" y="203200"/>
                  </a:moveTo>
                  <a:cubicBezTo>
                    <a:pt x="6369270" y="-254000"/>
                    <a:pt x="7763000" y="203200"/>
                    <a:pt x="10724273" y="203200"/>
                  </a:cubicBezTo>
                  <a:lnTo>
                    <a:pt x="11050844" y="301171"/>
                  </a:lnTo>
                  <a:cubicBezTo>
                    <a:pt x="10941987" y="2134250"/>
                    <a:pt x="11878159" y="4457185"/>
                    <a:pt x="10724273" y="5800407"/>
                  </a:cubicBezTo>
                  <a:cubicBezTo>
                    <a:pt x="10724273" y="6418672"/>
                    <a:pt x="10223070" y="6919875"/>
                    <a:pt x="9604805" y="6919875"/>
                  </a:cubicBezTo>
                  <a:cubicBezTo>
                    <a:pt x="6643532" y="6919875"/>
                    <a:pt x="4531344" y="8062875"/>
                    <a:pt x="720986" y="6919875"/>
                  </a:cubicBezTo>
                  <a:lnTo>
                    <a:pt x="67843" y="6854561"/>
                  </a:lnTo>
                  <a:cubicBezTo>
                    <a:pt x="285557" y="5010597"/>
                    <a:pt x="-541757" y="2905375"/>
                    <a:pt x="720986" y="1322668"/>
                  </a:cubicBezTo>
                  <a:cubicBezTo>
                    <a:pt x="720986" y="704403"/>
                    <a:pt x="1222189" y="203200"/>
                    <a:pt x="1840454" y="20320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2B1A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354402" y="953088"/>
              <a:ext cx="10526736" cy="26314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Hãy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chọn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chiếc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đồng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hồ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mình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thích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,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trả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lời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hỏi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để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nhận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được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chiếc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đồng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hồ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dễ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thương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đó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nhé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9356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!</a:t>
              </a: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4" name="Picture 3">
            <a:hlinkClick r:id="rId15" action="ppaction://hlinksldjump"/>
            <a:extLst>
              <a:ext uri="{FF2B5EF4-FFF2-40B4-BE49-F238E27FC236}">
                <a16:creationId xmlns:a16="http://schemas.microsoft.com/office/drawing/2014/main" id="{3DEE10FB-7AC9-5F51-5215-14430AC8558D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722" y="3068898"/>
            <a:ext cx="2412221" cy="247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91903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706546" y="293760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7"/>
                </a:lnTo>
                <a:lnTo>
                  <a:pt x="0" y="103347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53147" y="-41310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8"/>
                </a:lnTo>
                <a:lnTo>
                  <a:pt x="0" y="103347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551501" y="2981187"/>
            <a:ext cx="4165600" cy="127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935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321476" y="2980244"/>
            <a:ext cx="4165600" cy="127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935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321476" y="5027939"/>
            <a:ext cx="4165600" cy="127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935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551501" y="5027939"/>
            <a:ext cx="4165600" cy="127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935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2239876" y="2966527"/>
                <a:ext cx="3046581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 defTabSz="60963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rgbClr val="2B1A55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9876" y="2966527"/>
                <a:ext cx="3046581" cy="12488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8120250" y="3023677"/>
                <a:ext cx="3046581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 defTabSz="60963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B1A5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0250" y="3023677"/>
                <a:ext cx="3046581" cy="12488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2137442" y="5036039"/>
                <a:ext cx="3046581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 defTabSz="60963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rgbClr val="2B1A55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7442" y="5036039"/>
                <a:ext cx="3046581" cy="124880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8114680" y="4991009"/>
                <a:ext cx="3046581" cy="12613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 defTabSz="60963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solidFill>
                    <a:srgbClr val="2B1A55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4680" y="4991009"/>
                <a:ext cx="3046581" cy="126130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/>
          <p:cNvGrpSpPr/>
          <p:nvPr/>
        </p:nvGrpSpPr>
        <p:grpSpPr>
          <a:xfrm>
            <a:off x="491959" y="151136"/>
            <a:ext cx="11154299" cy="2958849"/>
            <a:chOff x="737937" y="226703"/>
            <a:chExt cx="16731449" cy="4438273"/>
          </a:xfrm>
        </p:grpSpPr>
        <p:grpSp>
          <p:nvGrpSpPr>
            <p:cNvPr id="14" name="Group 13"/>
            <p:cNvGrpSpPr/>
            <p:nvPr/>
          </p:nvGrpSpPr>
          <p:grpSpPr>
            <a:xfrm>
              <a:off x="762000" y="440325"/>
              <a:ext cx="16707386" cy="3048001"/>
              <a:chOff x="6119557" y="531862"/>
              <a:chExt cx="10334924" cy="4125312"/>
            </a:xfrm>
          </p:grpSpPr>
          <p:sp>
            <p:nvSpPr>
              <p:cNvPr id="15" name="Round Diagonal Corner Rectangle 11"/>
              <p:cNvSpPr/>
              <p:nvPr/>
            </p:nvSpPr>
            <p:spPr>
              <a:xfrm>
                <a:off x="6119557" y="531862"/>
                <a:ext cx="10334924" cy="4125312"/>
              </a:xfrm>
              <a:custGeom>
                <a:avLst/>
                <a:gdLst>
                  <a:gd name="connsiteX0" fmla="*/ 1119468 w 10003287"/>
                  <a:gd name="connsiteY0" fmla="*/ 0 h 6716675"/>
                  <a:gd name="connsiteX1" fmla="*/ 10003287 w 10003287"/>
                  <a:gd name="connsiteY1" fmla="*/ 0 h 6716675"/>
                  <a:gd name="connsiteX2" fmla="*/ 10003287 w 10003287"/>
                  <a:gd name="connsiteY2" fmla="*/ 0 h 6716675"/>
                  <a:gd name="connsiteX3" fmla="*/ 10003287 w 10003287"/>
                  <a:gd name="connsiteY3" fmla="*/ 5597207 h 6716675"/>
                  <a:gd name="connsiteX4" fmla="*/ 8883819 w 10003287"/>
                  <a:gd name="connsiteY4" fmla="*/ 6716675 h 6716675"/>
                  <a:gd name="connsiteX5" fmla="*/ 0 w 10003287"/>
                  <a:gd name="connsiteY5" fmla="*/ 6716675 h 6716675"/>
                  <a:gd name="connsiteX6" fmla="*/ 0 w 10003287"/>
                  <a:gd name="connsiteY6" fmla="*/ 6716675 h 6716675"/>
                  <a:gd name="connsiteX7" fmla="*/ 0 w 10003287"/>
                  <a:gd name="connsiteY7" fmla="*/ 1119468 h 6716675"/>
                  <a:gd name="connsiteX8" fmla="*/ 1119468 w 10003287"/>
                  <a:gd name="connsiteY8" fmla="*/ 0 h 6716675"/>
                  <a:gd name="connsiteX0" fmla="*/ 1119468 w 10003287"/>
                  <a:gd name="connsiteY0" fmla="*/ 203200 h 6919875"/>
                  <a:gd name="connsiteX1" fmla="*/ 10003287 w 10003287"/>
                  <a:gd name="connsiteY1" fmla="*/ 203200 h 6919875"/>
                  <a:gd name="connsiteX2" fmla="*/ 10003287 w 10003287"/>
                  <a:gd name="connsiteY2" fmla="*/ 203200 h 6919875"/>
                  <a:gd name="connsiteX3" fmla="*/ 10003287 w 10003287"/>
                  <a:gd name="connsiteY3" fmla="*/ 5800407 h 6919875"/>
                  <a:gd name="connsiteX4" fmla="*/ 8883819 w 10003287"/>
                  <a:gd name="connsiteY4" fmla="*/ 6919875 h 6919875"/>
                  <a:gd name="connsiteX5" fmla="*/ 0 w 10003287"/>
                  <a:gd name="connsiteY5" fmla="*/ 6919875 h 6919875"/>
                  <a:gd name="connsiteX6" fmla="*/ 0 w 10003287"/>
                  <a:gd name="connsiteY6" fmla="*/ 6919875 h 6919875"/>
                  <a:gd name="connsiteX7" fmla="*/ 0 w 10003287"/>
                  <a:gd name="connsiteY7" fmla="*/ 1322668 h 6919875"/>
                  <a:gd name="connsiteX8" fmla="*/ 1119468 w 10003287"/>
                  <a:gd name="connsiteY8" fmla="*/ 203200 h 6919875"/>
                  <a:gd name="connsiteX0" fmla="*/ 1119468 w 10329858"/>
                  <a:gd name="connsiteY0" fmla="*/ 203200 h 6919875"/>
                  <a:gd name="connsiteX1" fmla="*/ 10003287 w 10329858"/>
                  <a:gd name="connsiteY1" fmla="*/ 203200 h 6919875"/>
                  <a:gd name="connsiteX2" fmla="*/ 10329858 w 10329858"/>
                  <a:gd name="connsiteY2" fmla="*/ 301171 h 6919875"/>
                  <a:gd name="connsiteX3" fmla="*/ 10003287 w 10329858"/>
                  <a:gd name="connsiteY3" fmla="*/ 5800407 h 6919875"/>
                  <a:gd name="connsiteX4" fmla="*/ 8883819 w 10329858"/>
                  <a:gd name="connsiteY4" fmla="*/ 6919875 h 6919875"/>
                  <a:gd name="connsiteX5" fmla="*/ 0 w 10329858"/>
                  <a:gd name="connsiteY5" fmla="*/ 6919875 h 6919875"/>
                  <a:gd name="connsiteX6" fmla="*/ 0 w 10329858"/>
                  <a:gd name="connsiteY6" fmla="*/ 6919875 h 6919875"/>
                  <a:gd name="connsiteX7" fmla="*/ 0 w 10329858"/>
                  <a:gd name="connsiteY7" fmla="*/ 1322668 h 6919875"/>
                  <a:gd name="connsiteX8" fmla="*/ 1119468 w 10329858"/>
                  <a:gd name="connsiteY8" fmla="*/ 203200 h 6919875"/>
                  <a:gd name="connsiteX0" fmla="*/ 1119468 w 10585610"/>
                  <a:gd name="connsiteY0" fmla="*/ 203200 h 6919875"/>
                  <a:gd name="connsiteX1" fmla="*/ 10003287 w 10585610"/>
                  <a:gd name="connsiteY1" fmla="*/ 203200 h 6919875"/>
                  <a:gd name="connsiteX2" fmla="*/ 10329858 w 10585610"/>
                  <a:gd name="connsiteY2" fmla="*/ 301171 h 6919875"/>
                  <a:gd name="connsiteX3" fmla="*/ 10003287 w 10585610"/>
                  <a:gd name="connsiteY3" fmla="*/ 5800407 h 6919875"/>
                  <a:gd name="connsiteX4" fmla="*/ 8883819 w 10585610"/>
                  <a:gd name="connsiteY4" fmla="*/ 6919875 h 6919875"/>
                  <a:gd name="connsiteX5" fmla="*/ 0 w 10585610"/>
                  <a:gd name="connsiteY5" fmla="*/ 6919875 h 6919875"/>
                  <a:gd name="connsiteX6" fmla="*/ 0 w 10585610"/>
                  <a:gd name="connsiteY6" fmla="*/ 6919875 h 6919875"/>
                  <a:gd name="connsiteX7" fmla="*/ 0 w 10585610"/>
                  <a:gd name="connsiteY7" fmla="*/ 1322668 h 6919875"/>
                  <a:gd name="connsiteX8" fmla="*/ 1119468 w 10585610"/>
                  <a:gd name="connsiteY8" fmla="*/ 203200 h 6919875"/>
                  <a:gd name="connsiteX0" fmla="*/ 1772611 w 11238753"/>
                  <a:gd name="connsiteY0" fmla="*/ 203200 h 6919875"/>
                  <a:gd name="connsiteX1" fmla="*/ 10656430 w 11238753"/>
                  <a:gd name="connsiteY1" fmla="*/ 203200 h 6919875"/>
                  <a:gd name="connsiteX2" fmla="*/ 10983001 w 11238753"/>
                  <a:gd name="connsiteY2" fmla="*/ 301171 h 6919875"/>
                  <a:gd name="connsiteX3" fmla="*/ 10656430 w 11238753"/>
                  <a:gd name="connsiteY3" fmla="*/ 5800407 h 6919875"/>
                  <a:gd name="connsiteX4" fmla="*/ 9536962 w 11238753"/>
                  <a:gd name="connsiteY4" fmla="*/ 6919875 h 6919875"/>
                  <a:gd name="connsiteX5" fmla="*/ 653143 w 11238753"/>
                  <a:gd name="connsiteY5" fmla="*/ 6919875 h 6919875"/>
                  <a:gd name="connsiteX6" fmla="*/ 0 w 11238753"/>
                  <a:gd name="connsiteY6" fmla="*/ 6854561 h 6919875"/>
                  <a:gd name="connsiteX7" fmla="*/ 653143 w 11238753"/>
                  <a:gd name="connsiteY7" fmla="*/ 1322668 h 6919875"/>
                  <a:gd name="connsiteX8" fmla="*/ 1772611 w 11238753"/>
                  <a:gd name="connsiteY8" fmla="*/ 203200 h 6919875"/>
                  <a:gd name="connsiteX0" fmla="*/ 1772611 w 11238753"/>
                  <a:gd name="connsiteY0" fmla="*/ 203200 h 7427875"/>
                  <a:gd name="connsiteX1" fmla="*/ 10656430 w 11238753"/>
                  <a:gd name="connsiteY1" fmla="*/ 203200 h 7427875"/>
                  <a:gd name="connsiteX2" fmla="*/ 10983001 w 11238753"/>
                  <a:gd name="connsiteY2" fmla="*/ 301171 h 7427875"/>
                  <a:gd name="connsiteX3" fmla="*/ 10656430 w 11238753"/>
                  <a:gd name="connsiteY3" fmla="*/ 5800407 h 7427875"/>
                  <a:gd name="connsiteX4" fmla="*/ 9536962 w 11238753"/>
                  <a:gd name="connsiteY4" fmla="*/ 6919875 h 7427875"/>
                  <a:gd name="connsiteX5" fmla="*/ 653143 w 11238753"/>
                  <a:gd name="connsiteY5" fmla="*/ 6919875 h 7427875"/>
                  <a:gd name="connsiteX6" fmla="*/ 0 w 11238753"/>
                  <a:gd name="connsiteY6" fmla="*/ 6854561 h 7427875"/>
                  <a:gd name="connsiteX7" fmla="*/ 653143 w 11238753"/>
                  <a:gd name="connsiteY7" fmla="*/ 1322668 h 7427875"/>
                  <a:gd name="connsiteX8" fmla="*/ 1772611 w 11238753"/>
                  <a:gd name="connsiteY8" fmla="*/ 203200 h 7427875"/>
                  <a:gd name="connsiteX0" fmla="*/ 1840454 w 11306596"/>
                  <a:gd name="connsiteY0" fmla="*/ 203200 h 7427875"/>
                  <a:gd name="connsiteX1" fmla="*/ 10724273 w 11306596"/>
                  <a:gd name="connsiteY1" fmla="*/ 203200 h 7427875"/>
                  <a:gd name="connsiteX2" fmla="*/ 11050844 w 11306596"/>
                  <a:gd name="connsiteY2" fmla="*/ 301171 h 7427875"/>
                  <a:gd name="connsiteX3" fmla="*/ 10724273 w 11306596"/>
                  <a:gd name="connsiteY3" fmla="*/ 5800407 h 7427875"/>
                  <a:gd name="connsiteX4" fmla="*/ 9604805 w 11306596"/>
                  <a:gd name="connsiteY4" fmla="*/ 6919875 h 7427875"/>
                  <a:gd name="connsiteX5" fmla="*/ 720986 w 11306596"/>
                  <a:gd name="connsiteY5" fmla="*/ 6919875 h 7427875"/>
                  <a:gd name="connsiteX6" fmla="*/ 67843 w 11306596"/>
                  <a:gd name="connsiteY6" fmla="*/ 6854561 h 7427875"/>
                  <a:gd name="connsiteX7" fmla="*/ 720986 w 11306596"/>
                  <a:gd name="connsiteY7" fmla="*/ 1322668 h 7427875"/>
                  <a:gd name="connsiteX8" fmla="*/ 1840454 w 11306596"/>
                  <a:gd name="connsiteY8" fmla="*/ 203200 h 7427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306596" h="7427875">
                    <a:moveTo>
                      <a:pt x="1840454" y="203200"/>
                    </a:moveTo>
                    <a:cubicBezTo>
                      <a:pt x="6369270" y="-254000"/>
                      <a:pt x="7763000" y="203200"/>
                      <a:pt x="10724273" y="203200"/>
                    </a:cubicBezTo>
                    <a:lnTo>
                      <a:pt x="11050844" y="301171"/>
                    </a:lnTo>
                    <a:cubicBezTo>
                      <a:pt x="10941987" y="2134250"/>
                      <a:pt x="11878159" y="4457185"/>
                      <a:pt x="10724273" y="5800407"/>
                    </a:cubicBezTo>
                    <a:cubicBezTo>
                      <a:pt x="10724273" y="6418672"/>
                      <a:pt x="10223070" y="6919875"/>
                      <a:pt x="9604805" y="6919875"/>
                    </a:cubicBezTo>
                    <a:cubicBezTo>
                      <a:pt x="6643532" y="6919875"/>
                      <a:pt x="4531344" y="8062875"/>
                      <a:pt x="720986" y="6919875"/>
                    </a:cubicBezTo>
                    <a:lnTo>
                      <a:pt x="67843" y="6854561"/>
                    </a:lnTo>
                    <a:cubicBezTo>
                      <a:pt x="285557" y="5010597"/>
                      <a:pt x="-541757" y="2905375"/>
                      <a:pt x="720986" y="1322668"/>
                    </a:cubicBezTo>
                    <a:cubicBezTo>
                      <a:pt x="720986" y="704403"/>
                      <a:pt x="1222189" y="203200"/>
                      <a:pt x="1840454" y="20320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2B1A5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Rectangle 15"/>
                  <p:cNvSpPr/>
                  <p:nvPr/>
                </p:nvSpPr>
                <p:spPr>
                  <a:xfrm>
                    <a:off x="6752949" y="968069"/>
                    <a:ext cx="8871481" cy="259725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en-US" sz="5400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Tính </a:t>
                    </a:r>
                    <a:r>
                      <a:rPr lang="en-US" sz="5400" dirty="0" err="1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tổng</a:t>
                    </a:r>
                    <a:r>
                      <a:rPr lang="en-US" sz="5400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</a:t>
                    </a:r>
                    <a:r>
                      <a:rPr lang="en-US" sz="5400" dirty="0" err="1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của</a:t>
                    </a:r>
                    <a:r>
                      <a:rPr lang="en-US" sz="5400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5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oMath>
                    </a14:m>
                    <a:r>
                      <a:rPr lang="en-US" sz="5400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</a:t>
                    </a:r>
                    <a:r>
                      <a:rPr lang="en-US" sz="5400" dirty="0" err="1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và</a:t>
                    </a:r>
                    <a:r>
                      <a:rPr lang="en-US" sz="5400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5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5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oMath>
                    </a14:m>
                    <a:endParaRPr lang="en-US" sz="5400" dirty="0">
                      <a:latin typeface="Cambria" panose="02040503050406030204" pitchFamily="18" charset="0"/>
                      <a:ea typeface="Cambria" panose="0204050305040603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6" name="Rectangle 1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752949" y="968069"/>
                    <a:ext cx="8871481" cy="2597250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t="-476" b="-1333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7937" y="226703"/>
              <a:ext cx="3279932" cy="4438273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153" y="2906375"/>
            <a:ext cx="1601355" cy="174360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01111" y="2808025"/>
            <a:ext cx="1601355" cy="174360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3749" y="4932289"/>
            <a:ext cx="1597291" cy="1743607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16735" y="4930256"/>
            <a:ext cx="1609483" cy="1747671"/>
          </a:xfrm>
          <a:prstGeom prst="rect">
            <a:avLst/>
          </a:prstGeom>
        </p:spPr>
      </p:pic>
      <p:pic>
        <p:nvPicPr>
          <p:cNvPr id="41" name="Picture 40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900" b="92891" l="34452" r="657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834" r="33084"/>
          <a:stretch/>
        </p:blipFill>
        <p:spPr>
          <a:xfrm>
            <a:off x="4088839" y="1966781"/>
            <a:ext cx="3938075" cy="522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9576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8" grpId="0" animBg="1"/>
      <p:bldP spid="19" grpId="0" animBg="1"/>
      <p:bldP spid="19" grpId="1" animBg="1"/>
      <p:bldP spid="20" grpId="0" animBg="1"/>
      <p:bldP spid="20" grpId="1" animBg="1"/>
      <p:bldP spid="36" grpId="0"/>
      <p:bldP spid="36" grpId="1"/>
      <p:bldP spid="37" grpId="0"/>
      <p:bldP spid="38" grpId="0"/>
      <p:bldP spid="38" grpId="1"/>
      <p:bldP spid="39" grpId="0"/>
      <p:bldP spid="3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706546" y="293760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7"/>
                </a:lnTo>
                <a:lnTo>
                  <a:pt x="0" y="103347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53147" y="-41310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8"/>
                </a:lnTo>
                <a:lnTo>
                  <a:pt x="0" y="103347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08000" y="293550"/>
            <a:ext cx="11138257" cy="2032000"/>
            <a:chOff x="6119557" y="531862"/>
            <a:chExt cx="10334924" cy="4125312"/>
          </a:xfrm>
        </p:grpSpPr>
        <p:sp>
          <p:nvSpPr>
            <p:cNvPr id="15" name="Round Diagonal Corner Rectangle 11"/>
            <p:cNvSpPr/>
            <p:nvPr/>
          </p:nvSpPr>
          <p:spPr>
            <a:xfrm>
              <a:off x="6119557" y="531862"/>
              <a:ext cx="10334924" cy="4125312"/>
            </a:xfrm>
            <a:custGeom>
              <a:avLst/>
              <a:gdLst>
                <a:gd name="connsiteX0" fmla="*/ 1119468 w 10003287"/>
                <a:gd name="connsiteY0" fmla="*/ 0 h 6716675"/>
                <a:gd name="connsiteX1" fmla="*/ 10003287 w 10003287"/>
                <a:gd name="connsiteY1" fmla="*/ 0 h 6716675"/>
                <a:gd name="connsiteX2" fmla="*/ 10003287 w 10003287"/>
                <a:gd name="connsiteY2" fmla="*/ 0 h 6716675"/>
                <a:gd name="connsiteX3" fmla="*/ 10003287 w 10003287"/>
                <a:gd name="connsiteY3" fmla="*/ 5597207 h 6716675"/>
                <a:gd name="connsiteX4" fmla="*/ 8883819 w 10003287"/>
                <a:gd name="connsiteY4" fmla="*/ 6716675 h 6716675"/>
                <a:gd name="connsiteX5" fmla="*/ 0 w 10003287"/>
                <a:gd name="connsiteY5" fmla="*/ 6716675 h 6716675"/>
                <a:gd name="connsiteX6" fmla="*/ 0 w 10003287"/>
                <a:gd name="connsiteY6" fmla="*/ 6716675 h 6716675"/>
                <a:gd name="connsiteX7" fmla="*/ 0 w 10003287"/>
                <a:gd name="connsiteY7" fmla="*/ 1119468 h 6716675"/>
                <a:gd name="connsiteX8" fmla="*/ 1119468 w 10003287"/>
                <a:gd name="connsiteY8" fmla="*/ 0 h 6716675"/>
                <a:gd name="connsiteX0" fmla="*/ 1119468 w 10003287"/>
                <a:gd name="connsiteY0" fmla="*/ 203200 h 6919875"/>
                <a:gd name="connsiteX1" fmla="*/ 10003287 w 10003287"/>
                <a:gd name="connsiteY1" fmla="*/ 203200 h 6919875"/>
                <a:gd name="connsiteX2" fmla="*/ 10003287 w 10003287"/>
                <a:gd name="connsiteY2" fmla="*/ 203200 h 6919875"/>
                <a:gd name="connsiteX3" fmla="*/ 10003287 w 10003287"/>
                <a:gd name="connsiteY3" fmla="*/ 5800407 h 6919875"/>
                <a:gd name="connsiteX4" fmla="*/ 8883819 w 10003287"/>
                <a:gd name="connsiteY4" fmla="*/ 6919875 h 6919875"/>
                <a:gd name="connsiteX5" fmla="*/ 0 w 10003287"/>
                <a:gd name="connsiteY5" fmla="*/ 6919875 h 6919875"/>
                <a:gd name="connsiteX6" fmla="*/ 0 w 10003287"/>
                <a:gd name="connsiteY6" fmla="*/ 6919875 h 6919875"/>
                <a:gd name="connsiteX7" fmla="*/ 0 w 10003287"/>
                <a:gd name="connsiteY7" fmla="*/ 1322668 h 6919875"/>
                <a:gd name="connsiteX8" fmla="*/ 1119468 w 10003287"/>
                <a:gd name="connsiteY8" fmla="*/ 203200 h 6919875"/>
                <a:gd name="connsiteX0" fmla="*/ 1119468 w 10329858"/>
                <a:gd name="connsiteY0" fmla="*/ 203200 h 6919875"/>
                <a:gd name="connsiteX1" fmla="*/ 10003287 w 10329858"/>
                <a:gd name="connsiteY1" fmla="*/ 203200 h 6919875"/>
                <a:gd name="connsiteX2" fmla="*/ 10329858 w 10329858"/>
                <a:gd name="connsiteY2" fmla="*/ 301171 h 6919875"/>
                <a:gd name="connsiteX3" fmla="*/ 10003287 w 10329858"/>
                <a:gd name="connsiteY3" fmla="*/ 5800407 h 6919875"/>
                <a:gd name="connsiteX4" fmla="*/ 8883819 w 10329858"/>
                <a:gd name="connsiteY4" fmla="*/ 6919875 h 6919875"/>
                <a:gd name="connsiteX5" fmla="*/ 0 w 10329858"/>
                <a:gd name="connsiteY5" fmla="*/ 6919875 h 6919875"/>
                <a:gd name="connsiteX6" fmla="*/ 0 w 10329858"/>
                <a:gd name="connsiteY6" fmla="*/ 6919875 h 6919875"/>
                <a:gd name="connsiteX7" fmla="*/ 0 w 10329858"/>
                <a:gd name="connsiteY7" fmla="*/ 1322668 h 6919875"/>
                <a:gd name="connsiteX8" fmla="*/ 1119468 w 10329858"/>
                <a:gd name="connsiteY8" fmla="*/ 203200 h 6919875"/>
                <a:gd name="connsiteX0" fmla="*/ 1119468 w 10585610"/>
                <a:gd name="connsiteY0" fmla="*/ 203200 h 6919875"/>
                <a:gd name="connsiteX1" fmla="*/ 10003287 w 10585610"/>
                <a:gd name="connsiteY1" fmla="*/ 203200 h 6919875"/>
                <a:gd name="connsiteX2" fmla="*/ 10329858 w 10585610"/>
                <a:gd name="connsiteY2" fmla="*/ 301171 h 6919875"/>
                <a:gd name="connsiteX3" fmla="*/ 10003287 w 10585610"/>
                <a:gd name="connsiteY3" fmla="*/ 5800407 h 6919875"/>
                <a:gd name="connsiteX4" fmla="*/ 8883819 w 10585610"/>
                <a:gd name="connsiteY4" fmla="*/ 6919875 h 6919875"/>
                <a:gd name="connsiteX5" fmla="*/ 0 w 10585610"/>
                <a:gd name="connsiteY5" fmla="*/ 6919875 h 6919875"/>
                <a:gd name="connsiteX6" fmla="*/ 0 w 10585610"/>
                <a:gd name="connsiteY6" fmla="*/ 6919875 h 6919875"/>
                <a:gd name="connsiteX7" fmla="*/ 0 w 10585610"/>
                <a:gd name="connsiteY7" fmla="*/ 1322668 h 6919875"/>
                <a:gd name="connsiteX8" fmla="*/ 1119468 w 10585610"/>
                <a:gd name="connsiteY8" fmla="*/ 203200 h 6919875"/>
                <a:gd name="connsiteX0" fmla="*/ 1772611 w 11238753"/>
                <a:gd name="connsiteY0" fmla="*/ 203200 h 6919875"/>
                <a:gd name="connsiteX1" fmla="*/ 10656430 w 11238753"/>
                <a:gd name="connsiteY1" fmla="*/ 203200 h 6919875"/>
                <a:gd name="connsiteX2" fmla="*/ 10983001 w 11238753"/>
                <a:gd name="connsiteY2" fmla="*/ 301171 h 6919875"/>
                <a:gd name="connsiteX3" fmla="*/ 10656430 w 11238753"/>
                <a:gd name="connsiteY3" fmla="*/ 5800407 h 6919875"/>
                <a:gd name="connsiteX4" fmla="*/ 9536962 w 11238753"/>
                <a:gd name="connsiteY4" fmla="*/ 6919875 h 6919875"/>
                <a:gd name="connsiteX5" fmla="*/ 653143 w 11238753"/>
                <a:gd name="connsiteY5" fmla="*/ 6919875 h 6919875"/>
                <a:gd name="connsiteX6" fmla="*/ 0 w 11238753"/>
                <a:gd name="connsiteY6" fmla="*/ 6854561 h 6919875"/>
                <a:gd name="connsiteX7" fmla="*/ 653143 w 11238753"/>
                <a:gd name="connsiteY7" fmla="*/ 1322668 h 6919875"/>
                <a:gd name="connsiteX8" fmla="*/ 1772611 w 11238753"/>
                <a:gd name="connsiteY8" fmla="*/ 203200 h 6919875"/>
                <a:gd name="connsiteX0" fmla="*/ 1772611 w 11238753"/>
                <a:gd name="connsiteY0" fmla="*/ 203200 h 7427875"/>
                <a:gd name="connsiteX1" fmla="*/ 10656430 w 11238753"/>
                <a:gd name="connsiteY1" fmla="*/ 203200 h 7427875"/>
                <a:gd name="connsiteX2" fmla="*/ 10983001 w 11238753"/>
                <a:gd name="connsiteY2" fmla="*/ 301171 h 7427875"/>
                <a:gd name="connsiteX3" fmla="*/ 10656430 w 11238753"/>
                <a:gd name="connsiteY3" fmla="*/ 5800407 h 7427875"/>
                <a:gd name="connsiteX4" fmla="*/ 9536962 w 11238753"/>
                <a:gd name="connsiteY4" fmla="*/ 6919875 h 7427875"/>
                <a:gd name="connsiteX5" fmla="*/ 653143 w 11238753"/>
                <a:gd name="connsiteY5" fmla="*/ 6919875 h 7427875"/>
                <a:gd name="connsiteX6" fmla="*/ 0 w 11238753"/>
                <a:gd name="connsiteY6" fmla="*/ 6854561 h 7427875"/>
                <a:gd name="connsiteX7" fmla="*/ 653143 w 11238753"/>
                <a:gd name="connsiteY7" fmla="*/ 1322668 h 7427875"/>
                <a:gd name="connsiteX8" fmla="*/ 1772611 w 11238753"/>
                <a:gd name="connsiteY8" fmla="*/ 203200 h 7427875"/>
                <a:gd name="connsiteX0" fmla="*/ 1840454 w 11306596"/>
                <a:gd name="connsiteY0" fmla="*/ 203200 h 7427875"/>
                <a:gd name="connsiteX1" fmla="*/ 10724273 w 11306596"/>
                <a:gd name="connsiteY1" fmla="*/ 203200 h 7427875"/>
                <a:gd name="connsiteX2" fmla="*/ 11050844 w 11306596"/>
                <a:gd name="connsiteY2" fmla="*/ 301171 h 7427875"/>
                <a:gd name="connsiteX3" fmla="*/ 10724273 w 11306596"/>
                <a:gd name="connsiteY3" fmla="*/ 5800407 h 7427875"/>
                <a:gd name="connsiteX4" fmla="*/ 9604805 w 11306596"/>
                <a:gd name="connsiteY4" fmla="*/ 6919875 h 7427875"/>
                <a:gd name="connsiteX5" fmla="*/ 720986 w 11306596"/>
                <a:gd name="connsiteY5" fmla="*/ 6919875 h 7427875"/>
                <a:gd name="connsiteX6" fmla="*/ 67843 w 11306596"/>
                <a:gd name="connsiteY6" fmla="*/ 6854561 h 7427875"/>
                <a:gd name="connsiteX7" fmla="*/ 720986 w 11306596"/>
                <a:gd name="connsiteY7" fmla="*/ 1322668 h 7427875"/>
                <a:gd name="connsiteX8" fmla="*/ 1840454 w 11306596"/>
                <a:gd name="connsiteY8" fmla="*/ 203200 h 742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06596" h="7427875">
                  <a:moveTo>
                    <a:pt x="1840454" y="203200"/>
                  </a:moveTo>
                  <a:cubicBezTo>
                    <a:pt x="6369270" y="-254000"/>
                    <a:pt x="7763000" y="203200"/>
                    <a:pt x="10724273" y="203200"/>
                  </a:cubicBezTo>
                  <a:lnTo>
                    <a:pt x="11050844" y="301171"/>
                  </a:lnTo>
                  <a:cubicBezTo>
                    <a:pt x="10941987" y="2134250"/>
                    <a:pt x="11878159" y="4457185"/>
                    <a:pt x="10724273" y="5800407"/>
                  </a:cubicBezTo>
                  <a:cubicBezTo>
                    <a:pt x="10724273" y="6418672"/>
                    <a:pt x="10223070" y="6919875"/>
                    <a:pt x="9604805" y="6919875"/>
                  </a:cubicBezTo>
                  <a:cubicBezTo>
                    <a:pt x="6643532" y="6919875"/>
                    <a:pt x="4531344" y="8062875"/>
                    <a:pt x="720986" y="6919875"/>
                  </a:cubicBezTo>
                  <a:lnTo>
                    <a:pt x="67843" y="6854561"/>
                  </a:lnTo>
                  <a:cubicBezTo>
                    <a:pt x="285557" y="5010597"/>
                    <a:pt x="-541757" y="2905375"/>
                    <a:pt x="720986" y="1322668"/>
                  </a:cubicBezTo>
                  <a:cubicBezTo>
                    <a:pt x="720986" y="704403"/>
                    <a:pt x="1222189" y="203200"/>
                    <a:pt x="1840454" y="20320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2B1A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/>
                <p:cNvSpPr/>
                <p:nvPr/>
              </p:nvSpPr>
              <p:spPr>
                <a:xfrm>
                  <a:off x="6805977" y="832707"/>
                  <a:ext cx="8871481" cy="259725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54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Tính </a:t>
                  </a:r>
                  <a:r>
                    <a:rPr lang="en-US" sz="5400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tích</a:t>
                  </a:r>
                  <a:r>
                    <a:rPr lang="en-US" sz="54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5400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của</a:t>
                  </a:r>
                  <a:r>
                    <a:rPr lang="en-US" sz="54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a14:m>
                  <a:r>
                    <a:rPr lang="en-US" sz="54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5400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và</a:t>
                  </a:r>
                  <a:r>
                    <a:rPr lang="en-US" sz="54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a14:m>
                  <a:endParaRPr lang="en-US" sz="54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6" name="Rectangle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05977" y="832707"/>
                  <a:ext cx="8871481" cy="2597251"/>
                </a:xfrm>
                <a:prstGeom prst="rect">
                  <a:avLst/>
                </a:prstGeom>
                <a:blipFill>
                  <a:blip r:embed="rId5"/>
                  <a:stretch>
                    <a:fillRect t="-476"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Rounded Rectangle 3"/>
          <p:cNvSpPr/>
          <p:nvPr/>
        </p:nvSpPr>
        <p:spPr>
          <a:xfrm>
            <a:off x="1551501" y="2981187"/>
            <a:ext cx="4165600" cy="127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935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321476" y="2980244"/>
            <a:ext cx="4165600" cy="127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935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321476" y="5027939"/>
            <a:ext cx="4165600" cy="127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935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551501" y="5027939"/>
            <a:ext cx="4165600" cy="127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935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2258926" y="2995102"/>
                <a:ext cx="3046581" cy="13018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𝟑𝟐</m:t>
                          </m:r>
                        </m:den>
                      </m:f>
                    </m:oMath>
                  </m:oMathPara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B1A5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8926" y="2995102"/>
                <a:ext cx="3046581" cy="130189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8120250" y="3042727"/>
                <a:ext cx="3046581" cy="12448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B1A5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0250" y="3042727"/>
                <a:ext cx="3046581" cy="124482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2261267" y="5074139"/>
                <a:ext cx="3046581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B1A5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1267" y="5074139"/>
                <a:ext cx="3046581" cy="12488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8105155" y="5057684"/>
                <a:ext cx="3046581" cy="12490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𝟗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2B1A55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5155" y="5057684"/>
                <a:ext cx="3046581" cy="124906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" name="Picture 4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153" y="2906375"/>
            <a:ext cx="1601355" cy="174360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01111" y="2808025"/>
            <a:ext cx="1601355" cy="1743607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3749" y="4932289"/>
            <a:ext cx="1597291" cy="1743607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16735" y="4930256"/>
            <a:ext cx="1609483" cy="17476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2442" y="55602"/>
            <a:ext cx="2418289" cy="2954784"/>
          </a:xfrm>
          <a:prstGeom prst="rect">
            <a:avLst/>
          </a:prstGeom>
        </p:spPr>
      </p:pic>
      <p:pic>
        <p:nvPicPr>
          <p:cNvPr id="45" name="Picture 44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/>
          <a:srcRect l="16282" t="20389" r="20364" b="12634"/>
          <a:stretch/>
        </p:blipFill>
        <p:spPr>
          <a:xfrm>
            <a:off x="3878722" y="1448489"/>
            <a:ext cx="4358963" cy="498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19607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36" grpId="0"/>
      <p:bldP spid="37" grpId="0"/>
      <p:bldP spid="37" grpId="1"/>
      <p:bldP spid="38" grpId="0"/>
      <p:bldP spid="38" grpId="1"/>
      <p:bldP spid="39" grpId="0"/>
      <p:bldP spid="3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706546" y="293760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7"/>
                </a:lnTo>
                <a:lnTo>
                  <a:pt x="0" y="103347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53147" y="-41310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8"/>
                </a:lnTo>
                <a:lnTo>
                  <a:pt x="0" y="103347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17832" y="175563"/>
            <a:ext cx="11138257" cy="2032000"/>
            <a:chOff x="6128680" y="292328"/>
            <a:chExt cx="10334924" cy="4125312"/>
          </a:xfrm>
        </p:grpSpPr>
        <p:sp>
          <p:nvSpPr>
            <p:cNvPr id="15" name="Round Diagonal Corner Rectangle 11"/>
            <p:cNvSpPr/>
            <p:nvPr/>
          </p:nvSpPr>
          <p:spPr>
            <a:xfrm>
              <a:off x="6128680" y="292328"/>
              <a:ext cx="10334924" cy="4125312"/>
            </a:xfrm>
            <a:custGeom>
              <a:avLst/>
              <a:gdLst>
                <a:gd name="connsiteX0" fmla="*/ 1119468 w 10003287"/>
                <a:gd name="connsiteY0" fmla="*/ 0 h 6716675"/>
                <a:gd name="connsiteX1" fmla="*/ 10003287 w 10003287"/>
                <a:gd name="connsiteY1" fmla="*/ 0 h 6716675"/>
                <a:gd name="connsiteX2" fmla="*/ 10003287 w 10003287"/>
                <a:gd name="connsiteY2" fmla="*/ 0 h 6716675"/>
                <a:gd name="connsiteX3" fmla="*/ 10003287 w 10003287"/>
                <a:gd name="connsiteY3" fmla="*/ 5597207 h 6716675"/>
                <a:gd name="connsiteX4" fmla="*/ 8883819 w 10003287"/>
                <a:gd name="connsiteY4" fmla="*/ 6716675 h 6716675"/>
                <a:gd name="connsiteX5" fmla="*/ 0 w 10003287"/>
                <a:gd name="connsiteY5" fmla="*/ 6716675 h 6716675"/>
                <a:gd name="connsiteX6" fmla="*/ 0 w 10003287"/>
                <a:gd name="connsiteY6" fmla="*/ 6716675 h 6716675"/>
                <a:gd name="connsiteX7" fmla="*/ 0 w 10003287"/>
                <a:gd name="connsiteY7" fmla="*/ 1119468 h 6716675"/>
                <a:gd name="connsiteX8" fmla="*/ 1119468 w 10003287"/>
                <a:gd name="connsiteY8" fmla="*/ 0 h 6716675"/>
                <a:gd name="connsiteX0" fmla="*/ 1119468 w 10003287"/>
                <a:gd name="connsiteY0" fmla="*/ 203200 h 6919875"/>
                <a:gd name="connsiteX1" fmla="*/ 10003287 w 10003287"/>
                <a:gd name="connsiteY1" fmla="*/ 203200 h 6919875"/>
                <a:gd name="connsiteX2" fmla="*/ 10003287 w 10003287"/>
                <a:gd name="connsiteY2" fmla="*/ 203200 h 6919875"/>
                <a:gd name="connsiteX3" fmla="*/ 10003287 w 10003287"/>
                <a:gd name="connsiteY3" fmla="*/ 5800407 h 6919875"/>
                <a:gd name="connsiteX4" fmla="*/ 8883819 w 10003287"/>
                <a:gd name="connsiteY4" fmla="*/ 6919875 h 6919875"/>
                <a:gd name="connsiteX5" fmla="*/ 0 w 10003287"/>
                <a:gd name="connsiteY5" fmla="*/ 6919875 h 6919875"/>
                <a:gd name="connsiteX6" fmla="*/ 0 w 10003287"/>
                <a:gd name="connsiteY6" fmla="*/ 6919875 h 6919875"/>
                <a:gd name="connsiteX7" fmla="*/ 0 w 10003287"/>
                <a:gd name="connsiteY7" fmla="*/ 1322668 h 6919875"/>
                <a:gd name="connsiteX8" fmla="*/ 1119468 w 10003287"/>
                <a:gd name="connsiteY8" fmla="*/ 203200 h 6919875"/>
                <a:gd name="connsiteX0" fmla="*/ 1119468 w 10329858"/>
                <a:gd name="connsiteY0" fmla="*/ 203200 h 6919875"/>
                <a:gd name="connsiteX1" fmla="*/ 10003287 w 10329858"/>
                <a:gd name="connsiteY1" fmla="*/ 203200 h 6919875"/>
                <a:gd name="connsiteX2" fmla="*/ 10329858 w 10329858"/>
                <a:gd name="connsiteY2" fmla="*/ 301171 h 6919875"/>
                <a:gd name="connsiteX3" fmla="*/ 10003287 w 10329858"/>
                <a:gd name="connsiteY3" fmla="*/ 5800407 h 6919875"/>
                <a:gd name="connsiteX4" fmla="*/ 8883819 w 10329858"/>
                <a:gd name="connsiteY4" fmla="*/ 6919875 h 6919875"/>
                <a:gd name="connsiteX5" fmla="*/ 0 w 10329858"/>
                <a:gd name="connsiteY5" fmla="*/ 6919875 h 6919875"/>
                <a:gd name="connsiteX6" fmla="*/ 0 w 10329858"/>
                <a:gd name="connsiteY6" fmla="*/ 6919875 h 6919875"/>
                <a:gd name="connsiteX7" fmla="*/ 0 w 10329858"/>
                <a:gd name="connsiteY7" fmla="*/ 1322668 h 6919875"/>
                <a:gd name="connsiteX8" fmla="*/ 1119468 w 10329858"/>
                <a:gd name="connsiteY8" fmla="*/ 203200 h 6919875"/>
                <a:gd name="connsiteX0" fmla="*/ 1119468 w 10585610"/>
                <a:gd name="connsiteY0" fmla="*/ 203200 h 6919875"/>
                <a:gd name="connsiteX1" fmla="*/ 10003287 w 10585610"/>
                <a:gd name="connsiteY1" fmla="*/ 203200 h 6919875"/>
                <a:gd name="connsiteX2" fmla="*/ 10329858 w 10585610"/>
                <a:gd name="connsiteY2" fmla="*/ 301171 h 6919875"/>
                <a:gd name="connsiteX3" fmla="*/ 10003287 w 10585610"/>
                <a:gd name="connsiteY3" fmla="*/ 5800407 h 6919875"/>
                <a:gd name="connsiteX4" fmla="*/ 8883819 w 10585610"/>
                <a:gd name="connsiteY4" fmla="*/ 6919875 h 6919875"/>
                <a:gd name="connsiteX5" fmla="*/ 0 w 10585610"/>
                <a:gd name="connsiteY5" fmla="*/ 6919875 h 6919875"/>
                <a:gd name="connsiteX6" fmla="*/ 0 w 10585610"/>
                <a:gd name="connsiteY6" fmla="*/ 6919875 h 6919875"/>
                <a:gd name="connsiteX7" fmla="*/ 0 w 10585610"/>
                <a:gd name="connsiteY7" fmla="*/ 1322668 h 6919875"/>
                <a:gd name="connsiteX8" fmla="*/ 1119468 w 10585610"/>
                <a:gd name="connsiteY8" fmla="*/ 203200 h 6919875"/>
                <a:gd name="connsiteX0" fmla="*/ 1772611 w 11238753"/>
                <a:gd name="connsiteY0" fmla="*/ 203200 h 6919875"/>
                <a:gd name="connsiteX1" fmla="*/ 10656430 w 11238753"/>
                <a:gd name="connsiteY1" fmla="*/ 203200 h 6919875"/>
                <a:gd name="connsiteX2" fmla="*/ 10983001 w 11238753"/>
                <a:gd name="connsiteY2" fmla="*/ 301171 h 6919875"/>
                <a:gd name="connsiteX3" fmla="*/ 10656430 w 11238753"/>
                <a:gd name="connsiteY3" fmla="*/ 5800407 h 6919875"/>
                <a:gd name="connsiteX4" fmla="*/ 9536962 w 11238753"/>
                <a:gd name="connsiteY4" fmla="*/ 6919875 h 6919875"/>
                <a:gd name="connsiteX5" fmla="*/ 653143 w 11238753"/>
                <a:gd name="connsiteY5" fmla="*/ 6919875 h 6919875"/>
                <a:gd name="connsiteX6" fmla="*/ 0 w 11238753"/>
                <a:gd name="connsiteY6" fmla="*/ 6854561 h 6919875"/>
                <a:gd name="connsiteX7" fmla="*/ 653143 w 11238753"/>
                <a:gd name="connsiteY7" fmla="*/ 1322668 h 6919875"/>
                <a:gd name="connsiteX8" fmla="*/ 1772611 w 11238753"/>
                <a:gd name="connsiteY8" fmla="*/ 203200 h 6919875"/>
                <a:gd name="connsiteX0" fmla="*/ 1772611 w 11238753"/>
                <a:gd name="connsiteY0" fmla="*/ 203200 h 7427875"/>
                <a:gd name="connsiteX1" fmla="*/ 10656430 w 11238753"/>
                <a:gd name="connsiteY1" fmla="*/ 203200 h 7427875"/>
                <a:gd name="connsiteX2" fmla="*/ 10983001 w 11238753"/>
                <a:gd name="connsiteY2" fmla="*/ 301171 h 7427875"/>
                <a:gd name="connsiteX3" fmla="*/ 10656430 w 11238753"/>
                <a:gd name="connsiteY3" fmla="*/ 5800407 h 7427875"/>
                <a:gd name="connsiteX4" fmla="*/ 9536962 w 11238753"/>
                <a:gd name="connsiteY4" fmla="*/ 6919875 h 7427875"/>
                <a:gd name="connsiteX5" fmla="*/ 653143 w 11238753"/>
                <a:gd name="connsiteY5" fmla="*/ 6919875 h 7427875"/>
                <a:gd name="connsiteX6" fmla="*/ 0 w 11238753"/>
                <a:gd name="connsiteY6" fmla="*/ 6854561 h 7427875"/>
                <a:gd name="connsiteX7" fmla="*/ 653143 w 11238753"/>
                <a:gd name="connsiteY7" fmla="*/ 1322668 h 7427875"/>
                <a:gd name="connsiteX8" fmla="*/ 1772611 w 11238753"/>
                <a:gd name="connsiteY8" fmla="*/ 203200 h 7427875"/>
                <a:gd name="connsiteX0" fmla="*/ 1840454 w 11306596"/>
                <a:gd name="connsiteY0" fmla="*/ 203200 h 7427875"/>
                <a:gd name="connsiteX1" fmla="*/ 10724273 w 11306596"/>
                <a:gd name="connsiteY1" fmla="*/ 203200 h 7427875"/>
                <a:gd name="connsiteX2" fmla="*/ 11050844 w 11306596"/>
                <a:gd name="connsiteY2" fmla="*/ 301171 h 7427875"/>
                <a:gd name="connsiteX3" fmla="*/ 10724273 w 11306596"/>
                <a:gd name="connsiteY3" fmla="*/ 5800407 h 7427875"/>
                <a:gd name="connsiteX4" fmla="*/ 9604805 w 11306596"/>
                <a:gd name="connsiteY4" fmla="*/ 6919875 h 7427875"/>
                <a:gd name="connsiteX5" fmla="*/ 720986 w 11306596"/>
                <a:gd name="connsiteY5" fmla="*/ 6919875 h 7427875"/>
                <a:gd name="connsiteX6" fmla="*/ 67843 w 11306596"/>
                <a:gd name="connsiteY6" fmla="*/ 6854561 h 7427875"/>
                <a:gd name="connsiteX7" fmla="*/ 720986 w 11306596"/>
                <a:gd name="connsiteY7" fmla="*/ 1322668 h 7427875"/>
                <a:gd name="connsiteX8" fmla="*/ 1840454 w 11306596"/>
                <a:gd name="connsiteY8" fmla="*/ 203200 h 742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06596" h="7427875">
                  <a:moveTo>
                    <a:pt x="1840454" y="203200"/>
                  </a:moveTo>
                  <a:cubicBezTo>
                    <a:pt x="6369270" y="-254000"/>
                    <a:pt x="7763000" y="203200"/>
                    <a:pt x="10724273" y="203200"/>
                  </a:cubicBezTo>
                  <a:lnTo>
                    <a:pt x="11050844" y="301171"/>
                  </a:lnTo>
                  <a:cubicBezTo>
                    <a:pt x="10941987" y="2134250"/>
                    <a:pt x="11878159" y="4457185"/>
                    <a:pt x="10724273" y="5800407"/>
                  </a:cubicBezTo>
                  <a:cubicBezTo>
                    <a:pt x="10724273" y="6418672"/>
                    <a:pt x="10223070" y="6919875"/>
                    <a:pt x="9604805" y="6919875"/>
                  </a:cubicBezTo>
                  <a:cubicBezTo>
                    <a:pt x="6643532" y="6919875"/>
                    <a:pt x="4531344" y="8062875"/>
                    <a:pt x="720986" y="6919875"/>
                  </a:cubicBezTo>
                  <a:lnTo>
                    <a:pt x="67843" y="6854561"/>
                  </a:lnTo>
                  <a:cubicBezTo>
                    <a:pt x="285557" y="5010597"/>
                    <a:pt x="-541757" y="2905375"/>
                    <a:pt x="720986" y="1322668"/>
                  </a:cubicBezTo>
                  <a:cubicBezTo>
                    <a:pt x="720986" y="704403"/>
                    <a:pt x="1222189" y="203200"/>
                    <a:pt x="1840454" y="20320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2B1A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/>
                <p:cNvSpPr/>
                <p:nvPr/>
              </p:nvSpPr>
              <p:spPr>
                <a:xfrm>
                  <a:off x="6719421" y="1116063"/>
                  <a:ext cx="8871481" cy="232948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48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Tính </a:t>
                  </a:r>
                  <a:r>
                    <a:rPr lang="en-US" sz="4800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thương</a:t>
                  </a:r>
                  <a:r>
                    <a:rPr lang="en-US" sz="48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4800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của</a:t>
                  </a:r>
                  <a:r>
                    <a:rPr lang="en-US" sz="48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a14:m>
                  <a:r>
                    <a:rPr lang="en-US" sz="48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4800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và</a:t>
                  </a:r>
                  <a:r>
                    <a:rPr lang="en-US" sz="48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a14:m>
                  <a:endParaRPr lang="en-US" sz="48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19421" y="1116063"/>
                  <a:ext cx="8871481" cy="2329482"/>
                </a:xfrm>
                <a:prstGeom prst="rect">
                  <a:avLst/>
                </a:prstGeom>
                <a:blipFill>
                  <a:blip r:embed="rId5"/>
                  <a:stretch>
                    <a:fillRect b="-121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Rounded Rectangle 3"/>
          <p:cNvSpPr/>
          <p:nvPr/>
        </p:nvSpPr>
        <p:spPr>
          <a:xfrm>
            <a:off x="1551501" y="2981187"/>
            <a:ext cx="4165600" cy="127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935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321476" y="2980244"/>
            <a:ext cx="4165600" cy="127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935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321476" y="5027939"/>
            <a:ext cx="4165600" cy="127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935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551501" y="5027939"/>
            <a:ext cx="4165600" cy="127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935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2265694" y="3061564"/>
                <a:ext cx="3046581" cy="11330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𝟏𝟏</m:t>
                          </m:r>
                        </m:num>
                        <m:den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694" y="3061564"/>
                <a:ext cx="3046581" cy="11330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8117492" y="3061564"/>
                <a:ext cx="3046581" cy="11810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num>
                        <m:den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𝟑𝟐</m:t>
                          </m:r>
                        </m:den>
                      </m:f>
                    </m:oMath>
                  </m:oMathPara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7492" y="3061564"/>
                <a:ext cx="3046581" cy="118109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2153734" y="5188226"/>
                <a:ext cx="3046581" cy="101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3734" y="5188226"/>
                <a:ext cx="3046581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8054772" y="5133671"/>
                <a:ext cx="3046581" cy="10143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</m:num>
                        <m:den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4772" y="5133671"/>
                <a:ext cx="3046581" cy="101431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" name="Picture 4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153" y="2906375"/>
            <a:ext cx="1601355" cy="174360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01111" y="2808025"/>
            <a:ext cx="1601355" cy="1743607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3749" y="4932289"/>
            <a:ext cx="1597291" cy="1743607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16735" y="4930256"/>
            <a:ext cx="1609483" cy="1747671"/>
          </a:xfrm>
          <a:prstGeom prst="rect">
            <a:avLst/>
          </a:prstGeom>
        </p:spPr>
      </p:pic>
      <p:pic>
        <p:nvPicPr>
          <p:cNvPr id="40" name="Picture 39">
            <a:hlinkClick r:id="rId14" action="ppaction://hlinksldjump"/>
          </p:cNvPr>
          <p:cNvPicPr>
            <a:picLocks noChangeAspect="1"/>
          </p:cNvPicPr>
          <p:nvPr/>
        </p:nvPicPr>
        <p:blipFill rotWithShape="1">
          <a:blip r:embed="rId15"/>
          <a:srcRect l="25911" t="31219" r="17089" b="14241"/>
          <a:stretch/>
        </p:blipFill>
        <p:spPr>
          <a:xfrm>
            <a:off x="3959065" y="2560050"/>
            <a:ext cx="3663611" cy="38879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9735" y="130230"/>
            <a:ext cx="2316681" cy="295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51749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36" grpId="0"/>
      <p:bldP spid="36" grpId="1"/>
      <p:bldP spid="37" grpId="0"/>
      <p:bldP spid="37" grpId="1"/>
      <p:bldP spid="38" grpId="0"/>
      <p:bldP spid="39" grpId="0"/>
      <p:bldP spid="3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706546" y="293760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7"/>
                </a:lnTo>
                <a:lnTo>
                  <a:pt x="0" y="103347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53147" y="-41310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6" y="0"/>
                </a:lnTo>
                <a:lnTo>
                  <a:pt x="9624206" y="10334718"/>
                </a:lnTo>
                <a:lnTo>
                  <a:pt x="0" y="103347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17832" y="175563"/>
            <a:ext cx="11138257" cy="2032000"/>
            <a:chOff x="6128680" y="292328"/>
            <a:chExt cx="10334924" cy="4125312"/>
          </a:xfrm>
        </p:grpSpPr>
        <p:sp>
          <p:nvSpPr>
            <p:cNvPr id="15" name="Round Diagonal Corner Rectangle 11"/>
            <p:cNvSpPr/>
            <p:nvPr/>
          </p:nvSpPr>
          <p:spPr>
            <a:xfrm>
              <a:off x="6128680" y="292328"/>
              <a:ext cx="10334924" cy="4125312"/>
            </a:xfrm>
            <a:custGeom>
              <a:avLst/>
              <a:gdLst>
                <a:gd name="connsiteX0" fmla="*/ 1119468 w 10003287"/>
                <a:gd name="connsiteY0" fmla="*/ 0 h 6716675"/>
                <a:gd name="connsiteX1" fmla="*/ 10003287 w 10003287"/>
                <a:gd name="connsiteY1" fmla="*/ 0 h 6716675"/>
                <a:gd name="connsiteX2" fmla="*/ 10003287 w 10003287"/>
                <a:gd name="connsiteY2" fmla="*/ 0 h 6716675"/>
                <a:gd name="connsiteX3" fmla="*/ 10003287 w 10003287"/>
                <a:gd name="connsiteY3" fmla="*/ 5597207 h 6716675"/>
                <a:gd name="connsiteX4" fmla="*/ 8883819 w 10003287"/>
                <a:gd name="connsiteY4" fmla="*/ 6716675 h 6716675"/>
                <a:gd name="connsiteX5" fmla="*/ 0 w 10003287"/>
                <a:gd name="connsiteY5" fmla="*/ 6716675 h 6716675"/>
                <a:gd name="connsiteX6" fmla="*/ 0 w 10003287"/>
                <a:gd name="connsiteY6" fmla="*/ 6716675 h 6716675"/>
                <a:gd name="connsiteX7" fmla="*/ 0 w 10003287"/>
                <a:gd name="connsiteY7" fmla="*/ 1119468 h 6716675"/>
                <a:gd name="connsiteX8" fmla="*/ 1119468 w 10003287"/>
                <a:gd name="connsiteY8" fmla="*/ 0 h 6716675"/>
                <a:gd name="connsiteX0" fmla="*/ 1119468 w 10003287"/>
                <a:gd name="connsiteY0" fmla="*/ 203200 h 6919875"/>
                <a:gd name="connsiteX1" fmla="*/ 10003287 w 10003287"/>
                <a:gd name="connsiteY1" fmla="*/ 203200 h 6919875"/>
                <a:gd name="connsiteX2" fmla="*/ 10003287 w 10003287"/>
                <a:gd name="connsiteY2" fmla="*/ 203200 h 6919875"/>
                <a:gd name="connsiteX3" fmla="*/ 10003287 w 10003287"/>
                <a:gd name="connsiteY3" fmla="*/ 5800407 h 6919875"/>
                <a:gd name="connsiteX4" fmla="*/ 8883819 w 10003287"/>
                <a:gd name="connsiteY4" fmla="*/ 6919875 h 6919875"/>
                <a:gd name="connsiteX5" fmla="*/ 0 w 10003287"/>
                <a:gd name="connsiteY5" fmla="*/ 6919875 h 6919875"/>
                <a:gd name="connsiteX6" fmla="*/ 0 w 10003287"/>
                <a:gd name="connsiteY6" fmla="*/ 6919875 h 6919875"/>
                <a:gd name="connsiteX7" fmla="*/ 0 w 10003287"/>
                <a:gd name="connsiteY7" fmla="*/ 1322668 h 6919875"/>
                <a:gd name="connsiteX8" fmla="*/ 1119468 w 10003287"/>
                <a:gd name="connsiteY8" fmla="*/ 203200 h 6919875"/>
                <a:gd name="connsiteX0" fmla="*/ 1119468 w 10329858"/>
                <a:gd name="connsiteY0" fmla="*/ 203200 h 6919875"/>
                <a:gd name="connsiteX1" fmla="*/ 10003287 w 10329858"/>
                <a:gd name="connsiteY1" fmla="*/ 203200 h 6919875"/>
                <a:gd name="connsiteX2" fmla="*/ 10329858 w 10329858"/>
                <a:gd name="connsiteY2" fmla="*/ 301171 h 6919875"/>
                <a:gd name="connsiteX3" fmla="*/ 10003287 w 10329858"/>
                <a:gd name="connsiteY3" fmla="*/ 5800407 h 6919875"/>
                <a:gd name="connsiteX4" fmla="*/ 8883819 w 10329858"/>
                <a:gd name="connsiteY4" fmla="*/ 6919875 h 6919875"/>
                <a:gd name="connsiteX5" fmla="*/ 0 w 10329858"/>
                <a:gd name="connsiteY5" fmla="*/ 6919875 h 6919875"/>
                <a:gd name="connsiteX6" fmla="*/ 0 w 10329858"/>
                <a:gd name="connsiteY6" fmla="*/ 6919875 h 6919875"/>
                <a:gd name="connsiteX7" fmla="*/ 0 w 10329858"/>
                <a:gd name="connsiteY7" fmla="*/ 1322668 h 6919875"/>
                <a:gd name="connsiteX8" fmla="*/ 1119468 w 10329858"/>
                <a:gd name="connsiteY8" fmla="*/ 203200 h 6919875"/>
                <a:gd name="connsiteX0" fmla="*/ 1119468 w 10585610"/>
                <a:gd name="connsiteY0" fmla="*/ 203200 h 6919875"/>
                <a:gd name="connsiteX1" fmla="*/ 10003287 w 10585610"/>
                <a:gd name="connsiteY1" fmla="*/ 203200 h 6919875"/>
                <a:gd name="connsiteX2" fmla="*/ 10329858 w 10585610"/>
                <a:gd name="connsiteY2" fmla="*/ 301171 h 6919875"/>
                <a:gd name="connsiteX3" fmla="*/ 10003287 w 10585610"/>
                <a:gd name="connsiteY3" fmla="*/ 5800407 h 6919875"/>
                <a:gd name="connsiteX4" fmla="*/ 8883819 w 10585610"/>
                <a:gd name="connsiteY4" fmla="*/ 6919875 h 6919875"/>
                <a:gd name="connsiteX5" fmla="*/ 0 w 10585610"/>
                <a:gd name="connsiteY5" fmla="*/ 6919875 h 6919875"/>
                <a:gd name="connsiteX6" fmla="*/ 0 w 10585610"/>
                <a:gd name="connsiteY6" fmla="*/ 6919875 h 6919875"/>
                <a:gd name="connsiteX7" fmla="*/ 0 w 10585610"/>
                <a:gd name="connsiteY7" fmla="*/ 1322668 h 6919875"/>
                <a:gd name="connsiteX8" fmla="*/ 1119468 w 10585610"/>
                <a:gd name="connsiteY8" fmla="*/ 203200 h 6919875"/>
                <a:gd name="connsiteX0" fmla="*/ 1772611 w 11238753"/>
                <a:gd name="connsiteY0" fmla="*/ 203200 h 6919875"/>
                <a:gd name="connsiteX1" fmla="*/ 10656430 w 11238753"/>
                <a:gd name="connsiteY1" fmla="*/ 203200 h 6919875"/>
                <a:gd name="connsiteX2" fmla="*/ 10983001 w 11238753"/>
                <a:gd name="connsiteY2" fmla="*/ 301171 h 6919875"/>
                <a:gd name="connsiteX3" fmla="*/ 10656430 w 11238753"/>
                <a:gd name="connsiteY3" fmla="*/ 5800407 h 6919875"/>
                <a:gd name="connsiteX4" fmla="*/ 9536962 w 11238753"/>
                <a:gd name="connsiteY4" fmla="*/ 6919875 h 6919875"/>
                <a:gd name="connsiteX5" fmla="*/ 653143 w 11238753"/>
                <a:gd name="connsiteY5" fmla="*/ 6919875 h 6919875"/>
                <a:gd name="connsiteX6" fmla="*/ 0 w 11238753"/>
                <a:gd name="connsiteY6" fmla="*/ 6854561 h 6919875"/>
                <a:gd name="connsiteX7" fmla="*/ 653143 w 11238753"/>
                <a:gd name="connsiteY7" fmla="*/ 1322668 h 6919875"/>
                <a:gd name="connsiteX8" fmla="*/ 1772611 w 11238753"/>
                <a:gd name="connsiteY8" fmla="*/ 203200 h 6919875"/>
                <a:gd name="connsiteX0" fmla="*/ 1772611 w 11238753"/>
                <a:gd name="connsiteY0" fmla="*/ 203200 h 7427875"/>
                <a:gd name="connsiteX1" fmla="*/ 10656430 w 11238753"/>
                <a:gd name="connsiteY1" fmla="*/ 203200 h 7427875"/>
                <a:gd name="connsiteX2" fmla="*/ 10983001 w 11238753"/>
                <a:gd name="connsiteY2" fmla="*/ 301171 h 7427875"/>
                <a:gd name="connsiteX3" fmla="*/ 10656430 w 11238753"/>
                <a:gd name="connsiteY3" fmla="*/ 5800407 h 7427875"/>
                <a:gd name="connsiteX4" fmla="*/ 9536962 w 11238753"/>
                <a:gd name="connsiteY4" fmla="*/ 6919875 h 7427875"/>
                <a:gd name="connsiteX5" fmla="*/ 653143 w 11238753"/>
                <a:gd name="connsiteY5" fmla="*/ 6919875 h 7427875"/>
                <a:gd name="connsiteX6" fmla="*/ 0 w 11238753"/>
                <a:gd name="connsiteY6" fmla="*/ 6854561 h 7427875"/>
                <a:gd name="connsiteX7" fmla="*/ 653143 w 11238753"/>
                <a:gd name="connsiteY7" fmla="*/ 1322668 h 7427875"/>
                <a:gd name="connsiteX8" fmla="*/ 1772611 w 11238753"/>
                <a:gd name="connsiteY8" fmla="*/ 203200 h 7427875"/>
                <a:gd name="connsiteX0" fmla="*/ 1840454 w 11306596"/>
                <a:gd name="connsiteY0" fmla="*/ 203200 h 7427875"/>
                <a:gd name="connsiteX1" fmla="*/ 10724273 w 11306596"/>
                <a:gd name="connsiteY1" fmla="*/ 203200 h 7427875"/>
                <a:gd name="connsiteX2" fmla="*/ 11050844 w 11306596"/>
                <a:gd name="connsiteY2" fmla="*/ 301171 h 7427875"/>
                <a:gd name="connsiteX3" fmla="*/ 10724273 w 11306596"/>
                <a:gd name="connsiteY3" fmla="*/ 5800407 h 7427875"/>
                <a:gd name="connsiteX4" fmla="*/ 9604805 w 11306596"/>
                <a:gd name="connsiteY4" fmla="*/ 6919875 h 7427875"/>
                <a:gd name="connsiteX5" fmla="*/ 720986 w 11306596"/>
                <a:gd name="connsiteY5" fmla="*/ 6919875 h 7427875"/>
                <a:gd name="connsiteX6" fmla="*/ 67843 w 11306596"/>
                <a:gd name="connsiteY6" fmla="*/ 6854561 h 7427875"/>
                <a:gd name="connsiteX7" fmla="*/ 720986 w 11306596"/>
                <a:gd name="connsiteY7" fmla="*/ 1322668 h 7427875"/>
                <a:gd name="connsiteX8" fmla="*/ 1840454 w 11306596"/>
                <a:gd name="connsiteY8" fmla="*/ 203200 h 742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06596" h="7427875">
                  <a:moveTo>
                    <a:pt x="1840454" y="203200"/>
                  </a:moveTo>
                  <a:cubicBezTo>
                    <a:pt x="6369270" y="-254000"/>
                    <a:pt x="7763000" y="203200"/>
                    <a:pt x="10724273" y="203200"/>
                  </a:cubicBezTo>
                  <a:lnTo>
                    <a:pt x="11050844" y="301171"/>
                  </a:lnTo>
                  <a:cubicBezTo>
                    <a:pt x="10941987" y="2134250"/>
                    <a:pt x="11878159" y="4457185"/>
                    <a:pt x="10724273" y="5800407"/>
                  </a:cubicBezTo>
                  <a:cubicBezTo>
                    <a:pt x="10724273" y="6418672"/>
                    <a:pt x="10223070" y="6919875"/>
                    <a:pt x="9604805" y="6919875"/>
                  </a:cubicBezTo>
                  <a:cubicBezTo>
                    <a:pt x="6643532" y="6919875"/>
                    <a:pt x="4531344" y="8062875"/>
                    <a:pt x="720986" y="6919875"/>
                  </a:cubicBezTo>
                  <a:lnTo>
                    <a:pt x="67843" y="6854561"/>
                  </a:lnTo>
                  <a:cubicBezTo>
                    <a:pt x="285557" y="5010597"/>
                    <a:pt x="-541757" y="2905375"/>
                    <a:pt x="720986" y="1322668"/>
                  </a:cubicBezTo>
                  <a:cubicBezTo>
                    <a:pt x="720986" y="704403"/>
                    <a:pt x="1222189" y="203200"/>
                    <a:pt x="1840454" y="20320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2B1A5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/>
                <p:cNvSpPr/>
                <p:nvPr/>
              </p:nvSpPr>
              <p:spPr>
                <a:xfrm>
                  <a:off x="6719421" y="1116063"/>
                  <a:ext cx="8871481" cy="260532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54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Tính </a:t>
                  </a:r>
                  <a:r>
                    <a:rPr lang="en-US" sz="5400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hiệu</a:t>
                  </a:r>
                  <a:r>
                    <a:rPr lang="en-US" sz="54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5400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của</a:t>
                  </a:r>
                  <a:r>
                    <a:rPr lang="en-US" sz="54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a14:m>
                  <a:r>
                    <a:rPr lang="en-US" sz="54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5400" dirty="0" err="1">
                      <a:latin typeface="Cambria" panose="02040503050406030204" pitchFamily="18" charset="0"/>
                      <a:ea typeface="Cambria" panose="02040503050406030204" pitchFamily="18" charset="0"/>
                    </a:rPr>
                    <a:t>và</a:t>
                  </a:r>
                  <a:r>
                    <a:rPr lang="en-US" sz="5400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5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a14:m>
                  <a:endParaRPr lang="en-US" sz="54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19421" y="1116063"/>
                  <a:ext cx="8871481" cy="2605321"/>
                </a:xfrm>
                <a:prstGeom prst="rect">
                  <a:avLst/>
                </a:prstGeom>
                <a:blipFill>
                  <a:blip r:embed="rId5"/>
                  <a:stretch>
                    <a:fillRect t="-474" b="-127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Rounded Rectangle 3"/>
          <p:cNvSpPr/>
          <p:nvPr/>
        </p:nvSpPr>
        <p:spPr>
          <a:xfrm>
            <a:off x="1551501" y="2981187"/>
            <a:ext cx="4165600" cy="127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935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321476" y="2980244"/>
            <a:ext cx="4165600" cy="127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935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321476" y="5027939"/>
            <a:ext cx="4165600" cy="127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935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551501" y="5027939"/>
            <a:ext cx="4165600" cy="1270000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935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2265694" y="3061564"/>
                <a:ext cx="3046581" cy="1129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</m:num>
                        <m:den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694" y="3061564"/>
                <a:ext cx="3046581" cy="11294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8117492" y="3061564"/>
                <a:ext cx="3046581" cy="11265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</m:num>
                        <m:den>
                          <m:r>
                            <a:rPr kumimoji="0" lang="en-US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7492" y="3061564"/>
                <a:ext cx="3046581" cy="112652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2153734" y="5188226"/>
                <a:ext cx="3046581" cy="10177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𝟗</m:t>
                          </m:r>
                        </m:num>
                        <m:den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3734" y="5188226"/>
                <a:ext cx="3046581" cy="101771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8054772" y="5133671"/>
                <a:ext cx="3046581" cy="10175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4772" y="5133671"/>
                <a:ext cx="3046581" cy="101752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" name="Picture 4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153" y="2906375"/>
            <a:ext cx="1601355" cy="174360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01111" y="2808025"/>
            <a:ext cx="1601355" cy="1743607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3749" y="4932289"/>
            <a:ext cx="1597291" cy="1743607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16735" y="4930256"/>
            <a:ext cx="1609483" cy="1747671"/>
          </a:xfrm>
          <a:prstGeom prst="rect">
            <a:avLst/>
          </a:prstGeom>
        </p:spPr>
      </p:pic>
      <p:pic>
        <p:nvPicPr>
          <p:cNvPr id="40" name="Picture 39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4" r="1674"/>
          <a:stretch/>
        </p:blipFill>
        <p:spPr>
          <a:xfrm>
            <a:off x="4105275" y="2715212"/>
            <a:ext cx="3517401" cy="37327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67D4DB-8059-9832-FD7F-82CED8F527D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9292" y="436923"/>
            <a:ext cx="1639966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17660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ti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36" grpId="0"/>
      <p:bldP spid="36" grpId="1"/>
      <p:bldP spid="37" grpId="0"/>
      <p:bldP spid="37" grpId="1"/>
      <p:bldP spid="38" grpId="0"/>
      <p:bldP spid="39" grpId="0"/>
      <p:bldP spid="3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2"/>
          <p:cNvSpPr/>
          <p:nvPr/>
        </p:nvSpPr>
        <p:spPr>
          <a:xfrm>
            <a:off x="61676" y="-31811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5" y="0"/>
                </a:lnTo>
                <a:lnTo>
                  <a:pt x="9624205" y="10334717"/>
                </a:lnTo>
                <a:lnTo>
                  <a:pt x="0" y="10334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reeform 3"/>
          <p:cNvSpPr/>
          <p:nvPr/>
        </p:nvSpPr>
        <p:spPr>
          <a:xfrm>
            <a:off x="6817190" y="-39599"/>
            <a:ext cx="6416137" cy="6889811"/>
          </a:xfrm>
          <a:custGeom>
            <a:avLst/>
            <a:gdLst/>
            <a:ahLst/>
            <a:cxnLst/>
            <a:rect l="l" t="t" r="r" b="b"/>
            <a:pathLst>
              <a:path w="9624206" h="10334717">
                <a:moveTo>
                  <a:pt x="0" y="0"/>
                </a:moveTo>
                <a:lnTo>
                  <a:pt x="9624205" y="0"/>
                </a:lnTo>
                <a:lnTo>
                  <a:pt x="9624205" y="10334717"/>
                </a:lnTo>
                <a:lnTo>
                  <a:pt x="0" y="10334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4"/>
          <p:cNvSpPr/>
          <p:nvPr/>
        </p:nvSpPr>
        <p:spPr>
          <a:xfrm>
            <a:off x="-1840780" y="5722680"/>
            <a:ext cx="14580831" cy="3446379"/>
          </a:xfrm>
          <a:custGeom>
            <a:avLst/>
            <a:gdLst/>
            <a:ahLst/>
            <a:cxnLst/>
            <a:rect l="l" t="t" r="r" b="b"/>
            <a:pathLst>
              <a:path w="21871247" h="5169568">
                <a:moveTo>
                  <a:pt x="0" y="0"/>
                </a:moveTo>
                <a:lnTo>
                  <a:pt x="21871247" y="0"/>
                </a:lnTo>
                <a:lnTo>
                  <a:pt x="21871247" y="5169568"/>
                </a:lnTo>
                <a:lnTo>
                  <a:pt x="0" y="51695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ound Diagonal Corner Rectangle 11"/>
          <p:cNvSpPr/>
          <p:nvPr/>
        </p:nvSpPr>
        <p:spPr>
          <a:xfrm>
            <a:off x="4776103" y="838201"/>
            <a:ext cx="6889949" cy="4547429"/>
          </a:xfrm>
          <a:custGeom>
            <a:avLst/>
            <a:gdLst>
              <a:gd name="connsiteX0" fmla="*/ 1119468 w 10003287"/>
              <a:gd name="connsiteY0" fmla="*/ 0 h 6716675"/>
              <a:gd name="connsiteX1" fmla="*/ 10003287 w 10003287"/>
              <a:gd name="connsiteY1" fmla="*/ 0 h 6716675"/>
              <a:gd name="connsiteX2" fmla="*/ 10003287 w 10003287"/>
              <a:gd name="connsiteY2" fmla="*/ 0 h 6716675"/>
              <a:gd name="connsiteX3" fmla="*/ 10003287 w 10003287"/>
              <a:gd name="connsiteY3" fmla="*/ 5597207 h 6716675"/>
              <a:gd name="connsiteX4" fmla="*/ 8883819 w 10003287"/>
              <a:gd name="connsiteY4" fmla="*/ 6716675 h 6716675"/>
              <a:gd name="connsiteX5" fmla="*/ 0 w 10003287"/>
              <a:gd name="connsiteY5" fmla="*/ 6716675 h 6716675"/>
              <a:gd name="connsiteX6" fmla="*/ 0 w 10003287"/>
              <a:gd name="connsiteY6" fmla="*/ 6716675 h 6716675"/>
              <a:gd name="connsiteX7" fmla="*/ 0 w 10003287"/>
              <a:gd name="connsiteY7" fmla="*/ 1119468 h 6716675"/>
              <a:gd name="connsiteX8" fmla="*/ 1119468 w 10003287"/>
              <a:gd name="connsiteY8" fmla="*/ 0 h 6716675"/>
              <a:gd name="connsiteX0" fmla="*/ 1119468 w 10003287"/>
              <a:gd name="connsiteY0" fmla="*/ 203200 h 6919875"/>
              <a:gd name="connsiteX1" fmla="*/ 10003287 w 10003287"/>
              <a:gd name="connsiteY1" fmla="*/ 203200 h 6919875"/>
              <a:gd name="connsiteX2" fmla="*/ 10003287 w 10003287"/>
              <a:gd name="connsiteY2" fmla="*/ 203200 h 6919875"/>
              <a:gd name="connsiteX3" fmla="*/ 10003287 w 10003287"/>
              <a:gd name="connsiteY3" fmla="*/ 5800407 h 6919875"/>
              <a:gd name="connsiteX4" fmla="*/ 8883819 w 10003287"/>
              <a:gd name="connsiteY4" fmla="*/ 6919875 h 6919875"/>
              <a:gd name="connsiteX5" fmla="*/ 0 w 10003287"/>
              <a:gd name="connsiteY5" fmla="*/ 6919875 h 6919875"/>
              <a:gd name="connsiteX6" fmla="*/ 0 w 10003287"/>
              <a:gd name="connsiteY6" fmla="*/ 6919875 h 6919875"/>
              <a:gd name="connsiteX7" fmla="*/ 0 w 10003287"/>
              <a:gd name="connsiteY7" fmla="*/ 1322668 h 6919875"/>
              <a:gd name="connsiteX8" fmla="*/ 1119468 w 10003287"/>
              <a:gd name="connsiteY8" fmla="*/ 203200 h 6919875"/>
              <a:gd name="connsiteX0" fmla="*/ 1119468 w 10329858"/>
              <a:gd name="connsiteY0" fmla="*/ 203200 h 6919875"/>
              <a:gd name="connsiteX1" fmla="*/ 10003287 w 10329858"/>
              <a:gd name="connsiteY1" fmla="*/ 203200 h 6919875"/>
              <a:gd name="connsiteX2" fmla="*/ 10329858 w 10329858"/>
              <a:gd name="connsiteY2" fmla="*/ 301171 h 6919875"/>
              <a:gd name="connsiteX3" fmla="*/ 10003287 w 10329858"/>
              <a:gd name="connsiteY3" fmla="*/ 5800407 h 6919875"/>
              <a:gd name="connsiteX4" fmla="*/ 8883819 w 10329858"/>
              <a:gd name="connsiteY4" fmla="*/ 6919875 h 6919875"/>
              <a:gd name="connsiteX5" fmla="*/ 0 w 10329858"/>
              <a:gd name="connsiteY5" fmla="*/ 6919875 h 6919875"/>
              <a:gd name="connsiteX6" fmla="*/ 0 w 10329858"/>
              <a:gd name="connsiteY6" fmla="*/ 6919875 h 6919875"/>
              <a:gd name="connsiteX7" fmla="*/ 0 w 10329858"/>
              <a:gd name="connsiteY7" fmla="*/ 1322668 h 6919875"/>
              <a:gd name="connsiteX8" fmla="*/ 1119468 w 10329858"/>
              <a:gd name="connsiteY8" fmla="*/ 203200 h 6919875"/>
              <a:gd name="connsiteX0" fmla="*/ 1119468 w 10585610"/>
              <a:gd name="connsiteY0" fmla="*/ 203200 h 6919875"/>
              <a:gd name="connsiteX1" fmla="*/ 10003287 w 10585610"/>
              <a:gd name="connsiteY1" fmla="*/ 203200 h 6919875"/>
              <a:gd name="connsiteX2" fmla="*/ 10329858 w 10585610"/>
              <a:gd name="connsiteY2" fmla="*/ 301171 h 6919875"/>
              <a:gd name="connsiteX3" fmla="*/ 10003287 w 10585610"/>
              <a:gd name="connsiteY3" fmla="*/ 5800407 h 6919875"/>
              <a:gd name="connsiteX4" fmla="*/ 8883819 w 10585610"/>
              <a:gd name="connsiteY4" fmla="*/ 6919875 h 6919875"/>
              <a:gd name="connsiteX5" fmla="*/ 0 w 10585610"/>
              <a:gd name="connsiteY5" fmla="*/ 6919875 h 6919875"/>
              <a:gd name="connsiteX6" fmla="*/ 0 w 10585610"/>
              <a:gd name="connsiteY6" fmla="*/ 6919875 h 6919875"/>
              <a:gd name="connsiteX7" fmla="*/ 0 w 10585610"/>
              <a:gd name="connsiteY7" fmla="*/ 1322668 h 6919875"/>
              <a:gd name="connsiteX8" fmla="*/ 1119468 w 10585610"/>
              <a:gd name="connsiteY8" fmla="*/ 203200 h 6919875"/>
              <a:gd name="connsiteX0" fmla="*/ 1772611 w 11238753"/>
              <a:gd name="connsiteY0" fmla="*/ 203200 h 6919875"/>
              <a:gd name="connsiteX1" fmla="*/ 10656430 w 11238753"/>
              <a:gd name="connsiteY1" fmla="*/ 203200 h 6919875"/>
              <a:gd name="connsiteX2" fmla="*/ 10983001 w 11238753"/>
              <a:gd name="connsiteY2" fmla="*/ 301171 h 6919875"/>
              <a:gd name="connsiteX3" fmla="*/ 10656430 w 11238753"/>
              <a:gd name="connsiteY3" fmla="*/ 5800407 h 6919875"/>
              <a:gd name="connsiteX4" fmla="*/ 9536962 w 11238753"/>
              <a:gd name="connsiteY4" fmla="*/ 6919875 h 6919875"/>
              <a:gd name="connsiteX5" fmla="*/ 653143 w 11238753"/>
              <a:gd name="connsiteY5" fmla="*/ 6919875 h 6919875"/>
              <a:gd name="connsiteX6" fmla="*/ 0 w 11238753"/>
              <a:gd name="connsiteY6" fmla="*/ 6854561 h 6919875"/>
              <a:gd name="connsiteX7" fmla="*/ 653143 w 11238753"/>
              <a:gd name="connsiteY7" fmla="*/ 1322668 h 6919875"/>
              <a:gd name="connsiteX8" fmla="*/ 1772611 w 11238753"/>
              <a:gd name="connsiteY8" fmla="*/ 203200 h 6919875"/>
              <a:gd name="connsiteX0" fmla="*/ 1772611 w 11238753"/>
              <a:gd name="connsiteY0" fmla="*/ 203200 h 7427875"/>
              <a:gd name="connsiteX1" fmla="*/ 10656430 w 11238753"/>
              <a:gd name="connsiteY1" fmla="*/ 203200 h 7427875"/>
              <a:gd name="connsiteX2" fmla="*/ 10983001 w 11238753"/>
              <a:gd name="connsiteY2" fmla="*/ 301171 h 7427875"/>
              <a:gd name="connsiteX3" fmla="*/ 10656430 w 11238753"/>
              <a:gd name="connsiteY3" fmla="*/ 5800407 h 7427875"/>
              <a:gd name="connsiteX4" fmla="*/ 9536962 w 11238753"/>
              <a:gd name="connsiteY4" fmla="*/ 6919875 h 7427875"/>
              <a:gd name="connsiteX5" fmla="*/ 653143 w 11238753"/>
              <a:gd name="connsiteY5" fmla="*/ 6919875 h 7427875"/>
              <a:gd name="connsiteX6" fmla="*/ 0 w 11238753"/>
              <a:gd name="connsiteY6" fmla="*/ 6854561 h 7427875"/>
              <a:gd name="connsiteX7" fmla="*/ 653143 w 11238753"/>
              <a:gd name="connsiteY7" fmla="*/ 1322668 h 7427875"/>
              <a:gd name="connsiteX8" fmla="*/ 1772611 w 11238753"/>
              <a:gd name="connsiteY8" fmla="*/ 203200 h 7427875"/>
              <a:gd name="connsiteX0" fmla="*/ 1840454 w 11306596"/>
              <a:gd name="connsiteY0" fmla="*/ 203200 h 7427875"/>
              <a:gd name="connsiteX1" fmla="*/ 10724273 w 11306596"/>
              <a:gd name="connsiteY1" fmla="*/ 203200 h 7427875"/>
              <a:gd name="connsiteX2" fmla="*/ 11050844 w 11306596"/>
              <a:gd name="connsiteY2" fmla="*/ 301171 h 7427875"/>
              <a:gd name="connsiteX3" fmla="*/ 10724273 w 11306596"/>
              <a:gd name="connsiteY3" fmla="*/ 5800407 h 7427875"/>
              <a:gd name="connsiteX4" fmla="*/ 9604805 w 11306596"/>
              <a:gd name="connsiteY4" fmla="*/ 6919875 h 7427875"/>
              <a:gd name="connsiteX5" fmla="*/ 720986 w 11306596"/>
              <a:gd name="connsiteY5" fmla="*/ 6919875 h 7427875"/>
              <a:gd name="connsiteX6" fmla="*/ 67843 w 11306596"/>
              <a:gd name="connsiteY6" fmla="*/ 6854561 h 7427875"/>
              <a:gd name="connsiteX7" fmla="*/ 720986 w 11306596"/>
              <a:gd name="connsiteY7" fmla="*/ 1322668 h 7427875"/>
              <a:gd name="connsiteX8" fmla="*/ 1840454 w 11306596"/>
              <a:gd name="connsiteY8" fmla="*/ 203200 h 7427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06596" h="7427875">
                <a:moveTo>
                  <a:pt x="1840454" y="203200"/>
                </a:moveTo>
                <a:cubicBezTo>
                  <a:pt x="6369270" y="-254000"/>
                  <a:pt x="7763000" y="203200"/>
                  <a:pt x="10724273" y="203200"/>
                </a:cubicBezTo>
                <a:lnTo>
                  <a:pt x="11050844" y="301171"/>
                </a:lnTo>
                <a:cubicBezTo>
                  <a:pt x="10941987" y="2134250"/>
                  <a:pt x="11878159" y="4457185"/>
                  <a:pt x="10724273" y="5800407"/>
                </a:cubicBezTo>
                <a:cubicBezTo>
                  <a:pt x="10724273" y="6418672"/>
                  <a:pt x="10223070" y="6919875"/>
                  <a:pt x="9604805" y="6919875"/>
                </a:cubicBezTo>
                <a:cubicBezTo>
                  <a:pt x="6643532" y="6919875"/>
                  <a:pt x="4531344" y="8062875"/>
                  <a:pt x="720986" y="6919875"/>
                </a:cubicBezTo>
                <a:lnTo>
                  <a:pt x="67843" y="6854561"/>
                </a:lnTo>
                <a:cubicBezTo>
                  <a:pt x="285557" y="5010597"/>
                  <a:pt x="-541757" y="2905375"/>
                  <a:pt x="720986" y="1322668"/>
                </a:cubicBezTo>
                <a:cubicBezTo>
                  <a:pt x="720986" y="704403"/>
                  <a:pt x="1222189" y="203200"/>
                  <a:pt x="1840454" y="20320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2B1A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-538709" y="725894"/>
            <a:ext cx="5144022" cy="6354666"/>
            <a:chOff x="-808064" y="1088841"/>
            <a:chExt cx="7716033" cy="9531999"/>
          </a:xfrm>
        </p:grpSpPr>
        <p:sp>
          <p:nvSpPr>
            <p:cNvPr id="2" name="Freeform 8"/>
            <p:cNvSpPr/>
            <p:nvPr/>
          </p:nvSpPr>
          <p:spPr>
            <a:xfrm>
              <a:off x="-581334" y="1088841"/>
              <a:ext cx="7236424" cy="6420681"/>
            </a:xfrm>
            <a:custGeom>
              <a:avLst/>
              <a:gdLst/>
              <a:ahLst/>
              <a:cxnLst/>
              <a:rect l="l" t="t" r="r" b="b"/>
              <a:pathLst>
                <a:path w="7236424" h="6420681">
                  <a:moveTo>
                    <a:pt x="0" y="0"/>
                  </a:moveTo>
                  <a:lnTo>
                    <a:pt x="7236424" y="0"/>
                  </a:lnTo>
                  <a:lnTo>
                    <a:pt x="7236424" y="6420681"/>
                  </a:lnTo>
                  <a:lnTo>
                    <a:pt x="0" y="64206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" name="Group 9"/>
            <p:cNvGrpSpPr/>
            <p:nvPr/>
          </p:nvGrpSpPr>
          <p:grpSpPr>
            <a:xfrm>
              <a:off x="0" y="6683643"/>
              <a:ext cx="6907969" cy="1121874"/>
              <a:chOff x="0" y="0"/>
              <a:chExt cx="1819383" cy="295473"/>
            </a:xfrm>
          </p:grpSpPr>
          <p:sp>
            <p:nvSpPr>
              <p:cNvPr id="4" name="Freeform 10"/>
              <p:cNvSpPr/>
              <p:nvPr/>
            </p:nvSpPr>
            <p:spPr>
              <a:xfrm>
                <a:off x="0" y="0"/>
                <a:ext cx="1819383" cy="295473"/>
              </a:xfrm>
              <a:custGeom>
                <a:avLst/>
                <a:gdLst/>
                <a:ahLst/>
                <a:cxnLst/>
                <a:rect l="l" t="t" r="r" b="b"/>
                <a:pathLst>
                  <a:path w="1819383" h="295473">
                    <a:moveTo>
                      <a:pt x="0" y="0"/>
                    </a:moveTo>
                    <a:lnTo>
                      <a:pt x="1819383" y="0"/>
                    </a:lnTo>
                    <a:lnTo>
                      <a:pt x="1819383" y="295473"/>
                    </a:lnTo>
                    <a:lnTo>
                      <a:pt x="0" y="295473"/>
                    </a:lnTo>
                    <a:close/>
                  </a:path>
                </a:pathLst>
              </a:custGeom>
              <a:solidFill>
                <a:srgbClr val="CE7D5F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" name="TextBox 11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307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16"/>
            <p:cNvGrpSpPr/>
            <p:nvPr/>
          </p:nvGrpSpPr>
          <p:grpSpPr>
            <a:xfrm>
              <a:off x="-808064" y="7805516"/>
              <a:ext cx="6907969" cy="2815324"/>
              <a:chOff x="0" y="0"/>
              <a:chExt cx="1819383" cy="741485"/>
            </a:xfrm>
          </p:grpSpPr>
          <p:sp>
            <p:nvSpPr>
              <p:cNvPr id="7" name="Freeform 17"/>
              <p:cNvSpPr/>
              <p:nvPr/>
            </p:nvSpPr>
            <p:spPr>
              <a:xfrm>
                <a:off x="0" y="0"/>
                <a:ext cx="1819383" cy="741485"/>
              </a:xfrm>
              <a:custGeom>
                <a:avLst/>
                <a:gdLst/>
                <a:ahLst/>
                <a:cxnLst/>
                <a:rect l="l" t="t" r="r" b="b"/>
                <a:pathLst>
                  <a:path w="1819383" h="741485">
                    <a:moveTo>
                      <a:pt x="0" y="0"/>
                    </a:moveTo>
                    <a:lnTo>
                      <a:pt x="1819383" y="0"/>
                    </a:lnTo>
                    <a:lnTo>
                      <a:pt x="1819383" y="741485"/>
                    </a:lnTo>
                    <a:lnTo>
                      <a:pt x="0" y="741485"/>
                    </a:lnTo>
                    <a:close/>
                  </a:path>
                </a:pathLst>
              </a:custGeom>
              <a:solidFill>
                <a:srgbClr val="EFB199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" name="TextBox 18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marL="0" marR="0" lvl="0" indent="0" algn="ctr" defTabSz="609630" rtl="0" eaLnBrk="1" fontAlgn="auto" latinLnBrk="0" hangingPunct="1">
                  <a:lnSpc>
                    <a:spcPts val="1307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3" name="Freeform 11"/>
          <p:cNvSpPr/>
          <p:nvPr/>
        </p:nvSpPr>
        <p:spPr>
          <a:xfrm>
            <a:off x="10472057" y="4521234"/>
            <a:ext cx="1568191" cy="1991929"/>
          </a:xfrm>
          <a:custGeom>
            <a:avLst/>
            <a:gdLst/>
            <a:ahLst/>
            <a:cxnLst/>
            <a:rect l="l" t="t" r="r" b="b"/>
            <a:pathLst>
              <a:path w="2352287" h="2987893">
                <a:moveTo>
                  <a:pt x="0" y="0"/>
                </a:moveTo>
                <a:lnTo>
                  <a:pt x="2352287" y="0"/>
                </a:lnTo>
                <a:lnTo>
                  <a:pt x="2352287" y="2987893"/>
                </a:lnTo>
                <a:lnTo>
                  <a:pt x="0" y="298789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E0422B-4EEA-C9F1-1A46-3F2D2A607E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95875" y="2221228"/>
            <a:ext cx="6119654" cy="215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641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337</Words>
  <Application>Microsoft Office PowerPoint</Application>
  <PresentationFormat>Widescreen</PresentationFormat>
  <Paragraphs>95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Some Time Later Bold</vt:lpstr>
      <vt:lpstr>Arial</vt:lpstr>
      <vt:lpstr>Calibri</vt:lpstr>
      <vt:lpstr>Cambria</vt:lpstr>
      <vt:lpstr>Cambria Math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22</cp:revision>
  <dcterms:created xsi:type="dcterms:W3CDTF">2024-04-06T04:01:23Z</dcterms:created>
  <dcterms:modified xsi:type="dcterms:W3CDTF">2024-04-06T13:11:33Z</dcterms:modified>
</cp:coreProperties>
</file>