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 id="2147483700" r:id="rId3"/>
    <p:sldMasterId id="2147483713" r:id="rId4"/>
    <p:sldMasterId id="2147483727" r:id="rId5"/>
    <p:sldMasterId id="2147483741" r:id="rId6"/>
  </p:sldMasterIdLst>
  <p:notesMasterIdLst>
    <p:notesMasterId r:id="rId50"/>
  </p:notesMasterIdLst>
  <p:sldIdLst>
    <p:sldId id="508" r:id="rId7"/>
    <p:sldId id="257" r:id="rId8"/>
    <p:sldId id="295" r:id="rId9"/>
    <p:sldId id="303" r:id="rId10"/>
    <p:sldId id="281" r:id="rId11"/>
    <p:sldId id="300" r:id="rId12"/>
    <p:sldId id="306" r:id="rId13"/>
    <p:sldId id="307" r:id="rId14"/>
    <p:sldId id="285" r:id="rId15"/>
    <p:sldId id="284" r:id="rId16"/>
    <p:sldId id="308" r:id="rId17"/>
    <p:sldId id="334" r:id="rId18"/>
    <p:sldId id="335" r:id="rId19"/>
    <p:sldId id="336" r:id="rId20"/>
    <p:sldId id="337" r:id="rId21"/>
    <p:sldId id="338" r:id="rId22"/>
    <p:sldId id="339" r:id="rId23"/>
    <p:sldId id="340" r:id="rId24"/>
    <p:sldId id="311" r:id="rId25"/>
    <p:sldId id="312" r:id="rId26"/>
    <p:sldId id="313" r:id="rId27"/>
    <p:sldId id="269" r:id="rId28"/>
    <p:sldId id="341" r:id="rId29"/>
    <p:sldId id="318" r:id="rId30"/>
    <p:sldId id="319" r:id="rId31"/>
    <p:sldId id="324" r:id="rId32"/>
    <p:sldId id="263" r:id="rId33"/>
    <p:sldId id="294" r:id="rId34"/>
    <p:sldId id="343" r:id="rId35"/>
    <p:sldId id="342" r:id="rId36"/>
    <p:sldId id="320" r:id="rId37"/>
    <p:sldId id="344" r:id="rId38"/>
    <p:sldId id="326" r:id="rId39"/>
    <p:sldId id="267" r:id="rId40"/>
    <p:sldId id="345" r:id="rId41"/>
    <p:sldId id="346" r:id="rId42"/>
    <p:sldId id="347" r:id="rId43"/>
    <p:sldId id="348" r:id="rId44"/>
    <p:sldId id="349" r:id="rId45"/>
    <p:sldId id="351" r:id="rId46"/>
    <p:sldId id="260" r:id="rId47"/>
    <p:sldId id="350" r:id="rId48"/>
    <p:sldId id="277"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E6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D0C5DD-B3FB-4093-992A-7DA2789C6E30}" type="datetimeFigureOut">
              <a:rPr lang="en-US" smtClean="0"/>
              <a:t>10/19/2023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2DE1F2-7222-42B0-9F7F-04DB9BE64DCD}" type="slidenum">
              <a:rPr lang="en-US" smtClean="0"/>
              <a:t>‹#›</a:t>
            </a:fld>
            <a:endParaRPr lang="en-US"/>
          </a:p>
        </p:txBody>
      </p:sp>
    </p:spTree>
    <p:extLst>
      <p:ext uri="{BB962C8B-B14F-4D97-AF65-F5344CB8AC3E}">
        <p14:creationId xmlns:p14="http://schemas.microsoft.com/office/powerpoint/2010/main" val="392309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4335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1512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397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2841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lnSpc>
                <a:spcPct val="150000"/>
              </a:lnSpc>
              <a:spcBef>
                <a:spcPts val="0"/>
              </a:spcBef>
              <a:spcAft>
                <a:spcPts val="1000"/>
              </a:spcAft>
              <a:buFont typeface="Times New Roman" panose="02020603050405020304" pitchFamily="18"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DE1F2-7222-42B0-9F7F-04DB9BE64D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1450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phát</a:t>
            </a:r>
            <a:r>
              <a:rPr lang="en-US" dirty="0"/>
              <a:t> </a:t>
            </a:r>
            <a:r>
              <a:rPr lang="en-US" dirty="0" err="1"/>
              <a:t>từng</a:t>
            </a:r>
            <a:r>
              <a:rPr lang="en-US" dirty="0"/>
              <a:t> video </a:t>
            </a:r>
            <a:r>
              <a:rPr lang="en-US" dirty="0" err="1"/>
              <a:t>cho</a:t>
            </a:r>
            <a:r>
              <a:rPr lang="en-US" dirty="0"/>
              <a:t> </a:t>
            </a:r>
            <a:r>
              <a:rPr lang="en-US" dirty="0" err="1"/>
              <a:t>hs</a:t>
            </a:r>
            <a:r>
              <a:rPr lang="en-US" dirty="0"/>
              <a:t> </a:t>
            </a:r>
            <a:r>
              <a:rPr lang="en-US" dirty="0" err="1"/>
              <a:t>nghe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182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lnSpc>
                <a:spcPct val="150000"/>
              </a:lnSpc>
              <a:spcBef>
                <a:spcPts val="0"/>
              </a:spcBef>
              <a:spcAft>
                <a:spcPts val="1000"/>
              </a:spcAft>
              <a:buFont typeface="Times New Roman" panose="02020603050405020304" pitchFamily="18"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DE1F2-7222-42B0-9F7F-04DB9BE64D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8798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2506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899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E6BE2-0757-48B3-976A-0C8F54952EE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9311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5042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5399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25781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54522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15010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E6BE2-0757-48B3-976A-0C8F54952EE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874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a:solidFill>
                  <a:srgbClr val="000099"/>
                </a:solidFill>
              </a:rPr>
              <a:t>Không có âm thanh, cuộc sống của chúng ta sẽ không những tẻ nhạt và còn rất nhiều điều bất tiện. Vậy âm thanh có vai trò như thế nào trong cuộc sống? Bài học hôm nay sẽ giúp các em tìm hiểu điều đó!</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E6BE2-0757-48B3-976A-0C8F54952EE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0476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701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lnSpc>
                <a:spcPct val="150000"/>
              </a:lnSpc>
              <a:spcBef>
                <a:spcPts val="0"/>
              </a:spcBef>
              <a:spcAft>
                <a:spcPts val="1000"/>
              </a:spcAft>
              <a:buFont typeface="Times New Roman" panose="02020603050405020304" pitchFamily="18" charset="0"/>
              <a:buChar char="-"/>
            </a:pP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Trong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sống</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i="1" dirty="0" err="1">
                <a:effectLst/>
                <a:latin typeface="Times New Roman" panose="02020603050405020304" pitchFamily="18" charset="0"/>
                <a:ea typeface="Calibri" panose="020F0502020204030204" pitchFamily="34" charset="0"/>
              </a:rPr>
              <a:t>hàng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ngày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của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ta </a:t>
            </a:r>
            <a:r>
              <a:rPr lang="en-US" sz="1800" i="1" dirty="0" err="1">
                <a:effectLst/>
                <a:latin typeface="Times New Roman" panose="02020603050405020304" pitchFamily="18" charset="0"/>
                <a:ea typeface="Calibri" panose="020F0502020204030204" pitchFamily="34" charset="0"/>
              </a:rPr>
              <a:t>luôn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xuất</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hiện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rất</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nhiều</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loại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âm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thanh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khác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nhau</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Và</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mỗi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âm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thanh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đều</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có</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một</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lợi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ích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Vậy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để</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khám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phá</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xem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lợi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ích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của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âm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thanh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là</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gì</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cần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thiết</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như</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thế</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nào</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tới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đời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sống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hàng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ngày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của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thì</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hôm</a:t>
            </a:r>
            <a:r>
              <a:rPr lang="en-US" sz="1800" i="1" dirty="0">
                <a:effectLst/>
                <a:latin typeface="Times New Roman" panose="02020603050405020304" pitchFamily="18" charset="0"/>
                <a:ea typeface="Calibri" panose="020F0502020204030204" pitchFamily="34" charset="0"/>
              </a:rPr>
              <a:t> nay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ta </a:t>
            </a:r>
            <a:r>
              <a:rPr lang="en-US" sz="1800" i="1" dirty="0" err="1">
                <a:effectLst/>
                <a:latin typeface="Times New Roman" panose="02020603050405020304" pitchFamily="18" charset="0"/>
                <a:ea typeface="Calibri" panose="020F0502020204030204" pitchFamily="34" charset="0"/>
              </a:rPr>
              <a:t>cùng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tìm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hiểu</a:t>
            </a:r>
            <a:r>
              <a:rPr lang="en-US" sz="1800" dirty="0">
                <a:effectLst/>
                <a:latin typeface="Times New Roman" panose="02020603050405020304" pitchFamily="18" charset="0"/>
                <a:ea typeface="Calibri" panose="020F0502020204030204" pitchFamily="34" charset="0"/>
              </a:rPr>
              <a:t> “</a:t>
            </a:r>
            <a:r>
              <a:rPr lang="en-US" sz="1800" b="1" i="1" dirty="0" err="1">
                <a:solidFill>
                  <a:srgbClr val="000000"/>
                </a:solidFill>
                <a:effectLst/>
                <a:latin typeface="Times New Roman" panose="02020603050405020304" pitchFamily="18" charset="0"/>
                <a:ea typeface="Calibri" panose="020F0502020204030204" pitchFamily="34" charset="0"/>
              </a:rPr>
              <a:t>Bài</a:t>
            </a:r>
            <a:r>
              <a:rPr lang="en-US" sz="1800" b="1" i="1" dirty="0">
                <a:solidFill>
                  <a:srgbClr val="000000"/>
                </a:solidFill>
                <a:effectLst/>
                <a:latin typeface="Times New Roman" panose="02020603050405020304" pitchFamily="18" charset="0"/>
                <a:ea typeface="Calibri" panose="020F0502020204030204" pitchFamily="34" charset="0"/>
              </a:rPr>
              <a:t> 10. </a:t>
            </a:r>
            <a:r>
              <a:rPr lang="en-US" sz="1800" b="1" i="1" dirty="0" err="1">
                <a:effectLst/>
                <a:latin typeface="Times New Roman" panose="02020603050405020304" pitchFamily="18" charset="0"/>
                <a:ea typeface="Calibri" panose="020F0502020204030204" pitchFamily="34" charset="0"/>
              </a:rPr>
              <a:t>Âm</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thanh</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trong</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cuộc</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sống</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tiết</a:t>
            </a:r>
            <a:r>
              <a:rPr lang="en-US" sz="1800" b="1" i="1" dirty="0">
                <a:effectLst/>
                <a:latin typeface="Times New Roman" panose="02020603050405020304" pitchFamily="18" charset="0"/>
                <a:ea typeface="Calibri" panose="020F0502020204030204" pitchFamily="34" charset="0"/>
              </a:rPr>
              <a:t> 1)</a:t>
            </a:r>
            <a:r>
              <a:rPr lang="en-US" sz="1800" i="1" dirty="0">
                <a:solidFill>
                  <a:srgbClr val="000000"/>
                </a:solidFill>
                <a:effectLst/>
                <a:latin typeface="Times New Roman" panose="02020603050405020304" pitchFamily="18" charset="0"/>
                <a:ea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582DE1F2-7222-42B0-9F7F-04DB9BE64DCD}" type="slidenum">
              <a:rPr lang="en-US" smtClean="0"/>
              <a:t>6</a:t>
            </a:fld>
            <a:endParaRPr lang="en-US"/>
          </a:p>
        </p:txBody>
      </p:sp>
    </p:spTree>
    <p:extLst>
      <p:ext uri="{BB962C8B-B14F-4D97-AF65-F5344CB8AC3E}">
        <p14:creationId xmlns:p14="http://schemas.microsoft.com/office/powerpoint/2010/main" val="2565025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E6BE2-0757-48B3-976A-0C8F54952EE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584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799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lnSpc>
                <a:spcPct val="150000"/>
              </a:lnSpc>
              <a:spcBef>
                <a:spcPts val="0"/>
              </a:spcBef>
              <a:spcAft>
                <a:spcPts val="1000"/>
              </a:spcAft>
              <a:buFont typeface="Times New Roman" panose="02020603050405020304" pitchFamily="18"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2DE1F2-7222-42B0-9F7F-04DB9BE64D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57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BF91B3-49EB-406F-9E63-53B39016FE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0592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C1BF-EB18-4732-BEFF-DE84A7A81E8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FCD1F49D-844C-436C-8B1B-A0F8BEE2913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4C3BD9-579F-4CD8-9BA7-0CB0EFC1F770}"/>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5" name="Footer Placeholder 4">
            <a:extLst>
              <a:ext uri="{FF2B5EF4-FFF2-40B4-BE49-F238E27FC236}">
                <a16:creationId xmlns:a16="http://schemas.microsoft.com/office/drawing/2014/main" id="{96375068-179A-484D-AB00-20F4FCF113F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DA83538-DFFF-4696-9D25-89872E9D7853}"/>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pic>
        <p:nvPicPr>
          <p:cNvPr id="8" name="Graphic 7">
            <a:extLst>
              <a:ext uri="{FF2B5EF4-FFF2-40B4-BE49-F238E27FC236}">
                <a16:creationId xmlns:a16="http://schemas.microsoft.com/office/drawing/2014/main" id="{943A6713-ED1B-4562-83A0-BB8A805A9B1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4038601"/>
            <a:ext cx="12192001" cy="2819400"/>
          </a:xfrm>
          <a:prstGeom prst="rect">
            <a:avLst/>
          </a:prstGeom>
        </p:spPr>
      </p:pic>
    </p:spTree>
    <p:extLst>
      <p:ext uri="{BB962C8B-B14F-4D97-AF65-F5344CB8AC3E}">
        <p14:creationId xmlns:p14="http://schemas.microsoft.com/office/powerpoint/2010/main" val="3609906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47CAF-4174-46AF-97ED-5C5C65926AA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13212F-E67D-45F5-B839-06F2829C39A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86A8E2-EE69-4F8B-8EA3-6B23B6B6E855}"/>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5" name="Footer Placeholder 4">
            <a:extLst>
              <a:ext uri="{FF2B5EF4-FFF2-40B4-BE49-F238E27FC236}">
                <a16:creationId xmlns:a16="http://schemas.microsoft.com/office/drawing/2014/main" id="{0256D497-2D5B-48F4-8588-BF5DF07283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27A63CE-7403-4DA7-A9B0-9B61F305DC65}"/>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sp>
        <p:nvSpPr>
          <p:cNvPr id="10" name="Freeform: Shape 9">
            <a:extLst>
              <a:ext uri="{FF2B5EF4-FFF2-40B4-BE49-F238E27FC236}">
                <a16:creationId xmlns:a16="http://schemas.microsoft.com/office/drawing/2014/main" id="{AB673BBC-78FA-4BA8-AC1F-60B13C076641}"/>
              </a:ext>
            </a:extLst>
          </p:cNvPr>
          <p:cNvSpPr/>
          <p:nvPr userDrawn="1"/>
        </p:nvSpPr>
        <p:spPr>
          <a:xfrm>
            <a:off x="2940565" y="-951076"/>
            <a:ext cx="6310870" cy="8730343"/>
          </a:xfrm>
          <a:custGeom>
            <a:avLst/>
            <a:gdLst>
              <a:gd name="connsiteX0" fmla="*/ 722027 w 7157111"/>
              <a:gd name="connsiteY0" fmla="*/ 501822 h 5869817"/>
              <a:gd name="connsiteX1" fmla="*/ 25341 w 7157111"/>
              <a:gd name="connsiteY1" fmla="*/ 2330622 h 5869817"/>
              <a:gd name="connsiteX2" fmla="*/ 188627 w 7157111"/>
              <a:gd name="connsiteY2" fmla="*/ 3593365 h 5869817"/>
              <a:gd name="connsiteX3" fmla="*/ 536970 w 7157111"/>
              <a:gd name="connsiteY3" fmla="*/ 4192079 h 5869817"/>
              <a:gd name="connsiteX4" fmla="*/ 493427 w 7157111"/>
              <a:gd name="connsiteY4" fmla="*/ 5084708 h 5869817"/>
              <a:gd name="connsiteX5" fmla="*/ 1092141 w 7157111"/>
              <a:gd name="connsiteY5" fmla="*/ 5824937 h 5869817"/>
              <a:gd name="connsiteX6" fmla="*/ 2387541 w 7157111"/>
              <a:gd name="connsiteY6" fmla="*/ 5792279 h 5869817"/>
              <a:gd name="connsiteX7" fmla="*/ 2920941 w 7157111"/>
              <a:gd name="connsiteY7" fmla="*/ 5868479 h 5869817"/>
              <a:gd name="connsiteX8" fmla="*/ 3693827 w 7157111"/>
              <a:gd name="connsiteY8" fmla="*/ 5716079 h 5869817"/>
              <a:gd name="connsiteX9" fmla="*/ 4684427 w 7157111"/>
              <a:gd name="connsiteY9" fmla="*/ 5433051 h 5869817"/>
              <a:gd name="connsiteX10" fmla="*/ 5555284 w 7157111"/>
              <a:gd name="connsiteY10" fmla="*/ 5639879 h 5869817"/>
              <a:gd name="connsiteX11" fmla="*/ 6251970 w 7157111"/>
              <a:gd name="connsiteY11" fmla="*/ 5215337 h 5869817"/>
              <a:gd name="connsiteX12" fmla="*/ 6687399 w 7157111"/>
              <a:gd name="connsiteY12" fmla="*/ 4747251 h 5869817"/>
              <a:gd name="connsiteX13" fmla="*/ 6458799 w 7157111"/>
              <a:gd name="connsiteY13" fmla="*/ 4017908 h 5869817"/>
              <a:gd name="connsiteX14" fmla="*/ 6709170 w 7157111"/>
              <a:gd name="connsiteY14" fmla="*/ 3288565 h 5869817"/>
              <a:gd name="connsiteX15" fmla="*/ 7144599 w 7157111"/>
              <a:gd name="connsiteY15" fmla="*/ 2069365 h 5869817"/>
              <a:gd name="connsiteX16" fmla="*/ 6175770 w 7157111"/>
              <a:gd name="connsiteY16" fmla="*/ 773965 h 5869817"/>
              <a:gd name="connsiteX17" fmla="*/ 5206941 w 7157111"/>
              <a:gd name="connsiteY17" fmla="*/ 490937 h 5869817"/>
              <a:gd name="connsiteX18" fmla="*/ 4303427 w 7157111"/>
              <a:gd name="connsiteY18" fmla="*/ 1079 h 5869817"/>
              <a:gd name="connsiteX19" fmla="*/ 2790313 w 7157111"/>
              <a:gd name="connsiteY19" fmla="*/ 360308 h 5869817"/>
              <a:gd name="connsiteX20" fmla="*/ 1810599 w 7157111"/>
              <a:gd name="connsiteY20" fmla="*/ 403851 h 5869817"/>
              <a:gd name="connsiteX21" fmla="*/ 722027 w 7157111"/>
              <a:gd name="connsiteY21" fmla="*/ 501822 h 586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7111" h="5869817">
                <a:moveTo>
                  <a:pt x="722027" y="501822"/>
                </a:moveTo>
                <a:cubicBezTo>
                  <a:pt x="424484" y="822950"/>
                  <a:pt x="114241" y="1815365"/>
                  <a:pt x="25341" y="2330622"/>
                </a:cubicBezTo>
                <a:cubicBezTo>
                  <a:pt x="-63559" y="2845879"/>
                  <a:pt x="103356" y="3283122"/>
                  <a:pt x="188627" y="3593365"/>
                </a:cubicBezTo>
                <a:cubicBezTo>
                  <a:pt x="273898" y="3903608"/>
                  <a:pt x="486170" y="3943522"/>
                  <a:pt x="536970" y="4192079"/>
                </a:cubicBezTo>
                <a:cubicBezTo>
                  <a:pt x="587770" y="4440636"/>
                  <a:pt x="400899" y="4812565"/>
                  <a:pt x="493427" y="5084708"/>
                </a:cubicBezTo>
                <a:cubicBezTo>
                  <a:pt x="585955" y="5356851"/>
                  <a:pt x="776455" y="5707009"/>
                  <a:pt x="1092141" y="5824937"/>
                </a:cubicBezTo>
                <a:cubicBezTo>
                  <a:pt x="1407827" y="5942865"/>
                  <a:pt x="2082741" y="5785022"/>
                  <a:pt x="2387541" y="5792279"/>
                </a:cubicBezTo>
                <a:cubicBezTo>
                  <a:pt x="2692341" y="5799536"/>
                  <a:pt x="2703227" y="5881179"/>
                  <a:pt x="2920941" y="5868479"/>
                </a:cubicBezTo>
                <a:cubicBezTo>
                  <a:pt x="3138655" y="5855779"/>
                  <a:pt x="3399913" y="5788650"/>
                  <a:pt x="3693827" y="5716079"/>
                </a:cubicBezTo>
                <a:cubicBezTo>
                  <a:pt x="3987741" y="5643508"/>
                  <a:pt x="4374184" y="5445751"/>
                  <a:pt x="4684427" y="5433051"/>
                </a:cubicBezTo>
                <a:cubicBezTo>
                  <a:pt x="4994670" y="5420351"/>
                  <a:pt x="5294027" y="5676165"/>
                  <a:pt x="5555284" y="5639879"/>
                </a:cubicBezTo>
                <a:cubicBezTo>
                  <a:pt x="5816541" y="5603593"/>
                  <a:pt x="6063284" y="5364108"/>
                  <a:pt x="6251970" y="5215337"/>
                </a:cubicBezTo>
                <a:cubicBezTo>
                  <a:pt x="6440656" y="5066566"/>
                  <a:pt x="6652928" y="4946823"/>
                  <a:pt x="6687399" y="4747251"/>
                </a:cubicBezTo>
                <a:cubicBezTo>
                  <a:pt x="6721871" y="4547680"/>
                  <a:pt x="6455171" y="4261022"/>
                  <a:pt x="6458799" y="4017908"/>
                </a:cubicBezTo>
                <a:cubicBezTo>
                  <a:pt x="6462428" y="3774794"/>
                  <a:pt x="6594870" y="3613322"/>
                  <a:pt x="6709170" y="3288565"/>
                </a:cubicBezTo>
                <a:cubicBezTo>
                  <a:pt x="6823470" y="2963808"/>
                  <a:pt x="7233499" y="2488465"/>
                  <a:pt x="7144599" y="2069365"/>
                </a:cubicBezTo>
                <a:cubicBezTo>
                  <a:pt x="7055699" y="1650265"/>
                  <a:pt x="6498713" y="1037036"/>
                  <a:pt x="6175770" y="773965"/>
                </a:cubicBezTo>
                <a:cubicBezTo>
                  <a:pt x="5852827" y="510894"/>
                  <a:pt x="5518998" y="619751"/>
                  <a:pt x="5206941" y="490937"/>
                </a:cubicBezTo>
                <a:cubicBezTo>
                  <a:pt x="4894884" y="362123"/>
                  <a:pt x="4706198" y="22850"/>
                  <a:pt x="4303427" y="1079"/>
                </a:cubicBezTo>
                <a:cubicBezTo>
                  <a:pt x="3900656" y="-20692"/>
                  <a:pt x="3205784" y="293179"/>
                  <a:pt x="2790313" y="360308"/>
                </a:cubicBezTo>
                <a:cubicBezTo>
                  <a:pt x="2374842" y="427437"/>
                  <a:pt x="2151685" y="378451"/>
                  <a:pt x="1810599" y="403851"/>
                </a:cubicBezTo>
                <a:cubicBezTo>
                  <a:pt x="1469513" y="429251"/>
                  <a:pt x="1019570" y="180694"/>
                  <a:pt x="722027" y="501822"/>
                </a:cubicBezTo>
                <a:close/>
              </a:path>
            </a:pathLst>
          </a:custGeom>
          <a:solidFill>
            <a:srgbClr val="CBD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Tree>
    <p:extLst>
      <p:ext uri="{BB962C8B-B14F-4D97-AF65-F5344CB8AC3E}">
        <p14:creationId xmlns:p14="http://schemas.microsoft.com/office/powerpoint/2010/main" val="1773595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A43EC4-7D03-4043-97CA-4DC08AC3054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854056-7BA9-4843-95A1-34D5C0E4CF9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D89A15-A939-410F-B018-A0DBF73C59B8}"/>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5" name="Footer Placeholder 4">
            <a:extLst>
              <a:ext uri="{FF2B5EF4-FFF2-40B4-BE49-F238E27FC236}">
                <a16:creationId xmlns:a16="http://schemas.microsoft.com/office/drawing/2014/main" id="{CAB57F51-7C88-4636-BB00-4E359FB8B3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562C8D-62AF-4B15-8DA7-07300AFD3DE6}"/>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spTree>
    <p:extLst>
      <p:ext uri="{BB962C8B-B14F-4D97-AF65-F5344CB8AC3E}">
        <p14:creationId xmlns:p14="http://schemas.microsoft.com/office/powerpoint/2010/main" val="2236938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38DFF0D-5943-4598-BF80-1A703042AE35}"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2611033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1120960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8DFF0D-5943-4598-BF80-1A703042AE35}"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645115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38DFF0D-5943-4598-BF80-1A703042AE35}"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4094574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38DFF0D-5943-4598-BF80-1A703042AE35}" type="datetimeFigureOut">
              <a:rPr lang="en-US" smtClean="0"/>
              <a:t>10/19/2023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106835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8DFF0D-5943-4598-BF80-1A703042AE35}" type="datetimeFigureOut">
              <a:rPr lang="en-US" smtClean="0"/>
              <a:t>10/19/2023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5617759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DFF0D-5943-4598-BF80-1A703042AE35}" type="datetimeFigureOut">
              <a:rPr lang="en-US" smtClean="0"/>
              <a:t>10/19/2023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4908613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8DFF0D-5943-4598-BF80-1A703042AE35}"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85169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E26E7-A98A-47D0-9BC1-39A6E76184B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4737A5-3C20-4D3A-B7A9-722A52EB6E9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557774-EF44-4597-A602-D33F6A234249}"/>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5" name="Footer Placeholder 4">
            <a:extLst>
              <a:ext uri="{FF2B5EF4-FFF2-40B4-BE49-F238E27FC236}">
                <a16:creationId xmlns:a16="http://schemas.microsoft.com/office/drawing/2014/main" id="{6EDE7594-5574-4EBE-AC5E-89AB90CA22C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CD104DA-35D2-40E4-BC9F-A1891EC44DAC}"/>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pic>
        <p:nvPicPr>
          <p:cNvPr id="8" name="Graphic 7">
            <a:extLst>
              <a:ext uri="{FF2B5EF4-FFF2-40B4-BE49-F238E27FC236}">
                <a16:creationId xmlns:a16="http://schemas.microsoft.com/office/drawing/2014/main" id="{ED93AB7C-6BE4-4BEA-8C23-737C7F9624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 y="0"/>
            <a:ext cx="12192001" cy="2819400"/>
          </a:xfrm>
          <a:prstGeom prst="rect">
            <a:avLst/>
          </a:prstGeom>
        </p:spPr>
      </p:pic>
    </p:spTree>
    <p:extLst>
      <p:ext uri="{BB962C8B-B14F-4D97-AF65-F5344CB8AC3E}">
        <p14:creationId xmlns:p14="http://schemas.microsoft.com/office/powerpoint/2010/main" val="32377561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8DFF0D-5943-4598-BF80-1A703042AE35}"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016040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1461781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42128906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925203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178839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63378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909358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46397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083504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1865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6B88-7B1D-487D-80EF-4A0D821D92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8A6BD6-CE99-44EA-B94C-A1FA5B261EE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6157CB-80D4-4DEC-B286-337D55B3A044}"/>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5" name="Footer Placeholder 4">
            <a:extLst>
              <a:ext uri="{FF2B5EF4-FFF2-40B4-BE49-F238E27FC236}">
                <a16:creationId xmlns:a16="http://schemas.microsoft.com/office/drawing/2014/main" id="{39183053-56D0-4A74-B562-F7439908577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07C0B0E-D1F1-4346-A0DC-E83759C56F2D}"/>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sp>
        <p:nvSpPr>
          <p:cNvPr id="8" name="Freeform: Shape 7">
            <a:extLst>
              <a:ext uri="{FF2B5EF4-FFF2-40B4-BE49-F238E27FC236}">
                <a16:creationId xmlns:a16="http://schemas.microsoft.com/office/drawing/2014/main" id="{57E32E41-A954-4897-A550-90F95194423A}"/>
              </a:ext>
            </a:extLst>
          </p:cNvPr>
          <p:cNvSpPr/>
          <p:nvPr userDrawn="1"/>
        </p:nvSpPr>
        <p:spPr>
          <a:xfrm>
            <a:off x="2940565" y="-951076"/>
            <a:ext cx="6310870" cy="8730343"/>
          </a:xfrm>
          <a:custGeom>
            <a:avLst/>
            <a:gdLst>
              <a:gd name="connsiteX0" fmla="*/ 722027 w 7157111"/>
              <a:gd name="connsiteY0" fmla="*/ 501822 h 5869817"/>
              <a:gd name="connsiteX1" fmla="*/ 25341 w 7157111"/>
              <a:gd name="connsiteY1" fmla="*/ 2330622 h 5869817"/>
              <a:gd name="connsiteX2" fmla="*/ 188627 w 7157111"/>
              <a:gd name="connsiteY2" fmla="*/ 3593365 h 5869817"/>
              <a:gd name="connsiteX3" fmla="*/ 536970 w 7157111"/>
              <a:gd name="connsiteY3" fmla="*/ 4192079 h 5869817"/>
              <a:gd name="connsiteX4" fmla="*/ 493427 w 7157111"/>
              <a:gd name="connsiteY4" fmla="*/ 5084708 h 5869817"/>
              <a:gd name="connsiteX5" fmla="*/ 1092141 w 7157111"/>
              <a:gd name="connsiteY5" fmla="*/ 5824937 h 5869817"/>
              <a:gd name="connsiteX6" fmla="*/ 2387541 w 7157111"/>
              <a:gd name="connsiteY6" fmla="*/ 5792279 h 5869817"/>
              <a:gd name="connsiteX7" fmla="*/ 2920941 w 7157111"/>
              <a:gd name="connsiteY7" fmla="*/ 5868479 h 5869817"/>
              <a:gd name="connsiteX8" fmla="*/ 3693827 w 7157111"/>
              <a:gd name="connsiteY8" fmla="*/ 5716079 h 5869817"/>
              <a:gd name="connsiteX9" fmla="*/ 4684427 w 7157111"/>
              <a:gd name="connsiteY9" fmla="*/ 5433051 h 5869817"/>
              <a:gd name="connsiteX10" fmla="*/ 5555284 w 7157111"/>
              <a:gd name="connsiteY10" fmla="*/ 5639879 h 5869817"/>
              <a:gd name="connsiteX11" fmla="*/ 6251970 w 7157111"/>
              <a:gd name="connsiteY11" fmla="*/ 5215337 h 5869817"/>
              <a:gd name="connsiteX12" fmla="*/ 6687399 w 7157111"/>
              <a:gd name="connsiteY12" fmla="*/ 4747251 h 5869817"/>
              <a:gd name="connsiteX13" fmla="*/ 6458799 w 7157111"/>
              <a:gd name="connsiteY13" fmla="*/ 4017908 h 5869817"/>
              <a:gd name="connsiteX14" fmla="*/ 6709170 w 7157111"/>
              <a:gd name="connsiteY14" fmla="*/ 3288565 h 5869817"/>
              <a:gd name="connsiteX15" fmla="*/ 7144599 w 7157111"/>
              <a:gd name="connsiteY15" fmla="*/ 2069365 h 5869817"/>
              <a:gd name="connsiteX16" fmla="*/ 6175770 w 7157111"/>
              <a:gd name="connsiteY16" fmla="*/ 773965 h 5869817"/>
              <a:gd name="connsiteX17" fmla="*/ 5206941 w 7157111"/>
              <a:gd name="connsiteY17" fmla="*/ 490937 h 5869817"/>
              <a:gd name="connsiteX18" fmla="*/ 4303427 w 7157111"/>
              <a:gd name="connsiteY18" fmla="*/ 1079 h 5869817"/>
              <a:gd name="connsiteX19" fmla="*/ 2790313 w 7157111"/>
              <a:gd name="connsiteY19" fmla="*/ 360308 h 5869817"/>
              <a:gd name="connsiteX20" fmla="*/ 1810599 w 7157111"/>
              <a:gd name="connsiteY20" fmla="*/ 403851 h 5869817"/>
              <a:gd name="connsiteX21" fmla="*/ 722027 w 7157111"/>
              <a:gd name="connsiteY21" fmla="*/ 501822 h 586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7111" h="5869817">
                <a:moveTo>
                  <a:pt x="722027" y="501822"/>
                </a:moveTo>
                <a:cubicBezTo>
                  <a:pt x="424484" y="822950"/>
                  <a:pt x="114241" y="1815365"/>
                  <a:pt x="25341" y="2330622"/>
                </a:cubicBezTo>
                <a:cubicBezTo>
                  <a:pt x="-63559" y="2845879"/>
                  <a:pt x="103356" y="3283122"/>
                  <a:pt x="188627" y="3593365"/>
                </a:cubicBezTo>
                <a:cubicBezTo>
                  <a:pt x="273898" y="3903608"/>
                  <a:pt x="486170" y="3943522"/>
                  <a:pt x="536970" y="4192079"/>
                </a:cubicBezTo>
                <a:cubicBezTo>
                  <a:pt x="587770" y="4440636"/>
                  <a:pt x="400899" y="4812565"/>
                  <a:pt x="493427" y="5084708"/>
                </a:cubicBezTo>
                <a:cubicBezTo>
                  <a:pt x="585955" y="5356851"/>
                  <a:pt x="776455" y="5707009"/>
                  <a:pt x="1092141" y="5824937"/>
                </a:cubicBezTo>
                <a:cubicBezTo>
                  <a:pt x="1407827" y="5942865"/>
                  <a:pt x="2082741" y="5785022"/>
                  <a:pt x="2387541" y="5792279"/>
                </a:cubicBezTo>
                <a:cubicBezTo>
                  <a:pt x="2692341" y="5799536"/>
                  <a:pt x="2703227" y="5881179"/>
                  <a:pt x="2920941" y="5868479"/>
                </a:cubicBezTo>
                <a:cubicBezTo>
                  <a:pt x="3138655" y="5855779"/>
                  <a:pt x="3399913" y="5788650"/>
                  <a:pt x="3693827" y="5716079"/>
                </a:cubicBezTo>
                <a:cubicBezTo>
                  <a:pt x="3987741" y="5643508"/>
                  <a:pt x="4374184" y="5445751"/>
                  <a:pt x="4684427" y="5433051"/>
                </a:cubicBezTo>
                <a:cubicBezTo>
                  <a:pt x="4994670" y="5420351"/>
                  <a:pt x="5294027" y="5676165"/>
                  <a:pt x="5555284" y="5639879"/>
                </a:cubicBezTo>
                <a:cubicBezTo>
                  <a:pt x="5816541" y="5603593"/>
                  <a:pt x="6063284" y="5364108"/>
                  <a:pt x="6251970" y="5215337"/>
                </a:cubicBezTo>
                <a:cubicBezTo>
                  <a:pt x="6440656" y="5066566"/>
                  <a:pt x="6652928" y="4946823"/>
                  <a:pt x="6687399" y="4747251"/>
                </a:cubicBezTo>
                <a:cubicBezTo>
                  <a:pt x="6721871" y="4547680"/>
                  <a:pt x="6455171" y="4261022"/>
                  <a:pt x="6458799" y="4017908"/>
                </a:cubicBezTo>
                <a:cubicBezTo>
                  <a:pt x="6462428" y="3774794"/>
                  <a:pt x="6594870" y="3613322"/>
                  <a:pt x="6709170" y="3288565"/>
                </a:cubicBezTo>
                <a:cubicBezTo>
                  <a:pt x="6823470" y="2963808"/>
                  <a:pt x="7233499" y="2488465"/>
                  <a:pt x="7144599" y="2069365"/>
                </a:cubicBezTo>
                <a:cubicBezTo>
                  <a:pt x="7055699" y="1650265"/>
                  <a:pt x="6498713" y="1037036"/>
                  <a:pt x="6175770" y="773965"/>
                </a:cubicBezTo>
                <a:cubicBezTo>
                  <a:pt x="5852827" y="510894"/>
                  <a:pt x="5518998" y="619751"/>
                  <a:pt x="5206941" y="490937"/>
                </a:cubicBezTo>
                <a:cubicBezTo>
                  <a:pt x="4894884" y="362123"/>
                  <a:pt x="4706198" y="22850"/>
                  <a:pt x="4303427" y="1079"/>
                </a:cubicBezTo>
                <a:cubicBezTo>
                  <a:pt x="3900656" y="-20692"/>
                  <a:pt x="3205784" y="293179"/>
                  <a:pt x="2790313" y="360308"/>
                </a:cubicBezTo>
                <a:cubicBezTo>
                  <a:pt x="2374842" y="427437"/>
                  <a:pt x="2151685" y="378451"/>
                  <a:pt x="1810599" y="403851"/>
                </a:cubicBezTo>
                <a:cubicBezTo>
                  <a:pt x="1469513" y="429251"/>
                  <a:pt x="1019570" y="180694"/>
                  <a:pt x="722027" y="501822"/>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Tree>
    <p:extLst>
      <p:ext uri="{BB962C8B-B14F-4D97-AF65-F5344CB8AC3E}">
        <p14:creationId xmlns:p14="http://schemas.microsoft.com/office/powerpoint/2010/main" val="23274651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484589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108415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972805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444719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752533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C9553-F799-4C7E-AC50-E7319C2496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A484C1-C7B1-47D7-9F24-203E572F8A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433B898-3977-4EFE-B0DE-407EE960411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12F428F-BFBD-400E-A268-93675CB9625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166604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575717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0105557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9937040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81437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AA9EC-37C5-4C97-95F3-74C28B0BBF5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ACF38A5-968B-4462-BE16-AEBB6B3A049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495173-4700-4D73-AC17-562BE881E62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DA708C-6199-4A0F-83B8-4308927B0B49}"/>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6" name="Footer Placeholder 5">
            <a:extLst>
              <a:ext uri="{FF2B5EF4-FFF2-40B4-BE49-F238E27FC236}">
                <a16:creationId xmlns:a16="http://schemas.microsoft.com/office/drawing/2014/main" id="{8F45834F-189C-4861-8F72-3FA818D1BC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230A0BC-63BC-457D-8CD3-37788C11AE53}"/>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spTree>
    <p:extLst>
      <p:ext uri="{BB962C8B-B14F-4D97-AF65-F5344CB8AC3E}">
        <p14:creationId xmlns:p14="http://schemas.microsoft.com/office/powerpoint/2010/main" val="33659740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1488455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36660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2874854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378137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9299139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0637249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合理交通结构">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2679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7942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C9553-F799-4C7E-AC50-E7319C2496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A484C1-C7B1-47D7-9F24-203E572F8A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433B898-3977-4EFE-B0DE-407EE960411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12F428F-BFBD-400E-A268-93675CB9625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9061933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269208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EF483-E54D-4954-88DF-77D3E400BD2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24132E9-44F5-494C-963F-5171115C0CA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0B7C89-50D9-40BC-BFCA-9597BF88607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E9B866-279C-451C-90BD-95B9F1D2EC8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9475E0-A112-4057-9E30-12FDE599ED1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5C25A2-7D05-4453-9D1D-A798C1C25542}"/>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8" name="Footer Placeholder 7">
            <a:extLst>
              <a:ext uri="{FF2B5EF4-FFF2-40B4-BE49-F238E27FC236}">
                <a16:creationId xmlns:a16="http://schemas.microsoft.com/office/drawing/2014/main" id="{77ABEE26-D9AC-46E6-9CF3-00F2222A1FB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D30DEA0-22F3-4C3A-8860-978C0B666F39}"/>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sp>
        <p:nvSpPr>
          <p:cNvPr id="11" name="Freeform: Shape 10">
            <a:extLst>
              <a:ext uri="{FF2B5EF4-FFF2-40B4-BE49-F238E27FC236}">
                <a16:creationId xmlns:a16="http://schemas.microsoft.com/office/drawing/2014/main" id="{B5D39B9F-1FAE-46CA-A58F-0818F1990DBD}"/>
              </a:ext>
            </a:extLst>
          </p:cNvPr>
          <p:cNvSpPr/>
          <p:nvPr userDrawn="1"/>
        </p:nvSpPr>
        <p:spPr>
          <a:xfrm>
            <a:off x="6654016" y="-457199"/>
            <a:ext cx="7225270" cy="6141584"/>
          </a:xfrm>
          <a:custGeom>
            <a:avLst/>
            <a:gdLst>
              <a:gd name="connsiteX0" fmla="*/ 722027 w 7157111"/>
              <a:gd name="connsiteY0" fmla="*/ 501822 h 5869817"/>
              <a:gd name="connsiteX1" fmla="*/ 25341 w 7157111"/>
              <a:gd name="connsiteY1" fmla="*/ 2330622 h 5869817"/>
              <a:gd name="connsiteX2" fmla="*/ 188627 w 7157111"/>
              <a:gd name="connsiteY2" fmla="*/ 3593365 h 5869817"/>
              <a:gd name="connsiteX3" fmla="*/ 536970 w 7157111"/>
              <a:gd name="connsiteY3" fmla="*/ 4192079 h 5869817"/>
              <a:gd name="connsiteX4" fmla="*/ 493427 w 7157111"/>
              <a:gd name="connsiteY4" fmla="*/ 5084708 h 5869817"/>
              <a:gd name="connsiteX5" fmla="*/ 1092141 w 7157111"/>
              <a:gd name="connsiteY5" fmla="*/ 5824937 h 5869817"/>
              <a:gd name="connsiteX6" fmla="*/ 2387541 w 7157111"/>
              <a:gd name="connsiteY6" fmla="*/ 5792279 h 5869817"/>
              <a:gd name="connsiteX7" fmla="*/ 2920941 w 7157111"/>
              <a:gd name="connsiteY7" fmla="*/ 5868479 h 5869817"/>
              <a:gd name="connsiteX8" fmla="*/ 3693827 w 7157111"/>
              <a:gd name="connsiteY8" fmla="*/ 5716079 h 5869817"/>
              <a:gd name="connsiteX9" fmla="*/ 4684427 w 7157111"/>
              <a:gd name="connsiteY9" fmla="*/ 5433051 h 5869817"/>
              <a:gd name="connsiteX10" fmla="*/ 5555284 w 7157111"/>
              <a:gd name="connsiteY10" fmla="*/ 5639879 h 5869817"/>
              <a:gd name="connsiteX11" fmla="*/ 6251970 w 7157111"/>
              <a:gd name="connsiteY11" fmla="*/ 5215337 h 5869817"/>
              <a:gd name="connsiteX12" fmla="*/ 6687399 w 7157111"/>
              <a:gd name="connsiteY12" fmla="*/ 4747251 h 5869817"/>
              <a:gd name="connsiteX13" fmla="*/ 6458799 w 7157111"/>
              <a:gd name="connsiteY13" fmla="*/ 4017908 h 5869817"/>
              <a:gd name="connsiteX14" fmla="*/ 6709170 w 7157111"/>
              <a:gd name="connsiteY14" fmla="*/ 3288565 h 5869817"/>
              <a:gd name="connsiteX15" fmla="*/ 7144599 w 7157111"/>
              <a:gd name="connsiteY15" fmla="*/ 2069365 h 5869817"/>
              <a:gd name="connsiteX16" fmla="*/ 6175770 w 7157111"/>
              <a:gd name="connsiteY16" fmla="*/ 773965 h 5869817"/>
              <a:gd name="connsiteX17" fmla="*/ 5206941 w 7157111"/>
              <a:gd name="connsiteY17" fmla="*/ 490937 h 5869817"/>
              <a:gd name="connsiteX18" fmla="*/ 4303427 w 7157111"/>
              <a:gd name="connsiteY18" fmla="*/ 1079 h 5869817"/>
              <a:gd name="connsiteX19" fmla="*/ 2790313 w 7157111"/>
              <a:gd name="connsiteY19" fmla="*/ 360308 h 5869817"/>
              <a:gd name="connsiteX20" fmla="*/ 1810599 w 7157111"/>
              <a:gd name="connsiteY20" fmla="*/ 403851 h 5869817"/>
              <a:gd name="connsiteX21" fmla="*/ 722027 w 7157111"/>
              <a:gd name="connsiteY21" fmla="*/ 501822 h 586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7111" h="5869817">
                <a:moveTo>
                  <a:pt x="722027" y="501822"/>
                </a:moveTo>
                <a:cubicBezTo>
                  <a:pt x="424484" y="822950"/>
                  <a:pt x="114241" y="1815365"/>
                  <a:pt x="25341" y="2330622"/>
                </a:cubicBezTo>
                <a:cubicBezTo>
                  <a:pt x="-63559" y="2845879"/>
                  <a:pt x="103356" y="3283122"/>
                  <a:pt x="188627" y="3593365"/>
                </a:cubicBezTo>
                <a:cubicBezTo>
                  <a:pt x="273898" y="3903608"/>
                  <a:pt x="486170" y="3943522"/>
                  <a:pt x="536970" y="4192079"/>
                </a:cubicBezTo>
                <a:cubicBezTo>
                  <a:pt x="587770" y="4440636"/>
                  <a:pt x="400899" y="4812565"/>
                  <a:pt x="493427" y="5084708"/>
                </a:cubicBezTo>
                <a:cubicBezTo>
                  <a:pt x="585955" y="5356851"/>
                  <a:pt x="776455" y="5707009"/>
                  <a:pt x="1092141" y="5824937"/>
                </a:cubicBezTo>
                <a:cubicBezTo>
                  <a:pt x="1407827" y="5942865"/>
                  <a:pt x="2082741" y="5785022"/>
                  <a:pt x="2387541" y="5792279"/>
                </a:cubicBezTo>
                <a:cubicBezTo>
                  <a:pt x="2692341" y="5799536"/>
                  <a:pt x="2703227" y="5881179"/>
                  <a:pt x="2920941" y="5868479"/>
                </a:cubicBezTo>
                <a:cubicBezTo>
                  <a:pt x="3138655" y="5855779"/>
                  <a:pt x="3399913" y="5788650"/>
                  <a:pt x="3693827" y="5716079"/>
                </a:cubicBezTo>
                <a:cubicBezTo>
                  <a:pt x="3987741" y="5643508"/>
                  <a:pt x="4374184" y="5445751"/>
                  <a:pt x="4684427" y="5433051"/>
                </a:cubicBezTo>
                <a:cubicBezTo>
                  <a:pt x="4994670" y="5420351"/>
                  <a:pt x="5294027" y="5676165"/>
                  <a:pt x="5555284" y="5639879"/>
                </a:cubicBezTo>
                <a:cubicBezTo>
                  <a:pt x="5816541" y="5603593"/>
                  <a:pt x="6063284" y="5364108"/>
                  <a:pt x="6251970" y="5215337"/>
                </a:cubicBezTo>
                <a:cubicBezTo>
                  <a:pt x="6440656" y="5066566"/>
                  <a:pt x="6652928" y="4946823"/>
                  <a:pt x="6687399" y="4747251"/>
                </a:cubicBezTo>
                <a:cubicBezTo>
                  <a:pt x="6721871" y="4547680"/>
                  <a:pt x="6455171" y="4261022"/>
                  <a:pt x="6458799" y="4017908"/>
                </a:cubicBezTo>
                <a:cubicBezTo>
                  <a:pt x="6462428" y="3774794"/>
                  <a:pt x="6594870" y="3613322"/>
                  <a:pt x="6709170" y="3288565"/>
                </a:cubicBezTo>
                <a:cubicBezTo>
                  <a:pt x="6823470" y="2963808"/>
                  <a:pt x="7233499" y="2488465"/>
                  <a:pt x="7144599" y="2069365"/>
                </a:cubicBezTo>
                <a:cubicBezTo>
                  <a:pt x="7055699" y="1650265"/>
                  <a:pt x="6498713" y="1037036"/>
                  <a:pt x="6175770" y="773965"/>
                </a:cubicBezTo>
                <a:cubicBezTo>
                  <a:pt x="5852827" y="510894"/>
                  <a:pt x="5518998" y="619751"/>
                  <a:pt x="5206941" y="490937"/>
                </a:cubicBezTo>
                <a:cubicBezTo>
                  <a:pt x="4894884" y="362123"/>
                  <a:pt x="4706198" y="22850"/>
                  <a:pt x="4303427" y="1079"/>
                </a:cubicBezTo>
                <a:cubicBezTo>
                  <a:pt x="3900656" y="-20692"/>
                  <a:pt x="3205784" y="293179"/>
                  <a:pt x="2790313" y="360308"/>
                </a:cubicBezTo>
                <a:cubicBezTo>
                  <a:pt x="2374842" y="427437"/>
                  <a:pt x="2151685" y="378451"/>
                  <a:pt x="1810599" y="403851"/>
                </a:cubicBezTo>
                <a:cubicBezTo>
                  <a:pt x="1469513" y="429251"/>
                  <a:pt x="1019570" y="180694"/>
                  <a:pt x="722027" y="501822"/>
                </a:cubicBezTo>
                <a:close/>
              </a:path>
            </a:pathLst>
          </a:custGeom>
          <a:solidFill>
            <a:srgbClr val="97D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 name="Freeform: Shape 12">
            <a:extLst>
              <a:ext uri="{FF2B5EF4-FFF2-40B4-BE49-F238E27FC236}">
                <a16:creationId xmlns:a16="http://schemas.microsoft.com/office/drawing/2014/main" id="{75240AFA-A0E2-4A2D-A619-8FE0B912D220}"/>
              </a:ext>
            </a:extLst>
          </p:cNvPr>
          <p:cNvSpPr/>
          <p:nvPr userDrawn="1"/>
        </p:nvSpPr>
        <p:spPr>
          <a:xfrm>
            <a:off x="6186321" y="-337514"/>
            <a:ext cx="7225270" cy="6141584"/>
          </a:xfrm>
          <a:custGeom>
            <a:avLst/>
            <a:gdLst>
              <a:gd name="connsiteX0" fmla="*/ 722027 w 7157111"/>
              <a:gd name="connsiteY0" fmla="*/ 501822 h 5869817"/>
              <a:gd name="connsiteX1" fmla="*/ 25341 w 7157111"/>
              <a:gd name="connsiteY1" fmla="*/ 2330622 h 5869817"/>
              <a:gd name="connsiteX2" fmla="*/ 188627 w 7157111"/>
              <a:gd name="connsiteY2" fmla="*/ 3593365 h 5869817"/>
              <a:gd name="connsiteX3" fmla="*/ 536970 w 7157111"/>
              <a:gd name="connsiteY3" fmla="*/ 4192079 h 5869817"/>
              <a:gd name="connsiteX4" fmla="*/ 493427 w 7157111"/>
              <a:gd name="connsiteY4" fmla="*/ 5084708 h 5869817"/>
              <a:gd name="connsiteX5" fmla="*/ 1092141 w 7157111"/>
              <a:gd name="connsiteY5" fmla="*/ 5824937 h 5869817"/>
              <a:gd name="connsiteX6" fmla="*/ 2387541 w 7157111"/>
              <a:gd name="connsiteY6" fmla="*/ 5792279 h 5869817"/>
              <a:gd name="connsiteX7" fmla="*/ 2920941 w 7157111"/>
              <a:gd name="connsiteY7" fmla="*/ 5868479 h 5869817"/>
              <a:gd name="connsiteX8" fmla="*/ 3693827 w 7157111"/>
              <a:gd name="connsiteY8" fmla="*/ 5716079 h 5869817"/>
              <a:gd name="connsiteX9" fmla="*/ 4684427 w 7157111"/>
              <a:gd name="connsiteY9" fmla="*/ 5433051 h 5869817"/>
              <a:gd name="connsiteX10" fmla="*/ 5555284 w 7157111"/>
              <a:gd name="connsiteY10" fmla="*/ 5639879 h 5869817"/>
              <a:gd name="connsiteX11" fmla="*/ 6251970 w 7157111"/>
              <a:gd name="connsiteY11" fmla="*/ 5215337 h 5869817"/>
              <a:gd name="connsiteX12" fmla="*/ 6687399 w 7157111"/>
              <a:gd name="connsiteY12" fmla="*/ 4747251 h 5869817"/>
              <a:gd name="connsiteX13" fmla="*/ 6458799 w 7157111"/>
              <a:gd name="connsiteY13" fmla="*/ 4017908 h 5869817"/>
              <a:gd name="connsiteX14" fmla="*/ 6709170 w 7157111"/>
              <a:gd name="connsiteY14" fmla="*/ 3288565 h 5869817"/>
              <a:gd name="connsiteX15" fmla="*/ 7144599 w 7157111"/>
              <a:gd name="connsiteY15" fmla="*/ 2069365 h 5869817"/>
              <a:gd name="connsiteX16" fmla="*/ 6175770 w 7157111"/>
              <a:gd name="connsiteY16" fmla="*/ 773965 h 5869817"/>
              <a:gd name="connsiteX17" fmla="*/ 5206941 w 7157111"/>
              <a:gd name="connsiteY17" fmla="*/ 490937 h 5869817"/>
              <a:gd name="connsiteX18" fmla="*/ 4303427 w 7157111"/>
              <a:gd name="connsiteY18" fmla="*/ 1079 h 5869817"/>
              <a:gd name="connsiteX19" fmla="*/ 2790313 w 7157111"/>
              <a:gd name="connsiteY19" fmla="*/ 360308 h 5869817"/>
              <a:gd name="connsiteX20" fmla="*/ 1810599 w 7157111"/>
              <a:gd name="connsiteY20" fmla="*/ 403851 h 5869817"/>
              <a:gd name="connsiteX21" fmla="*/ 722027 w 7157111"/>
              <a:gd name="connsiteY21" fmla="*/ 501822 h 586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7111" h="5869817">
                <a:moveTo>
                  <a:pt x="722027" y="501822"/>
                </a:moveTo>
                <a:cubicBezTo>
                  <a:pt x="424484" y="822950"/>
                  <a:pt x="114241" y="1815365"/>
                  <a:pt x="25341" y="2330622"/>
                </a:cubicBezTo>
                <a:cubicBezTo>
                  <a:pt x="-63559" y="2845879"/>
                  <a:pt x="103356" y="3283122"/>
                  <a:pt x="188627" y="3593365"/>
                </a:cubicBezTo>
                <a:cubicBezTo>
                  <a:pt x="273898" y="3903608"/>
                  <a:pt x="486170" y="3943522"/>
                  <a:pt x="536970" y="4192079"/>
                </a:cubicBezTo>
                <a:cubicBezTo>
                  <a:pt x="587770" y="4440636"/>
                  <a:pt x="400899" y="4812565"/>
                  <a:pt x="493427" y="5084708"/>
                </a:cubicBezTo>
                <a:cubicBezTo>
                  <a:pt x="585955" y="5356851"/>
                  <a:pt x="776455" y="5707009"/>
                  <a:pt x="1092141" y="5824937"/>
                </a:cubicBezTo>
                <a:cubicBezTo>
                  <a:pt x="1407827" y="5942865"/>
                  <a:pt x="2082741" y="5785022"/>
                  <a:pt x="2387541" y="5792279"/>
                </a:cubicBezTo>
                <a:cubicBezTo>
                  <a:pt x="2692341" y="5799536"/>
                  <a:pt x="2703227" y="5881179"/>
                  <a:pt x="2920941" y="5868479"/>
                </a:cubicBezTo>
                <a:cubicBezTo>
                  <a:pt x="3138655" y="5855779"/>
                  <a:pt x="3399913" y="5788650"/>
                  <a:pt x="3693827" y="5716079"/>
                </a:cubicBezTo>
                <a:cubicBezTo>
                  <a:pt x="3987741" y="5643508"/>
                  <a:pt x="4374184" y="5445751"/>
                  <a:pt x="4684427" y="5433051"/>
                </a:cubicBezTo>
                <a:cubicBezTo>
                  <a:pt x="4994670" y="5420351"/>
                  <a:pt x="5294027" y="5676165"/>
                  <a:pt x="5555284" y="5639879"/>
                </a:cubicBezTo>
                <a:cubicBezTo>
                  <a:pt x="5816541" y="5603593"/>
                  <a:pt x="6063284" y="5364108"/>
                  <a:pt x="6251970" y="5215337"/>
                </a:cubicBezTo>
                <a:cubicBezTo>
                  <a:pt x="6440656" y="5066566"/>
                  <a:pt x="6652928" y="4946823"/>
                  <a:pt x="6687399" y="4747251"/>
                </a:cubicBezTo>
                <a:cubicBezTo>
                  <a:pt x="6721871" y="4547680"/>
                  <a:pt x="6455171" y="4261022"/>
                  <a:pt x="6458799" y="4017908"/>
                </a:cubicBezTo>
                <a:cubicBezTo>
                  <a:pt x="6462428" y="3774794"/>
                  <a:pt x="6594870" y="3613322"/>
                  <a:pt x="6709170" y="3288565"/>
                </a:cubicBezTo>
                <a:cubicBezTo>
                  <a:pt x="6823470" y="2963808"/>
                  <a:pt x="7233499" y="2488465"/>
                  <a:pt x="7144599" y="2069365"/>
                </a:cubicBezTo>
                <a:cubicBezTo>
                  <a:pt x="7055699" y="1650265"/>
                  <a:pt x="6498713" y="1037036"/>
                  <a:pt x="6175770" y="773965"/>
                </a:cubicBezTo>
                <a:cubicBezTo>
                  <a:pt x="5852827" y="510894"/>
                  <a:pt x="5518998" y="619751"/>
                  <a:pt x="5206941" y="490937"/>
                </a:cubicBezTo>
                <a:cubicBezTo>
                  <a:pt x="4894884" y="362123"/>
                  <a:pt x="4706198" y="22850"/>
                  <a:pt x="4303427" y="1079"/>
                </a:cubicBezTo>
                <a:cubicBezTo>
                  <a:pt x="3900656" y="-20692"/>
                  <a:pt x="3205784" y="293179"/>
                  <a:pt x="2790313" y="360308"/>
                </a:cubicBezTo>
                <a:cubicBezTo>
                  <a:pt x="2374842" y="427437"/>
                  <a:pt x="2151685" y="378451"/>
                  <a:pt x="1810599" y="403851"/>
                </a:cubicBezTo>
                <a:cubicBezTo>
                  <a:pt x="1469513" y="429251"/>
                  <a:pt x="1019570" y="180694"/>
                  <a:pt x="722027" y="501822"/>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Tree>
    <p:extLst>
      <p:ext uri="{BB962C8B-B14F-4D97-AF65-F5344CB8AC3E}">
        <p14:creationId xmlns:p14="http://schemas.microsoft.com/office/powerpoint/2010/main" val="18851741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187808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414027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6350363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925206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25440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129891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7565560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033024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7625337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合理交通结构">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8804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0D73F-C56A-46CA-9FD6-8F4562876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A23C00E-F400-4DC7-9976-8B5AD0425C1C}"/>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4" name="Footer Placeholder 3">
            <a:extLst>
              <a:ext uri="{FF2B5EF4-FFF2-40B4-BE49-F238E27FC236}">
                <a16:creationId xmlns:a16="http://schemas.microsoft.com/office/drawing/2014/main" id="{A4239923-07C7-4115-94E9-AAA3D6F751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AC9972F-7636-4753-AD35-B82AFEDA9712}"/>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sp>
        <p:nvSpPr>
          <p:cNvPr id="7" name="Freeform: Shape 6">
            <a:extLst>
              <a:ext uri="{FF2B5EF4-FFF2-40B4-BE49-F238E27FC236}">
                <a16:creationId xmlns:a16="http://schemas.microsoft.com/office/drawing/2014/main" id="{C8669187-F105-48B9-A597-B5BAA124F1FA}"/>
              </a:ext>
            </a:extLst>
          </p:cNvPr>
          <p:cNvSpPr/>
          <p:nvPr userDrawn="1"/>
        </p:nvSpPr>
        <p:spPr>
          <a:xfrm>
            <a:off x="2517444" y="494091"/>
            <a:ext cx="7157111" cy="5869817"/>
          </a:xfrm>
          <a:custGeom>
            <a:avLst/>
            <a:gdLst>
              <a:gd name="connsiteX0" fmla="*/ 722027 w 7157111"/>
              <a:gd name="connsiteY0" fmla="*/ 501822 h 5869817"/>
              <a:gd name="connsiteX1" fmla="*/ 25341 w 7157111"/>
              <a:gd name="connsiteY1" fmla="*/ 2330622 h 5869817"/>
              <a:gd name="connsiteX2" fmla="*/ 188627 w 7157111"/>
              <a:gd name="connsiteY2" fmla="*/ 3593365 h 5869817"/>
              <a:gd name="connsiteX3" fmla="*/ 536970 w 7157111"/>
              <a:gd name="connsiteY3" fmla="*/ 4192079 h 5869817"/>
              <a:gd name="connsiteX4" fmla="*/ 493427 w 7157111"/>
              <a:gd name="connsiteY4" fmla="*/ 5084708 h 5869817"/>
              <a:gd name="connsiteX5" fmla="*/ 1092141 w 7157111"/>
              <a:gd name="connsiteY5" fmla="*/ 5824937 h 5869817"/>
              <a:gd name="connsiteX6" fmla="*/ 2387541 w 7157111"/>
              <a:gd name="connsiteY6" fmla="*/ 5792279 h 5869817"/>
              <a:gd name="connsiteX7" fmla="*/ 2920941 w 7157111"/>
              <a:gd name="connsiteY7" fmla="*/ 5868479 h 5869817"/>
              <a:gd name="connsiteX8" fmla="*/ 3693827 w 7157111"/>
              <a:gd name="connsiteY8" fmla="*/ 5716079 h 5869817"/>
              <a:gd name="connsiteX9" fmla="*/ 4684427 w 7157111"/>
              <a:gd name="connsiteY9" fmla="*/ 5433051 h 5869817"/>
              <a:gd name="connsiteX10" fmla="*/ 5555284 w 7157111"/>
              <a:gd name="connsiteY10" fmla="*/ 5639879 h 5869817"/>
              <a:gd name="connsiteX11" fmla="*/ 6251970 w 7157111"/>
              <a:gd name="connsiteY11" fmla="*/ 5215337 h 5869817"/>
              <a:gd name="connsiteX12" fmla="*/ 6687399 w 7157111"/>
              <a:gd name="connsiteY12" fmla="*/ 4747251 h 5869817"/>
              <a:gd name="connsiteX13" fmla="*/ 6458799 w 7157111"/>
              <a:gd name="connsiteY13" fmla="*/ 4017908 h 5869817"/>
              <a:gd name="connsiteX14" fmla="*/ 6709170 w 7157111"/>
              <a:gd name="connsiteY14" fmla="*/ 3288565 h 5869817"/>
              <a:gd name="connsiteX15" fmla="*/ 7144599 w 7157111"/>
              <a:gd name="connsiteY15" fmla="*/ 2069365 h 5869817"/>
              <a:gd name="connsiteX16" fmla="*/ 6175770 w 7157111"/>
              <a:gd name="connsiteY16" fmla="*/ 773965 h 5869817"/>
              <a:gd name="connsiteX17" fmla="*/ 5206941 w 7157111"/>
              <a:gd name="connsiteY17" fmla="*/ 490937 h 5869817"/>
              <a:gd name="connsiteX18" fmla="*/ 4303427 w 7157111"/>
              <a:gd name="connsiteY18" fmla="*/ 1079 h 5869817"/>
              <a:gd name="connsiteX19" fmla="*/ 2790313 w 7157111"/>
              <a:gd name="connsiteY19" fmla="*/ 360308 h 5869817"/>
              <a:gd name="connsiteX20" fmla="*/ 1810599 w 7157111"/>
              <a:gd name="connsiteY20" fmla="*/ 403851 h 5869817"/>
              <a:gd name="connsiteX21" fmla="*/ 722027 w 7157111"/>
              <a:gd name="connsiteY21" fmla="*/ 501822 h 586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7111" h="5869817">
                <a:moveTo>
                  <a:pt x="722027" y="501822"/>
                </a:moveTo>
                <a:cubicBezTo>
                  <a:pt x="424484" y="822950"/>
                  <a:pt x="114241" y="1815365"/>
                  <a:pt x="25341" y="2330622"/>
                </a:cubicBezTo>
                <a:cubicBezTo>
                  <a:pt x="-63559" y="2845879"/>
                  <a:pt x="103356" y="3283122"/>
                  <a:pt x="188627" y="3593365"/>
                </a:cubicBezTo>
                <a:cubicBezTo>
                  <a:pt x="273898" y="3903608"/>
                  <a:pt x="486170" y="3943522"/>
                  <a:pt x="536970" y="4192079"/>
                </a:cubicBezTo>
                <a:cubicBezTo>
                  <a:pt x="587770" y="4440636"/>
                  <a:pt x="400899" y="4812565"/>
                  <a:pt x="493427" y="5084708"/>
                </a:cubicBezTo>
                <a:cubicBezTo>
                  <a:pt x="585955" y="5356851"/>
                  <a:pt x="776455" y="5707009"/>
                  <a:pt x="1092141" y="5824937"/>
                </a:cubicBezTo>
                <a:cubicBezTo>
                  <a:pt x="1407827" y="5942865"/>
                  <a:pt x="2082741" y="5785022"/>
                  <a:pt x="2387541" y="5792279"/>
                </a:cubicBezTo>
                <a:cubicBezTo>
                  <a:pt x="2692341" y="5799536"/>
                  <a:pt x="2703227" y="5881179"/>
                  <a:pt x="2920941" y="5868479"/>
                </a:cubicBezTo>
                <a:cubicBezTo>
                  <a:pt x="3138655" y="5855779"/>
                  <a:pt x="3399913" y="5788650"/>
                  <a:pt x="3693827" y="5716079"/>
                </a:cubicBezTo>
                <a:cubicBezTo>
                  <a:pt x="3987741" y="5643508"/>
                  <a:pt x="4374184" y="5445751"/>
                  <a:pt x="4684427" y="5433051"/>
                </a:cubicBezTo>
                <a:cubicBezTo>
                  <a:pt x="4994670" y="5420351"/>
                  <a:pt x="5294027" y="5676165"/>
                  <a:pt x="5555284" y="5639879"/>
                </a:cubicBezTo>
                <a:cubicBezTo>
                  <a:pt x="5816541" y="5603593"/>
                  <a:pt x="6063284" y="5364108"/>
                  <a:pt x="6251970" y="5215337"/>
                </a:cubicBezTo>
                <a:cubicBezTo>
                  <a:pt x="6440656" y="5066566"/>
                  <a:pt x="6652928" y="4946823"/>
                  <a:pt x="6687399" y="4747251"/>
                </a:cubicBezTo>
                <a:cubicBezTo>
                  <a:pt x="6721871" y="4547680"/>
                  <a:pt x="6455171" y="4261022"/>
                  <a:pt x="6458799" y="4017908"/>
                </a:cubicBezTo>
                <a:cubicBezTo>
                  <a:pt x="6462428" y="3774794"/>
                  <a:pt x="6594870" y="3613322"/>
                  <a:pt x="6709170" y="3288565"/>
                </a:cubicBezTo>
                <a:cubicBezTo>
                  <a:pt x="6823470" y="2963808"/>
                  <a:pt x="7233499" y="2488465"/>
                  <a:pt x="7144599" y="2069365"/>
                </a:cubicBezTo>
                <a:cubicBezTo>
                  <a:pt x="7055699" y="1650265"/>
                  <a:pt x="6498713" y="1037036"/>
                  <a:pt x="6175770" y="773965"/>
                </a:cubicBezTo>
                <a:cubicBezTo>
                  <a:pt x="5852827" y="510894"/>
                  <a:pt x="5518998" y="619751"/>
                  <a:pt x="5206941" y="490937"/>
                </a:cubicBezTo>
                <a:cubicBezTo>
                  <a:pt x="4894884" y="362123"/>
                  <a:pt x="4706198" y="22850"/>
                  <a:pt x="4303427" y="1079"/>
                </a:cubicBezTo>
                <a:cubicBezTo>
                  <a:pt x="3900656" y="-20692"/>
                  <a:pt x="3205784" y="293179"/>
                  <a:pt x="2790313" y="360308"/>
                </a:cubicBezTo>
                <a:cubicBezTo>
                  <a:pt x="2374842" y="427437"/>
                  <a:pt x="2151685" y="378451"/>
                  <a:pt x="1810599" y="403851"/>
                </a:cubicBezTo>
                <a:cubicBezTo>
                  <a:pt x="1469513" y="429251"/>
                  <a:pt x="1019570" y="180694"/>
                  <a:pt x="722027" y="501822"/>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Tree>
    <p:extLst>
      <p:ext uri="{BB962C8B-B14F-4D97-AF65-F5344CB8AC3E}">
        <p14:creationId xmlns:p14="http://schemas.microsoft.com/office/powerpoint/2010/main" val="21683545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38998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8564652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864165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1365271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43198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2474779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879788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8450528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6598639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471983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4AB62B-2CE4-4F8A-85AF-4E5C2523F616}"/>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3" name="Footer Placeholder 2">
            <a:extLst>
              <a:ext uri="{FF2B5EF4-FFF2-40B4-BE49-F238E27FC236}">
                <a16:creationId xmlns:a16="http://schemas.microsoft.com/office/drawing/2014/main" id="{5C0DDF96-9579-491E-86A2-2679B43DC40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2F4254A-F310-48E6-A56B-7DBF9685E4ED}"/>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spTree>
    <p:extLst>
      <p:ext uri="{BB962C8B-B14F-4D97-AF65-F5344CB8AC3E}">
        <p14:creationId xmlns:p14="http://schemas.microsoft.com/office/powerpoint/2010/main" val="37988991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3115338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506011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854853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135175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6D70D-C775-4675-93FE-42FAB09B8379}"/>
              </a:ext>
            </a:extLst>
          </p:cNvPr>
          <p:cNvSpPr>
            <a:spLocks noGrp="1"/>
          </p:cNvSpPr>
          <p:nvPr>
            <p:ph type="title"/>
          </p:nvPr>
        </p:nvSpPr>
        <p:spPr>
          <a:xfrm>
            <a:off x="4221163" y="355600"/>
            <a:ext cx="3932237" cy="1600200"/>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DDE386CA-A6DF-490C-8B19-A09FC36645E8}"/>
              </a:ext>
            </a:extLst>
          </p:cNvPr>
          <p:cNvSpPr>
            <a:spLocks noGrp="1"/>
          </p:cNvSpPr>
          <p:nvPr>
            <p:ph type="body" sz="half" idx="2"/>
          </p:nvPr>
        </p:nvSpPr>
        <p:spPr>
          <a:xfrm>
            <a:off x="4221163" y="19558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0F30D8-7666-420E-B951-87636E9640DE}"/>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6" name="Footer Placeholder 5">
            <a:extLst>
              <a:ext uri="{FF2B5EF4-FFF2-40B4-BE49-F238E27FC236}">
                <a16:creationId xmlns:a16="http://schemas.microsoft.com/office/drawing/2014/main" id="{2F648ABF-3A72-4692-932B-D3F9AD6083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99AF99-273E-4231-97B0-246990717F41}"/>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pic>
        <p:nvPicPr>
          <p:cNvPr id="9" name="Graphic 8">
            <a:extLst>
              <a:ext uri="{FF2B5EF4-FFF2-40B4-BE49-F238E27FC236}">
                <a16:creationId xmlns:a16="http://schemas.microsoft.com/office/drawing/2014/main" id="{3A39CDD7-2CC0-43A4-9231-F1B6369697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2" y="0"/>
            <a:ext cx="12192001" cy="1600200"/>
          </a:xfrm>
          <a:prstGeom prst="rect">
            <a:avLst/>
          </a:prstGeom>
        </p:spPr>
      </p:pic>
      <p:pic>
        <p:nvPicPr>
          <p:cNvPr id="11" name="Graphic 10">
            <a:extLst>
              <a:ext uri="{FF2B5EF4-FFF2-40B4-BE49-F238E27FC236}">
                <a16:creationId xmlns:a16="http://schemas.microsoft.com/office/drawing/2014/main" id="{54129437-C4E9-45A9-B1DF-2E93E37556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257800"/>
            <a:ext cx="12192001" cy="1600200"/>
          </a:xfrm>
          <a:prstGeom prst="rect">
            <a:avLst/>
          </a:prstGeom>
        </p:spPr>
      </p:pic>
    </p:spTree>
    <p:extLst>
      <p:ext uri="{BB962C8B-B14F-4D97-AF65-F5344CB8AC3E}">
        <p14:creationId xmlns:p14="http://schemas.microsoft.com/office/powerpoint/2010/main" val="369024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58BFF-577E-45C5-940A-AF2E1A44D22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04158C-92A0-4416-AFF2-9449F59A5A0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A358B9-DED3-444D-8AC5-111A04CA9B9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72ADD0-446F-4ABD-A2B5-745A0994D14D}"/>
              </a:ext>
            </a:extLst>
          </p:cNvPr>
          <p:cNvSpPr>
            <a:spLocks noGrp="1"/>
          </p:cNvSpPr>
          <p:nvPr>
            <p:ph type="dt" sz="half" idx="10"/>
          </p:nvPr>
        </p:nvSpPr>
        <p:spPr>
          <a:xfrm>
            <a:off x="838200" y="6356350"/>
            <a:ext cx="2743200" cy="365125"/>
          </a:xfrm>
          <a:prstGeom prst="rect">
            <a:avLst/>
          </a:prstGeom>
        </p:spPr>
        <p:txBody>
          <a:bodyPr/>
          <a:lstStyle/>
          <a:p>
            <a:fld id="{D999F752-EA8A-4F37-89D0-E695FE7BBE17}" type="datetimeFigureOut">
              <a:rPr lang="en-US" smtClean="0"/>
              <a:t>10/19/2023</a:t>
            </a:fld>
            <a:endParaRPr lang="en-US"/>
          </a:p>
        </p:txBody>
      </p:sp>
      <p:sp>
        <p:nvSpPr>
          <p:cNvPr id="6" name="Footer Placeholder 5">
            <a:extLst>
              <a:ext uri="{FF2B5EF4-FFF2-40B4-BE49-F238E27FC236}">
                <a16:creationId xmlns:a16="http://schemas.microsoft.com/office/drawing/2014/main" id="{177DC675-4DD3-40ED-877E-C07D0A7C26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B1FDD00-BA86-4A73-883F-DDF0633B72CA}"/>
              </a:ext>
            </a:extLst>
          </p:cNvPr>
          <p:cNvSpPr>
            <a:spLocks noGrp="1"/>
          </p:cNvSpPr>
          <p:nvPr>
            <p:ph type="sldNum" sz="quarter" idx="12"/>
          </p:nvPr>
        </p:nvSpPr>
        <p:spPr>
          <a:xfrm>
            <a:off x="8610600" y="6356350"/>
            <a:ext cx="2743200" cy="365125"/>
          </a:xfrm>
          <a:prstGeom prst="rect">
            <a:avLst/>
          </a:prstGeom>
        </p:spPr>
        <p:txBody>
          <a:bodyPr/>
          <a:lstStyle/>
          <a:p>
            <a:fld id="{EA8890D1-AA1C-44F9-B253-C62F6BDCA7D3}" type="slidenum">
              <a:rPr lang="en-US" smtClean="0"/>
              <a:t>‹#›</a:t>
            </a:fld>
            <a:endParaRPr lang="en-US"/>
          </a:p>
        </p:txBody>
      </p:sp>
    </p:spTree>
    <p:extLst>
      <p:ext uri="{BB962C8B-B14F-4D97-AF65-F5344CB8AC3E}">
        <p14:creationId xmlns:p14="http://schemas.microsoft.com/office/powerpoint/2010/main" val="3482319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7.jpe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8.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6" Type="http://schemas.openxmlformats.org/officeDocument/2006/relationships/image" Target="../media/image1.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9.jp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2F616DF0-6BDD-4274-3D03-4AA67FC5355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43051" y="200025"/>
            <a:ext cx="1133475" cy="1133475"/>
          </a:xfrm>
          <a:prstGeom prst="rect">
            <a:avLst/>
          </a:prstGeom>
        </p:spPr>
      </p:pic>
    </p:spTree>
    <p:extLst>
      <p:ext uri="{BB962C8B-B14F-4D97-AF65-F5344CB8AC3E}">
        <p14:creationId xmlns:p14="http://schemas.microsoft.com/office/powerpoint/2010/main" val="3728738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FF0D-5943-4598-BF80-1A703042AE35}" type="datetimeFigureOut">
              <a:rPr lang="en-US" smtClean="0"/>
              <a:t>10/19/2023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0E712-D067-47E6-8AF2-28F6E0C7B555}" type="slidenum">
              <a:rPr lang="en-US" smtClean="0"/>
              <a:t>‹#›</a:t>
            </a:fld>
            <a:endParaRPr lang="en-US"/>
          </a:p>
        </p:txBody>
      </p:sp>
    </p:spTree>
    <p:extLst>
      <p:ext uri="{BB962C8B-B14F-4D97-AF65-F5344CB8AC3E}">
        <p14:creationId xmlns:p14="http://schemas.microsoft.com/office/powerpoint/2010/main" val="173842103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40844511"/>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A732EB56-7258-46E3-B3B3-DA582BA8015D}"/>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1711" t="63877" r="16704" b="373"/>
          <a:stretch/>
        </p:blipFill>
        <p:spPr>
          <a:xfrm rot="16200000" flipV="1">
            <a:off x="2667000" y="-2667001"/>
            <a:ext cx="6857999" cy="12192002"/>
          </a:xfrm>
          <a:prstGeom prst="rect">
            <a:avLst/>
          </a:prstGeom>
        </p:spPr>
      </p:pic>
      <p:sp>
        <p:nvSpPr>
          <p:cNvPr id="19" name="矩形: 圆角 18">
            <a:extLst>
              <a:ext uri="{FF2B5EF4-FFF2-40B4-BE49-F238E27FC236}">
                <a16:creationId xmlns:a16="http://schemas.microsoft.com/office/drawing/2014/main" id="{AF47F858-817F-497A-A97B-FD80E75B6A9D}"/>
              </a:ext>
            </a:extLst>
          </p:cNvPr>
          <p:cNvSpPr/>
          <p:nvPr userDrawn="1"/>
        </p:nvSpPr>
        <p:spPr>
          <a:xfrm>
            <a:off x="211325" y="206604"/>
            <a:ext cx="11749182" cy="6402137"/>
          </a:xfrm>
          <a:prstGeom prst="round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6" name="椭圆 15">
            <a:extLst>
              <a:ext uri="{FF2B5EF4-FFF2-40B4-BE49-F238E27FC236}">
                <a16:creationId xmlns:a16="http://schemas.microsoft.com/office/drawing/2014/main" id="{ED2B3409-5E40-493D-9970-CC09C5CF4442}"/>
              </a:ext>
            </a:extLst>
          </p:cNvPr>
          <p:cNvSpPr/>
          <p:nvPr userDrawn="1"/>
        </p:nvSpPr>
        <p:spPr>
          <a:xfrm>
            <a:off x="5371380" y="-1636144"/>
            <a:ext cx="5604295" cy="5604295"/>
          </a:xfrm>
          <a:prstGeom prst="ellipse">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7" name="椭圆 16">
            <a:extLst>
              <a:ext uri="{FF2B5EF4-FFF2-40B4-BE49-F238E27FC236}">
                <a16:creationId xmlns:a16="http://schemas.microsoft.com/office/drawing/2014/main" id="{3FA9774F-0CF4-486D-A8DD-13811D28BAA6}"/>
              </a:ext>
            </a:extLst>
          </p:cNvPr>
          <p:cNvSpPr/>
          <p:nvPr userDrawn="1"/>
        </p:nvSpPr>
        <p:spPr>
          <a:xfrm>
            <a:off x="9115245" y="3456318"/>
            <a:ext cx="2165231" cy="2165231"/>
          </a:xfrm>
          <a:prstGeom prst="ellipse">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 name="矩形 1">
            <a:extLst>
              <a:ext uri="{FF2B5EF4-FFF2-40B4-BE49-F238E27FC236}">
                <a16:creationId xmlns:a16="http://schemas.microsoft.com/office/drawing/2014/main" id="{ABCCB60A-63DE-42D9-9C44-1B8286E7CCF5}"/>
              </a:ext>
            </a:extLst>
          </p:cNvPr>
          <p:cNvSpPr/>
          <p:nvPr userDrawn="1"/>
        </p:nvSpPr>
        <p:spPr>
          <a:xfrm>
            <a:off x="5063706" y="-1682151"/>
            <a:ext cx="5891841" cy="168215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4" name="椭圆 13">
            <a:extLst>
              <a:ext uri="{FF2B5EF4-FFF2-40B4-BE49-F238E27FC236}">
                <a16:creationId xmlns:a16="http://schemas.microsoft.com/office/drawing/2014/main" id="{00393951-2FF5-4322-AF27-F0DAED1BC971}"/>
              </a:ext>
            </a:extLst>
          </p:cNvPr>
          <p:cNvSpPr/>
          <p:nvPr userDrawn="1"/>
        </p:nvSpPr>
        <p:spPr>
          <a:xfrm>
            <a:off x="11366740" y="6225396"/>
            <a:ext cx="276045" cy="2760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8" name="椭圆 17">
            <a:extLst>
              <a:ext uri="{FF2B5EF4-FFF2-40B4-BE49-F238E27FC236}">
                <a16:creationId xmlns:a16="http://schemas.microsoft.com/office/drawing/2014/main" id="{2DB797C0-9154-44DC-9FC7-221DA2380B2B}"/>
              </a:ext>
            </a:extLst>
          </p:cNvPr>
          <p:cNvSpPr/>
          <p:nvPr userDrawn="1"/>
        </p:nvSpPr>
        <p:spPr>
          <a:xfrm>
            <a:off x="11363865" y="6078747"/>
            <a:ext cx="178279" cy="17827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cs typeface="+mn-cs"/>
            </a:endParaRPr>
          </a:p>
        </p:txBody>
      </p:sp>
      <p:sp>
        <p:nvSpPr>
          <p:cNvPr id="23" name="椭圆 22">
            <a:extLst>
              <a:ext uri="{FF2B5EF4-FFF2-40B4-BE49-F238E27FC236}">
                <a16:creationId xmlns:a16="http://schemas.microsoft.com/office/drawing/2014/main" id="{0499A96C-AE49-4DC3-8368-6DAC3BB23063}"/>
              </a:ext>
            </a:extLst>
          </p:cNvPr>
          <p:cNvSpPr/>
          <p:nvPr userDrawn="1"/>
        </p:nvSpPr>
        <p:spPr>
          <a:xfrm>
            <a:off x="11533519" y="5831456"/>
            <a:ext cx="362309" cy="36230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Tree>
    <p:extLst>
      <p:ext uri="{BB962C8B-B14F-4D97-AF65-F5344CB8AC3E}">
        <p14:creationId xmlns:p14="http://schemas.microsoft.com/office/powerpoint/2010/main" val="35148606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A732EB56-7258-46E3-B3B3-DA582BA8015D}"/>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1711" t="63877" r="16704" b="373"/>
          <a:stretch/>
        </p:blipFill>
        <p:spPr>
          <a:xfrm rot="16200000" flipV="1">
            <a:off x="2667000" y="-2667001"/>
            <a:ext cx="6857999" cy="12192002"/>
          </a:xfrm>
          <a:prstGeom prst="rect">
            <a:avLst/>
          </a:prstGeom>
        </p:spPr>
      </p:pic>
      <p:sp>
        <p:nvSpPr>
          <p:cNvPr id="19" name="矩形: 圆角 18">
            <a:extLst>
              <a:ext uri="{FF2B5EF4-FFF2-40B4-BE49-F238E27FC236}">
                <a16:creationId xmlns:a16="http://schemas.microsoft.com/office/drawing/2014/main" id="{AF47F858-817F-497A-A97B-FD80E75B6A9D}"/>
              </a:ext>
            </a:extLst>
          </p:cNvPr>
          <p:cNvSpPr/>
          <p:nvPr userDrawn="1"/>
        </p:nvSpPr>
        <p:spPr>
          <a:xfrm>
            <a:off x="211325" y="206604"/>
            <a:ext cx="11749182" cy="6402137"/>
          </a:xfrm>
          <a:prstGeom prst="round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6" name="椭圆 15">
            <a:extLst>
              <a:ext uri="{FF2B5EF4-FFF2-40B4-BE49-F238E27FC236}">
                <a16:creationId xmlns:a16="http://schemas.microsoft.com/office/drawing/2014/main" id="{ED2B3409-5E40-493D-9970-CC09C5CF4442}"/>
              </a:ext>
            </a:extLst>
          </p:cNvPr>
          <p:cNvSpPr/>
          <p:nvPr userDrawn="1"/>
        </p:nvSpPr>
        <p:spPr>
          <a:xfrm>
            <a:off x="5371380" y="-1636144"/>
            <a:ext cx="5604295" cy="5604295"/>
          </a:xfrm>
          <a:prstGeom prst="ellipse">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7" name="椭圆 16">
            <a:extLst>
              <a:ext uri="{FF2B5EF4-FFF2-40B4-BE49-F238E27FC236}">
                <a16:creationId xmlns:a16="http://schemas.microsoft.com/office/drawing/2014/main" id="{3FA9774F-0CF4-486D-A8DD-13811D28BAA6}"/>
              </a:ext>
            </a:extLst>
          </p:cNvPr>
          <p:cNvSpPr/>
          <p:nvPr userDrawn="1"/>
        </p:nvSpPr>
        <p:spPr>
          <a:xfrm>
            <a:off x="9115245" y="3456318"/>
            <a:ext cx="2165231" cy="2165231"/>
          </a:xfrm>
          <a:prstGeom prst="ellipse">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 name="矩形 1">
            <a:extLst>
              <a:ext uri="{FF2B5EF4-FFF2-40B4-BE49-F238E27FC236}">
                <a16:creationId xmlns:a16="http://schemas.microsoft.com/office/drawing/2014/main" id="{ABCCB60A-63DE-42D9-9C44-1B8286E7CCF5}"/>
              </a:ext>
            </a:extLst>
          </p:cNvPr>
          <p:cNvSpPr/>
          <p:nvPr userDrawn="1"/>
        </p:nvSpPr>
        <p:spPr>
          <a:xfrm>
            <a:off x="5063706" y="-1682151"/>
            <a:ext cx="5891841" cy="168215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4" name="椭圆 13">
            <a:extLst>
              <a:ext uri="{FF2B5EF4-FFF2-40B4-BE49-F238E27FC236}">
                <a16:creationId xmlns:a16="http://schemas.microsoft.com/office/drawing/2014/main" id="{00393951-2FF5-4322-AF27-F0DAED1BC971}"/>
              </a:ext>
            </a:extLst>
          </p:cNvPr>
          <p:cNvSpPr/>
          <p:nvPr userDrawn="1"/>
        </p:nvSpPr>
        <p:spPr>
          <a:xfrm>
            <a:off x="11366740" y="6225396"/>
            <a:ext cx="276045" cy="2760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8" name="椭圆 17">
            <a:extLst>
              <a:ext uri="{FF2B5EF4-FFF2-40B4-BE49-F238E27FC236}">
                <a16:creationId xmlns:a16="http://schemas.microsoft.com/office/drawing/2014/main" id="{2DB797C0-9154-44DC-9FC7-221DA2380B2B}"/>
              </a:ext>
            </a:extLst>
          </p:cNvPr>
          <p:cNvSpPr/>
          <p:nvPr userDrawn="1"/>
        </p:nvSpPr>
        <p:spPr>
          <a:xfrm>
            <a:off x="11363865" y="6078747"/>
            <a:ext cx="178279" cy="17827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cs typeface="+mn-cs"/>
            </a:endParaRPr>
          </a:p>
        </p:txBody>
      </p:sp>
      <p:sp>
        <p:nvSpPr>
          <p:cNvPr id="23" name="椭圆 22">
            <a:extLst>
              <a:ext uri="{FF2B5EF4-FFF2-40B4-BE49-F238E27FC236}">
                <a16:creationId xmlns:a16="http://schemas.microsoft.com/office/drawing/2014/main" id="{0499A96C-AE49-4DC3-8368-6DAC3BB23063}"/>
              </a:ext>
            </a:extLst>
          </p:cNvPr>
          <p:cNvSpPr/>
          <p:nvPr userDrawn="1"/>
        </p:nvSpPr>
        <p:spPr>
          <a:xfrm>
            <a:off x="11533519" y="5831456"/>
            <a:ext cx="362309" cy="36230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Tree>
    <p:extLst>
      <p:ext uri="{BB962C8B-B14F-4D97-AF65-F5344CB8AC3E}">
        <p14:creationId xmlns:p14="http://schemas.microsoft.com/office/powerpoint/2010/main" val="196685488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317122543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microsoft.com/office/2007/relationships/hdphoto" Target="../media/hdphoto5.wdp"/><Relationship Id="rId5" Type="http://schemas.openxmlformats.org/officeDocument/2006/relationships/image" Target="../media/image54.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5.gif"/><Relationship Id="rId5" Type="http://schemas.openxmlformats.org/officeDocument/2006/relationships/image" Target="../media/image26.sv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26.sv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5.png"/><Relationship Id="rId3" Type="http://schemas.openxmlformats.org/officeDocument/2006/relationships/image" Target="../media/image11.emf"/><Relationship Id="rId7" Type="http://schemas.openxmlformats.org/officeDocument/2006/relationships/image" Target="../media/image15.svg"/><Relationship Id="rId12" Type="http://schemas.openxmlformats.org/officeDocument/2006/relationships/image" Target="../media/image20.png"/><Relationship Id="rId17" Type="http://schemas.openxmlformats.org/officeDocument/2006/relationships/image" Target="../media/image24.png"/><Relationship Id="rId2" Type="http://schemas.openxmlformats.org/officeDocument/2006/relationships/notesSlide" Target="../notesSlides/notesSlide2.xml"/><Relationship Id="rId16" Type="http://schemas.openxmlformats.org/officeDocument/2006/relationships/image" Target="../media/image23.svg"/><Relationship Id="rId20"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2.png"/><Relationship Id="rId10" Type="http://schemas.openxmlformats.org/officeDocument/2006/relationships/image" Target="../media/image18.png"/><Relationship Id="rId19" Type="http://schemas.openxmlformats.org/officeDocument/2006/relationships/image" Target="../media/image26.svg"/><Relationship Id="rId4" Type="http://schemas.openxmlformats.org/officeDocument/2006/relationships/image" Target="../media/image12.png"/><Relationship Id="rId9" Type="http://schemas.openxmlformats.org/officeDocument/2006/relationships/image" Target="../media/image17.svg"/><Relationship Id="rId1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13.sv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3.svg"/><Relationship Id="rId7"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23.svg"/></Relationships>
</file>

<file path=ppt/slides/_rels/slide2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40.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59.png"/><Relationship Id="rId5" Type="http://schemas.openxmlformats.org/officeDocument/2006/relationships/image" Target="../media/image14.png"/><Relationship Id="rId10" Type="http://schemas.openxmlformats.org/officeDocument/2006/relationships/image" Target="../media/image58.svg"/><Relationship Id="rId4" Type="http://schemas.openxmlformats.org/officeDocument/2006/relationships/image" Target="../media/image41.svg"/><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40.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14.png"/><Relationship Id="rId4" Type="http://schemas.openxmlformats.org/officeDocument/2006/relationships/image" Target="../media/image41.svg"/><Relationship Id="rId9"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6.svg"/><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audio" Target="NULL" TargetMode="External"/><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slideLayout" Target="../slideLayouts/slideLayout12.xml"/><Relationship Id="rId10" Type="http://schemas.openxmlformats.org/officeDocument/2006/relationships/image" Target="../media/image71.gif"/><Relationship Id="rId4" Type="http://schemas.microsoft.com/office/2007/relationships/media" Target="../media/media3.mp3"/><Relationship Id="rId9" Type="http://schemas.openxmlformats.org/officeDocument/2006/relationships/image" Target="../media/image70.jpeg"/></Relationships>
</file>

<file path=ppt/slides/_rels/slide2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emf"/><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jpg"/><Relationship Id="rId14" Type="http://schemas.microsoft.com/office/2007/relationships/hdphoto" Target="../media/hdphoto6.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microsoft.com/office/2007/relationships/hdphoto" Target="../media/hdphoto5.wdp"/><Relationship Id="rId5" Type="http://schemas.openxmlformats.org/officeDocument/2006/relationships/image" Target="../media/image54.png"/><Relationship Id="rId4" Type="http://schemas.microsoft.com/office/2007/relationships/hdphoto" Target="../media/hdphoto3.wdp"/></Relationships>
</file>

<file path=ppt/slides/_rels/slide31.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microsoft.com/office/2007/relationships/media" Target="../media/media5.mp4"/><Relationship Id="rId7"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video" Target="../media/media6.mp4"/><Relationship Id="rId11" Type="http://schemas.openxmlformats.org/officeDocument/2006/relationships/image" Target="../media/image87.png"/><Relationship Id="rId5" Type="http://schemas.microsoft.com/office/2007/relationships/media" Target="../media/media6.mp4"/><Relationship Id="rId10" Type="http://schemas.openxmlformats.org/officeDocument/2006/relationships/image" Target="../media/image86.png"/><Relationship Id="rId4" Type="http://schemas.openxmlformats.org/officeDocument/2006/relationships/video" Target="../media/media5.mp4"/><Relationship Id="rId9" Type="http://schemas.openxmlformats.org/officeDocument/2006/relationships/image" Target="../media/image85.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microsoft.com/office/2007/relationships/hdphoto" Target="../media/hdphoto5.wdp"/><Relationship Id="rId5" Type="http://schemas.openxmlformats.org/officeDocument/2006/relationships/image" Target="../media/image54.png"/><Relationship Id="rId4" Type="http://schemas.microsoft.com/office/2007/relationships/hdphoto" Target="../media/hdphoto3.wdp"/></Relationships>
</file>

<file path=ppt/slides/_rels/slide3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40.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41.svg"/><Relationship Id="rId9" Type="http://schemas.openxmlformats.org/officeDocument/2006/relationships/image" Target="../media/image59.png"/></Relationships>
</file>

<file path=ppt/slides/_rels/slide3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5.svg"/><Relationship Id="rId7" Type="http://schemas.openxmlformats.org/officeDocument/2006/relationships/image" Target="../media/image13.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89.svg"/><Relationship Id="rId4" Type="http://schemas.openxmlformats.org/officeDocument/2006/relationships/image" Target="../media/image88.png"/></Relationships>
</file>

<file path=ppt/slides/_rels/slide35.xml.rels><?xml version="1.0" encoding="UTF-8" standalone="yes"?>
<Relationships xmlns="http://schemas.openxmlformats.org/package/2006/relationships"><Relationship Id="rId3" Type="http://schemas.microsoft.com/office/2007/relationships/hdphoto" Target="../media/hdphoto7.wdp"/><Relationship Id="rId7" Type="http://schemas.openxmlformats.org/officeDocument/2006/relationships/image" Target="../media/image94.png"/><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3.png"/><Relationship Id="rId5" Type="http://schemas.microsoft.com/office/2007/relationships/hdphoto" Target="../media/hdphoto8.wdp"/><Relationship Id="rId4" Type="http://schemas.openxmlformats.org/officeDocument/2006/relationships/image" Target="../media/image92.png"/></Relationships>
</file>

<file path=ppt/slides/_rels/slide3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13.sv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2.png"/><Relationship Id="rId5" Type="http://schemas.openxmlformats.org/officeDocument/2006/relationships/audio" Target="../media/audio1.wav"/><Relationship Id="rId10" Type="http://schemas.openxmlformats.org/officeDocument/2006/relationships/image" Target="../media/image69.png"/><Relationship Id="rId4" Type="http://schemas.openxmlformats.org/officeDocument/2006/relationships/notesSlide" Target="../notesSlides/notesSlide19.xml"/><Relationship Id="rId9" Type="http://schemas.openxmlformats.org/officeDocument/2006/relationships/image" Target="../media/image26.svg"/></Relationships>
</file>

<file path=ppt/slides/_rels/slide3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13.sv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2.png"/><Relationship Id="rId5" Type="http://schemas.openxmlformats.org/officeDocument/2006/relationships/audio" Target="../media/audio1.wav"/><Relationship Id="rId10" Type="http://schemas.openxmlformats.org/officeDocument/2006/relationships/image" Target="../media/image69.png"/><Relationship Id="rId4" Type="http://schemas.openxmlformats.org/officeDocument/2006/relationships/notesSlide" Target="../notesSlides/notesSlide20.xml"/><Relationship Id="rId9" Type="http://schemas.openxmlformats.org/officeDocument/2006/relationships/image" Target="../media/image26.svg"/></Relationships>
</file>

<file path=ppt/slides/_rels/slide3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13.sv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2.png"/><Relationship Id="rId5" Type="http://schemas.openxmlformats.org/officeDocument/2006/relationships/audio" Target="../media/audio1.wav"/><Relationship Id="rId10" Type="http://schemas.openxmlformats.org/officeDocument/2006/relationships/image" Target="../media/image69.png"/><Relationship Id="rId4" Type="http://schemas.openxmlformats.org/officeDocument/2006/relationships/notesSlide" Target="../notesSlides/notesSlide21.xml"/><Relationship Id="rId9" Type="http://schemas.openxmlformats.org/officeDocument/2006/relationships/image" Target="../media/image26.svg"/></Relationships>
</file>

<file path=ppt/slides/_rels/slide3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13.sv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2.png"/><Relationship Id="rId5" Type="http://schemas.openxmlformats.org/officeDocument/2006/relationships/audio" Target="../media/audio1.wav"/><Relationship Id="rId10" Type="http://schemas.openxmlformats.org/officeDocument/2006/relationships/image" Target="../media/image69.png"/><Relationship Id="rId4" Type="http://schemas.openxmlformats.org/officeDocument/2006/relationships/notesSlide" Target="../notesSlides/notesSlide22.xml"/><Relationship Id="rId9"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21.png"/><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image" Target="../media/image13.svg"/><Relationship Id="rId17" Type="http://schemas.openxmlformats.org/officeDocument/2006/relationships/image" Target="../media/image36.png"/><Relationship Id="rId2" Type="http://schemas.openxmlformats.org/officeDocument/2006/relationships/notesSlide" Target="../notesSlides/notesSlide3.xml"/><Relationship Id="rId16" Type="http://schemas.openxmlformats.org/officeDocument/2006/relationships/image" Target="../media/image23.svg"/><Relationship Id="rId1" Type="http://schemas.openxmlformats.org/officeDocument/2006/relationships/slideLayout" Target="../slideLayouts/slideLayout6.xml"/><Relationship Id="rId6" Type="http://schemas.openxmlformats.org/officeDocument/2006/relationships/image" Target="../media/image17.svg"/><Relationship Id="rId11" Type="http://schemas.openxmlformats.org/officeDocument/2006/relationships/image" Target="../media/image12.png"/><Relationship Id="rId5" Type="http://schemas.openxmlformats.org/officeDocument/2006/relationships/image" Target="../media/image16.png"/><Relationship Id="rId15" Type="http://schemas.openxmlformats.org/officeDocument/2006/relationships/image" Target="../media/image22.png"/><Relationship Id="rId10" Type="http://schemas.openxmlformats.org/officeDocument/2006/relationships/image" Target="../media/image35.svg"/><Relationship Id="rId4" Type="http://schemas.openxmlformats.org/officeDocument/2006/relationships/image" Target="../media/image31.svg"/><Relationship Id="rId9" Type="http://schemas.openxmlformats.org/officeDocument/2006/relationships/image" Target="../media/image34.png"/><Relationship Id="rId14" Type="http://schemas.microsoft.com/office/2007/relationships/hdphoto" Target="../media/hdphoto2.wdp"/></Relationships>
</file>

<file path=ppt/slides/_rels/slide40.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15.svg"/><Relationship Id="rId7" Type="http://schemas.openxmlformats.org/officeDocument/2006/relationships/image" Target="../media/image13.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89.svg"/><Relationship Id="rId4" Type="http://schemas.openxmlformats.org/officeDocument/2006/relationships/image" Target="../media/image88.png"/></Relationships>
</file>

<file path=ppt/slides/_rels/slide4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3.xml"/><Relationship Id="rId1" Type="http://schemas.openxmlformats.org/officeDocument/2006/relationships/slideLayout" Target="../slideLayouts/slideLayout60.xml"/><Relationship Id="rId5" Type="http://schemas.microsoft.com/office/2007/relationships/hdphoto" Target="../media/hdphoto9.wdp"/><Relationship Id="rId4" Type="http://schemas.openxmlformats.org/officeDocument/2006/relationships/image" Target="../media/image97.png"/></Relationships>
</file>

<file path=ppt/slides/_rels/slide42.xml.rels><?xml version="1.0" encoding="UTF-8" standalone="yes"?>
<Relationships xmlns="http://schemas.openxmlformats.org/package/2006/relationships"><Relationship Id="rId3" Type="http://schemas.openxmlformats.org/officeDocument/2006/relationships/image" Target="../media/image98.gif"/><Relationship Id="rId2" Type="http://schemas.openxmlformats.org/officeDocument/2006/relationships/notesSlide" Target="../notesSlides/notesSlide24.xml"/><Relationship Id="rId1" Type="http://schemas.openxmlformats.org/officeDocument/2006/relationships/slideLayout" Target="../slideLayouts/slideLayout46.xml"/><Relationship Id="rId4" Type="http://schemas.openxmlformats.org/officeDocument/2006/relationships/image" Target="../media/image99.png"/></Relationships>
</file>

<file path=ppt/slides/_rels/slide43.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12.png"/><Relationship Id="rId18" Type="http://schemas.openxmlformats.org/officeDocument/2006/relationships/image" Target="../media/image105.svg"/><Relationship Id="rId3" Type="http://schemas.openxmlformats.org/officeDocument/2006/relationships/image" Target="../media/image100.png"/><Relationship Id="rId21" Type="http://schemas.openxmlformats.org/officeDocument/2006/relationships/image" Target="../media/image106.png"/><Relationship Id="rId7" Type="http://schemas.openxmlformats.org/officeDocument/2006/relationships/image" Target="../media/image16.png"/><Relationship Id="rId12" Type="http://schemas.openxmlformats.org/officeDocument/2006/relationships/image" Target="../media/image35.svg"/><Relationship Id="rId17" Type="http://schemas.openxmlformats.org/officeDocument/2006/relationships/image" Target="../media/image104.png"/><Relationship Id="rId2" Type="http://schemas.openxmlformats.org/officeDocument/2006/relationships/notesSlide" Target="../notesSlides/notesSlide25.xml"/><Relationship Id="rId16" Type="http://schemas.openxmlformats.org/officeDocument/2006/relationships/image" Target="../media/image103.svg"/><Relationship Id="rId20" Type="http://schemas.openxmlformats.org/officeDocument/2006/relationships/image" Target="../media/image58.svg"/><Relationship Id="rId1" Type="http://schemas.openxmlformats.org/officeDocument/2006/relationships/slideLayout" Target="../slideLayouts/slideLayout2.xml"/><Relationship Id="rId6" Type="http://schemas.openxmlformats.org/officeDocument/2006/relationships/image" Target="../media/image15.svg"/><Relationship Id="rId11" Type="http://schemas.openxmlformats.org/officeDocument/2006/relationships/image" Target="../media/image34.png"/><Relationship Id="rId5" Type="http://schemas.openxmlformats.org/officeDocument/2006/relationships/image" Target="../media/image14.png"/><Relationship Id="rId15" Type="http://schemas.openxmlformats.org/officeDocument/2006/relationships/image" Target="../media/image102.png"/><Relationship Id="rId10" Type="http://schemas.openxmlformats.org/officeDocument/2006/relationships/image" Target="../media/image31.svg"/><Relationship Id="rId19" Type="http://schemas.openxmlformats.org/officeDocument/2006/relationships/image" Target="../media/image57.png"/><Relationship Id="rId4" Type="http://schemas.openxmlformats.org/officeDocument/2006/relationships/image" Target="../media/image101.svg"/><Relationship Id="rId9" Type="http://schemas.openxmlformats.org/officeDocument/2006/relationships/image" Target="../media/image30.png"/><Relationship Id="rId1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7.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21.png"/><Relationship Id="rId18" Type="http://schemas.openxmlformats.org/officeDocument/2006/relationships/image" Target="../media/image39.png"/><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image" Target="../media/image13.svg"/><Relationship Id="rId17" Type="http://schemas.openxmlformats.org/officeDocument/2006/relationships/image" Target="../media/image36.png"/><Relationship Id="rId2" Type="http://schemas.openxmlformats.org/officeDocument/2006/relationships/notesSlide" Target="../notesSlides/notesSlide6.xml"/><Relationship Id="rId16" Type="http://schemas.openxmlformats.org/officeDocument/2006/relationships/image" Target="../media/image23.svg"/><Relationship Id="rId1" Type="http://schemas.openxmlformats.org/officeDocument/2006/relationships/slideLayout" Target="../slideLayouts/slideLayout6.xml"/><Relationship Id="rId6" Type="http://schemas.openxmlformats.org/officeDocument/2006/relationships/image" Target="../media/image17.svg"/><Relationship Id="rId11" Type="http://schemas.openxmlformats.org/officeDocument/2006/relationships/image" Target="../media/image12.png"/><Relationship Id="rId5" Type="http://schemas.openxmlformats.org/officeDocument/2006/relationships/image" Target="../media/image16.png"/><Relationship Id="rId15" Type="http://schemas.openxmlformats.org/officeDocument/2006/relationships/image" Target="../media/image22.png"/><Relationship Id="rId10" Type="http://schemas.openxmlformats.org/officeDocument/2006/relationships/image" Target="../media/image35.svg"/><Relationship Id="rId4" Type="http://schemas.openxmlformats.org/officeDocument/2006/relationships/image" Target="../media/image31.svg"/><Relationship Id="rId9" Type="http://schemas.openxmlformats.org/officeDocument/2006/relationships/image" Target="../media/image34.png"/><Relationship Id="rId1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svg"/><Relationship Id="rId7" Type="http://schemas.openxmlformats.org/officeDocument/2006/relationships/image" Target="../media/image43.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42.svg"/><Relationship Id="rId4" Type="http://schemas.openxmlformats.org/officeDocument/2006/relationships/image" Target="../media/image14.png"/><Relationship Id="rId9"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4684D3E-229A-1C79-E5CF-2B51B059A941}"/>
              </a:ext>
            </a:extLst>
          </p:cNvPr>
          <p:cNvSpPr/>
          <p:nvPr/>
        </p:nvSpPr>
        <p:spPr>
          <a:xfrm>
            <a:off x="129209" y="226032"/>
            <a:ext cx="11837503" cy="6254282"/>
          </a:xfrm>
          <a:prstGeom prst="roundRect">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FE2DB"/>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1A96CF0-6A9C-3469-61C6-5234AA971A60}"/>
              </a:ext>
            </a:extLst>
          </p:cNvPr>
          <p:cNvPicPr>
            <a:picLocks noChangeAspect="1"/>
          </p:cNvPicPr>
          <p:nvPr/>
        </p:nvPicPr>
        <p:blipFill>
          <a:blip r:embed="rId2"/>
          <a:stretch>
            <a:fillRect/>
          </a:stretch>
        </p:blipFill>
        <p:spPr>
          <a:xfrm>
            <a:off x="6074007" y="431515"/>
            <a:ext cx="5145373" cy="5949477"/>
          </a:xfrm>
          <a:prstGeom prst="rect">
            <a:avLst/>
          </a:prstGeom>
        </p:spPr>
      </p:pic>
      <p:pic>
        <p:nvPicPr>
          <p:cNvPr id="11" name="Picture 10">
            <a:extLst>
              <a:ext uri="{FF2B5EF4-FFF2-40B4-BE49-F238E27FC236}">
                <a16:creationId xmlns:a16="http://schemas.microsoft.com/office/drawing/2014/main" id="{8732708A-B760-CED4-678C-7274C6E7CF82}"/>
              </a:ext>
            </a:extLst>
          </p:cNvPr>
          <p:cNvPicPr>
            <a:picLocks noChangeAspect="1"/>
          </p:cNvPicPr>
          <p:nvPr/>
        </p:nvPicPr>
        <p:blipFill>
          <a:blip r:embed="rId3"/>
          <a:stretch>
            <a:fillRect/>
          </a:stretch>
        </p:blipFill>
        <p:spPr>
          <a:xfrm>
            <a:off x="558291" y="2511826"/>
            <a:ext cx="4465772" cy="3168747"/>
          </a:xfrm>
          <a:prstGeom prst="rect">
            <a:avLst/>
          </a:prstGeom>
        </p:spPr>
      </p:pic>
      <p:sp>
        <p:nvSpPr>
          <p:cNvPr id="12" name="TextBox 11">
            <a:extLst>
              <a:ext uri="{FF2B5EF4-FFF2-40B4-BE49-F238E27FC236}">
                <a16:creationId xmlns:a16="http://schemas.microsoft.com/office/drawing/2014/main" id="{9FF77EDD-912D-6C59-5BA2-0AD22110926B}"/>
              </a:ext>
            </a:extLst>
          </p:cNvPr>
          <p:cNvSpPr txBox="1"/>
          <p:nvPr/>
        </p:nvSpPr>
        <p:spPr>
          <a:xfrm>
            <a:off x="791111" y="1428108"/>
            <a:ext cx="4448710" cy="523220"/>
          </a:xfrm>
          <a:prstGeom prst="rect">
            <a:avLst/>
          </a:prstGeom>
          <a:noFill/>
        </p:spPr>
        <p:txBody>
          <a:bodyPr wrap="square" rtlCol="0">
            <a:spAutoFit/>
          </a:bodyPr>
          <a:lstStyle/>
          <a:p>
            <a:r>
              <a:rPr lang="en-US" sz="2800" b="1" dirty="0">
                <a:solidFill>
                  <a:srgbClr val="002060"/>
                </a:solidFill>
                <a:latin typeface="Cambria" panose="02040503050406030204" pitchFamily="18" charset="0"/>
                <a:ea typeface="Cambria" panose="02040503050406030204" pitchFamily="18" charset="0"/>
              </a:rPr>
              <a:t>Hoàn </a:t>
            </a:r>
            <a:r>
              <a:rPr lang="en-US" sz="2800" b="1" dirty="0" err="1">
                <a:solidFill>
                  <a:srgbClr val="002060"/>
                </a:solidFill>
                <a:latin typeface="Cambria" panose="02040503050406030204" pitchFamily="18" charset="0"/>
                <a:ea typeface="Cambria" panose="02040503050406030204" pitchFamily="18" charset="0"/>
              </a:rPr>
              <a:t>thành</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phiếu</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bài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tập</a:t>
            </a:r>
            <a:endParaRPr lang="en-US" sz="28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6100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4684D3E-229A-1C79-E5CF-2B51B059A941}"/>
              </a:ext>
            </a:extLst>
          </p:cNvPr>
          <p:cNvSpPr/>
          <p:nvPr/>
        </p:nvSpPr>
        <p:spPr>
          <a:xfrm>
            <a:off x="129209" y="506896"/>
            <a:ext cx="11837503" cy="5973417"/>
          </a:xfrm>
          <a:prstGeom prst="roundRect">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FE2DB"/>
              </a:solidFill>
              <a:effectLst/>
              <a:uLnTx/>
              <a:uFillTx/>
              <a:latin typeface="Calibri" panose="020F0502020204030204"/>
              <a:ea typeface="+mn-ea"/>
              <a:cs typeface="+mn-cs"/>
            </a:endParaRPr>
          </a:p>
        </p:txBody>
      </p:sp>
      <p:sp>
        <p:nvSpPr>
          <p:cNvPr id="4" name="Speech Bubble: Rectangle with Corners Rounded 4">
            <a:extLst>
              <a:ext uri="{FF2B5EF4-FFF2-40B4-BE49-F238E27FC236}">
                <a16:creationId xmlns:a16="http://schemas.microsoft.com/office/drawing/2014/main" id="{542AAD44-F067-5FF0-FF1E-CD0DCD6F9991}"/>
              </a:ext>
            </a:extLst>
          </p:cNvPr>
          <p:cNvSpPr/>
          <p:nvPr/>
        </p:nvSpPr>
        <p:spPr>
          <a:xfrm flipH="1">
            <a:off x="5679438" y="2206735"/>
            <a:ext cx="5423989" cy="206999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Âm</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thanh</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giúp</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giao</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tiếp</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trao</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đổi</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EC57C1FB-5FB5-27D2-0EDC-F7459E4734ED}"/>
              </a:ext>
            </a:extLst>
          </p:cNvPr>
          <p:cNvPicPr>
            <a:picLocks noChangeAspect="1"/>
          </p:cNvPicPr>
          <p:nvPr/>
        </p:nvPicPr>
        <p:blipFill>
          <a:blip r:embed="rId2"/>
          <a:stretch>
            <a:fillRect/>
          </a:stretch>
        </p:blipFill>
        <p:spPr>
          <a:xfrm>
            <a:off x="831243" y="2301411"/>
            <a:ext cx="4231279" cy="2436633"/>
          </a:xfrm>
          <a:prstGeom prst="rect">
            <a:avLst/>
          </a:prstGeom>
        </p:spPr>
      </p:pic>
    </p:spTree>
    <p:extLst>
      <p:ext uri="{BB962C8B-B14F-4D97-AF65-F5344CB8AC3E}">
        <p14:creationId xmlns:p14="http://schemas.microsoft.com/office/powerpoint/2010/main" val="3402572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4684D3E-229A-1C79-E5CF-2B51B059A941}"/>
              </a:ext>
            </a:extLst>
          </p:cNvPr>
          <p:cNvSpPr/>
          <p:nvPr/>
        </p:nvSpPr>
        <p:spPr>
          <a:xfrm>
            <a:off x="129209" y="506896"/>
            <a:ext cx="11837503" cy="5973417"/>
          </a:xfrm>
          <a:prstGeom prst="roundRect">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FE2DB"/>
              </a:solidFill>
              <a:effectLst/>
              <a:uLnTx/>
              <a:uFillTx/>
              <a:latin typeface="Calibri" panose="020F0502020204030204"/>
              <a:ea typeface="+mn-ea"/>
              <a:cs typeface="+mn-cs"/>
            </a:endParaRPr>
          </a:p>
        </p:txBody>
      </p:sp>
      <p:sp>
        <p:nvSpPr>
          <p:cNvPr id="4" name="Speech Bubble: Rectangle with Corners Rounded 4">
            <a:extLst>
              <a:ext uri="{FF2B5EF4-FFF2-40B4-BE49-F238E27FC236}">
                <a16:creationId xmlns:a16="http://schemas.microsoft.com/office/drawing/2014/main" id="{542AAD44-F067-5FF0-FF1E-CD0DCD6F9991}"/>
              </a:ext>
            </a:extLst>
          </p:cNvPr>
          <p:cNvSpPr/>
          <p:nvPr/>
        </p:nvSpPr>
        <p:spPr>
          <a:xfrm flipH="1">
            <a:off x="5679438" y="2206735"/>
            <a:ext cx="5423989" cy="206999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Âm</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thanh</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giúp</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báo</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hiệu</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có</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xe</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cấp</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cứu</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đi</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qua.</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778B357A-B5E2-11D3-5491-D6ACF25CA454}"/>
              </a:ext>
            </a:extLst>
          </p:cNvPr>
          <p:cNvPicPr>
            <a:picLocks noChangeAspect="1"/>
          </p:cNvPicPr>
          <p:nvPr/>
        </p:nvPicPr>
        <p:blipFill>
          <a:blip r:embed="rId2"/>
          <a:stretch>
            <a:fillRect/>
          </a:stretch>
        </p:blipFill>
        <p:spPr>
          <a:xfrm>
            <a:off x="491234" y="2198670"/>
            <a:ext cx="4520688" cy="2868898"/>
          </a:xfrm>
          <a:prstGeom prst="rect">
            <a:avLst/>
          </a:prstGeom>
        </p:spPr>
      </p:pic>
    </p:spTree>
    <p:extLst>
      <p:ext uri="{BB962C8B-B14F-4D97-AF65-F5344CB8AC3E}">
        <p14:creationId xmlns:p14="http://schemas.microsoft.com/office/powerpoint/2010/main" val="161530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4684D3E-229A-1C79-E5CF-2B51B059A941}"/>
              </a:ext>
            </a:extLst>
          </p:cNvPr>
          <p:cNvSpPr/>
          <p:nvPr/>
        </p:nvSpPr>
        <p:spPr>
          <a:xfrm>
            <a:off x="129209" y="506896"/>
            <a:ext cx="11837503" cy="5973417"/>
          </a:xfrm>
          <a:prstGeom prst="roundRect">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FE2DB"/>
              </a:solidFill>
              <a:effectLst/>
              <a:uLnTx/>
              <a:uFillTx/>
              <a:latin typeface="Calibri" panose="020F0502020204030204"/>
              <a:ea typeface="+mn-ea"/>
              <a:cs typeface="+mn-cs"/>
            </a:endParaRPr>
          </a:p>
        </p:txBody>
      </p:sp>
      <p:sp>
        <p:nvSpPr>
          <p:cNvPr id="4" name="Speech Bubble: Rectangle with Corners Rounded 4">
            <a:extLst>
              <a:ext uri="{FF2B5EF4-FFF2-40B4-BE49-F238E27FC236}">
                <a16:creationId xmlns:a16="http://schemas.microsoft.com/office/drawing/2014/main" id="{542AAD44-F067-5FF0-FF1E-CD0DCD6F9991}"/>
              </a:ext>
            </a:extLst>
          </p:cNvPr>
          <p:cNvSpPr/>
          <p:nvPr/>
        </p:nvSpPr>
        <p:spPr>
          <a:xfrm flipH="1">
            <a:off x="5679437" y="1982912"/>
            <a:ext cx="5423989" cy="229381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Âm</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thanh</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giúp</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nghe</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được</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tiếng</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chim</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hót</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2F6E2AC1-8D6E-9F50-4DA7-380C150546C8}"/>
              </a:ext>
            </a:extLst>
          </p:cNvPr>
          <p:cNvPicPr>
            <a:picLocks noChangeAspect="1"/>
          </p:cNvPicPr>
          <p:nvPr/>
        </p:nvPicPr>
        <p:blipFill>
          <a:blip r:embed="rId2"/>
          <a:stretch>
            <a:fillRect/>
          </a:stretch>
        </p:blipFill>
        <p:spPr>
          <a:xfrm>
            <a:off x="640850" y="2003378"/>
            <a:ext cx="4311293" cy="3024859"/>
          </a:xfrm>
          <a:prstGeom prst="rect">
            <a:avLst/>
          </a:prstGeom>
        </p:spPr>
      </p:pic>
    </p:spTree>
    <p:extLst>
      <p:ext uri="{BB962C8B-B14F-4D97-AF65-F5344CB8AC3E}">
        <p14:creationId xmlns:p14="http://schemas.microsoft.com/office/powerpoint/2010/main" val="4120649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4684D3E-229A-1C79-E5CF-2B51B059A941}"/>
              </a:ext>
            </a:extLst>
          </p:cNvPr>
          <p:cNvSpPr/>
          <p:nvPr/>
        </p:nvSpPr>
        <p:spPr>
          <a:xfrm>
            <a:off x="129209" y="506896"/>
            <a:ext cx="11837503" cy="5973417"/>
          </a:xfrm>
          <a:prstGeom prst="roundRect">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FE2DB"/>
              </a:solidFill>
              <a:effectLst/>
              <a:uLnTx/>
              <a:uFillTx/>
              <a:latin typeface="Calibri" panose="020F0502020204030204"/>
              <a:ea typeface="+mn-ea"/>
              <a:cs typeface="+mn-cs"/>
            </a:endParaRPr>
          </a:p>
        </p:txBody>
      </p:sp>
      <p:sp>
        <p:nvSpPr>
          <p:cNvPr id="4" name="Speech Bubble: Rectangle with Corners Rounded 4">
            <a:extLst>
              <a:ext uri="{FF2B5EF4-FFF2-40B4-BE49-F238E27FC236}">
                <a16:creationId xmlns:a16="http://schemas.microsoft.com/office/drawing/2014/main" id="{542AAD44-F067-5FF0-FF1E-CD0DCD6F9991}"/>
              </a:ext>
            </a:extLst>
          </p:cNvPr>
          <p:cNvSpPr/>
          <p:nvPr/>
        </p:nvSpPr>
        <p:spPr>
          <a:xfrm flipH="1">
            <a:off x="5679436" y="1849348"/>
            <a:ext cx="5423989" cy="2427377"/>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Âm</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thanh</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giúp</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lắng</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nghe</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được</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tiếng</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thầy</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giáo</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giảng</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bài</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EE9F96F9-06BE-413F-AE31-716936A7AB17}"/>
              </a:ext>
            </a:extLst>
          </p:cNvPr>
          <p:cNvPicPr>
            <a:picLocks noChangeAspect="1"/>
          </p:cNvPicPr>
          <p:nvPr/>
        </p:nvPicPr>
        <p:blipFill>
          <a:blip r:embed="rId2"/>
          <a:stretch>
            <a:fillRect/>
          </a:stretch>
        </p:blipFill>
        <p:spPr>
          <a:xfrm>
            <a:off x="846280" y="2311685"/>
            <a:ext cx="4114382" cy="2605301"/>
          </a:xfrm>
          <a:prstGeom prst="rect">
            <a:avLst/>
          </a:prstGeom>
        </p:spPr>
      </p:pic>
    </p:spTree>
    <p:extLst>
      <p:ext uri="{BB962C8B-B14F-4D97-AF65-F5344CB8AC3E}">
        <p14:creationId xmlns:p14="http://schemas.microsoft.com/office/powerpoint/2010/main" val="47456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4684D3E-229A-1C79-E5CF-2B51B059A941}"/>
              </a:ext>
            </a:extLst>
          </p:cNvPr>
          <p:cNvSpPr/>
          <p:nvPr/>
        </p:nvSpPr>
        <p:spPr>
          <a:xfrm>
            <a:off x="129209" y="506896"/>
            <a:ext cx="11837503" cy="5973417"/>
          </a:xfrm>
          <a:prstGeom prst="roundRect">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FE2DB"/>
              </a:solidFill>
              <a:effectLst/>
              <a:uLnTx/>
              <a:uFillTx/>
              <a:latin typeface="Calibri" panose="020F0502020204030204"/>
              <a:ea typeface="+mn-ea"/>
              <a:cs typeface="+mn-cs"/>
            </a:endParaRPr>
          </a:p>
        </p:txBody>
      </p:sp>
      <p:sp>
        <p:nvSpPr>
          <p:cNvPr id="4" name="Speech Bubble: Rectangle with Corners Rounded 4">
            <a:extLst>
              <a:ext uri="{FF2B5EF4-FFF2-40B4-BE49-F238E27FC236}">
                <a16:creationId xmlns:a16="http://schemas.microsoft.com/office/drawing/2014/main" id="{542AAD44-F067-5FF0-FF1E-CD0DCD6F9991}"/>
              </a:ext>
            </a:extLst>
          </p:cNvPr>
          <p:cNvSpPr/>
          <p:nvPr/>
        </p:nvSpPr>
        <p:spPr>
          <a:xfrm flipH="1">
            <a:off x="5679436" y="1849348"/>
            <a:ext cx="5423989" cy="2427377"/>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Âm</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thanh</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giúp</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báo</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hiệu</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tiếng</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trống</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trường</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ACB2A25C-B59E-1151-4719-94125992D026}"/>
              </a:ext>
            </a:extLst>
          </p:cNvPr>
          <p:cNvPicPr>
            <a:picLocks noChangeAspect="1"/>
          </p:cNvPicPr>
          <p:nvPr/>
        </p:nvPicPr>
        <p:blipFill>
          <a:blip r:embed="rId2"/>
          <a:stretch>
            <a:fillRect/>
          </a:stretch>
        </p:blipFill>
        <p:spPr>
          <a:xfrm>
            <a:off x="563902" y="1797978"/>
            <a:ext cx="4404090" cy="3092949"/>
          </a:xfrm>
          <a:prstGeom prst="rect">
            <a:avLst/>
          </a:prstGeom>
        </p:spPr>
      </p:pic>
    </p:spTree>
    <p:extLst>
      <p:ext uri="{BB962C8B-B14F-4D97-AF65-F5344CB8AC3E}">
        <p14:creationId xmlns:p14="http://schemas.microsoft.com/office/powerpoint/2010/main" val="3761623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4684D3E-229A-1C79-E5CF-2B51B059A941}"/>
              </a:ext>
            </a:extLst>
          </p:cNvPr>
          <p:cNvSpPr/>
          <p:nvPr/>
        </p:nvSpPr>
        <p:spPr>
          <a:xfrm>
            <a:off x="129209" y="506896"/>
            <a:ext cx="11837503" cy="5973417"/>
          </a:xfrm>
          <a:prstGeom prst="roundRect">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FE2DB"/>
              </a:solidFill>
              <a:effectLst/>
              <a:uLnTx/>
              <a:uFillTx/>
              <a:latin typeface="Calibri" panose="020F0502020204030204"/>
              <a:ea typeface="+mn-ea"/>
              <a:cs typeface="+mn-cs"/>
            </a:endParaRPr>
          </a:p>
        </p:txBody>
      </p:sp>
      <p:sp>
        <p:nvSpPr>
          <p:cNvPr id="4" name="Speech Bubble: Rectangle with Corners Rounded 4">
            <a:extLst>
              <a:ext uri="{FF2B5EF4-FFF2-40B4-BE49-F238E27FC236}">
                <a16:creationId xmlns:a16="http://schemas.microsoft.com/office/drawing/2014/main" id="{542AAD44-F067-5FF0-FF1E-CD0DCD6F9991}"/>
              </a:ext>
            </a:extLst>
          </p:cNvPr>
          <p:cNvSpPr/>
          <p:nvPr/>
        </p:nvSpPr>
        <p:spPr>
          <a:xfrm flipH="1">
            <a:off x="5679436" y="1849348"/>
            <a:ext cx="5423989" cy="2427377"/>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Âm</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thanh</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giúp</a:t>
            </a: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cảm</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nhận</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được</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giai</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điệu</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nhạc</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cụ</a:t>
            </a:r>
            <a:r>
              <a:rPr kumimoji="0" lang="en-US" sz="48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EF3E199B-DD75-28A8-EB94-BF663F5A7FFE}"/>
              </a:ext>
            </a:extLst>
          </p:cNvPr>
          <p:cNvPicPr>
            <a:picLocks noChangeAspect="1"/>
          </p:cNvPicPr>
          <p:nvPr/>
        </p:nvPicPr>
        <p:blipFill>
          <a:blip r:embed="rId2"/>
          <a:stretch>
            <a:fillRect/>
          </a:stretch>
        </p:blipFill>
        <p:spPr>
          <a:xfrm>
            <a:off x="677185" y="1715785"/>
            <a:ext cx="4048183" cy="2975171"/>
          </a:xfrm>
          <a:prstGeom prst="rect">
            <a:avLst/>
          </a:prstGeom>
        </p:spPr>
      </p:pic>
    </p:spTree>
    <p:extLst>
      <p:ext uri="{BB962C8B-B14F-4D97-AF65-F5344CB8AC3E}">
        <p14:creationId xmlns:p14="http://schemas.microsoft.com/office/powerpoint/2010/main" val="3615813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22" descr="Ảnh có chứa mẫu họa&#10;&#10;Mô tả được tạo tự động">
            <a:extLst>
              <a:ext uri="{FF2B5EF4-FFF2-40B4-BE49-F238E27FC236}">
                <a16:creationId xmlns:a16="http://schemas.microsoft.com/office/drawing/2014/main" id="{87A62682-DAB3-B650-0A0A-5C1F1C0EF98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310806" y="2636745"/>
            <a:ext cx="3690110" cy="4691391"/>
          </a:xfrm>
          <a:prstGeom prst="rect">
            <a:avLst/>
          </a:prstGeom>
        </p:spPr>
      </p:pic>
      <p:grpSp>
        <p:nvGrpSpPr>
          <p:cNvPr id="8" name="Group 7">
            <a:extLst>
              <a:ext uri="{FF2B5EF4-FFF2-40B4-BE49-F238E27FC236}">
                <a16:creationId xmlns:a16="http://schemas.microsoft.com/office/drawing/2014/main" id="{C2D0DC03-6E74-7426-382A-34D6B6EECACA}"/>
              </a:ext>
            </a:extLst>
          </p:cNvPr>
          <p:cNvGrpSpPr/>
          <p:nvPr/>
        </p:nvGrpSpPr>
        <p:grpSpPr>
          <a:xfrm>
            <a:off x="1507568" y="585627"/>
            <a:ext cx="10520907" cy="2165923"/>
            <a:chOff x="761086" y="2468697"/>
            <a:chExt cx="10520907" cy="2020671"/>
          </a:xfrm>
        </p:grpSpPr>
        <p:grpSp>
          <p:nvGrpSpPr>
            <p:cNvPr id="9" name="Group 8">
              <a:extLst>
                <a:ext uri="{FF2B5EF4-FFF2-40B4-BE49-F238E27FC236}">
                  <a16:creationId xmlns:a16="http://schemas.microsoft.com/office/drawing/2014/main" id="{5068ECC3-09CF-4EFC-B4A4-15CF796DB2EC}"/>
                </a:ext>
              </a:extLst>
            </p:cNvPr>
            <p:cNvGrpSpPr/>
            <p:nvPr/>
          </p:nvGrpSpPr>
          <p:grpSpPr>
            <a:xfrm>
              <a:off x="1062408" y="2540001"/>
              <a:ext cx="10219585" cy="1949367"/>
              <a:chOff x="986208" y="774700"/>
              <a:chExt cx="10219585" cy="5533688"/>
            </a:xfrm>
          </p:grpSpPr>
          <p:grpSp>
            <p:nvGrpSpPr>
              <p:cNvPr id="13" name="Group 12">
                <a:extLst>
                  <a:ext uri="{FF2B5EF4-FFF2-40B4-BE49-F238E27FC236}">
                    <a16:creationId xmlns:a16="http://schemas.microsoft.com/office/drawing/2014/main" id="{32EF8A06-90B8-DCA7-5F58-33C5F531CAC0}"/>
                  </a:ext>
                </a:extLst>
              </p:cNvPr>
              <p:cNvGrpSpPr/>
              <p:nvPr/>
            </p:nvGrpSpPr>
            <p:grpSpPr>
              <a:xfrm>
                <a:off x="986208" y="774700"/>
                <a:ext cx="10219585" cy="5533688"/>
                <a:chOff x="986208" y="774700"/>
                <a:chExt cx="10219585" cy="5533688"/>
              </a:xfrm>
            </p:grpSpPr>
            <p:sp>
              <p:nvSpPr>
                <p:cNvPr id="15" name="Rectangle: Rounded Corners 14">
                  <a:extLst>
                    <a:ext uri="{FF2B5EF4-FFF2-40B4-BE49-F238E27FC236}">
                      <a16:creationId xmlns:a16="http://schemas.microsoft.com/office/drawing/2014/main" id="{C89A6D26-C2FA-A603-912B-B15512BA3882}"/>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E41D285B-0079-986A-ECB4-CD8767A09C23}"/>
                    </a:ext>
                  </a:extLst>
                </p:cNvPr>
                <p:cNvSpPr/>
                <p:nvPr/>
              </p:nvSpPr>
              <p:spPr>
                <a:xfrm>
                  <a:off x="1161143" y="957492"/>
                  <a:ext cx="9869714" cy="4943019"/>
                </a:xfrm>
                <a:prstGeom prst="roundRect">
                  <a:avLst/>
                </a:prstGeom>
                <a:solidFill>
                  <a:schemeClr val="accent3">
                    <a:lumMod val="20000"/>
                    <a:lumOff val="80000"/>
                  </a:schemeClr>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14" name="标题 1">
                <a:extLst>
                  <a:ext uri="{FF2B5EF4-FFF2-40B4-BE49-F238E27FC236}">
                    <a16:creationId xmlns:a16="http://schemas.microsoft.com/office/drawing/2014/main" id="{35BDE2AE-0FA4-A456-45ED-F4B344138621}"/>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pic>
          <p:nvPicPr>
            <p:cNvPr id="11" name="Picture 2" descr="Dấu chấm hỏi png | PNGEgg">
              <a:extLst>
                <a:ext uri="{FF2B5EF4-FFF2-40B4-BE49-F238E27FC236}">
                  <a16:creationId xmlns:a16="http://schemas.microsoft.com/office/drawing/2014/main" id="{21DE99E7-A4A3-1AA6-1B7E-83E84E0E320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594" b="96542" l="9483" r="89943">
                          <a14:foregroundMark x1="36207" y1="8934" x2="65230" y2="6916"/>
                          <a14:foregroundMark x1="65230" y1="6916" x2="67241" y2="8357"/>
                          <a14:foregroundMark x1="44828" y1="85014" x2="53448" y2="88473"/>
                          <a14:foregroundMark x1="46552" y1="2594" x2="59195" y2="2594"/>
                          <a14:foregroundMark x1="47126" y1="96542" x2="52299" y2="95965"/>
                        </a14:backgroundRemoval>
                      </a14:imgEffect>
                    </a14:imgLayer>
                  </a14:imgProps>
                </a:ext>
                <a:ext uri="{28A0092B-C50C-407E-A947-70E740481C1C}">
                  <a14:useLocalDpi xmlns:a14="http://schemas.microsoft.com/office/drawing/2010/main" val="0"/>
                </a:ext>
              </a:extLst>
            </a:blip>
            <a:srcRect/>
            <a:stretch>
              <a:fillRect/>
            </a:stretch>
          </p:blipFill>
          <p:spPr bwMode="auto">
            <a:xfrm>
              <a:off x="761086" y="2566480"/>
              <a:ext cx="1877339" cy="187194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8162F3B3-60DD-C296-3A36-7127118DCD1B}"/>
                </a:ext>
              </a:extLst>
            </p:cNvPr>
            <p:cNvSpPr/>
            <p:nvPr/>
          </p:nvSpPr>
          <p:spPr>
            <a:xfrm>
              <a:off x="2288520" y="2468697"/>
              <a:ext cx="8608079" cy="1876499"/>
            </a:xfrm>
            <a:prstGeom prst="rect">
              <a:avLst/>
            </a:prstGeom>
          </p:spPr>
          <p:txBody>
            <a:bodyPr wrap="square"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Ngoài những âm thanh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trên</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em hãy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nêu</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thêm</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ví</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dụ</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về</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lợi</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ích</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của</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âm</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thanh</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trong</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cuộc</a:t>
              </a: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sống</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31888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8B6D8BD-E2D2-4596-B7B5-4A5C53CBF9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1883" y="355674"/>
            <a:ext cx="2444487" cy="1145318"/>
          </a:xfrm>
          <a:prstGeom prst="rect">
            <a:avLst/>
          </a:prstGeom>
        </p:spPr>
      </p:pic>
      <p:pic>
        <p:nvPicPr>
          <p:cNvPr id="16" name="Graphic 15">
            <a:extLst>
              <a:ext uri="{FF2B5EF4-FFF2-40B4-BE49-F238E27FC236}">
                <a16:creationId xmlns:a16="http://schemas.microsoft.com/office/drawing/2014/main" id="{BA31D248-8BD8-4C00-B94D-48523E5BA0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2946" y="721357"/>
            <a:ext cx="1723597" cy="807559"/>
          </a:xfrm>
          <a:prstGeom prst="rect">
            <a:avLst/>
          </a:prstGeom>
        </p:spPr>
      </p:pic>
      <p:sp>
        <p:nvSpPr>
          <p:cNvPr id="17" name="TextBox 16">
            <a:extLst>
              <a:ext uri="{FF2B5EF4-FFF2-40B4-BE49-F238E27FC236}">
                <a16:creationId xmlns:a16="http://schemas.microsoft.com/office/drawing/2014/main" id="{82E93F21-EC97-460E-8368-13977FB6D8C1}"/>
              </a:ext>
            </a:extLst>
          </p:cNvPr>
          <p:cNvSpPr txBox="1"/>
          <p:nvPr/>
        </p:nvSpPr>
        <p:spPr>
          <a:xfrm>
            <a:off x="2137100" y="432539"/>
            <a:ext cx="747422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VD </a:t>
            </a:r>
            <a:r>
              <a:rPr kumimoji="0" lang="en-US" sz="48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khác</a:t>
            </a:r>
            <a:r>
              <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p>
        </p:txBody>
      </p:sp>
      <p:grpSp>
        <p:nvGrpSpPr>
          <p:cNvPr id="2" name="Group 1">
            <a:extLst>
              <a:ext uri="{FF2B5EF4-FFF2-40B4-BE49-F238E27FC236}">
                <a16:creationId xmlns:a16="http://schemas.microsoft.com/office/drawing/2014/main" id="{40C201EF-5AAE-CCAD-6B63-56DF807D7505}"/>
              </a:ext>
            </a:extLst>
          </p:cNvPr>
          <p:cNvGrpSpPr/>
          <p:nvPr/>
        </p:nvGrpSpPr>
        <p:grpSpPr>
          <a:xfrm>
            <a:off x="5732980" y="1489753"/>
            <a:ext cx="6589815" cy="5239820"/>
            <a:chOff x="6328276" y="280496"/>
            <a:chExt cx="5731495" cy="3818608"/>
          </a:xfrm>
        </p:grpSpPr>
        <p:pic>
          <p:nvPicPr>
            <p:cNvPr id="3" name="Picture 5">
              <a:extLst>
                <a:ext uri="{FF2B5EF4-FFF2-40B4-BE49-F238E27FC236}">
                  <a16:creationId xmlns:a16="http://schemas.microsoft.com/office/drawing/2014/main" id="{FD2707E3-CD23-7E8F-CD8B-A814C1C011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328276" y="280496"/>
              <a:ext cx="5731495" cy="3818608"/>
            </a:xfrm>
            <a:prstGeom prst="rect">
              <a:avLst/>
            </a:prstGeom>
          </p:spPr>
        </p:pic>
        <p:sp>
          <p:nvSpPr>
            <p:cNvPr id="6" name="TextBox 5">
              <a:extLst>
                <a:ext uri="{FF2B5EF4-FFF2-40B4-BE49-F238E27FC236}">
                  <a16:creationId xmlns:a16="http://schemas.microsoft.com/office/drawing/2014/main" id="{84B8B46A-67F2-103C-C421-124E409104F7}"/>
                </a:ext>
              </a:extLst>
            </p:cNvPr>
            <p:cNvSpPr txBox="1"/>
            <p:nvPr/>
          </p:nvSpPr>
          <p:spPr>
            <a:xfrm>
              <a:off x="6740473" y="1027969"/>
              <a:ext cx="5076825" cy="2343719"/>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Âm thanh </a:t>
              </a:r>
              <a:r>
                <a:rPr lang="nl-NL" sz="4000" b="1" dirty="0">
                  <a:solidFill>
                    <a:srgbClr val="002060"/>
                  </a:solidFill>
                  <a:latin typeface="Calibri" panose="020F0502020204030204"/>
                  <a:ea typeface="Times New Roman" panose="02020603050405020304" pitchFamily="18" charset="0"/>
                </a:rPr>
                <a:t>của chiếc đồng hồ báo thức giúp chúng ta dậy đúng giờ</a:t>
              </a:r>
              <a:endParaRPr kumimoji="0" lang="en-US" sz="4000" b="1"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mn-cs"/>
              </a:endParaRPr>
            </a:p>
          </p:txBody>
        </p:sp>
      </p:grpSp>
      <p:pic>
        <p:nvPicPr>
          <p:cNvPr id="4" name="Picture 3" descr="A picture containing clock&#10;&#10;Description automatically generated">
            <a:extLst>
              <a:ext uri="{FF2B5EF4-FFF2-40B4-BE49-F238E27FC236}">
                <a16:creationId xmlns:a16="http://schemas.microsoft.com/office/drawing/2014/main" id="{F7174188-F8A8-0286-3411-A76455FF02DE}"/>
              </a:ext>
            </a:extLst>
          </p:cNvPr>
          <p:cNvPicPr>
            <a:picLocks noChangeAspect="1"/>
          </p:cNvPicPr>
          <p:nvPr/>
        </p:nvPicPr>
        <p:blipFill>
          <a:blip r:embed="rId6">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287643" y="1664413"/>
            <a:ext cx="5938103" cy="4453577"/>
          </a:xfrm>
          <a:prstGeom prst="rect">
            <a:avLst/>
          </a:prstGeom>
        </p:spPr>
      </p:pic>
    </p:spTree>
    <p:extLst>
      <p:ext uri="{BB962C8B-B14F-4D97-AF65-F5344CB8AC3E}">
        <p14:creationId xmlns:p14="http://schemas.microsoft.com/office/powerpoint/2010/main" val="319584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8B6D8BD-E2D2-4596-B7B5-4A5C53CBF9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1883" y="355674"/>
            <a:ext cx="2444487" cy="1145318"/>
          </a:xfrm>
          <a:prstGeom prst="rect">
            <a:avLst/>
          </a:prstGeom>
        </p:spPr>
      </p:pic>
      <p:pic>
        <p:nvPicPr>
          <p:cNvPr id="16" name="Graphic 15">
            <a:extLst>
              <a:ext uri="{FF2B5EF4-FFF2-40B4-BE49-F238E27FC236}">
                <a16:creationId xmlns:a16="http://schemas.microsoft.com/office/drawing/2014/main" id="{BA31D248-8BD8-4C00-B94D-48523E5BA0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2946" y="721357"/>
            <a:ext cx="1723597" cy="807559"/>
          </a:xfrm>
          <a:prstGeom prst="rect">
            <a:avLst/>
          </a:prstGeom>
        </p:spPr>
      </p:pic>
      <p:sp>
        <p:nvSpPr>
          <p:cNvPr id="17" name="TextBox 16">
            <a:extLst>
              <a:ext uri="{FF2B5EF4-FFF2-40B4-BE49-F238E27FC236}">
                <a16:creationId xmlns:a16="http://schemas.microsoft.com/office/drawing/2014/main" id="{82E93F21-EC97-460E-8368-13977FB6D8C1}"/>
              </a:ext>
            </a:extLst>
          </p:cNvPr>
          <p:cNvSpPr txBox="1"/>
          <p:nvPr/>
        </p:nvSpPr>
        <p:spPr>
          <a:xfrm>
            <a:off x="2137100" y="432539"/>
            <a:ext cx="747422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VD </a:t>
            </a:r>
            <a:r>
              <a:rPr kumimoji="0" lang="en-US" sz="48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khác</a:t>
            </a:r>
            <a:r>
              <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p>
        </p:txBody>
      </p:sp>
      <p:grpSp>
        <p:nvGrpSpPr>
          <p:cNvPr id="2" name="Group 1">
            <a:extLst>
              <a:ext uri="{FF2B5EF4-FFF2-40B4-BE49-F238E27FC236}">
                <a16:creationId xmlns:a16="http://schemas.microsoft.com/office/drawing/2014/main" id="{40C201EF-5AAE-CCAD-6B63-56DF807D7505}"/>
              </a:ext>
            </a:extLst>
          </p:cNvPr>
          <p:cNvGrpSpPr/>
          <p:nvPr/>
        </p:nvGrpSpPr>
        <p:grpSpPr>
          <a:xfrm>
            <a:off x="6591300" y="2334543"/>
            <a:ext cx="5731495" cy="3818608"/>
            <a:chOff x="6328276" y="280496"/>
            <a:chExt cx="5731495" cy="3818608"/>
          </a:xfrm>
        </p:grpSpPr>
        <p:pic>
          <p:nvPicPr>
            <p:cNvPr id="3" name="Picture 5">
              <a:extLst>
                <a:ext uri="{FF2B5EF4-FFF2-40B4-BE49-F238E27FC236}">
                  <a16:creationId xmlns:a16="http://schemas.microsoft.com/office/drawing/2014/main" id="{FD2707E3-CD23-7E8F-CD8B-A814C1C011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328276" y="280496"/>
              <a:ext cx="5731495" cy="3818608"/>
            </a:xfrm>
            <a:prstGeom prst="rect">
              <a:avLst/>
            </a:prstGeom>
          </p:spPr>
        </p:pic>
        <p:sp>
          <p:nvSpPr>
            <p:cNvPr id="6" name="TextBox 5">
              <a:extLst>
                <a:ext uri="{FF2B5EF4-FFF2-40B4-BE49-F238E27FC236}">
                  <a16:creationId xmlns:a16="http://schemas.microsoft.com/office/drawing/2014/main" id="{84B8B46A-67F2-103C-C421-124E409104F7}"/>
                </a:ext>
              </a:extLst>
            </p:cNvPr>
            <p:cNvSpPr txBox="1"/>
            <p:nvPr/>
          </p:nvSpPr>
          <p:spPr>
            <a:xfrm>
              <a:off x="6852151" y="1166234"/>
              <a:ext cx="5076825" cy="1574277"/>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mn-cs"/>
                </a:rPr>
                <a:t>Âm thanh giúp chúng ta nói chuyện </a:t>
              </a:r>
              <a:endParaRPr kumimoji="0" lang="en-US" sz="4000" b="1"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mn-cs"/>
              </a:endParaRPr>
            </a:p>
          </p:txBody>
        </p:sp>
      </p:grpSp>
      <p:pic>
        <p:nvPicPr>
          <p:cNvPr id="7" name="Picture 6">
            <a:extLst>
              <a:ext uri="{FF2B5EF4-FFF2-40B4-BE49-F238E27FC236}">
                <a16:creationId xmlns:a16="http://schemas.microsoft.com/office/drawing/2014/main" id="{B207C31B-214A-026E-2FA9-3EB83C427851}"/>
              </a:ext>
            </a:extLst>
          </p:cNvPr>
          <p:cNvPicPr>
            <a:picLocks noChangeAspect="1"/>
          </p:cNvPicPr>
          <p:nvPr/>
        </p:nvPicPr>
        <p:blipFill rotWithShape="1">
          <a:blip r:embed="rId6">
            <a:extLst>
              <a:ext uri="{28A0092B-C50C-407E-A947-70E740481C1C}">
                <a14:useLocalDpi xmlns:a14="http://schemas.microsoft.com/office/drawing/2010/main" val="0"/>
              </a:ext>
            </a:extLst>
          </a:blip>
          <a:srcRect l="-145" t="30676" r="145" b="9474"/>
          <a:stretch/>
        </p:blipFill>
        <p:spPr>
          <a:xfrm>
            <a:off x="217999" y="2611649"/>
            <a:ext cx="5916101" cy="3064310"/>
          </a:xfrm>
          <a:prstGeom prst="roundRect">
            <a:avLst>
              <a:gd name="adj" fmla="val 20813"/>
            </a:avLst>
          </a:prstGeom>
          <a:solidFill>
            <a:srgbClr val="FFFFFF">
              <a:shade val="85000"/>
            </a:srgbClr>
          </a:solidFill>
          <a:ln w="57150">
            <a:solidFill>
              <a:srgbClr val="29595E"/>
            </a:solidFill>
          </a:ln>
          <a:effectLst/>
        </p:spPr>
      </p:pic>
    </p:spTree>
    <p:extLst>
      <p:ext uri="{BB962C8B-B14F-4D97-AF65-F5344CB8AC3E}">
        <p14:creationId xmlns:p14="http://schemas.microsoft.com/office/powerpoint/2010/main" val="399008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图片 1">
            <a:extLst>
              <a:ext uri="{FF2B5EF4-FFF2-40B4-BE49-F238E27FC236}">
                <a16:creationId xmlns:a16="http://schemas.microsoft.com/office/drawing/2014/main" id="{0956A574-51EB-46C7-9F06-2A35B7915A32}"/>
              </a:ext>
            </a:extLst>
          </p:cNvPr>
          <p:cNvPicPr>
            <a:picLocks noChangeAspect="1"/>
          </p:cNvPicPr>
          <p:nvPr/>
        </p:nvPicPr>
        <p:blipFill rotWithShape="1">
          <a:blip r:embed="rId3"/>
          <a:srcRect l="6944" r="6004" b="-3571"/>
          <a:stretch/>
        </p:blipFill>
        <p:spPr>
          <a:xfrm>
            <a:off x="4273926" y="1977056"/>
            <a:ext cx="7188839" cy="4516732"/>
          </a:xfrm>
          <a:prstGeom prst="rect">
            <a:avLst/>
          </a:prstGeom>
        </p:spPr>
      </p:pic>
      <p:sp>
        <p:nvSpPr>
          <p:cNvPr id="245" name="Freeform: Shape 244">
            <a:extLst>
              <a:ext uri="{FF2B5EF4-FFF2-40B4-BE49-F238E27FC236}">
                <a16:creationId xmlns:a16="http://schemas.microsoft.com/office/drawing/2014/main" id="{368C9FEB-FACD-4060-B058-6CF83C01A565}"/>
              </a:ext>
            </a:extLst>
          </p:cNvPr>
          <p:cNvSpPr/>
          <p:nvPr/>
        </p:nvSpPr>
        <p:spPr>
          <a:xfrm rot="20589086">
            <a:off x="-1812688" y="3806400"/>
            <a:ext cx="4284552" cy="3641931"/>
          </a:xfrm>
          <a:custGeom>
            <a:avLst/>
            <a:gdLst>
              <a:gd name="connsiteX0" fmla="*/ 722027 w 7157111"/>
              <a:gd name="connsiteY0" fmla="*/ 501822 h 5869817"/>
              <a:gd name="connsiteX1" fmla="*/ 25341 w 7157111"/>
              <a:gd name="connsiteY1" fmla="*/ 2330622 h 5869817"/>
              <a:gd name="connsiteX2" fmla="*/ 188627 w 7157111"/>
              <a:gd name="connsiteY2" fmla="*/ 3593365 h 5869817"/>
              <a:gd name="connsiteX3" fmla="*/ 536970 w 7157111"/>
              <a:gd name="connsiteY3" fmla="*/ 4192079 h 5869817"/>
              <a:gd name="connsiteX4" fmla="*/ 493427 w 7157111"/>
              <a:gd name="connsiteY4" fmla="*/ 5084708 h 5869817"/>
              <a:gd name="connsiteX5" fmla="*/ 1092141 w 7157111"/>
              <a:gd name="connsiteY5" fmla="*/ 5824937 h 5869817"/>
              <a:gd name="connsiteX6" fmla="*/ 2387541 w 7157111"/>
              <a:gd name="connsiteY6" fmla="*/ 5792279 h 5869817"/>
              <a:gd name="connsiteX7" fmla="*/ 2920941 w 7157111"/>
              <a:gd name="connsiteY7" fmla="*/ 5868479 h 5869817"/>
              <a:gd name="connsiteX8" fmla="*/ 3693827 w 7157111"/>
              <a:gd name="connsiteY8" fmla="*/ 5716079 h 5869817"/>
              <a:gd name="connsiteX9" fmla="*/ 4684427 w 7157111"/>
              <a:gd name="connsiteY9" fmla="*/ 5433051 h 5869817"/>
              <a:gd name="connsiteX10" fmla="*/ 5555284 w 7157111"/>
              <a:gd name="connsiteY10" fmla="*/ 5639879 h 5869817"/>
              <a:gd name="connsiteX11" fmla="*/ 6251970 w 7157111"/>
              <a:gd name="connsiteY11" fmla="*/ 5215337 h 5869817"/>
              <a:gd name="connsiteX12" fmla="*/ 6687399 w 7157111"/>
              <a:gd name="connsiteY12" fmla="*/ 4747251 h 5869817"/>
              <a:gd name="connsiteX13" fmla="*/ 6458799 w 7157111"/>
              <a:gd name="connsiteY13" fmla="*/ 4017908 h 5869817"/>
              <a:gd name="connsiteX14" fmla="*/ 6709170 w 7157111"/>
              <a:gd name="connsiteY14" fmla="*/ 3288565 h 5869817"/>
              <a:gd name="connsiteX15" fmla="*/ 7144599 w 7157111"/>
              <a:gd name="connsiteY15" fmla="*/ 2069365 h 5869817"/>
              <a:gd name="connsiteX16" fmla="*/ 6175770 w 7157111"/>
              <a:gd name="connsiteY16" fmla="*/ 773965 h 5869817"/>
              <a:gd name="connsiteX17" fmla="*/ 5206941 w 7157111"/>
              <a:gd name="connsiteY17" fmla="*/ 490937 h 5869817"/>
              <a:gd name="connsiteX18" fmla="*/ 4303427 w 7157111"/>
              <a:gd name="connsiteY18" fmla="*/ 1079 h 5869817"/>
              <a:gd name="connsiteX19" fmla="*/ 2790313 w 7157111"/>
              <a:gd name="connsiteY19" fmla="*/ 360308 h 5869817"/>
              <a:gd name="connsiteX20" fmla="*/ 1810599 w 7157111"/>
              <a:gd name="connsiteY20" fmla="*/ 403851 h 5869817"/>
              <a:gd name="connsiteX21" fmla="*/ 722027 w 7157111"/>
              <a:gd name="connsiteY21" fmla="*/ 501822 h 586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7111" h="5869817">
                <a:moveTo>
                  <a:pt x="722027" y="501822"/>
                </a:moveTo>
                <a:cubicBezTo>
                  <a:pt x="424484" y="822950"/>
                  <a:pt x="114241" y="1815365"/>
                  <a:pt x="25341" y="2330622"/>
                </a:cubicBezTo>
                <a:cubicBezTo>
                  <a:pt x="-63559" y="2845879"/>
                  <a:pt x="103356" y="3283122"/>
                  <a:pt x="188627" y="3593365"/>
                </a:cubicBezTo>
                <a:cubicBezTo>
                  <a:pt x="273898" y="3903608"/>
                  <a:pt x="486170" y="3943522"/>
                  <a:pt x="536970" y="4192079"/>
                </a:cubicBezTo>
                <a:cubicBezTo>
                  <a:pt x="587770" y="4440636"/>
                  <a:pt x="400899" y="4812565"/>
                  <a:pt x="493427" y="5084708"/>
                </a:cubicBezTo>
                <a:cubicBezTo>
                  <a:pt x="585955" y="5356851"/>
                  <a:pt x="776455" y="5707009"/>
                  <a:pt x="1092141" y="5824937"/>
                </a:cubicBezTo>
                <a:cubicBezTo>
                  <a:pt x="1407827" y="5942865"/>
                  <a:pt x="2082741" y="5785022"/>
                  <a:pt x="2387541" y="5792279"/>
                </a:cubicBezTo>
                <a:cubicBezTo>
                  <a:pt x="2692341" y="5799536"/>
                  <a:pt x="2703227" y="5881179"/>
                  <a:pt x="2920941" y="5868479"/>
                </a:cubicBezTo>
                <a:cubicBezTo>
                  <a:pt x="3138655" y="5855779"/>
                  <a:pt x="3399913" y="5788650"/>
                  <a:pt x="3693827" y="5716079"/>
                </a:cubicBezTo>
                <a:cubicBezTo>
                  <a:pt x="3987741" y="5643508"/>
                  <a:pt x="4374184" y="5445751"/>
                  <a:pt x="4684427" y="5433051"/>
                </a:cubicBezTo>
                <a:cubicBezTo>
                  <a:pt x="4994670" y="5420351"/>
                  <a:pt x="5294027" y="5676165"/>
                  <a:pt x="5555284" y="5639879"/>
                </a:cubicBezTo>
                <a:cubicBezTo>
                  <a:pt x="5816541" y="5603593"/>
                  <a:pt x="6063284" y="5364108"/>
                  <a:pt x="6251970" y="5215337"/>
                </a:cubicBezTo>
                <a:cubicBezTo>
                  <a:pt x="6440656" y="5066566"/>
                  <a:pt x="6652928" y="4946823"/>
                  <a:pt x="6687399" y="4747251"/>
                </a:cubicBezTo>
                <a:cubicBezTo>
                  <a:pt x="6721871" y="4547680"/>
                  <a:pt x="6455171" y="4261022"/>
                  <a:pt x="6458799" y="4017908"/>
                </a:cubicBezTo>
                <a:cubicBezTo>
                  <a:pt x="6462428" y="3774794"/>
                  <a:pt x="6594870" y="3613322"/>
                  <a:pt x="6709170" y="3288565"/>
                </a:cubicBezTo>
                <a:cubicBezTo>
                  <a:pt x="6823470" y="2963808"/>
                  <a:pt x="7233499" y="2488465"/>
                  <a:pt x="7144599" y="2069365"/>
                </a:cubicBezTo>
                <a:cubicBezTo>
                  <a:pt x="7055699" y="1650265"/>
                  <a:pt x="6498713" y="1037036"/>
                  <a:pt x="6175770" y="773965"/>
                </a:cubicBezTo>
                <a:cubicBezTo>
                  <a:pt x="5852827" y="510894"/>
                  <a:pt x="5518998" y="619751"/>
                  <a:pt x="5206941" y="490937"/>
                </a:cubicBezTo>
                <a:cubicBezTo>
                  <a:pt x="4894884" y="362123"/>
                  <a:pt x="4706198" y="22850"/>
                  <a:pt x="4303427" y="1079"/>
                </a:cubicBezTo>
                <a:cubicBezTo>
                  <a:pt x="3900656" y="-20692"/>
                  <a:pt x="3205784" y="293179"/>
                  <a:pt x="2790313" y="360308"/>
                </a:cubicBezTo>
                <a:cubicBezTo>
                  <a:pt x="2374842" y="427437"/>
                  <a:pt x="2151685" y="378451"/>
                  <a:pt x="1810599" y="403851"/>
                </a:cubicBezTo>
                <a:cubicBezTo>
                  <a:pt x="1469513" y="429251"/>
                  <a:pt x="1019570" y="180694"/>
                  <a:pt x="722027" y="501822"/>
                </a:cubicBezTo>
                <a:close/>
              </a:path>
            </a:pathLst>
          </a:custGeom>
          <a:solidFill>
            <a:srgbClr val="FDD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AFE2DB"/>
              </a:solidFill>
              <a:effectLst/>
              <a:uLnTx/>
              <a:uFillTx/>
              <a:latin typeface="Calibri" panose="020F0502020204030204"/>
              <a:ea typeface="+mn-ea"/>
              <a:cs typeface="Cordia New" panose="020B0304020202020204" pitchFamily="34" charset="-34"/>
            </a:endParaRPr>
          </a:p>
        </p:txBody>
      </p:sp>
      <p:pic>
        <p:nvPicPr>
          <p:cNvPr id="5" name="Graphic 4">
            <a:extLst>
              <a:ext uri="{FF2B5EF4-FFF2-40B4-BE49-F238E27FC236}">
                <a16:creationId xmlns:a16="http://schemas.microsoft.com/office/drawing/2014/main" id="{1DB0548D-D74D-4FE4-9F03-571EDC4C4E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0692" y="911582"/>
            <a:ext cx="2271946" cy="1064478"/>
          </a:xfrm>
          <a:prstGeom prst="rect">
            <a:avLst/>
          </a:prstGeom>
        </p:spPr>
      </p:pic>
      <p:grpSp>
        <p:nvGrpSpPr>
          <p:cNvPr id="7" name="Graphic 143">
            <a:extLst>
              <a:ext uri="{FF2B5EF4-FFF2-40B4-BE49-F238E27FC236}">
                <a16:creationId xmlns:a16="http://schemas.microsoft.com/office/drawing/2014/main" id="{F097E6BD-8CF4-4113-BA6D-E46347973F2B}"/>
              </a:ext>
            </a:extLst>
          </p:cNvPr>
          <p:cNvGrpSpPr/>
          <p:nvPr/>
        </p:nvGrpSpPr>
        <p:grpSpPr>
          <a:xfrm>
            <a:off x="10783413" y="3639722"/>
            <a:ext cx="1876002" cy="3664187"/>
            <a:chOff x="10445531" y="3270549"/>
            <a:chExt cx="1876002" cy="3664187"/>
          </a:xfrm>
        </p:grpSpPr>
        <p:sp>
          <p:nvSpPr>
            <p:cNvPr id="8" name="Freeform: Shape 7">
              <a:extLst>
                <a:ext uri="{FF2B5EF4-FFF2-40B4-BE49-F238E27FC236}">
                  <a16:creationId xmlns:a16="http://schemas.microsoft.com/office/drawing/2014/main" id="{3B777A7B-050E-404F-996B-BBDF0132104B}"/>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 name="Freeform: Shape 8">
              <a:extLst>
                <a:ext uri="{FF2B5EF4-FFF2-40B4-BE49-F238E27FC236}">
                  <a16:creationId xmlns:a16="http://schemas.microsoft.com/office/drawing/2014/main" id="{849A1115-45E5-4B12-B270-73FEB1007B2C}"/>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 name="Freeform: Shape 9">
              <a:extLst>
                <a:ext uri="{FF2B5EF4-FFF2-40B4-BE49-F238E27FC236}">
                  <a16:creationId xmlns:a16="http://schemas.microsoft.com/office/drawing/2014/main" id="{0D434F93-BD80-4BD7-BE46-271436367037}"/>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 name="Freeform: Shape 10">
              <a:extLst>
                <a:ext uri="{FF2B5EF4-FFF2-40B4-BE49-F238E27FC236}">
                  <a16:creationId xmlns:a16="http://schemas.microsoft.com/office/drawing/2014/main" id="{8EEB31FB-0BF8-4B97-BBD6-CE6F653B2132}"/>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 name="Freeform: Shape 11">
              <a:extLst>
                <a:ext uri="{FF2B5EF4-FFF2-40B4-BE49-F238E27FC236}">
                  <a16:creationId xmlns:a16="http://schemas.microsoft.com/office/drawing/2014/main" id="{E281E77D-57EC-48AB-A586-B3F46BAD6CFD}"/>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 name="Freeform: Shape 12">
              <a:extLst>
                <a:ext uri="{FF2B5EF4-FFF2-40B4-BE49-F238E27FC236}">
                  <a16:creationId xmlns:a16="http://schemas.microsoft.com/office/drawing/2014/main" id="{379D4A5C-7155-4565-9A4A-A4C637033BF1}"/>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 name="Freeform: Shape 13">
              <a:extLst>
                <a:ext uri="{FF2B5EF4-FFF2-40B4-BE49-F238E27FC236}">
                  <a16:creationId xmlns:a16="http://schemas.microsoft.com/office/drawing/2014/main" id="{08301BA0-7743-4C99-9BAF-EBDCF039622E}"/>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 name="Freeform: Shape 14">
              <a:extLst>
                <a:ext uri="{FF2B5EF4-FFF2-40B4-BE49-F238E27FC236}">
                  <a16:creationId xmlns:a16="http://schemas.microsoft.com/office/drawing/2014/main" id="{08746C2D-1145-485B-8539-FDEEAFE9FFF8}"/>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16" name="Graphic 153">
            <a:extLst>
              <a:ext uri="{FF2B5EF4-FFF2-40B4-BE49-F238E27FC236}">
                <a16:creationId xmlns:a16="http://schemas.microsoft.com/office/drawing/2014/main" id="{A81350EC-B2A5-4F73-BD5D-D491D1AFA7A0}"/>
              </a:ext>
            </a:extLst>
          </p:cNvPr>
          <p:cNvGrpSpPr/>
          <p:nvPr/>
        </p:nvGrpSpPr>
        <p:grpSpPr>
          <a:xfrm>
            <a:off x="11328737" y="3265626"/>
            <a:ext cx="1068908" cy="1281259"/>
            <a:chOff x="11161825" y="3187825"/>
            <a:chExt cx="1068908" cy="1281259"/>
          </a:xfrm>
        </p:grpSpPr>
        <p:sp>
          <p:nvSpPr>
            <p:cNvPr id="17" name="Freeform: Shape 16">
              <a:extLst>
                <a:ext uri="{FF2B5EF4-FFF2-40B4-BE49-F238E27FC236}">
                  <a16:creationId xmlns:a16="http://schemas.microsoft.com/office/drawing/2014/main" id="{4B87F291-996B-4D52-BC43-3B3D37BE150F}"/>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8" name="Freeform: Shape 17">
              <a:extLst>
                <a:ext uri="{FF2B5EF4-FFF2-40B4-BE49-F238E27FC236}">
                  <a16:creationId xmlns:a16="http://schemas.microsoft.com/office/drawing/2014/main" id="{854C7A92-F6F6-4A42-BDBF-3F58216B4843}"/>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 name="Freeform: Shape 18">
              <a:extLst>
                <a:ext uri="{FF2B5EF4-FFF2-40B4-BE49-F238E27FC236}">
                  <a16:creationId xmlns:a16="http://schemas.microsoft.com/office/drawing/2014/main" id="{7666B429-3420-45BA-95A4-AE8F21477EAD}"/>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 name="Freeform: Shape 19">
              <a:extLst>
                <a:ext uri="{FF2B5EF4-FFF2-40B4-BE49-F238E27FC236}">
                  <a16:creationId xmlns:a16="http://schemas.microsoft.com/office/drawing/2014/main" id="{1EF4B023-9041-4AB7-BCF7-E65000D3D999}"/>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 name="Freeform: Shape 20">
              <a:extLst>
                <a:ext uri="{FF2B5EF4-FFF2-40B4-BE49-F238E27FC236}">
                  <a16:creationId xmlns:a16="http://schemas.microsoft.com/office/drawing/2014/main" id="{E7E0AF59-F0A1-44CB-80DF-635B003D3B7A}"/>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22" name="Graphic 154">
            <a:extLst>
              <a:ext uri="{FF2B5EF4-FFF2-40B4-BE49-F238E27FC236}">
                <a16:creationId xmlns:a16="http://schemas.microsoft.com/office/drawing/2014/main" id="{F5C53CD7-C260-46A7-9B45-B0D92CF09A3F}"/>
              </a:ext>
            </a:extLst>
          </p:cNvPr>
          <p:cNvGrpSpPr/>
          <p:nvPr/>
        </p:nvGrpSpPr>
        <p:grpSpPr>
          <a:xfrm>
            <a:off x="9613807" y="3721185"/>
            <a:ext cx="1734184" cy="1380521"/>
            <a:chOff x="9167261" y="3475651"/>
            <a:chExt cx="1734184" cy="1380521"/>
          </a:xfrm>
        </p:grpSpPr>
        <p:sp>
          <p:nvSpPr>
            <p:cNvPr id="23" name="Freeform: Shape 22">
              <a:extLst>
                <a:ext uri="{FF2B5EF4-FFF2-40B4-BE49-F238E27FC236}">
                  <a16:creationId xmlns:a16="http://schemas.microsoft.com/office/drawing/2014/main" id="{D242EABD-D5A0-479E-B4C7-FF5E8BD0E3B4}"/>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4" name="Freeform: Shape 23">
              <a:extLst>
                <a:ext uri="{FF2B5EF4-FFF2-40B4-BE49-F238E27FC236}">
                  <a16:creationId xmlns:a16="http://schemas.microsoft.com/office/drawing/2014/main" id="{0C03ED2D-4C71-4EF6-9491-27C28F98B2D2}"/>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5" name="Freeform: Shape 24">
              <a:extLst>
                <a:ext uri="{FF2B5EF4-FFF2-40B4-BE49-F238E27FC236}">
                  <a16:creationId xmlns:a16="http://schemas.microsoft.com/office/drawing/2014/main" id="{5363A67B-16D3-4FE9-A37C-9AAEFAC74442}"/>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6" name="Freeform: Shape 25">
              <a:extLst>
                <a:ext uri="{FF2B5EF4-FFF2-40B4-BE49-F238E27FC236}">
                  <a16:creationId xmlns:a16="http://schemas.microsoft.com/office/drawing/2014/main" id="{20873EAD-D09A-4B08-A1CF-05DDDCE099DB}"/>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7" name="Freeform: Shape 26">
              <a:extLst>
                <a:ext uri="{FF2B5EF4-FFF2-40B4-BE49-F238E27FC236}">
                  <a16:creationId xmlns:a16="http://schemas.microsoft.com/office/drawing/2014/main" id="{5267D73E-BCEE-4DCD-BB19-64C3CA7FB686}"/>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8" name="Freeform: Shape 27">
              <a:extLst>
                <a:ext uri="{FF2B5EF4-FFF2-40B4-BE49-F238E27FC236}">
                  <a16:creationId xmlns:a16="http://schemas.microsoft.com/office/drawing/2014/main" id="{4179633A-53C5-4CCA-A919-17932F294776}"/>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9" name="Freeform: Shape 28">
              <a:extLst>
                <a:ext uri="{FF2B5EF4-FFF2-40B4-BE49-F238E27FC236}">
                  <a16:creationId xmlns:a16="http://schemas.microsoft.com/office/drawing/2014/main" id="{5B63D155-9237-406E-AE44-42A996437C8B}"/>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0" name="Freeform: Shape 29">
              <a:extLst>
                <a:ext uri="{FF2B5EF4-FFF2-40B4-BE49-F238E27FC236}">
                  <a16:creationId xmlns:a16="http://schemas.microsoft.com/office/drawing/2014/main" id="{D63F963E-F6E9-4F8D-A7DD-3C03E3554C01}"/>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1" name="Freeform: Shape 30">
              <a:extLst>
                <a:ext uri="{FF2B5EF4-FFF2-40B4-BE49-F238E27FC236}">
                  <a16:creationId xmlns:a16="http://schemas.microsoft.com/office/drawing/2014/main" id="{D1679CE0-2F27-4BFF-842B-8D115C476B35}"/>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2" name="Freeform: Shape 31">
              <a:extLst>
                <a:ext uri="{FF2B5EF4-FFF2-40B4-BE49-F238E27FC236}">
                  <a16:creationId xmlns:a16="http://schemas.microsoft.com/office/drawing/2014/main" id="{91A8DB31-2C69-4B81-BD9D-C5B7057680FB}"/>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3" name="Freeform: Shape 32">
              <a:extLst>
                <a:ext uri="{FF2B5EF4-FFF2-40B4-BE49-F238E27FC236}">
                  <a16:creationId xmlns:a16="http://schemas.microsoft.com/office/drawing/2014/main" id="{CD8426AA-E701-4AE2-B030-8BB3A1A8A0ED}"/>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4" name="Freeform: Shape 33">
              <a:extLst>
                <a:ext uri="{FF2B5EF4-FFF2-40B4-BE49-F238E27FC236}">
                  <a16:creationId xmlns:a16="http://schemas.microsoft.com/office/drawing/2014/main" id="{5682E26F-5FE2-4C8B-A689-509F75EB666B}"/>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5" name="Freeform: Shape 34">
              <a:extLst>
                <a:ext uri="{FF2B5EF4-FFF2-40B4-BE49-F238E27FC236}">
                  <a16:creationId xmlns:a16="http://schemas.microsoft.com/office/drawing/2014/main" id="{DA5F3FF7-4D4A-4332-9392-94FA95765A53}"/>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6" name="Freeform: Shape 35">
              <a:extLst>
                <a:ext uri="{FF2B5EF4-FFF2-40B4-BE49-F238E27FC236}">
                  <a16:creationId xmlns:a16="http://schemas.microsoft.com/office/drawing/2014/main" id="{7855AD87-3E54-4C7E-9396-FDE87FCD4DCD}"/>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7" name="Freeform: Shape 36">
              <a:extLst>
                <a:ext uri="{FF2B5EF4-FFF2-40B4-BE49-F238E27FC236}">
                  <a16:creationId xmlns:a16="http://schemas.microsoft.com/office/drawing/2014/main" id="{F16326E8-1F53-4462-90A2-66BFED084516}"/>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8" name="Freeform: Shape 37">
              <a:extLst>
                <a:ext uri="{FF2B5EF4-FFF2-40B4-BE49-F238E27FC236}">
                  <a16:creationId xmlns:a16="http://schemas.microsoft.com/office/drawing/2014/main" id="{2257BDAD-9DF9-461B-9F4C-53D891302E0D}"/>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9" name="Freeform: Shape 38">
              <a:extLst>
                <a:ext uri="{FF2B5EF4-FFF2-40B4-BE49-F238E27FC236}">
                  <a16:creationId xmlns:a16="http://schemas.microsoft.com/office/drawing/2014/main" id="{7D3D4129-ED64-4AA8-B6B2-9480E48E7BEC}"/>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0" name="Freeform: Shape 39">
              <a:extLst>
                <a:ext uri="{FF2B5EF4-FFF2-40B4-BE49-F238E27FC236}">
                  <a16:creationId xmlns:a16="http://schemas.microsoft.com/office/drawing/2014/main" id="{8081F44D-6FE4-4D80-B6C4-8D5160374954}"/>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1" name="Freeform: Shape 40">
              <a:extLst>
                <a:ext uri="{FF2B5EF4-FFF2-40B4-BE49-F238E27FC236}">
                  <a16:creationId xmlns:a16="http://schemas.microsoft.com/office/drawing/2014/main" id="{0B483CB3-B7EC-4B9B-9A90-E15D0533E919}"/>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42" name="Graphic 181">
            <a:extLst>
              <a:ext uri="{FF2B5EF4-FFF2-40B4-BE49-F238E27FC236}">
                <a16:creationId xmlns:a16="http://schemas.microsoft.com/office/drawing/2014/main" id="{8D1C9C10-6F92-4AC3-B06A-918063002878}"/>
              </a:ext>
            </a:extLst>
          </p:cNvPr>
          <p:cNvGrpSpPr/>
          <p:nvPr/>
        </p:nvGrpSpPr>
        <p:grpSpPr>
          <a:xfrm>
            <a:off x="9095918" y="258374"/>
            <a:ext cx="3189522" cy="1425943"/>
            <a:chOff x="5558018" y="660645"/>
            <a:chExt cx="3325282" cy="1526875"/>
          </a:xfrm>
        </p:grpSpPr>
        <p:grpSp>
          <p:nvGrpSpPr>
            <p:cNvPr id="43" name="Graphic 181">
              <a:extLst>
                <a:ext uri="{FF2B5EF4-FFF2-40B4-BE49-F238E27FC236}">
                  <a16:creationId xmlns:a16="http://schemas.microsoft.com/office/drawing/2014/main" id="{0D9ADF61-8985-4490-8E40-D14ABE52B224}"/>
                </a:ext>
              </a:extLst>
            </p:cNvPr>
            <p:cNvGrpSpPr/>
            <p:nvPr/>
          </p:nvGrpSpPr>
          <p:grpSpPr>
            <a:xfrm>
              <a:off x="5558018" y="660645"/>
              <a:ext cx="3325282" cy="1526875"/>
              <a:chOff x="5558018" y="660645"/>
              <a:chExt cx="3325282" cy="1526875"/>
            </a:xfrm>
          </p:grpSpPr>
          <p:sp>
            <p:nvSpPr>
              <p:cNvPr id="68" name="Freeform: Shape 67">
                <a:extLst>
                  <a:ext uri="{FF2B5EF4-FFF2-40B4-BE49-F238E27FC236}">
                    <a16:creationId xmlns:a16="http://schemas.microsoft.com/office/drawing/2014/main" id="{35FE65E3-8BD1-49E7-A8D8-43BE3BD3E205}"/>
                  </a:ext>
                </a:extLst>
              </p:cNvPr>
              <p:cNvSpPr/>
              <p:nvPr/>
            </p:nvSpPr>
            <p:spPr>
              <a:xfrm>
                <a:off x="6011999" y="660779"/>
                <a:ext cx="2382377" cy="1260231"/>
              </a:xfrm>
              <a:custGeom>
                <a:avLst/>
                <a:gdLst>
                  <a:gd name="connsiteX0" fmla="*/ 6450 w 2382377"/>
                  <a:gd name="connsiteY0" fmla="*/ 1242400 h 1260231"/>
                  <a:gd name="connsiteX1" fmla="*/ 1170254 w 2382377"/>
                  <a:gd name="connsiteY1" fmla="*/ 193 h 1260231"/>
                  <a:gd name="connsiteX2" fmla="*/ 2379656 w 2382377"/>
                  <a:gd name="connsiteY2" fmla="*/ 1224432 h 1260231"/>
                  <a:gd name="connsiteX3" fmla="*/ 1729151 w 2382377"/>
                  <a:gd name="connsiteY3" fmla="*/ 1228924 h 1260231"/>
                  <a:gd name="connsiteX4" fmla="*/ 1253557 w 2382377"/>
                  <a:gd name="connsiteY4" fmla="*/ 497702 h 1260231"/>
                  <a:gd name="connsiteX5" fmla="*/ 701738 w 2382377"/>
                  <a:gd name="connsiteY5" fmla="*/ 1260231 h 1260231"/>
                  <a:gd name="connsiteX6" fmla="*/ 6450 w 2382377"/>
                  <a:gd name="connsiteY6" fmla="*/ 1242400 h 1260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2377" h="1260231">
                    <a:moveTo>
                      <a:pt x="6450" y="1242400"/>
                    </a:moveTo>
                    <a:cubicBezTo>
                      <a:pt x="6450" y="1242400"/>
                      <a:pt x="-157707" y="18161"/>
                      <a:pt x="1170254" y="193"/>
                    </a:cubicBezTo>
                    <a:cubicBezTo>
                      <a:pt x="2498214" y="-17774"/>
                      <a:pt x="2379656" y="1224432"/>
                      <a:pt x="2379656" y="1224432"/>
                    </a:cubicBezTo>
                    <a:lnTo>
                      <a:pt x="1729151" y="1228924"/>
                    </a:lnTo>
                    <a:cubicBezTo>
                      <a:pt x="1729151" y="1228924"/>
                      <a:pt x="1787410" y="506686"/>
                      <a:pt x="1253557" y="497702"/>
                    </a:cubicBezTo>
                    <a:cubicBezTo>
                      <a:pt x="562762" y="485996"/>
                      <a:pt x="706230" y="1251384"/>
                      <a:pt x="701738" y="1260231"/>
                    </a:cubicBezTo>
                    <a:lnTo>
                      <a:pt x="6450" y="1242400"/>
                    </a:lnTo>
                    <a:close/>
                  </a:path>
                </a:pathLst>
              </a:custGeom>
              <a:solidFill>
                <a:srgbClr val="FFDB69"/>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9" name="Freeform: Shape 68">
                <a:extLst>
                  <a:ext uri="{FF2B5EF4-FFF2-40B4-BE49-F238E27FC236}">
                    <a16:creationId xmlns:a16="http://schemas.microsoft.com/office/drawing/2014/main" id="{6A4BA39A-78BD-4223-84E8-DA2FB4292D07}"/>
                  </a:ext>
                </a:extLst>
              </p:cNvPr>
              <p:cNvSpPr/>
              <p:nvPr/>
            </p:nvSpPr>
            <p:spPr>
              <a:xfrm>
                <a:off x="6011863" y="660645"/>
                <a:ext cx="2382505" cy="1253558"/>
              </a:xfrm>
              <a:custGeom>
                <a:avLst/>
                <a:gdLst>
                  <a:gd name="connsiteX0" fmla="*/ 1170253 w 2382505"/>
                  <a:gd name="connsiteY0" fmla="*/ 190 h 1253558"/>
                  <a:gd name="connsiteX1" fmla="*/ 6450 w 2382505"/>
                  <a:gd name="connsiteY1" fmla="*/ 1242397 h 1253558"/>
                  <a:gd name="connsiteX2" fmla="*/ 497289 w 2382505"/>
                  <a:gd name="connsiteY2" fmla="*/ 1253558 h 1253558"/>
                  <a:gd name="connsiteX3" fmla="*/ 676420 w 2382505"/>
                  <a:gd name="connsiteY3" fmla="*/ 550512 h 1253558"/>
                  <a:gd name="connsiteX4" fmla="*/ 1148203 w 2382505"/>
                  <a:gd name="connsiteY4" fmla="*/ 365257 h 1253558"/>
                  <a:gd name="connsiteX5" fmla="*/ 1632780 w 2382505"/>
                  <a:gd name="connsiteY5" fmla="*/ 515122 h 1253558"/>
                  <a:gd name="connsiteX6" fmla="*/ 1854788 w 2382505"/>
                  <a:gd name="connsiteY6" fmla="*/ 859363 h 1253558"/>
                  <a:gd name="connsiteX7" fmla="*/ 1925569 w 2382505"/>
                  <a:gd name="connsiteY7" fmla="*/ 1227696 h 1253558"/>
                  <a:gd name="connsiteX8" fmla="*/ 2379792 w 2382505"/>
                  <a:gd name="connsiteY8" fmla="*/ 1224566 h 1253558"/>
                  <a:gd name="connsiteX9" fmla="*/ 1170253 w 2382505"/>
                  <a:gd name="connsiteY9" fmla="*/ 190 h 1253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2505" h="1253558">
                    <a:moveTo>
                      <a:pt x="1170253" y="190"/>
                    </a:moveTo>
                    <a:cubicBezTo>
                      <a:pt x="-157707" y="18158"/>
                      <a:pt x="6450" y="1242397"/>
                      <a:pt x="6450" y="1242397"/>
                    </a:cubicBezTo>
                    <a:lnTo>
                      <a:pt x="497289" y="1253558"/>
                    </a:lnTo>
                    <a:cubicBezTo>
                      <a:pt x="477961" y="1001061"/>
                      <a:pt x="491981" y="723654"/>
                      <a:pt x="676420" y="550512"/>
                    </a:cubicBezTo>
                    <a:cubicBezTo>
                      <a:pt x="795522" y="438624"/>
                      <a:pt x="983228" y="378052"/>
                      <a:pt x="1148203" y="365257"/>
                    </a:cubicBezTo>
                    <a:cubicBezTo>
                      <a:pt x="1265808" y="356137"/>
                      <a:pt x="1469848" y="370565"/>
                      <a:pt x="1632780" y="515122"/>
                    </a:cubicBezTo>
                    <a:cubicBezTo>
                      <a:pt x="1784279" y="649606"/>
                      <a:pt x="1812591" y="733318"/>
                      <a:pt x="1854788" y="859363"/>
                    </a:cubicBezTo>
                    <a:cubicBezTo>
                      <a:pt x="1894670" y="978738"/>
                      <a:pt x="1907873" y="1103693"/>
                      <a:pt x="1925569" y="1227696"/>
                    </a:cubicBezTo>
                    <a:lnTo>
                      <a:pt x="2379792" y="1224566"/>
                    </a:lnTo>
                    <a:cubicBezTo>
                      <a:pt x="2379792" y="1224566"/>
                      <a:pt x="2498214" y="-17641"/>
                      <a:pt x="1170253" y="190"/>
                    </a:cubicBezTo>
                    <a:close/>
                  </a:path>
                </a:pathLst>
              </a:custGeom>
              <a:solidFill>
                <a:srgbClr val="BFC462"/>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0" name="Freeform: Shape 69">
                <a:extLst>
                  <a:ext uri="{FF2B5EF4-FFF2-40B4-BE49-F238E27FC236}">
                    <a16:creationId xmlns:a16="http://schemas.microsoft.com/office/drawing/2014/main" id="{1EFA11FC-2459-40BD-A884-67847BCD6FCC}"/>
                  </a:ext>
                </a:extLst>
              </p:cNvPr>
              <p:cNvSpPr/>
              <p:nvPr/>
            </p:nvSpPr>
            <p:spPr>
              <a:xfrm>
                <a:off x="6011863" y="660645"/>
                <a:ext cx="2382421" cy="1249611"/>
              </a:xfrm>
              <a:custGeom>
                <a:avLst/>
                <a:gdLst>
                  <a:gd name="connsiteX0" fmla="*/ 1170253 w 2382421"/>
                  <a:gd name="connsiteY0" fmla="*/ 190 h 1249611"/>
                  <a:gd name="connsiteX1" fmla="*/ 6450 w 2382421"/>
                  <a:gd name="connsiteY1" fmla="*/ 1242397 h 1249611"/>
                  <a:gd name="connsiteX2" fmla="*/ 283449 w 2382421"/>
                  <a:gd name="connsiteY2" fmla="*/ 1249611 h 1249611"/>
                  <a:gd name="connsiteX3" fmla="*/ 424194 w 2382421"/>
                  <a:gd name="connsiteY3" fmla="*/ 620477 h 1249611"/>
                  <a:gd name="connsiteX4" fmla="*/ 906594 w 2382421"/>
                  <a:gd name="connsiteY4" fmla="*/ 255546 h 1249611"/>
                  <a:gd name="connsiteX5" fmla="*/ 1871122 w 2382421"/>
                  <a:gd name="connsiteY5" fmla="*/ 563035 h 1249611"/>
                  <a:gd name="connsiteX6" fmla="*/ 2154790 w 2382421"/>
                  <a:gd name="connsiteY6" fmla="*/ 1226063 h 1249611"/>
                  <a:gd name="connsiteX7" fmla="*/ 2379656 w 2382421"/>
                  <a:gd name="connsiteY7" fmla="*/ 1224566 h 1249611"/>
                  <a:gd name="connsiteX8" fmla="*/ 1170253 w 2382421"/>
                  <a:gd name="connsiteY8" fmla="*/ 190 h 124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421" h="1249611">
                    <a:moveTo>
                      <a:pt x="1170253" y="190"/>
                    </a:moveTo>
                    <a:cubicBezTo>
                      <a:pt x="-157707" y="18158"/>
                      <a:pt x="6450" y="1242397"/>
                      <a:pt x="6450" y="1242397"/>
                    </a:cubicBezTo>
                    <a:lnTo>
                      <a:pt x="283449" y="1249611"/>
                    </a:lnTo>
                    <a:cubicBezTo>
                      <a:pt x="287260" y="1033457"/>
                      <a:pt x="315028" y="810497"/>
                      <a:pt x="424194" y="620477"/>
                    </a:cubicBezTo>
                    <a:cubicBezTo>
                      <a:pt x="531046" y="434677"/>
                      <a:pt x="696429" y="303868"/>
                      <a:pt x="906594" y="255546"/>
                    </a:cubicBezTo>
                    <a:cubicBezTo>
                      <a:pt x="1256824" y="174965"/>
                      <a:pt x="1634005" y="290937"/>
                      <a:pt x="1871122" y="563035"/>
                    </a:cubicBezTo>
                    <a:cubicBezTo>
                      <a:pt x="2033510" y="749380"/>
                      <a:pt x="2126342" y="983366"/>
                      <a:pt x="2154790" y="1226063"/>
                    </a:cubicBezTo>
                    <a:lnTo>
                      <a:pt x="2379656" y="1224566"/>
                    </a:lnTo>
                    <a:cubicBezTo>
                      <a:pt x="2379792" y="1224566"/>
                      <a:pt x="2498214" y="-17641"/>
                      <a:pt x="1170253" y="190"/>
                    </a:cubicBezTo>
                    <a:close/>
                  </a:path>
                </a:pathLst>
              </a:custGeom>
              <a:solidFill>
                <a:srgbClr val="67BAB4"/>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1" name="Freeform: Shape 70">
                <a:extLst>
                  <a:ext uri="{FF2B5EF4-FFF2-40B4-BE49-F238E27FC236}">
                    <a16:creationId xmlns:a16="http://schemas.microsoft.com/office/drawing/2014/main" id="{72A7E38A-6C7D-4326-92DA-5F51BD1540A5}"/>
                  </a:ext>
                </a:extLst>
              </p:cNvPr>
              <p:cNvSpPr/>
              <p:nvPr/>
            </p:nvSpPr>
            <p:spPr>
              <a:xfrm>
                <a:off x="6011863" y="660645"/>
                <a:ext cx="2382338" cy="1246752"/>
              </a:xfrm>
              <a:custGeom>
                <a:avLst/>
                <a:gdLst>
                  <a:gd name="connsiteX0" fmla="*/ 1170253 w 2382338"/>
                  <a:gd name="connsiteY0" fmla="*/ 190 h 1246752"/>
                  <a:gd name="connsiteX1" fmla="*/ 6450 w 2382338"/>
                  <a:gd name="connsiteY1" fmla="*/ 1242397 h 1246752"/>
                  <a:gd name="connsiteX2" fmla="*/ 177278 w 2382338"/>
                  <a:gd name="connsiteY2" fmla="*/ 1246753 h 1246752"/>
                  <a:gd name="connsiteX3" fmla="*/ 440937 w 2382338"/>
                  <a:gd name="connsiteY3" fmla="*/ 370974 h 1246752"/>
                  <a:gd name="connsiteX4" fmla="*/ 1187132 w 2382338"/>
                  <a:gd name="connsiteY4" fmla="*/ 116434 h 1246752"/>
                  <a:gd name="connsiteX5" fmla="*/ 2048347 w 2382338"/>
                  <a:gd name="connsiteY5" fmla="*/ 549151 h 1246752"/>
                  <a:gd name="connsiteX6" fmla="*/ 2278385 w 2382338"/>
                  <a:gd name="connsiteY6" fmla="*/ 1225110 h 1246752"/>
                  <a:gd name="connsiteX7" fmla="*/ 2379520 w 2382338"/>
                  <a:gd name="connsiteY7" fmla="*/ 1224429 h 1246752"/>
                  <a:gd name="connsiteX8" fmla="*/ 1170253 w 2382338"/>
                  <a:gd name="connsiteY8" fmla="*/ 190 h 1246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338" h="1246752">
                    <a:moveTo>
                      <a:pt x="1170253" y="190"/>
                    </a:moveTo>
                    <a:cubicBezTo>
                      <a:pt x="-157707" y="18158"/>
                      <a:pt x="6450" y="1242397"/>
                      <a:pt x="6450" y="1242397"/>
                    </a:cubicBezTo>
                    <a:lnTo>
                      <a:pt x="177278" y="1246753"/>
                    </a:lnTo>
                    <a:cubicBezTo>
                      <a:pt x="191978" y="938447"/>
                      <a:pt x="207223" y="601284"/>
                      <a:pt x="440937" y="370974"/>
                    </a:cubicBezTo>
                    <a:cubicBezTo>
                      <a:pt x="632998" y="181907"/>
                      <a:pt x="924562" y="112215"/>
                      <a:pt x="1187132" y="116434"/>
                    </a:cubicBezTo>
                    <a:cubicBezTo>
                      <a:pt x="1525928" y="121879"/>
                      <a:pt x="1850568" y="267661"/>
                      <a:pt x="2048347" y="549151"/>
                    </a:cubicBezTo>
                    <a:cubicBezTo>
                      <a:pt x="2187731" y="747610"/>
                      <a:pt x="2256198" y="984455"/>
                      <a:pt x="2278385" y="1225110"/>
                    </a:cubicBezTo>
                    <a:lnTo>
                      <a:pt x="2379520" y="1224429"/>
                    </a:lnTo>
                    <a:cubicBezTo>
                      <a:pt x="2379792" y="1224566"/>
                      <a:pt x="2498214" y="-17641"/>
                      <a:pt x="1170253" y="190"/>
                    </a:cubicBezTo>
                    <a:close/>
                  </a:path>
                </a:pathLst>
              </a:custGeom>
              <a:solidFill>
                <a:srgbClr val="FF8888"/>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2" name="Freeform: Shape 71">
                <a:extLst>
                  <a:ext uri="{FF2B5EF4-FFF2-40B4-BE49-F238E27FC236}">
                    <a16:creationId xmlns:a16="http://schemas.microsoft.com/office/drawing/2014/main" id="{EF3C2F54-30B0-461A-B943-7BC56196D8BF}"/>
                  </a:ext>
                </a:extLst>
              </p:cNvPr>
              <p:cNvSpPr/>
              <p:nvPr/>
            </p:nvSpPr>
            <p:spPr>
              <a:xfrm>
                <a:off x="5558018" y="1483412"/>
                <a:ext cx="1512471" cy="704109"/>
              </a:xfrm>
              <a:custGeom>
                <a:avLst/>
                <a:gdLst>
                  <a:gd name="connsiteX0" fmla="*/ 928131 w 1512471"/>
                  <a:gd name="connsiteY0" fmla="*/ 695813 h 704109"/>
                  <a:gd name="connsiteX1" fmla="*/ 263878 w 1512471"/>
                  <a:gd name="connsiteY1" fmla="*/ 703027 h 704109"/>
                  <a:gd name="connsiteX2" fmla="*/ 14783 w 1512471"/>
                  <a:gd name="connsiteY2" fmla="*/ 617001 h 704109"/>
                  <a:gd name="connsiteX3" fmla="*/ 191328 w 1512471"/>
                  <a:gd name="connsiteY3" fmla="*/ 427661 h 704109"/>
                  <a:gd name="connsiteX4" fmla="*/ 259931 w 1512471"/>
                  <a:gd name="connsiteY4" fmla="*/ 90363 h 704109"/>
                  <a:gd name="connsiteX5" fmla="*/ 594779 w 1512471"/>
                  <a:gd name="connsiteY5" fmla="*/ 225799 h 704109"/>
                  <a:gd name="connsiteX6" fmla="*/ 875453 w 1512471"/>
                  <a:gd name="connsiteY6" fmla="*/ 4200 h 704109"/>
                  <a:gd name="connsiteX7" fmla="*/ 1019057 w 1512471"/>
                  <a:gd name="connsiteY7" fmla="*/ 307878 h 704109"/>
                  <a:gd name="connsiteX8" fmla="*/ 1253315 w 1512471"/>
                  <a:gd name="connsiteY8" fmla="*/ 233830 h 704109"/>
                  <a:gd name="connsiteX9" fmla="*/ 1250184 w 1512471"/>
                  <a:gd name="connsiteY9" fmla="*/ 465366 h 704109"/>
                  <a:gd name="connsiteX10" fmla="*/ 1475867 w 1512471"/>
                  <a:gd name="connsiteY10" fmla="*/ 488914 h 704109"/>
                  <a:gd name="connsiteX11" fmla="*/ 1475459 w 1512471"/>
                  <a:gd name="connsiteY11" fmla="*/ 643271 h 704109"/>
                  <a:gd name="connsiteX12" fmla="*/ 928131 w 1512471"/>
                  <a:gd name="connsiteY12" fmla="*/ 695813 h 7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12471" h="704109">
                    <a:moveTo>
                      <a:pt x="928131" y="695813"/>
                    </a:moveTo>
                    <a:cubicBezTo>
                      <a:pt x="747639" y="704796"/>
                      <a:pt x="443961" y="704252"/>
                      <a:pt x="263878" y="703027"/>
                    </a:cubicBezTo>
                    <a:cubicBezTo>
                      <a:pt x="186836" y="700304"/>
                      <a:pt x="58205" y="695677"/>
                      <a:pt x="14783" y="617001"/>
                    </a:cubicBezTo>
                    <a:cubicBezTo>
                      <a:pt x="-47831" y="496401"/>
                      <a:pt x="103260" y="445221"/>
                      <a:pt x="191328" y="427661"/>
                    </a:cubicBezTo>
                    <a:cubicBezTo>
                      <a:pt x="154440" y="308014"/>
                      <a:pt x="108160" y="162233"/>
                      <a:pt x="259931" y="90363"/>
                    </a:cubicBezTo>
                    <a:cubicBezTo>
                      <a:pt x="396184" y="23121"/>
                      <a:pt x="515831" y="130381"/>
                      <a:pt x="594779" y="225799"/>
                    </a:cubicBezTo>
                    <a:cubicBezTo>
                      <a:pt x="644871" y="119492"/>
                      <a:pt x="732394" y="-26698"/>
                      <a:pt x="875453" y="4200"/>
                    </a:cubicBezTo>
                    <a:cubicBezTo>
                      <a:pt x="1008168" y="34691"/>
                      <a:pt x="1023005" y="194765"/>
                      <a:pt x="1019057" y="307878"/>
                    </a:cubicBezTo>
                    <a:cubicBezTo>
                      <a:pt x="1082760" y="253567"/>
                      <a:pt x="1167697" y="179383"/>
                      <a:pt x="1253315" y="233830"/>
                    </a:cubicBezTo>
                    <a:cubicBezTo>
                      <a:pt x="1353906" y="299167"/>
                      <a:pt x="1283805" y="389276"/>
                      <a:pt x="1250184" y="465366"/>
                    </a:cubicBezTo>
                    <a:cubicBezTo>
                      <a:pt x="1321918" y="473125"/>
                      <a:pt x="1415975" y="435284"/>
                      <a:pt x="1475867" y="488914"/>
                    </a:cubicBezTo>
                    <a:cubicBezTo>
                      <a:pt x="1525822" y="531927"/>
                      <a:pt x="1523644" y="593589"/>
                      <a:pt x="1475459" y="643271"/>
                    </a:cubicBezTo>
                    <a:cubicBezTo>
                      <a:pt x="1395558" y="722764"/>
                      <a:pt x="1035936" y="704796"/>
                      <a:pt x="928131" y="695813"/>
                    </a:cubicBezTo>
                  </a:path>
                </a:pathLst>
              </a:custGeom>
              <a:solidFill>
                <a:srgbClr val="F0FFFC"/>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3" name="Freeform: Shape 72">
                <a:extLst>
                  <a:ext uri="{FF2B5EF4-FFF2-40B4-BE49-F238E27FC236}">
                    <a16:creationId xmlns:a16="http://schemas.microsoft.com/office/drawing/2014/main" id="{AF7A6D3B-2D76-431A-8FA8-F5547064C610}"/>
                  </a:ext>
                </a:extLst>
              </p:cNvPr>
              <p:cNvSpPr/>
              <p:nvPr/>
            </p:nvSpPr>
            <p:spPr>
              <a:xfrm>
                <a:off x="7370828" y="1483412"/>
                <a:ext cx="1512471" cy="704109"/>
              </a:xfrm>
              <a:custGeom>
                <a:avLst/>
                <a:gdLst>
                  <a:gd name="connsiteX0" fmla="*/ 928131 w 1512471"/>
                  <a:gd name="connsiteY0" fmla="*/ 695813 h 704109"/>
                  <a:gd name="connsiteX1" fmla="*/ 263878 w 1512471"/>
                  <a:gd name="connsiteY1" fmla="*/ 703027 h 704109"/>
                  <a:gd name="connsiteX2" fmla="*/ 14783 w 1512471"/>
                  <a:gd name="connsiteY2" fmla="*/ 617001 h 704109"/>
                  <a:gd name="connsiteX3" fmla="*/ 191328 w 1512471"/>
                  <a:gd name="connsiteY3" fmla="*/ 427661 h 704109"/>
                  <a:gd name="connsiteX4" fmla="*/ 259931 w 1512471"/>
                  <a:gd name="connsiteY4" fmla="*/ 90363 h 704109"/>
                  <a:gd name="connsiteX5" fmla="*/ 594779 w 1512471"/>
                  <a:gd name="connsiteY5" fmla="*/ 225799 h 704109"/>
                  <a:gd name="connsiteX6" fmla="*/ 875453 w 1512471"/>
                  <a:gd name="connsiteY6" fmla="*/ 4200 h 704109"/>
                  <a:gd name="connsiteX7" fmla="*/ 1019057 w 1512471"/>
                  <a:gd name="connsiteY7" fmla="*/ 307878 h 704109"/>
                  <a:gd name="connsiteX8" fmla="*/ 1253315 w 1512471"/>
                  <a:gd name="connsiteY8" fmla="*/ 233830 h 704109"/>
                  <a:gd name="connsiteX9" fmla="*/ 1250184 w 1512471"/>
                  <a:gd name="connsiteY9" fmla="*/ 465366 h 704109"/>
                  <a:gd name="connsiteX10" fmla="*/ 1475867 w 1512471"/>
                  <a:gd name="connsiteY10" fmla="*/ 488914 h 704109"/>
                  <a:gd name="connsiteX11" fmla="*/ 1475459 w 1512471"/>
                  <a:gd name="connsiteY11" fmla="*/ 643271 h 704109"/>
                  <a:gd name="connsiteX12" fmla="*/ 928131 w 1512471"/>
                  <a:gd name="connsiteY12" fmla="*/ 695813 h 704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12471" h="704109">
                    <a:moveTo>
                      <a:pt x="928131" y="695813"/>
                    </a:moveTo>
                    <a:cubicBezTo>
                      <a:pt x="747639" y="704796"/>
                      <a:pt x="443961" y="704252"/>
                      <a:pt x="263878" y="703027"/>
                    </a:cubicBezTo>
                    <a:cubicBezTo>
                      <a:pt x="186836" y="700304"/>
                      <a:pt x="58341" y="695677"/>
                      <a:pt x="14783" y="617001"/>
                    </a:cubicBezTo>
                    <a:cubicBezTo>
                      <a:pt x="-47831" y="496401"/>
                      <a:pt x="103260" y="445221"/>
                      <a:pt x="191328" y="427661"/>
                    </a:cubicBezTo>
                    <a:cubicBezTo>
                      <a:pt x="154440" y="308014"/>
                      <a:pt x="108160" y="162233"/>
                      <a:pt x="259931" y="90363"/>
                    </a:cubicBezTo>
                    <a:cubicBezTo>
                      <a:pt x="396184" y="23121"/>
                      <a:pt x="515831" y="130381"/>
                      <a:pt x="594779" y="225799"/>
                    </a:cubicBezTo>
                    <a:cubicBezTo>
                      <a:pt x="644871" y="119492"/>
                      <a:pt x="732394" y="-26698"/>
                      <a:pt x="875453" y="4200"/>
                    </a:cubicBezTo>
                    <a:cubicBezTo>
                      <a:pt x="1008168" y="34691"/>
                      <a:pt x="1023005" y="194765"/>
                      <a:pt x="1019057" y="307878"/>
                    </a:cubicBezTo>
                    <a:cubicBezTo>
                      <a:pt x="1082760" y="253567"/>
                      <a:pt x="1167697" y="179383"/>
                      <a:pt x="1253315" y="233830"/>
                    </a:cubicBezTo>
                    <a:cubicBezTo>
                      <a:pt x="1353906" y="299167"/>
                      <a:pt x="1283805" y="389276"/>
                      <a:pt x="1250184" y="465366"/>
                    </a:cubicBezTo>
                    <a:cubicBezTo>
                      <a:pt x="1321918" y="473125"/>
                      <a:pt x="1415975" y="435284"/>
                      <a:pt x="1475867" y="488914"/>
                    </a:cubicBezTo>
                    <a:cubicBezTo>
                      <a:pt x="1525822" y="531927"/>
                      <a:pt x="1523644" y="593589"/>
                      <a:pt x="1475459" y="643271"/>
                    </a:cubicBezTo>
                    <a:cubicBezTo>
                      <a:pt x="1395558" y="722764"/>
                      <a:pt x="1035936" y="704796"/>
                      <a:pt x="928131" y="695813"/>
                    </a:cubicBezTo>
                  </a:path>
                </a:pathLst>
              </a:custGeom>
              <a:solidFill>
                <a:srgbClr val="F0FFFC"/>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sp>
          <p:nvSpPr>
            <p:cNvPr id="44" name="Freeform: Shape 43">
              <a:extLst>
                <a:ext uri="{FF2B5EF4-FFF2-40B4-BE49-F238E27FC236}">
                  <a16:creationId xmlns:a16="http://schemas.microsoft.com/office/drawing/2014/main" id="{D48F2827-13A3-4274-A8CC-6C0F04D35195}"/>
                </a:ext>
              </a:extLst>
            </p:cNvPr>
            <p:cNvSpPr/>
            <p:nvPr/>
          </p:nvSpPr>
          <p:spPr>
            <a:xfrm>
              <a:off x="6223372" y="1240623"/>
              <a:ext cx="114313" cy="108947"/>
            </a:xfrm>
            <a:custGeom>
              <a:avLst/>
              <a:gdLst>
                <a:gd name="connsiteX0" fmla="*/ 111958 w 114313"/>
                <a:gd name="connsiteY0" fmla="*/ 61325 h 108947"/>
                <a:gd name="connsiteX1" fmla="*/ 87321 w 114313"/>
                <a:gd name="connsiteY1" fmla="*/ 41180 h 108947"/>
                <a:gd name="connsiteX2" fmla="*/ 99436 w 114313"/>
                <a:gd name="connsiteY2" fmla="*/ 10553 h 108947"/>
                <a:gd name="connsiteX3" fmla="*/ 88138 w 114313"/>
                <a:gd name="connsiteY3" fmla="*/ 1842 h 108947"/>
                <a:gd name="connsiteX4" fmla="*/ 61595 w 114313"/>
                <a:gd name="connsiteY4" fmla="*/ 18993 h 108947"/>
                <a:gd name="connsiteX5" fmla="*/ 33555 w 114313"/>
                <a:gd name="connsiteY5" fmla="*/ 345 h 108947"/>
                <a:gd name="connsiteX6" fmla="*/ 24163 w 114313"/>
                <a:gd name="connsiteY6" fmla="*/ 5653 h 108947"/>
                <a:gd name="connsiteX7" fmla="*/ 25524 w 114313"/>
                <a:gd name="connsiteY7" fmla="*/ 41996 h 108947"/>
                <a:gd name="connsiteX8" fmla="*/ 2384 w 114313"/>
                <a:gd name="connsiteY8" fmla="*/ 59011 h 108947"/>
                <a:gd name="connsiteX9" fmla="*/ 7829 w 114313"/>
                <a:gd name="connsiteY9" fmla="*/ 72078 h 108947"/>
                <a:gd name="connsiteX10" fmla="*/ 33555 w 114313"/>
                <a:gd name="connsiteY10" fmla="*/ 74120 h 108947"/>
                <a:gd name="connsiteX11" fmla="*/ 34099 w 114313"/>
                <a:gd name="connsiteY11" fmla="*/ 76026 h 108947"/>
                <a:gd name="connsiteX12" fmla="*/ 40225 w 114313"/>
                <a:gd name="connsiteY12" fmla="*/ 98485 h 108947"/>
                <a:gd name="connsiteX13" fmla="*/ 40225 w 114313"/>
                <a:gd name="connsiteY13" fmla="*/ 98621 h 108947"/>
                <a:gd name="connsiteX14" fmla="*/ 42130 w 114313"/>
                <a:gd name="connsiteY14" fmla="*/ 102160 h 108947"/>
                <a:gd name="connsiteX15" fmla="*/ 45261 w 114313"/>
                <a:gd name="connsiteY15" fmla="*/ 106652 h 108947"/>
                <a:gd name="connsiteX16" fmla="*/ 57239 w 114313"/>
                <a:gd name="connsiteY16" fmla="*/ 105155 h 108947"/>
                <a:gd name="connsiteX17" fmla="*/ 73165 w 114313"/>
                <a:gd name="connsiteY17" fmla="*/ 75481 h 108947"/>
                <a:gd name="connsiteX18" fmla="*/ 106650 w 114313"/>
                <a:gd name="connsiteY18" fmla="*/ 74528 h 108947"/>
                <a:gd name="connsiteX19" fmla="*/ 111958 w 114313"/>
                <a:gd name="connsiteY19" fmla="*/ 61325 h 10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3" h="108947">
                  <a:moveTo>
                    <a:pt x="111958" y="61325"/>
                  </a:moveTo>
                  <a:cubicBezTo>
                    <a:pt x="104064" y="54247"/>
                    <a:pt x="95624" y="47713"/>
                    <a:pt x="87321" y="41180"/>
                  </a:cubicBezTo>
                  <a:cubicBezTo>
                    <a:pt x="91269" y="30971"/>
                    <a:pt x="95216" y="20762"/>
                    <a:pt x="99436" y="10553"/>
                  </a:cubicBezTo>
                  <a:cubicBezTo>
                    <a:pt x="102158" y="4020"/>
                    <a:pt x="93447" y="-1017"/>
                    <a:pt x="88138" y="1842"/>
                  </a:cubicBezTo>
                  <a:cubicBezTo>
                    <a:pt x="78882" y="7014"/>
                    <a:pt x="70170" y="13003"/>
                    <a:pt x="61595" y="18993"/>
                  </a:cubicBezTo>
                  <a:cubicBezTo>
                    <a:pt x="53156" y="11370"/>
                    <a:pt x="44580" y="4428"/>
                    <a:pt x="33555" y="345"/>
                  </a:cubicBezTo>
                  <a:cubicBezTo>
                    <a:pt x="30016" y="-1017"/>
                    <a:pt x="24707" y="1842"/>
                    <a:pt x="24163" y="5653"/>
                  </a:cubicBezTo>
                  <a:cubicBezTo>
                    <a:pt x="22529" y="17904"/>
                    <a:pt x="23346" y="30018"/>
                    <a:pt x="25524" y="41996"/>
                  </a:cubicBezTo>
                  <a:cubicBezTo>
                    <a:pt x="17493" y="47169"/>
                    <a:pt x="9598" y="52614"/>
                    <a:pt x="2384" y="59011"/>
                  </a:cubicBezTo>
                  <a:cubicBezTo>
                    <a:pt x="-3061" y="63911"/>
                    <a:pt x="1703" y="71534"/>
                    <a:pt x="7829" y="72078"/>
                  </a:cubicBezTo>
                  <a:cubicBezTo>
                    <a:pt x="16404" y="72895"/>
                    <a:pt x="24980" y="73576"/>
                    <a:pt x="33555" y="74120"/>
                  </a:cubicBezTo>
                  <a:cubicBezTo>
                    <a:pt x="33691" y="74801"/>
                    <a:pt x="33963" y="75481"/>
                    <a:pt x="34099" y="76026"/>
                  </a:cubicBezTo>
                  <a:cubicBezTo>
                    <a:pt x="35052" y="83921"/>
                    <a:pt x="36822" y="91543"/>
                    <a:pt x="40225" y="98485"/>
                  </a:cubicBezTo>
                  <a:cubicBezTo>
                    <a:pt x="40225" y="98485"/>
                    <a:pt x="40225" y="98621"/>
                    <a:pt x="40225" y="98621"/>
                  </a:cubicBezTo>
                  <a:cubicBezTo>
                    <a:pt x="40633" y="100118"/>
                    <a:pt x="41314" y="101207"/>
                    <a:pt x="42130" y="102160"/>
                  </a:cubicBezTo>
                  <a:cubicBezTo>
                    <a:pt x="43083" y="103658"/>
                    <a:pt x="44036" y="105155"/>
                    <a:pt x="45261" y="106652"/>
                  </a:cubicBezTo>
                  <a:cubicBezTo>
                    <a:pt x="48392" y="110736"/>
                    <a:pt x="54925" y="108830"/>
                    <a:pt x="57239" y="105155"/>
                  </a:cubicBezTo>
                  <a:cubicBezTo>
                    <a:pt x="63365" y="95627"/>
                    <a:pt x="68537" y="85690"/>
                    <a:pt x="73165" y="75481"/>
                  </a:cubicBezTo>
                  <a:cubicBezTo>
                    <a:pt x="84327" y="75481"/>
                    <a:pt x="95488" y="75209"/>
                    <a:pt x="106650" y="74528"/>
                  </a:cubicBezTo>
                  <a:cubicBezTo>
                    <a:pt x="112775" y="73984"/>
                    <a:pt x="117267" y="66089"/>
                    <a:pt x="111958" y="61325"/>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5" name="Freeform: Shape 44">
              <a:extLst>
                <a:ext uri="{FF2B5EF4-FFF2-40B4-BE49-F238E27FC236}">
                  <a16:creationId xmlns:a16="http://schemas.microsoft.com/office/drawing/2014/main" id="{60D7E274-1CB8-4AB0-AE97-FD307FA25D0F}"/>
                </a:ext>
              </a:extLst>
            </p:cNvPr>
            <p:cNvSpPr/>
            <p:nvPr/>
          </p:nvSpPr>
          <p:spPr>
            <a:xfrm>
              <a:off x="6643294" y="1161675"/>
              <a:ext cx="114313" cy="108947"/>
            </a:xfrm>
            <a:custGeom>
              <a:avLst/>
              <a:gdLst>
                <a:gd name="connsiteX0" fmla="*/ 111958 w 114313"/>
                <a:gd name="connsiteY0" fmla="*/ 61325 h 108947"/>
                <a:gd name="connsiteX1" fmla="*/ 87321 w 114313"/>
                <a:gd name="connsiteY1" fmla="*/ 41180 h 108947"/>
                <a:gd name="connsiteX2" fmla="*/ 99436 w 114313"/>
                <a:gd name="connsiteY2" fmla="*/ 10553 h 108947"/>
                <a:gd name="connsiteX3" fmla="*/ 88138 w 114313"/>
                <a:gd name="connsiteY3" fmla="*/ 1842 h 108947"/>
                <a:gd name="connsiteX4" fmla="*/ 61595 w 114313"/>
                <a:gd name="connsiteY4" fmla="*/ 18993 h 108947"/>
                <a:gd name="connsiteX5" fmla="*/ 33555 w 114313"/>
                <a:gd name="connsiteY5" fmla="*/ 345 h 108947"/>
                <a:gd name="connsiteX6" fmla="*/ 24163 w 114313"/>
                <a:gd name="connsiteY6" fmla="*/ 5653 h 108947"/>
                <a:gd name="connsiteX7" fmla="*/ 25524 w 114313"/>
                <a:gd name="connsiteY7" fmla="*/ 41996 h 108947"/>
                <a:gd name="connsiteX8" fmla="*/ 2384 w 114313"/>
                <a:gd name="connsiteY8" fmla="*/ 59011 h 108947"/>
                <a:gd name="connsiteX9" fmla="*/ 7829 w 114313"/>
                <a:gd name="connsiteY9" fmla="*/ 72078 h 108947"/>
                <a:gd name="connsiteX10" fmla="*/ 33555 w 114313"/>
                <a:gd name="connsiteY10" fmla="*/ 74120 h 108947"/>
                <a:gd name="connsiteX11" fmla="*/ 34099 w 114313"/>
                <a:gd name="connsiteY11" fmla="*/ 76026 h 108947"/>
                <a:gd name="connsiteX12" fmla="*/ 40225 w 114313"/>
                <a:gd name="connsiteY12" fmla="*/ 98485 h 108947"/>
                <a:gd name="connsiteX13" fmla="*/ 40225 w 114313"/>
                <a:gd name="connsiteY13" fmla="*/ 98621 h 108947"/>
                <a:gd name="connsiteX14" fmla="*/ 42130 w 114313"/>
                <a:gd name="connsiteY14" fmla="*/ 102160 h 108947"/>
                <a:gd name="connsiteX15" fmla="*/ 45261 w 114313"/>
                <a:gd name="connsiteY15" fmla="*/ 106652 h 108947"/>
                <a:gd name="connsiteX16" fmla="*/ 57239 w 114313"/>
                <a:gd name="connsiteY16" fmla="*/ 105155 h 108947"/>
                <a:gd name="connsiteX17" fmla="*/ 73165 w 114313"/>
                <a:gd name="connsiteY17" fmla="*/ 75481 h 108947"/>
                <a:gd name="connsiteX18" fmla="*/ 106650 w 114313"/>
                <a:gd name="connsiteY18" fmla="*/ 74528 h 108947"/>
                <a:gd name="connsiteX19" fmla="*/ 111958 w 114313"/>
                <a:gd name="connsiteY19" fmla="*/ 61325 h 10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3" h="108947">
                  <a:moveTo>
                    <a:pt x="111958" y="61325"/>
                  </a:moveTo>
                  <a:cubicBezTo>
                    <a:pt x="104064" y="54247"/>
                    <a:pt x="95624" y="47713"/>
                    <a:pt x="87321" y="41180"/>
                  </a:cubicBezTo>
                  <a:cubicBezTo>
                    <a:pt x="91269" y="30971"/>
                    <a:pt x="95216" y="20762"/>
                    <a:pt x="99436" y="10553"/>
                  </a:cubicBezTo>
                  <a:cubicBezTo>
                    <a:pt x="102158" y="4020"/>
                    <a:pt x="93447" y="-1017"/>
                    <a:pt x="88138" y="1842"/>
                  </a:cubicBezTo>
                  <a:cubicBezTo>
                    <a:pt x="78882" y="7014"/>
                    <a:pt x="70307" y="13003"/>
                    <a:pt x="61595" y="18993"/>
                  </a:cubicBezTo>
                  <a:cubicBezTo>
                    <a:pt x="53156" y="11370"/>
                    <a:pt x="44580" y="4428"/>
                    <a:pt x="33555" y="345"/>
                  </a:cubicBezTo>
                  <a:cubicBezTo>
                    <a:pt x="30016" y="-1017"/>
                    <a:pt x="24707" y="1842"/>
                    <a:pt x="24163" y="5653"/>
                  </a:cubicBezTo>
                  <a:cubicBezTo>
                    <a:pt x="22529" y="17904"/>
                    <a:pt x="23346" y="30018"/>
                    <a:pt x="25524" y="41996"/>
                  </a:cubicBezTo>
                  <a:cubicBezTo>
                    <a:pt x="17493" y="47169"/>
                    <a:pt x="9598" y="52614"/>
                    <a:pt x="2384" y="59011"/>
                  </a:cubicBezTo>
                  <a:cubicBezTo>
                    <a:pt x="-3061" y="63911"/>
                    <a:pt x="1703" y="71534"/>
                    <a:pt x="7829" y="72078"/>
                  </a:cubicBezTo>
                  <a:cubicBezTo>
                    <a:pt x="16404" y="72895"/>
                    <a:pt x="24980" y="73576"/>
                    <a:pt x="33555" y="74120"/>
                  </a:cubicBezTo>
                  <a:cubicBezTo>
                    <a:pt x="33691" y="74801"/>
                    <a:pt x="33963" y="75481"/>
                    <a:pt x="34099" y="76026"/>
                  </a:cubicBezTo>
                  <a:cubicBezTo>
                    <a:pt x="34916" y="83921"/>
                    <a:pt x="36822" y="91543"/>
                    <a:pt x="40225" y="98485"/>
                  </a:cubicBezTo>
                  <a:cubicBezTo>
                    <a:pt x="40225" y="98485"/>
                    <a:pt x="40225" y="98621"/>
                    <a:pt x="40225" y="98621"/>
                  </a:cubicBezTo>
                  <a:cubicBezTo>
                    <a:pt x="40633" y="100118"/>
                    <a:pt x="41314" y="101207"/>
                    <a:pt x="42130" y="102160"/>
                  </a:cubicBezTo>
                  <a:cubicBezTo>
                    <a:pt x="43083" y="103658"/>
                    <a:pt x="44036" y="105155"/>
                    <a:pt x="45261" y="106652"/>
                  </a:cubicBezTo>
                  <a:cubicBezTo>
                    <a:pt x="48392" y="110736"/>
                    <a:pt x="54925" y="108830"/>
                    <a:pt x="57239" y="105155"/>
                  </a:cubicBezTo>
                  <a:cubicBezTo>
                    <a:pt x="63365" y="95627"/>
                    <a:pt x="68401" y="85690"/>
                    <a:pt x="73165" y="75481"/>
                  </a:cubicBezTo>
                  <a:cubicBezTo>
                    <a:pt x="84327" y="75481"/>
                    <a:pt x="95488" y="75209"/>
                    <a:pt x="106650" y="74528"/>
                  </a:cubicBezTo>
                  <a:cubicBezTo>
                    <a:pt x="112775" y="73984"/>
                    <a:pt x="117267" y="66089"/>
                    <a:pt x="111958" y="61325"/>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6" name="Freeform: Shape 45">
              <a:extLst>
                <a:ext uri="{FF2B5EF4-FFF2-40B4-BE49-F238E27FC236}">
                  <a16:creationId xmlns:a16="http://schemas.microsoft.com/office/drawing/2014/main" id="{6A43BA8B-3A88-4A5C-871A-728C2D33BE38}"/>
                </a:ext>
              </a:extLst>
            </p:cNvPr>
            <p:cNvSpPr/>
            <p:nvPr/>
          </p:nvSpPr>
          <p:spPr>
            <a:xfrm>
              <a:off x="6687396" y="792797"/>
              <a:ext cx="114313" cy="108947"/>
            </a:xfrm>
            <a:custGeom>
              <a:avLst/>
              <a:gdLst>
                <a:gd name="connsiteX0" fmla="*/ 111959 w 114313"/>
                <a:gd name="connsiteY0" fmla="*/ 61325 h 108947"/>
                <a:gd name="connsiteX1" fmla="*/ 87321 w 114313"/>
                <a:gd name="connsiteY1" fmla="*/ 41180 h 108947"/>
                <a:gd name="connsiteX2" fmla="*/ 99436 w 114313"/>
                <a:gd name="connsiteY2" fmla="*/ 10553 h 108947"/>
                <a:gd name="connsiteX3" fmla="*/ 88138 w 114313"/>
                <a:gd name="connsiteY3" fmla="*/ 1842 h 108947"/>
                <a:gd name="connsiteX4" fmla="*/ 61595 w 114313"/>
                <a:gd name="connsiteY4" fmla="*/ 18993 h 108947"/>
                <a:gd name="connsiteX5" fmla="*/ 33555 w 114313"/>
                <a:gd name="connsiteY5" fmla="*/ 344 h 108947"/>
                <a:gd name="connsiteX6" fmla="*/ 24163 w 114313"/>
                <a:gd name="connsiteY6" fmla="*/ 5653 h 108947"/>
                <a:gd name="connsiteX7" fmla="*/ 25524 w 114313"/>
                <a:gd name="connsiteY7" fmla="*/ 41996 h 108947"/>
                <a:gd name="connsiteX8" fmla="*/ 2384 w 114313"/>
                <a:gd name="connsiteY8" fmla="*/ 59011 h 108947"/>
                <a:gd name="connsiteX9" fmla="*/ 7829 w 114313"/>
                <a:gd name="connsiteY9" fmla="*/ 72078 h 108947"/>
                <a:gd name="connsiteX10" fmla="*/ 33555 w 114313"/>
                <a:gd name="connsiteY10" fmla="*/ 74120 h 108947"/>
                <a:gd name="connsiteX11" fmla="*/ 34099 w 114313"/>
                <a:gd name="connsiteY11" fmla="*/ 76026 h 108947"/>
                <a:gd name="connsiteX12" fmla="*/ 40225 w 114313"/>
                <a:gd name="connsiteY12" fmla="*/ 98485 h 108947"/>
                <a:gd name="connsiteX13" fmla="*/ 40225 w 114313"/>
                <a:gd name="connsiteY13" fmla="*/ 98621 h 108947"/>
                <a:gd name="connsiteX14" fmla="*/ 42130 w 114313"/>
                <a:gd name="connsiteY14" fmla="*/ 102160 h 108947"/>
                <a:gd name="connsiteX15" fmla="*/ 45261 w 114313"/>
                <a:gd name="connsiteY15" fmla="*/ 106652 h 108947"/>
                <a:gd name="connsiteX16" fmla="*/ 57239 w 114313"/>
                <a:gd name="connsiteY16" fmla="*/ 105155 h 108947"/>
                <a:gd name="connsiteX17" fmla="*/ 73165 w 114313"/>
                <a:gd name="connsiteY17" fmla="*/ 75481 h 108947"/>
                <a:gd name="connsiteX18" fmla="*/ 106650 w 114313"/>
                <a:gd name="connsiteY18" fmla="*/ 74528 h 108947"/>
                <a:gd name="connsiteX19" fmla="*/ 111959 w 114313"/>
                <a:gd name="connsiteY19" fmla="*/ 61325 h 10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3" h="108947">
                  <a:moveTo>
                    <a:pt x="111959" y="61325"/>
                  </a:moveTo>
                  <a:cubicBezTo>
                    <a:pt x="104064" y="54247"/>
                    <a:pt x="95624" y="47713"/>
                    <a:pt x="87321" y="41180"/>
                  </a:cubicBezTo>
                  <a:cubicBezTo>
                    <a:pt x="91269" y="30971"/>
                    <a:pt x="95216" y="20626"/>
                    <a:pt x="99436" y="10553"/>
                  </a:cubicBezTo>
                  <a:cubicBezTo>
                    <a:pt x="102158" y="4020"/>
                    <a:pt x="93447" y="-1017"/>
                    <a:pt x="88138" y="1842"/>
                  </a:cubicBezTo>
                  <a:cubicBezTo>
                    <a:pt x="78882" y="7014"/>
                    <a:pt x="70171" y="13003"/>
                    <a:pt x="61595" y="18993"/>
                  </a:cubicBezTo>
                  <a:cubicBezTo>
                    <a:pt x="53156" y="11370"/>
                    <a:pt x="44580" y="4428"/>
                    <a:pt x="33555" y="344"/>
                  </a:cubicBezTo>
                  <a:cubicBezTo>
                    <a:pt x="30016" y="-1017"/>
                    <a:pt x="24707" y="1842"/>
                    <a:pt x="24163" y="5653"/>
                  </a:cubicBezTo>
                  <a:cubicBezTo>
                    <a:pt x="22393" y="17904"/>
                    <a:pt x="23346" y="30018"/>
                    <a:pt x="25524" y="41996"/>
                  </a:cubicBezTo>
                  <a:cubicBezTo>
                    <a:pt x="17493" y="47169"/>
                    <a:pt x="9598" y="52614"/>
                    <a:pt x="2384" y="59011"/>
                  </a:cubicBezTo>
                  <a:cubicBezTo>
                    <a:pt x="-3061" y="63911"/>
                    <a:pt x="1703" y="71534"/>
                    <a:pt x="7829" y="72078"/>
                  </a:cubicBezTo>
                  <a:cubicBezTo>
                    <a:pt x="16404" y="72895"/>
                    <a:pt x="24980" y="73576"/>
                    <a:pt x="33555" y="74120"/>
                  </a:cubicBezTo>
                  <a:cubicBezTo>
                    <a:pt x="33691" y="74801"/>
                    <a:pt x="33963" y="75481"/>
                    <a:pt x="34099" y="76026"/>
                  </a:cubicBezTo>
                  <a:cubicBezTo>
                    <a:pt x="34916" y="83921"/>
                    <a:pt x="36822" y="91543"/>
                    <a:pt x="40225" y="98485"/>
                  </a:cubicBezTo>
                  <a:cubicBezTo>
                    <a:pt x="40225" y="98485"/>
                    <a:pt x="40225" y="98621"/>
                    <a:pt x="40225" y="98621"/>
                  </a:cubicBezTo>
                  <a:cubicBezTo>
                    <a:pt x="40633" y="100118"/>
                    <a:pt x="41314" y="101207"/>
                    <a:pt x="42130" y="102160"/>
                  </a:cubicBezTo>
                  <a:cubicBezTo>
                    <a:pt x="43083" y="103658"/>
                    <a:pt x="44036" y="105155"/>
                    <a:pt x="45261" y="106652"/>
                  </a:cubicBezTo>
                  <a:cubicBezTo>
                    <a:pt x="48392" y="110736"/>
                    <a:pt x="54925" y="108830"/>
                    <a:pt x="57239" y="105155"/>
                  </a:cubicBezTo>
                  <a:cubicBezTo>
                    <a:pt x="63229" y="95627"/>
                    <a:pt x="68401" y="85690"/>
                    <a:pt x="73165" y="75481"/>
                  </a:cubicBezTo>
                  <a:cubicBezTo>
                    <a:pt x="84327" y="75481"/>
                    <a:pt x="95488" y="75209"/>
                    <a:pt x="106650" y="74528"/>
                  </a:cubicBezTo>
                  <a:cubicBezTo>
                    <a:pt x="112775" y="73984"/>
                    <a:pt x="117267" y="66089"/>
                    <a:pt x="111959" y="61325"/>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7" name="Freeform: Shape 46">
              <a:extLst>
                <a:ext uri="{FF2B5EF4-FFF2-40B4-BE49-F238E27FC236}">
                  <a16:creationId xmlns:a16="http://schemas.microsoft.com/office/drawing/2014/main" id="{D862E438-0384-4AE1-A1F2-24515CFFC9BD}"/>
                </a:ext>
              </a:extLst>
            </p:cNvPr>
            <p:cNvSpPr/>
            <p:nvPr/>
          </p:nvSpPr>
          <p:spPr>
            <a:xfrm>
              <a:off x="7234860" y="857725"/>
              <a:ext cx="114313" cy="108947"/>
            </a:xfrm>
            <a:custGeom>
              <a:avLst/>
              <a:gdLst>
                <a:gd name="connsiteX0" fmla="*/ 111959 w 114313"/>
                <a:gd name="connsiteY0" fmla="*/ 61325 h 108947"/>
                <a:gd name="connsiteX1" fmla="*/ 87321 w 114313"/>
                <a:gd name="connsiteY1" fmla="*/ 41180 h 108947"/>
                <a:gd name="connsiteX2" fmla="*/ 99436 w 114313"/>
                <a:gd name="connsiteY2" fmla="*/ 10553 h 108947"/>
                <a:gd name="connsiteX3" fmla="*/ 88138 w 114313"/>
                <a:gd name="connsiteY3" fmla="*/ 1842 h 108947"/>
                <a:gd name="connsiteX4" fmla="*/ 61595 w 114313"/>
                <a:gd name="connsiteY4" fmla="*/ 18993 h 108947"/>
                <a:gd name="connsiteX5" fmla="*/ 33555 w 114313"/>
                <a:gd name="connsiteY5" fmla="*/ 344 h 108947"/>
                <a:gd name="connsiteX6" fmla="*/ 24163 w 114313"/>
                <a:gd name="connsiteY6" fmla="*/ 5653 h 108947"/>
                <a:gd name="connsiteX7" fmla="*/ 25524 w 114313"/>
                <a:gd name="connsiteY7" fmla="*/ 41996 h 108947"/>
                <a:gd name="connsiteX8" fmla="*/ 2384 w 114313"/>
                <a:gd name="connsiteY8" fmla="*/ 59011 h 108947"/>
                <a:gd name="connsiteX9" fmla="*/ 7829 w 114313"/>
                <a:gd name="connsiteY9" fmla="*/ 72078 h 108947"/>
                <a:gd name="connsiteX10" fmla="*/ 33555 w 114313"/>
                <a:gd name="connsiteY10" fmla="*/ 74120 h 108947"/>
                <a:gd name="connsiteX11" fmla="*/ 34099 w 114313"/>
                <a:gd name="connsiteY11" fmla="*/ 76026 h 108947"/>
                <a:gd name="connsiteX12" fmla="*/ 40225 w 114313"/>
                <a:gd name="connsiteY12" fmla="*/ 98485 h 108947"/>
                <a:gd name="connsiteX13" fmla="*/ 40225 w 114313"/>
                <a:gd name="connsiteY13" fmla="*/ 98621 h 108947"/>
                <a:gd name="connsiteX14" fmla="*/ 42130 w 114313"/>
                <a:gd name="connsiteY14" fmla="*/ 102160 h 108947"/>
                <a:gd name="connsiteX15" fmla="*/ 45261 w 114313"/>
                <a:gd name="connsiteY15" fmla="*/ 106652 h 108947"/>
                <a:gd name="connsiteX16" fmla="*/ 57239 w 114313"/>
                <a:gd name="connsiteY16" fmla="*/ 105155 h 108947"/>
                <a:gd name="connsiteX17" fmla="*/ 73165 w 114313"/>
                <a:gd name="connsiteY17" fmla="*/ 75481 h 108947"/>
                <a:gd name="connsiteX18" fmla="*/ 106650 w 114313"/>
                <a:gd name="connsiteY18" fmla="*/ 74528 h 108947"/>
                <a:gd name="connsiteX19" fmla="*/ 111959 w 114313"/>
                <a:gd name="connsiteY19" fmla="*/ 61325 h 10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3" h="108947">
                  <a:moveTo>
                    <a:pt x="111959" y="61325"/>
                  </a:moveTo>
                  <a:cubicBezTo>
                    <a:pt x="104064" y="54247"/>
                    <a:pt x="95625" y="47713"/>
                    <a:pt x="87321" y="41180"/>
                  </a:cubicBezTo>
                  <a:cubicBezTo>
                    <a:pt x="91269" y="30971"/>
                    <a:pt x="95216" y="20762"/>
                    <a:pt x="99436" y="10553"/>
                  </a:cubicBezTo>
                  <a:cubicBezTo>
                    <a:pt x="102158" y="4020"/>
                    <a:pt x="93447" y="-1017"/>
                    <a:pt x="88138" y="1842"/>
                  </a:cubicBezTo>
                  <a:cubicBezTo>
                    <a:pt x="78882" y="7014"/>
                    <a:pt x="70170" y="13003"/>
                    <a:pt x="61595" y="18993"/>
                  </a:cubicBezTo>
                  <a:cubicBezTo>
                    <a:pt x="53156" y="11370"/>
                    <a:pt x="44580" y="4428"/>
                    <a:pt x="33555" y="344"/>
                  </a:cubicBezTo>
                  <a:cubicBezTo>
                    <a:pt x="30016" y="-1017"/>
                    <a:pt x="24707" y="1842"/>
                    <a:pt x="24163" y="5653"/>
                  </a:cubicBezTo>
                  <a:cubicBezTo>
                    <a:pt x="22529" y="17904"/>
                    <a:pt x="23346" y="30018"/>
                    <a:pt x="25524" y="41996"/>
                  </a:cubicBezTo>
                  <a:cubicBezTo>
                    <a:pt x="17493" y="47169"/>
                    <a:pt x="9598" y="52614"/>
                    <a:pt x="2384" y="59011"/>
                  </a:cubicBezTo>
                  <a:cubicBezTo>
                    <a:pt x="-3061" y="63911"/>
                    <a:pt x="1703" y="71534"/>
                    <a:pt x="7829" y="72078"/>
                  </a:cubicBezTo>
                  <a:cubicBezTo>
                    <a:pt x="16404" y="72895"/>
                    <a:pt x="24980" y="73576"/>
                    <a:pt x="33555" y="74120"/>
                  </a:cubicBezTo>
                  <a:cubicBezTo>
                    <a:pt x="33691" y="74801"/>
                    <a:pt x="33963" y="75481"/>
                    <a:pt x="34099" y="76026"/>
                  </a:cubicBezTo>
                  <a:cubicBezTo>
                    <a:pt x="35052" y="83921"/>
                    <a:pt x="36822" y="91543"/>
                    <a:pt x="40225" y="98485"/>
                  </a:cubicBezTo>
                  <a:cubicBezTo>
                    <a:pt x="40225" y="98485"/>
                    <a:pt x="40225" y="98621"/>
                    <a:pt x="40225" y="98621"/>
                  </a:cubicBezTo>
                  <a:cubicBezTo>
                    <a:pt x="40633" y="100118"/>
                    <a:pt x="41314" y="101207"/>
                    <a:pt x="42130" y="102160"/>
                  </a:cubicBezTo>
                  <a:cubicBezTo>
                    <a:pt x="43083" y="103658"/>
                    <a:pt x="44036" y="105155"/>
                    <a:pt x="45261" y="106652"/>
                  </a:cubicBezTo>
                  <a:cubicBezTo>
                    <a:pt x="48392" y="110736"/>
                    <a:pt x="54925" y="108830"/>
                    <a:pt x="57239" y="105155"/>
                  </a:cubicBezTo>
                  <a:cubicBezTo>
                    <a:pt x="63229" y="95627"/>
                    <a:pt x="68401" y="85690"/>
                    <a:pt x="73165" y="75481"/>
                  </a:cubicBezTo>
                  <a:cubicBezTo>
                    <a:pt x="84327" y="75481"/>
                    <a:pt x="95488" y="75209"/>
                    <a:pt x="106650" y="74528"/>
                  </a:cubicBezTo>
                  <a:cubicBezTo>
                    <a:pt x="112775" y="73984"/>
                    <a:pt x="117267" y="66089"/>
                    <a:pt x="111959" y="61325"/>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8" name="Freeform: Shape 47">
              <a:extLst>
                <a:ext uri="{FF2B5EF4-FFF2-40B4-BE49-F238E27FC236}">
                  <a16:creationId xmlns:a16="http://schemas.microsoft.com/office/drawing/2014/main" id="{EC35BE93-D7E9-4CC6-9CA4-8653D9820411}"/>
                </a:ext>
              </a:extLst>
            </p:cNvPr>
            <p:cNvSpPr/>
            <p:nvPr/>
          </p:nvSpPr>
          <p:spPr>
            <a:xfrm>
              <a:off x="7745300" y="1279961"/>
              <a:ext cx="114313" cy="108947"/>
            </a:xfrm>
            <a:custGeom>
              <a:avLst/>
              <a:gdLst>
                <a:gd name="connsiteX0" fmla="*/ 111959 w 114313"/>
                <a:gd name="connsiteY0" fmla="*/ 61325 h 108947"/>
                <a:gd name="connsiteX1" fmla="*/ 87321 w 114313"/>
                <a:gd name="connsiteY1" fmla="*/ 41180 h 108947"/>
                <a:gd name="connsiteX2" fmla="*/ 99436 w 114313"/>
                <a:gd name="connsiteY2" fmla="*/ 10553 h 108947"/>
                <a:gd name="connsiteX3" fmla="*/ 88138 w 114313"/>
                <a:gd name="connsiteY3" fmla="*/ 1842 h 108947"/>
                <a:gd name="connsiteX4" fmla="*/ 61595 w 114313"/>
                <a:gd name="connsiteY4" fmla="*/ 18993 h 108947"/>
                <a:gd name="connsiteX5" fmla="*/ 33555 w 114313"/>
                <a:gd name="connsiteY5" fmla="*/ 345 h 108947"/>
                <a:gd name="connsiteX6" fmla="*/ 24163 w 114313"/>
                <a:gd name="connsiteY6" fmla="*/ 5653 h 108947"/>
                <a:gd name="connsiteX7" fmla="*/ 25524 w 114313"/>
                <a:gd name="connsiteY7" fmla="*/ 41996 h 108947"/>
                <a:gd name="connsiteX8" fmla="*/ 2384 w 114313"/>
                <a:gd name="connsiteY8" fmla="*/ 59011 h 108947"/>
                <a:gd name="connsiteX9" fmla="*/ 7829 w 114313"/>
                <a:gd name="connsiteY9" fmla="*/ 72078 h 108947"/>
                <a:gd name="connsiteX10" fmla="*/ 33555 w 114313"/>
                <a:gd name="connsiteY10" fmla="*/ 74120 h 108947"/>
                <a:gd name="connsiteX11" fmla="*/ 34099 w 114313"/>
                <a:gd name="connsiteY11" fmla="*/ 76026 h 108947"/>
                <a:gd name="connsiteX12" fmla="*/ 40225 w 114313"/>
                <a:gd name="connsiteY12" fmla="*/ 98485 h 108947"/>
                <a:gd name="connsiteX13" fmla="*/ 40225 w 114313"/>
                <a:gd name="connsiteY13" fmla="*/ 98621 h 108947"/>
                <a:gd name="connsiteX14" fmla="*/ 42130 w 114313"/>
                <a:gd name="connsiteY14" fmla="*/ 102160 h 108947"/>
                <a:gd name="connsiteX15" fmla="*/ 45261 w 114313"/>
                <a:gd name="connsiteY15" fmla="*/ 106652 h 108947"/>
                <a:gd name="connsiteX16" fmla="*/ 57239 w 114313"/>
                <a:gd name="connsiteY16" fmla="*/ 105155 h 108947"/>
                <a:gd name="connsiteX17" fmla="*/ 73165 w 114313"/>
                <a:gd name="connsiteY17" fmla="*/ 75481 h 108947"/>
                <a:gd name="connsiteX18" fmla="*/ 106650 w 114313"/>
                <a:gd name="connsiteY18" fmla="*/ 74528 h 108947"/>
                <a:gd name="connsiteX19" fmla="*/ 111959 w 114313"/>
                <a:gd name="connsiteY19" fmla="*/ 61325 h 10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3" h="108947">
                  <a:moveTo>
                    <a:pt x="111959" y="61325"/>
                  </a:moveTo>
                  <a:cubicBezTo>
                    <a:pt x="104064" y="54247"/>
                    <a:pt x="95625" y="47713"/>
                    <a:pt x="87321" y="41180"/>
                  </a:cubicBezTo>
                  <a:cubicBezTo>
                    <a:pt x="91269" y="30971"/>
                    <a:pt x="95216" y="20626"/>
                    <a:pt x="99436" y="10553"/>
                  </a:cubicBezTo>
                  <a:cubicBezTo>
                    <a:pt x="102158" y="4020"/>
                    <a:pt x="93447" y="-1017"/>
                    <a:pt x="88138" y="1842"/>
                  </a:cubicBezTo>
                  <a:cubicBezTo>
                    <a:pt x="78882" y="7014"/>
                    <a:pt x="70307" y="13003"/>
                    <a:pt x="61595" y="18993"/>
                  </a:cubicBezTo>
                  <a:cubicBezTo>
                    <a:pt x="53156" y="11370"/>
                    <a:pt x="44580" y="4428"/>
                    <a:pt x="33555" y="345"/>
                  </a:cubicBezTo>
                  <a:cubicBezTo>
                    <a:pt x="30016" y="-1017"/>
                    <a:pt x="24707" y="1842"/>
                    <a:pt x="24163" y="5653"/>
                  </a:cubicBezTo>
                  <a:cubicBezTo>
                    <a:pt x="22393" y="17904"/>
                    <a:pt x="23346" y="30018"/>
                    <a:pt x="25524" y="41996"/>
                  </a:cubicBezTo>
                  <a:cubicBezTo>
                    <a:pt x="17493" y="47169"/>
                    <a:pt x="9598" y="52614"/>
                    <a:pt x="2384" y="59011"/>
                  </a:cubicBezTo>
                  <a:cubicBezTo>
                    <a:pt x="-3061" y="63911"/>
                    <a:pt x="1703" y="71534"/>
                    <a:pt x="7829" y="72078"/>
                  </a:cubicBezTo>
                  <a:cubicBezTo>
                    <a:pt x="16404" y="72895"/>
                    <a:pt x="24980" y="73576"/>
                    <a:pt x="33555" y="74120"/>
                  </a:cubicBezTo>
                  <a:cubicBezTo>
                    <a:pt x="33691" y="74801"/>
                    <a:pt x="33963" y="75481"/>
                    <a:pt x="34099" y="76026"/>
                  </a:cubicBezTo>
                  <a:cubicBezTo>
                    <a:pt x="35052" y="83921"/>
                    <a:pt x="36822" y="91543"/>
                    <a:pt x="40225" y="98485"/>
                  </a:cubicBezTo>
                  <a:cubicBezTo>
                    <a:pt x="40225" y="98485"/>
                    <a:pt x="40225" y="98621"/>
                    <a:pt x="40225" y="98621"/>
                  </a:cubicBezTo>
                  <a:cubicBezTo>
                    <a:pt x="40633" y="100118"/>
                    <a:pt x="41314" y="101207"/>
                    <a:pt x="42130" y="102160"/>
                  </a:cubicBezTo>
                  <a:cubicBezTo>
                    <a:pt x="43083" y="103658"/>
                    <a:pt x="44172" y="105155"/>
                    <a:pt x="45261" y="106652"/>
                  </a:cubicBezTo>
                  <a:cubicBezTo>
                    <a:pt x="48392" y="110736"/>
                    <a:pt x="54925" y="108830"/>
                    <a:pt x="57239" y="105155"/>
                  </a:cubicBezTo>
                  <a:cubicBezTo>
                    <a:pt x="63229" y="95627"/>
                    <a:pt x="68401" y="85690"/>
                    <a:pt x="73165" y="75481"/>
                  </a:cubicBezTo>
                  <a:cubicBezTo>
                    <a:pt x="84327" y="75481"/>
                    <a:pt x="95488" y="75209"/>
                    <a:pt x="106650" y="74528"/>
                  </a:cubicBezTo>
                  <a:cubicBezTo>
                    <a:pt x="112775" y="74120"/>
                    <a:pt x="117267" y="66225"/>
                    <a:pt x="111959" y="61325"/>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 name="Freeform: Shape 48">
              <a:extLst>
                <a:ext uri="{FF2B5EF4-FFF2-40B4-BE49-F238E27FC236}">
                  <a16:creationId xmlns:a16="http://schemas.microsoft.com/office/drawing/2014/main" id="{A183733B-5914-4443-88F8-F1C07CD984BA}"/>
                </a:ext>
              </a:extLst>
            </p:cNvPr>
            <p:cNvSpPr/>
            <p:nvPr/>
          </p:nvSpPr>
          <p:spPr>
            <a:xfrm>
              <a:off x="7784774" y="906455"/>
              <a:ext cx="114313" cy="108947"/>
            </a:xfrm>
            <a:custGeom>
              <a:avLst/>
              <a:gdLst>
                <a:gd name="connsiteX0" fmla="*/ 111958 w 114313"/>
                <a:gd name="connsiteY0" fmla="*/ 61325 h 108947"/>
                <a:gd name="connsiteX1" fmla="*/ 87321 w 114313"/>
                <a:gd name="connsiteY1" fmla="*/ 41180 h 108947"/>
                <a:gd name="connsiteX2" fmla="*/ 99436 w 114313"/>
                <a:gd name="connsiteY2" fmla="*/ 10553 h 108947"/>
                <a:gd name="connsiteX3" fmla="*/ 88138 w 114313"/>
                <a:gd name="connsiteY3" fmla="*/ 1842 h 108947"/>
                <a:gd name="connsiteX4" fmla="*/ 61595 w 114313"/>
                <a:gd name="connsiteY4" fmla="*/ 18993 h 108947"/>
                <a:gd name="connsiteX5" fmla="*/ 33555 w 114313"/>
                <a:gd name="connsiteY5" fmla="*/ 344 h 108947"/>
                <a:gd name="connsiteX6" fmla="*/ 24163 w 114313"/>
                <a:gd name="connsiteY6" fmla="*/ 5653 h 108947"/>
                <a:gd name="connsiteX7" fmla="*/ 25524 w 114313"/>
                <a:gd name="connsiteY7" fmla="*/ 41996 h 108947"/>
                <a:gd name="connsiteX8" fmla="*/ 2384 w 114313"/>
                <a:gd name="connsiteY8" fmla="*/ 59011 h 108947"/>
                <a:gd name="connsiteX9" fmla="*/ 7829 w 114313"/>
                <a:gd name="connsiteY9" fmla="*/ 72078 h 108947"/>
                <a:gd name="connsiteX10" fmla="*/ 33555 w 114313"/>
                <a:gd name="connsiteY10" fmla="*/ 74120 h 108947"/>
                <a:gd name="connsiteX11" fmla="*/ 34099 w 114313"/>
                <a:gd name="connsiteY11" fmla="*/ 76026 h 108947"/>
                <a:gd name="connsiteX12" fmla="*/ 40225 w 114313"/>
                <a:gd name="connsiteY12" fmla="*/ 98485 h 108947"/>
                <a:gd name="connsiteX13" fmla="*/ 40225 w 114313"/>
                <a:gd name="connsiteY13" fmla="*/ 98621 h 108947"/>
                <a:gd name="connsiteX14" fmla="*/ 42130 w 114313"/>
                <a:gd name="connsiteY14" fmla="*/ 102160 h 108947"/>
                <a:gd name="connsiteX15" fmla="*/ 45261 w 114313"/>
                <a:gd name="connsiteY15" fmla="*/ 106652 h 108947"/>
                <a:gd name="connsiteX16" fmla="*/ 57239 w 114313"/>
                <a:gd name="connsiteY16" fmla="*/ 105155 h 108947"/>
                <a:gd name="connsiteX17" fmla="*/ 73165 w 114313"/>
                <a:gd name="connsiteY17" fmla="*/ 75481 h 108947"/>
                <a:gd name="connsiteX18" fmla="*/ 106650 w 114313"/>
                <a:gd name="connsiteY18" fmla="*/ 74528 h 108947"/>
                <a:gd name="connsiteX19" fmla="*/ 111958 w 114313"/>
                <a:gd name="connsiteY19" fmla="*/ 61325 h 10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13" h="108947">
                  <a:moveTo>
                    <a:pt x="111958" y="61325"/>
                  </a:moveTo>
                  <a:cubicBezTo>
                    <a:pt x="104064" y="54247"/>
                    <a:pt x="95624" y="47713"/>
                    <a:pt x="87321" y="41180"/>
                  </a:cubicBezTo>
                  <a:cubicBezTo>
                    <a:pt x="91269" y="30971"/>
                    <a:pt x="95216" y="20762"/>
                    <a:pt x="99436" y="10553"/>
                  </a:cubicBezTo>
                  <a:cubicBezTo>
                    <a:pt x="102158" y="4020"/>
                    <a:pt x="93447" y="-1017"/>
                    <a:pt x="88138" y="1842"/>
                  </a:cubicBezTo>
                  <a:cubicBezTo>
                    <a:pt x="78882" y="7014"/>
                    <a:pt x="70171" y="13003"/>
                    <a:pt x="61595" y="18993"/>
                  </a:cubicBezTo>
                  <a:cubicBezTo>
                    <a:pt x="53156" y="11370"/>
                    <a:pt x="44580" y="4428"/>
                    <a:pt x="33555" y="344"/>
                  </a:cubicBezTo>
                  <a:cubicBezTo>
                    <a:pt x="30016" y="-1017"/>
                    <a:pt x="24707" y="1842"/>
                    <a:pt x="24163" y="5653"/>
                  </a:cubicBezTo>
                  <a:cubicBezTo>
                    <a:pt x="22530" y="17904"/>
                    <a:pt x="23346" y="30018"/>
                    <a:pt x="25524" y="41996"/>
                  </a:cubicBezTo>
                  <a:cubicBezTo>
                    <a:pt x="17493" y="47169"/>
                    <a:pt x="9598" y="52614"/>
                    <a:pt x="2384" y="59011"/>
                  </a:cubicBezTo>
                  <a:cubicBezTo>
                    <a:pt x="-3061" y="63911"/>
                    <a:pt x="1704" y="71534"/>
                    <a:pt x="7829" y="72078"/>
                  </a:cubicBezTo>
                  <a:cubicBezTo>
                    <a:pt x="16404" y="72895"/>
                    <a:pt x="24980" y="73576"/>
                    <a:pt x="33555" y="74120"/>
                  </a:cubicBezTo>
                  <a:cubicBezTo>
                    <a:pt x="33691" y="74801"/>
                    <a:pt x="33963" y="75481"/>
                    <a:pt x="34099" y="76026"/>
                  </a:cubicBezTo>
                  <a:cubicBezTo>
                    <a:pt x="35052" y="83921"/>
                    <a:pt x="36822" y="91543"/>
                    <a:pt x="40225" y="98485"/>
                  </a:cubicBezTo>
                  <a:cubicBezTo>
                    <a:pt x="40225" y="98485"/>
                    <a:pt x="40225" y="98621"/>
                    <a:pt x="40225" y="98621"/>
                  </a:cubicBezTo>
                  <a:cubicBezTo>
                    <a:pt x="40633" y="100118"/>
                    <a:pt x="41314" y="101207"/>
                    <a:pt x="42130" y="102160"/>
                  </a:cubicBezTo>
                  <a:cubicBezTo>
                    <a:pt x="43083" y="103658"/>
                    <a:pt x="44036" y="105155"/>
                    <a:pt x="45261" y="106652"/>
                  </a:cubicBezTo>
                  <a:cubicBezTo>
                    <a:pt x="48392" y="110736"/>
                    <a:pt x="54925" y="108830"/>
                    <a:pt x="57239" y="105155"/>
                  </a:cubicBezTo>
                  <a:cubicBezTo>
                    <a:pt x="63228" y="95627"/>
                    <a:pt x="68401" y="85690"/>
                    <a:pt x="73165" y="75481"/>
                  </a:cubicBezTo>
                  <a:cubicBezTo>
                    <a:pt x="84327" y="75481"/>
                    <a:pt x="95488" y="75209"/>
                    <a:pt x="106650" y="74528"/>
                  </a:cubicBezTo>
                  <a:cubicBezTo>
                    <a:pt x="112775" y="73984"/>
                    <a:pt x="117267" y="66089"/>
                    <a:pt x="111958" y="61325"/>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 name="Freeform: Shape 49">
              <a:extLst>
                <a:ext uri="{FF2B5EF4-FFF2-40B4-BE49-F238E27FC236}">
                  <a16:creationId xmlns:a16="http://schemas.microsoft.com/office/drawing/2014/main" id="{D2C479DB-1E5D-4B20-B069-466A99D8A86D}"/>
                </a:ext>
              </a:extLst>
            </p:cNvPr>
            <p:cNvSpPr/>
            <p:nvPr/>
          </p:nvSpPr>
          <p:spPr>
            <a:xfrm>
              <a:off x="6513536" y="1047847"/>
              <a:ext cx="35671" cy="33737"/>
            </a:xfrm>
            <a:custGeom>
              <a:avLst/>
              <a:gdLst>
                <a:gd name="connsiteX0" fmla="*/ 34955 w 35671"/>
                <a:gd name="connsiteY0" fmla="*/ 19163 h 33737"/>
                <a:gd name="connsiteX1" fmla="*/ 27332 w 35671"/>
                <a:gd name="connsiteY1" fmla="*/ 12901 h 33737"/>
                <a:gd name="connsiteX2" fmla="*/ 31007 w 35671"/>
                <a:gd name="connsiteY2" fmla="*/ 3373 h 33737"/>
                <a:gd name="connsiteX3" fmla="*/ 27468 w 35671"/>
                <a:gd name="connsiteY3" fmla="*/ 651 h 33737"/>
                <a:gd name="connsiteX4" fmla="*/ 19165 w 35671"/>
                <a:gd name="connsiteY4" fmla="*/ 5959 h 33737"/>
                <a:gd name="connsiteX5" fmla="*/ 10453 w 35671"/>
                <a:gd name="connsiteY5" fmla="*/ 106 h 33737"/>
                <a:gd name="connsiteX6" fmla="*/ 7595 w 35671"/>
                <a:gd name="connsiteY6" fmla="*/ 1740 h 33737"/>
                <a:gd name="connsiteX7" fmla="*/ 8003 w 35671"/>
                <a:gd name="connsiteY7" fmla="*/ 13037 h 33737"/>
                <a:gd name="connsiteX8" fmla="*/ 789 w 35671"/>
                <a:gd name="connsiteY8" fmla="*/ 18346 h 33737"/>
                <a:gd name="connsiteX9" fmla="*/ 2423 w 35671"/>
                <a:gd name="connsiteY9" fmla="*/ 22429 h 33737"/>
                <a:gd name="connsiteX10" fmla="*/ 10453 w 35671"/>
                <a:gd name="connsiteY10" fmla="*/ 23110 h 33737"/>
                <a:gd name="connsiteX11" fmla="*/ 10590 w 35671"/>
                <a:gd name="connsiteY11" fmla="*/ 23655 h 33737"/>
                <a:gd name="connsiteX12" fmla="*/ 12495 w 35671"/>
                <a:gd name="connsiteY12" fmla="*/ 30597 h 33737"/>
                <a:gd name="connsiteX13" fmla="*/ 12495 w 35671"/>
                <a:gd name="connsiteY13" fmla="*/ 30597 h 33737"/>
                <a:gd name="connsiteX14" fmla="*/ 13040 w 35671"/>
                <a:gd name="connsiteY14" fmla="*/ 31685 h 33737"/>
                <a:gd name="connsiteX15" fmla="*/ 13992 w 35671"/>
                <a:gd name="connsiteY15" fmla="*/ 33047 h 33737"/>
                <a:gd name="connsiteX16" fmla="*/ 17668 w 35671"/>
                <a:gd name="connsiteY16" fmla="*/ 32502 h 33737"/>
                <a:gd name="connsiteX17" fmla="*/ 22568 w 35671"/>
                <a:gd name="connsiteY17" fmla="*/ 23246 h 33737"/>
                <a:gd name="connsiteX18" fmla="*/ 32913 w 35671"/>
                <a:gd name="connsiteY18" fmla="*/ 22974 h 33737"/>
                <a:gd name="connsiteX19" fmla="*/ 34955 w 35671"/>
                <a:gd name="connsiteY19" fmla="*/ 19163 h 3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71" h="33737">
                  <a:moveTo>
                    <a:pt x="34955" y="19163"/>
                  </a:moveTo>
                  <a:cubicBezTo>
                    <a:pt x="32504" y="16985"/>
                    <a:pt x="29918" y="14943"/>
                    <a:pt x="27332" y="12901"/>
                  </a:cubicBezTo>
                  <a:cubicBezTo>
                    <a:pt x="28557" y="9771"/>
                    <a:pt x="29782" y="6504"/>
                    <a:pt x="31007" y="3373"/>
                  </a:cubicBezTo>
                  <a:cubicBezTo>
                    <a:pt x="31824" y="1331"/>
                    <a:pt x="29102" y="-302"/>
                    <a:pt x="27468" y="651"/>
                  </a:cubicBezTo>
                  <a:cubicBezTo>
                    <a:pt x="24610" y="2284"/>
                    <a:pt x="21887" y="4054"/>
                    <a:pt x="19165" y="5959"/>
                  </a:cubicBezTo>
                  <a:cubicBezTo>
                    <a:pt x="16579" y="3645"/>
                    <a:pt x="13856" y="1467"/>
                    <a:pt x="10453" y="106"/>
                  </a:cubicBezTo>
                  <a:cubicBezTo>
                    <a:pt x="9364" y="-302"/>
                    <a:pt x="7731" y="515"/>
                    <a:pt x="7595" y="1740"/>
                  </a:cubicBezTo>
                  <a:cubicBezTo>
                    <a:pt x="7050" y="5551"/>
                    <a:pt x="7323" y="9362"/>
                    <a:pt x="8003" y="13037"/>
                  </a:cubicBezTo>
                  <a:cubicBezTo>
                    <a:pt x="5417" y="14671"/>
                    <a:pt x="3103" y="16304"/>
                    <a:pt x="789" y="18346"/>
                  </a:cubicBezTo>
                  <a:cubicBezTo>
                    <a:pt x="-980" y="19843"/>
                    <a:pt x="517" y="22293"/>
                    <a:pt x="2423" y="22429"/>
                  </a:cubicBezTo>
                  <a:cubicBezTo>
                    <a:pt x="5145" y="22702"/>
                    <a:pt x="7731" y="22838"/>
                    <a:pt x="10453" y="23110"/>
                  </a:cubicBezTo>
                  <a:cubicBezTo>
                    <a:pt x="10453" y="23382"/>
                    <a:pt x="10590" y="23518"/>
                    <a:pt x="10590" y="23655"/>
                  </a:cubicBezTo>
                  <a:cubicBezTo>
                    <a:pt x="10862" y="26105"/>
                    <a:pt x="11406" y="28419"/>
                    <a:pt x="12495" y="30597"/>
                  </a:cubicBezTo>
                  <a:cubicBezTo>
                    <a:pt x="12495" y="30597"/>
                    <a:pt x="12495" y="30597"/>
                    <a:pt x="12495" y="30597"/>
                  </a:cubicBezTo>
                  <a:cubicBezTo>
                    <a:pt x="12631" y="31005"/>
                    <a:pt x="12767" y="31413"/>
                    <a:pt x="13040" y="31685"/>
                  </a:cubicBezTo>
                  <a:cubicBezTo>
                    <a:pt x="13312" y="32230"/>
                    <a:pt x="13584" y="32638"/>
                    <a:pt x="13992" y="33047"/>
                  </a:cubicBezTo>
                  <a:cubicBezTo>
                    <a:pt x="14945" y="34272"/>
                    <a:pt x="16987" y="33727"/>
                    <a:pt x="17668" y="32502"/>
                  </a:cubicBezTo>
                  <a:cubicBezTo>
                    <a:pt x="19573" y="29508"/>
                    <a:pt x="21207" y="26513"/>
                    <a:pt x="22568" y="23246"/>
                  </a:cubicBezTo>
                  <a:cubicBezTo>
                    <a:pt x="25971" y="23246"/>
                    <a:pt x="29510" y="23110"/>
                    <a:pt x="32913" y="22974"/>
                  </a:cubicBezTo>
                  <a:cubicBezTo>
                    <a:pt x="35227" y="23110"/>
                    <a:pt x="36588" y="20660"/>
                    <a:pt x="34955" y="19163"/>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 name="Freeform: Shape 50">
              <a:extLst>
                <a:ext uri="{FF2B5EF4-FFF2-40B4-BE49-F238E27FC236}">
                  <a16:creationId xmlns:a16="http://schemas.microsoft.com/office/drawing/2014/main" id="{E3478170-E563-477A-B1AE-84AFFAE846ED}"/>
                </a:ext>
              </a:extLst>
            </p:cNvPr>
            <p:cNvSpPr/>
            <p:nvPr/>
          </p:nvSpPr>
          <p:spPr>
            <a:xfrm>
              <a:off x="6919846" y="1002928"/>
              <a:ext cx="35649" cy="33737"/>
            </a:xfrm>
            <a:custGeom>
              <a:avLst/>
              <a:gdLst>
                <a:gd name="connsiteX0" fmla="*/ 34955 w 35649"/>
                <a:gd name="connsiteY0" fmla="*/ 19163 h 33737"/>
                <a:gd name="connsiteX1" fmla="*/ 27332 w 35649"/>
                <a:gd name="connsiteY1" fmla="*/ 12901 h 33737"/>
                <a:gd name="connsiteX2" fmla="*/ 31007 w 35649"/>
                <a:gd name="connsiteY2" fmla="*/ 3373 h 33737"/>
                <a:gd name="connsiteX3" fmla="*/ 27468 w 35649"/>
                <a:gd name="connsiteY3" fmla="*/ 651 h 33737"/>
                <a:gd name="connsiteX4" fmla="*/ 19165 w 35649"/>
                <a:gd name="connsiteY4" fmla="*/ 5959 h 33737"/>
                <a:gd name="connsiteX5" fmla="*/ 10453 w 35649"/>
                <a:gd name="connsiteY5" fmla="*/ 106 h 33737"/>
                <a:gd name="connsiteX6" fmla="*/ 7595 w 35649"/>
                <a:gd name="connsiteY6" fmla="*/ 1740 h 33737"/>
                <a:gd name="connsiteX7" fmla="*/ 8003 w 35649"/>
                <a:gd name="connsiteY7" fmla="*/ 13037 h 33737"/>
                <a:gd name="connsiteX8" fmla="*/ 789 w 35649"/>
                <a:gd name="connsiteY8" fmla="*/ 18346 h 33737"/>
                <a:gd name="connsiteX9" fmla="*/ 2423 w 35649"/>
                <a:gd name="connsiteY9" fmla="*/ 22429 h 33737"/>
                <a:gd name="connsiteX10" fmla="*/ 10453 w 35649"/>
                <a:gd name="connsiteY10" fmla="*/ 23110 h 33737"/>
                <a:gd name="connsiteX11" fmla="*/ 10590 w 35649"/>
                <a:gd name="connsiteY11" fmla="*/ 23655 h 33737"/>
                <a:gd name="connsiteX12" fmla="*/ 12495 w 35649"/>
                <a:gd name="connsiteY12" fmla="*/ 30596 h 33737"/>
                <a:gd name="connsiteX13" fmla="*/ 12495 w 35649"/>
                <a:gd name="connsiteY13" fmla="*/ 30596 h 33737"/>
                <a:gd name="connsiteX14" fmla="*/ 13040 w 35649"/>
                <a:gd name="connsiteY14" fmla="*/ 31685 h 33737"/>
                <a:gd name="connsiteX15" fmla="*/ 13992 w 35649"/>
                <a:gd name="connsiteY15" fmla="*/ 33047 h 33737"/>
                <a:gd name="connsiteX16" fmla="*/ 17804 w 35649"/>
                <a:gd name="connsiteY16" fmla="*/ 32502 h 33737"/>
                <a:gd name="connsiteX17" fmla="*/ 22704 w 35649"/>
                <a:gd name="connsiteY17" fmla="*/ 23246 h 33737"/>
                <a:gd name="connsiteX18" fmla="*/ 33049 w 35649"/>
                <a:gd name="connsiteY18" fmla="*/ 22974 h 33737"/>
                <a:gd name="connsiteX19" fmla="*/ 34955 w 35649"/>
                <a:gd name="connsiteY19" fmla="*/ 19163 h 3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649" h="33737">
                  <a:moveTo>
                    <a:pt x="34955" y="19163"/>
                  </a:moveTo>
                  <a:cubicBezTo>
                    <a:pt x="32504" y="16985"/>
                    <a:pt x="29918" y="14943"/>
                    <a:pt x="27332" y="12901"/>
                  </a:cubicBezTo>
                  <a:cubicBezTo>
                    <a:pt x="28557" y="9771"/>
                    <a:pt x="29782" y="6504"/>
                    <a:pt x="31007" y="3373"/>
                  </a:cubicBezTo>
                  <a:cubicBezTo>
                    <a:pt x="31824" y="1331"/>
                    <a:pt x="29102" y="-302"/>
                    <a:pt x="27468" y="651"/>
                  </a:cubicBezTo>
                  <a:cubicBezTo>
                    <a:pt x="24610" y="2284"/>
                    <a:pt x="21887" y="4054"/>
                    <a:pt x="19165" y="5959"/>
                  </a:cubicBezTo>
                  <a:cubicBezTo>
                    <a:pt x="16579" y="3645"/>
                    <a:pt x="13856" y="1467"/>
                    <a:pt x="10453" y="106"/>
                  </a:cubicBezTo>
                  <a:cubicBezTo>
                    <a:pt x="9365" y="-302"/>
                    <a:pt x="7731" y="515"/>
                    <a:pt x="7595" y="1740"/>
                  </a:cubicBezTo>
                  <a:cubicBezTo>
                    <a:pt x="7050" y="5551"/>
                    <a:pt x="7323" y="9362"/>
                    <a:pt x="8003" y="13037"/>
                  </a:cubicBezTo>
                  <a:cubicBezTo>
                    <a:pt x="5417" y="14671"/>
                    <a:pt x="3103" y="16304"/>
                    <a:pt x="789" y="18346"/>
                  </a:cubicBezTo>
                  <a:cubicBezTo>
                    <a:pt x="-980" y="19843"/>
                    <a:pt x="517" y="22293"/>
                    <a:pt x="2423" y="22429"/>
                  </a:cubicBezTo>
                  <a:cubicBezTo>
                    <a:pt x="5145" y="22702"/>
                    <a:pt x="7731" y="22838"/>
                    <a:pt x="10453" y="23110"/>
                  </a:cubicBezTo>
                  <a:cubicBezTo>
                    <a:pt x="10453" y="23246"/>
                    <a:pt x="10590" y="23518"/>
                    <a:pt x="10590" y="23655"/>
                  </a:cubicBezTo>
                  <a:cubicBezTo>
                    <a:pt x="10862" y="26105"/>
                    <a:pt x="11406" y="28419"/>
                    <a:pt x="12495" y="30596"/>
                  </a:cubicBezTo>
                  <a:cubicBezTo>
                    <a:pt x="12495" y="30596"/>
                    <a:pt x="12495" y="30596"/>
                    <a:pt x="12495" y="30596"/>
                  </a:cubicBezTo>
                  <a:cubicBezTo>
                    <a:pt x="12631" y="31005"/>
                    <a:pt x="12767" y="31413"/>
                    <a:pt x="13040" y="31685"/>
                  </a:cubicBezTo>
                  <a:cubicBezTo>
                    <a:pt x="13312" y="32230"/>
                    <a:pt x="13720" y="32638"/>
                    <a:pt x="13992" y="33047"/>
                  </a:cubicBezTo>
                  <a:cubicBezTo>
                    <a:pt x="14945" y="34272"/>
                    <a:pt x="16987" y="33727"/>
                    <a:pt x="17804" y="32502"/>
                  </a:cubicBezTo>
                  <a:cubicBezTo>
                    <a:pt x="19709" y="29508"/>
                    <a:pt x="21207" y="26377"/>
                    <a:pt x="22704" y="23246"/>
                  </a:cubicBezTo>
                  <a:cubicBezTo>
                    <a:pt x="26107" y="23246"/>
                    <a:pt x="29646" y="23110"/>
                    <a:pt x="33049" y="22974"/>
                  </a:cubicBezTo>
                  <a:cubicBezTo>
                    <a:pt x="35091" y="23110"/>
                    <a:pt x="36588" y="20660"/>
                    <a:pt x="34955" y="19163"/>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 name="Freeform: Shape 51">
              <a:extLst>
                <a:ext uri="{FF2B5EF4-FFF2-40B4-BE49-F238E27FC236}">
                  <a16:creationId xmlns:a16="http://schemas.microsoft.com/office/drawing/2014/main" id="{FB153DED-C270-45A1-BC50-BF444D5276AC}"/>
                </a:ext>
              </a:extLst>
            </p:cNvPr>
            <p:cNvSpPr/>
            <p:nvPr/>
          </p:nvSpPr>
          <p:spPr>
            <a:xfrm>
              <a:off x="7771320" y="1062003"/>
              <a:ext cx="35456" cy="33737"/>
            </a:xfrm>
            <a:custGeom>
              <a:avLst/>
              <a:gdLst>
                <a:gd name="connsiteX0" fmla="*/ 34758 w 35456"/>
                <a:gd name="connsiteY0" fmla="*/ 19027 h 33737"/>
                <a:gd name="connsiteX1" fmla="*/ 27136 w 35456"/>
                <a:gd name="connsiteY1" fmla="*/ 12765 h 33737"/>
                <a:gd name="connsiteX2" fmla="*/ 30947 w 35456"/>
                <a:gd name="connsiteY2" fmla="*/ 3237 h 33737"/>
                <a:gd name="connsiteX3" fmla="*/ 27408 w 35456"/>
                <a:gd name="connsiteY3" fmla="*/ 515 h 33737"/>
                <a:gd name="connsiteX4" fmla="*/ 19105 w 35456"/>
                <a:gd name="connsiteY4" fmla="*/ 5823 h 33737"/>
                <a:gd name="connsiteX5" fmla="*/ 10393 w 35456"/>
                <a:gd name="connsiteY5" fmla="*/ 106 h 33737"/>
                <a:gd name="connsiteX6" fmla="*/ 7535 w 35456"/>
                <a:gd name="connsiteY6" fmla="*/ 1740 h 33737"/>
                <a:gd name="connsiteX7" fmla="*/ 7943 w 35456"/>
                <a:gd name="connsiteY7" fmla="*/ 13037 h 33737"/>
                <a:gd name="connsiteX8" fmla="*/ 729 w 35456"/>
                <a:gd name="connsiteY8" fmla="*/ 18346 h 33737"/>
                <a:gd name="connsiteX9" fmla="*/ 2362 w 35456"/>
                <a:gd name="connsiteY9" fmla="*/ 22429 h 33737"/>
                <a:gd name="connsiteX10" fmla="*/ 10393 w 35456"/>
                <a:gd name="connsiteY10" fmla="*/ 23110 h 33737"/>
                <a:gd name="connsiteX11" fmla="*/ 10529 w 35456"/>
                <a:gd name="connsiteY11" fmla="*/ 23655 h 33737"/>
                <a:gd name="connsiteX12" fmla="*/ 12435 w 35456"/>
                <a:gd name="connsiteY12" fmla="*/ 30597 h 33737"/>
                <a:gd name="connsiteX13" fmla="*/ 12435 w 35456"/>
                <a:gd name="connsiteY13" fmla="*/ 30597 h 33737"/>
                <a:gd name="connsiteX14" fmla="*/ 12979 w 35456"/>
                <a:gd name="connsiteY14" fmla="*/ 31685 h 33737"/>
                <a:gd name="connsiteX15" fmla="*/ 13932 w 35456"/>
                <a:gd name="connsiteY15" fmla="*/ 33047 h 33737"/>
                <a:gd name="connsiteX16" fmla="*/ 17743 w 35456"/>
                <a:gd name="connsiteY16" fmla="*/ 32502 h 33737"/>
                <a:gd name="connsiteX17" fmla="*/ 22644 w 35456"/>
                <a:gd name="connsiteY17" fmla="*/ 23246 h 33737"/>
                <a:gd name="connsiteX18" fmla="*/ 32989 w 35456"/>
                <a:gd name="connsiteY18" fmla="*/ 22974 h 33737"/>
                <a:gd name="connsiteX19" fmla="*/ 34758 w 35456"/>
                <a:gd name="connsiteY19" fmla="*/ 19027 h 3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56" h="33737">
                  <a:moveTo>
                    <a:pt x="34758" y="19027"/>
                  </a:moveTo>
                  <a:cubicBezTo>
                    <a:pt x="32308" y="16849"/>
                    <a:pt x="29722" y="14807"/>
                    <a:pt x="27136" y="12765"/>
                  </a:cubicBezTo>
                  <a:cubicBezTo>
                    <a:pt x="28361" y="9634"/>
                    <a:pt x="29586" y="6368"/>
                    <a:pt x="30947" y="3237"/>
                  </a:cubicBezTo>
                  <a:cubicBezTo>
                    <a:pt x="31763" y="1195"/>
                    <a:pt x="29041" y="-438"/>
                    <a:pt x="27408" y="515"/>
                  </a:cubicBezTo>
                  <a:cubicBezTo>
                    <a:pt x="24549" y="2148"/>
                    <a:pt x="21827" y="3918"/>
                    <a:pt x="19105" y="5823"/>
                  </a:cubicBezTo>
                  <a:cubicBezTo>
                    <a:pt x="16518" y="3509"/>
                    <a:pt x="13796" y="1331"/>
                    <a:pt x="10393" y="106"/>
                  </a:cubicBezTo>
                  <a:cubicBezTo>
                    <a:pt x="9304" y="-302"/>
                    <a:pt x="7671" y="515"/>
                    <a:pt x="7535" y="1740"/>
                  </a:cubicBezTo>
                  <a:cubicBezTo>
                    <a:pt x="6990" y="5551"/>
                    <a:pt x="7262" y="9362"/>
                    <a:pt x="7943" y="13037"/>
                  </a:cubicBezTo>
                  <a:cubicBezTo>
                    <a:pt x="5493" y="14671"/>
                    <a:pt x="3043" y="16304"/>
                    <a:pt x="729" y="18346"/>
                  </a:cubicBezTo>
                  <a:cubicBezTo>
                    <a:pt x="-905" y="19843"/>
                    <a:pt x="457" y="22293"/>
                    <a:pt x="2362" y="22429"/>
                  </a:cubicBezTo>
                  <a:cubicBezTo>
                    <a:pt x="5085" y="22702"/>
                    <a:pt x="7671" y="22838"/>
                    <a:pt x="10393" y="23110"/>
                  </a:cubicBezTo>
                  <a:cubicBezTo>
                    <a:pt x="10393" y="23382"/>
                    <a:pt x="10529" y="23518"/>
                    <a:pt x="10529" y="23655"/>
                  </a:cubicBezTo>
                  <a:cubicBezTo>
                    <a:pt x="10801" y="26105"/>
                    <a:pt x="11346" y="28419"/>
                    <a:pt x="12435" y="30597"/>
                  </a:cubicBezTo>
                  <a:cubicBezTo>
                    <a:pt x="12435" y="30597"/>
                    <a:pt x="12435" y="30597"/>
                    <a:pt x="12435" y="30597"/>
                  </a:cubicBezTo>
                  <a:cubicBezTo>
                    <a:pt x="12571" y="31141"/>
                    <a:pt x="12707" y="31413"/>
                    <a:pt x="12979" y="31685"/>
                  </a:cubicBezTo>
                  <a:cubicBezTo>
                    <a:pt x="13252" y="32094"/>
                    <a:pt x="13660" y="32638"/>
                    <a:pt x="13932" y="33047"/>
                  </a:cubicBezTo>
                  <a:cubicBezTo>
                    <a:pt x="14885" y="34272"/>
                    <a:pt x="16927" y="33727"/>
                    <a:pt x="17743" y="32502"/>
                  </a:cubicBezTo>
                  <a:cubicBezTo>
                    <a:pt x="19649" y="29508"/>
                    <a:pt x="21146" y="26513"/>
                    <a:pt x="22644" y="23246"/>
                  </a:cubicBezTo>
                  <a:cubicBezTo>
                    <a:pt x="26047" y="23246"/>
                    <a:pt x="29586" y="23110"/>
                    <a:pt x="32989" y="22974"/>
                  </a:cubicBezTo>
                  <a:cubicBezTo>
                    <a:pt x="34894" y="22974"/>
                    <a:pt x="36392" y="20524"/>
                    <a:pt x="34758" y="19027"/>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3" name="Freeform: Shape 52">
              <a:extLst>
                <a:ext uri="{FF2B5EF4-FFF2-40B4-BE49-F238E27FC236}">
                  <a16:creationId xmlns:a16="http://schemas.microsoft.com/office/drawing/2014/main" id="{06871524-F67C-4A36-B2F5-87432D1488BC}"/>
                </a:ext>
              </a:extLst>
            </p:cNvPr>
            <p:cNvSpPr/>
            <p:nvPr/>
          </p:nvSpPr>
          <p:spPr>
            <a:xfrm>
              <a:off x="8123804" y="1182467"/>
              <a:ext cx="35543" cy="33737"/>
            </a:xfrm>
            <a:custGeom>
              <a:avLst/>
              <a:gdLst>
                <a:gd name="connsiteX0" fmla="*/ 34818 w 35543"/>
                <a:gd name="connsiteY0" fmla="*/ 19163 h 33737"/>
                <a:gd name="connsiteX1" fmla="*/ 27196 w 35543"/>
                <a:gd name="connsiteY1" fmla="*/ 12901 h 33737"/>
                <a:gd name="connsiteX2" fmla="*/ 31007 w 35543"/>
                <a:gd name="connsiteY2" fmla="*/ 3373 h 33737"/>
                <a:gd name="connsiteX3" fmla="*/ 27468 w 35543"/>
                <a:gd name="connsiteY3" fmla="*/ 651 h 33737"/>
                <a:gd name="connsiteX4" fmla="*/ 19165 w 35543"/>
                <a:gd name="connsiteY4" fmla="*/ 5959 h 33737"/>
                <a:gd name="connsiteX5" fmla="*/ 10453 w 35543"/>
                <a:gd name="connsiteY5" fmla="*/ 106 h 33737"/>
                <a:gd name="connsiteX6" fmla="*/ 7595 w 35543"/>
                <a:gd name="connsiteY6" fmla="*/ 1740 h 33737"/>
                <a:gd name="connsiteX7" fmla="*/ 8003 w 35543"/>
                <a:gd name="connsiteY7" fmla="*/ 13037 h 33737"/>
                <a:gd name="connsiteX8" fmla="*/ 789 w 35543"/>
                <a:gd name="connsiteY8" fmla="*/ 18346 h 33737"/>
                <a:gd name="connsiteX9" fmla="*/ 2422 w 35543"/>
                <a:gd name="connsiteY9" fmla="*/ 22429 h 33737"/>
                <a:gd name="connsiteX10" fmla="*/ 10453 w 35543"/>
                <a:gd name="connsiteY10" fmla="*/ 23110 h 33737"/>
                <a:gd name="connsiteX11" fmla="*/ 10590 w 35543"/>
                <a:gd name="connsiteY11" fmla="*/ 23655 h 33737"/>
                <a:gd name="connsiteX12" fmla="*/ 12495 w 35543"/>
                <a:gd name="connsiteY12" fmla="*/ 30597 h 33737"/>
                <a:gd name="connsiteX13" fmla="*/ 12495 w 35543"/>
                <a:gd name="connsiteY13" fmla="*/ 30597 h 33737"/>
                <a:gd name="connsiteX14" fmla="*/ 13040 w 35543"/>
                <a:gd name="connsiteY14" fmla="*/ 31685 h 33737"/>
                <a:gd name="connsiteX15" fmla="*/ 13993 w 35543"/>
                <a:gd name="connsiteY15" fmla="*/ 33047 h 33737"/>
                <a:gd name="connsiteX16" fmla="*/ 17804 w 35543"/>
                <a:gd name="connsiteY16" fmla="*/ 32502 h 33737"/>
                <a:gd name="connsiteX17" fmla="*/ 22704 w 35543"/>
                <a:gd name="connsiteY17" fmla="*/ 23246 h 33737"/>
                <a:gd name="connsiteX18" fmla="*/ 33049 w 35543"/>
                <a:gd name="connsiteY18" fmla="*/ 22974 h 33737"/>
                <a:gd name="connsiteX19" fmla="*/ 34818 w 35543"/>
                <a:gd name="connsiteY19" fmla="*/ 19163 h 3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543" h="33737">
                  <a:moveTo>
                    <a:pt x="34818" y="19163"/>
                  </a:moveTo>
                  <a:cubicBezTo>
                    <a:pt x="32368" y="16985"/>
                    <a:pt x="29782" y="14943"/>
                    <a:pt x="27196" y="12901"/>
                  </a:cubicBezTo>
                  <a:cubicBezTo>
                    <a:pt x="28421" y="9771"/>
                    <a:pt x="29646" y="6504"/>
                    <a:pt x="31007" y="3373"/>
                  </a:cubicBezTo>
                  <a:cubicBezTo>
                    <a:pt x="31824" y="1331"/>
                    <a:pt x="29102" y="-166"/>
                    <a:pt x="27468" y="651"/>
                  </a:cubicBezTo>
                  <a:cubicBezTo>
                    <a:pt x="24610" y="2284"/>
                    <a:pt x="21887" y="4054"/>
                    <a:pt x="19165" y="5959"/>
                  </a:cubicBezTo>
                  <a:cubicBezTo>
                    <a:pt x="16579" y="3645"/>
                    <a:pt x="13856" y="1467"/>
                    <a:pt x="10453" y="106"/>
                  </a:cubicBezTo>
                  <a:cubicBezTo>
                    <a:pt x="9364" y="-302"/>
                    <a:pt x="7731" y="515"/>
                    <a:pt x="7595" y="1740"/>
                  </a:cubicBezTo>
                  <a:cubicBezTo>
                    <a:pt x="7050" y="5551"/>
                    <a:pt x="7323" y="9362"/>
                    <a:pt x="8003" y="13037"/>
                  </a:cubicBezTo>
                  <a:cubicBezTo>
                    <a:pt x="5417" y="14671"/>
                    <a:pt x="3103" y="16304"/>
                    <a:pt x="789" y="18346"/>
                  </a:cubicBezTo>
                  <a:cubicBezTo>
                    <a:pt x="-980" y="19843"/>
                    <a:pt x="517" y="22293"/>
                    <a:pt x="2422" y="22429"/>
                  </a:cubicBezTo>
                  <a:cubicBezTo>
                    <a:pt x="5145" y="22702"/>
                    <a:pt x="7731" y="22838"/>
                    <a:pt x="10453" y="23110"/>
                  </a:cubicBezTo>
                  <a:cubicBezTo>
                    <a:pt x="10453" y="23246"/>
                    <a:pt x="10590" y="23518"/>
                    <a:pt x="10590" y="23655"/>
                  </a:cubicBezTo>
                  <a:cubicBezTo>
                    <a:pt x="10862" y="26105"/>
                    <a:pt x="11406" y="28419"/>
                    <a:pt x="12495" y="30597"/>
                  </a:cubicBezTo>
                  <a:cubicBezTo>
                    <a:pt x="12495" y="30597"/>
                    <a:pt x="12495" y="30597"/>
                    <a:pt x="12495" y="30597"/>
                  </a:cubicBezTo>
                  <a:cubicBezTo>
                    <a:pt x="12631" y="31005"/>
                    <a:pt x="12767" y="31413"/>
                    <a:pt x="13040" y="31685"/>
                  </a:cubicBezTo>
                  <a:cubicBezTo>
                    <a:pt x="13312" y="32230"/>
                    <a:pt x="13584" y="32638"/>
                    <a:pt x="13993" y="33047"/>
                  </a:cubicBezTo>
                  <a:cubicBezTo>
                    <a:pt x="14945" y="34272"/>
                    <a:pt x="16987" y="33727"/>
                    <a:pt x="17804" y="32502"/>
                  </a:cubicBezTo>
                  <a:cubicBezTo>
                    <a:pt x="19709" y="29508"/>
                    <a:pt x="21207" y="26513"/>
                    <a:pt x="22704" y="23246"/>
                  </a:cubicBezTo>
                  <a:cubicBezTo>
                    <a:pt x="26107" y="23246"/>
                    <a:pt x="29646" y="23110"/>
                    <a:pt x="33049" y="22974"/>
                  </a:cubicBezTo>
                  <a:cubicBezTo>
                    <a:pt x="35091" y="23110"/>
                    <a:pt x="36452" y="20660"/>
                    <a:pt x="34818" y="19163"/>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4" name="Freeform: Shape 53">
              <a:extLst>
                <a:ext uri="{FF2B5EF4-FFF2-40B4-BE49-F238E27FC236}">
                  <a16:creationId xmlns:a16="http://schemas.microsoft.com/office/drawing/2014/main" id="{C71708E8-4AE5-405F-B740-8EDC3B7B1CE5}"/>
                </a:ext>
              </a:extLst>
            </p:cNvPr>
            <p:cNvSpPr/>
            <p:nvPr/>
          </p:nvSpPr>
          <p:spPr>
            <a:xfrm>
              <a:off x="7323389" y="716129"/>
              <a:ext cx="35584" cy="33737"/>
            </a:xfrm>
            <a:custGeom>
              <a:avLst/>
              <a:gdLst>
                <a:gd name="connsiteX0" fmla="*/ 34864 w 35584"/>
                <a:gd name="connsiteY0" fmla="*/ 19163 h 33737"/>
                <a:gd name="connsiteX1" fmla="*/ 27241 w 35584"/>
                <a:gd name="connsiteY1" fmla="*/ 12901 h 33737"/>
                <a:gd name="connsiteX2" fmla="*/ 31052 w 35584"/>
                <a:gd name="connsiteY2" fmla="*/ 3373 h 33737"/>
                <a:gd name="connsiteX3" fmla="*/ 27514 w 35584"/>
                <a:gd name="connsiteY3" fmla="*/ 651 h 33737"/>
                <a:gd name="connsiteX4" fmla="*/ 19210 w 35584"/>
                <a:gd name="connsiteY4" fmla="*/ 5959 h 33737"/>
                <a:gd name="connsiteX5" fmla="*/ 10499 w 35584"/>
                <a:gd name="connsiteY5" fmla="*/ 106 h 33737"/>
                <a:gd name="connsiteX6" fmla="*/ 7504 w 35584"/>
                <a:gd name="connsiteY6" fmla="*/ 1740 h 33737"/>
                <a:gd name="connsiteX7" fmla="*/ 7913 w 35584"/>
                <a:gd name="connsiteY7" fmla="*/ 13037 h 33737"/>
                <a:gd name="connsiteX8" fmla="*/ 698 w 35584"/>
                <a:gd name="connsiteY8" fmla="*/ 18346 h 33737"/>
                <a:gd name="connsiteX9" fmla="*/ 2468 w 35584"/>
                <a:gd name="connsiteY9" fmla="*/ 22429 h 33737"/>
                <a:gd name="connsiteX10" fmla="*/ 10499 w 35584"/>
                <a:gd name="connsiteY10" fmla="*/ 23110 h 33737"/>
                <a:gd name="connsiteX11" fmla="*/ 10635 w 35584"/>
                <a:gd name="connsiteY11" fmla="*/ 23655 h 33737"/>
                <a:gd name="connsiteX12" fmla="*/ 12541 w 35584"/>
                <a:gd name="connsiteY12" fmla="*/ 30597 h 33737"/>
                <a:gd name="connsiteX13" fmla="*/ 12541 w 35584"/>
                <a:gd name="connsiteY13" fmla="*/ 30597 h 33737"/>
                <a:gd name="connsiteX14" fmla="*/ 13085 w 35584"/>
                <a:gd name="connsiteY14" fmla="*/ 31685 h 33737"/>
                <a:gd name="connsiteX15" fmla="*/ 14038 w 35584"/>
                <a:gd name="connsiteY15" fmla="*/ 33047 h 33737"/>
                <a:gd name="connsiteX16" fmla="*/ 17713 w 35584"/>
                <a:gd name="connsiteY16" fmla="*/ 32502 h 33737"/>
                <a:gd name="connsiteX17" fmla="*/ 22613 w 35584"/>
                <a:gd name="connsiteY17" fmla="*/ 23246 h 33737"/>
                <a:gd name="connsiteX18" fmla="*/ 32958 w 35584"/>
                <a:gd name="connsiteY18" fmla="*/ 22974 h 33737"/>
                <a:gd name="connsiteX19" fmla="*/ 34864 w 35584"/>
                <a:gd name="connsiteY19" fmla="*/ 19163 h 3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584" h="33737">
                  <a:moveTo>
                    <a:pt x="34864" y="19163"/>
                  </a:moveTo>
                  <a:cubicBezTo>
                    <a:pt x="32414" y="16985"/>
                    <a:pt x="29827" y="14943"/>
                    <a:pt x="27241" y="12901"/>
                  </a:cubicBezTo>
                  <a:cubicBezTo>
                    <a:pt x="28466" y="9771"/>
                    <a:pt x="29691" y="6504"/>
                    <a:pt x="31052" y="3373"/>
                  </a:cubicBezTo>
                  <a:cubicBezTo>
                    <a:pt x="31869" y="1331"/>
                    <a:pt x="29147" y="-302"/>
                    <a:pt x="27514" y="651"/>
                  </a:cubicBezTo>
                  <a:cubicBezTo>
                    <a:pt x="24655" y="2284"/>
                    <a:pt x="21933" y="4054"/>
                    <a:pt x="19210" y="5959"/>
                  </a:cubicBezTo>
                  <a:cubicBezTo>
                    <a:pt x="16624" y="3645"/>
                    <a:pt x="13902" y="1467"/>
                    <a:pt x="10499" y="106"/>
                  </a:cubicBezTo>
                  <a:cubicBezTo>
                    <a:pt x="9410" y="-302"/>
                    <a:pt x="7776" y="515"/>
                    <a:pt x="7504" y="1740"/>
                  </a:cubicBezTo>
                  <a:cubicBezTo>
                    <a:pt x="6960" y="5551"/>
                    <a:pt x="7232" y="9362"/>
                    <a:pt x="7913" y="13037"/>
                  </a:cubicBezTo>
                  <a:cubicBezTo>
                    <a:pt x="5326" y="14671"/>
                    <a:pt x="3012" y="16304"/>
                    <a:pt x="698" y="18346"/>
                  </a:cubicBezTo>
                  <a:cubicBezTo>
                    <a:pt x="-935" y="19843"/>
                    <a:pt x="562" y="22293"/>
                    <a:pt x="2468" y="22429"/>
                  </a:cubicBezTo>
                  <a:cubicBezTo>
                    <a:pt x="5190" y="22702"/>
                    <a:pt x="7776" y="22838"/>
                    <a:pt x="10499" y="23110"/>
                  </a:cubicBezTo>
                  <a:cubicBezTo>
                    <a:pt x="10499" y="23382"/>
                    <a:pt x="10635" y="23518"/>
                    <a:pt x="10635" y="23655"/>
                  </a:cubicBezTo>
                  <a:cubicBezTo>
                    <a:pt x="10907" y="26105"/>
                    <a:pt x="11452" y="28419"/>
                    <a:pt x="12541" y="30597"/>
                  </a:cubicBezTo>
                  <a:cubicBezTo>
                    <a:pt x="12541" y="30597"/>
                    <a:pt x="12541" y="30597"/>
                    <a:pt x="12541" y="30597"/>
                  </a:cubicBezTo>
                  <a:cubicBezTo>
                    <a:pt x="12677" y="31005"/>
                    <a:pt x="12813" y="31413"/>
                    <a:pt x="13085" y="31685"/>
                  </a:cubicBezTo>
                  <a:cubicBezTo>
                    <a:pt x="13357" y="32230"/>
                    <a:pt x="13629" y="32638"/>
                    <a:pt x="14038" y="33047"/>
                  </a:cubicBezTo>
                  <a:cubicBezTo>
                    <a:pt x="14991" y="34272"/>
                    <a:pt x="17032" y="33727"/>
                    <a:pt x="17713" y="32502"/>
                  </a:cubicBezTo>
                  <a:cubicBezTo>
                    <a:pt x="19619" y="29508"/>
                    <a:pt x="21116" y="26513"/>
                    <a:pt x="22613" y="23246"/>
                  </a:cubicBezTo>
                  <a:cubicBezTo>
                    <a:pt x="26016" y="23246"/>
                    <a:pt x="29555" y="23110"/>
                    <a:pt x="32958" y="22974"/>
                  </a:cubicBezTo>
                  <a:cubicBezTo>
                    <a:pt x="35136" y="23110"/>
                    <a:pt x="36497" y="20660"/>
                    <a:pt x="34864" y="19163"/>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5" name="Freeform: Shape 54">
              <a:extLst>
                <a:ext uri="{FF2B5EF4-FFF2-40B4-BE49-F238E27FC236}">
                  <a16:creationId xmlns:a16="http://schemas.microsoft.com/office/drawing/2014/main" id="{DFA19AE9-F2D0-4FFB-AAFE-F56D1BBA38B0}"/>
                </a:ext>
              </a:extLst>
            </p:cNvPr>
            <p:cNvSpPr/>
            <p:nvPr/>
          </p:nvSpPr>
          <p:spPr>
            <a:xfrm>
              <a:off x="6601827" y="1491045"/>
              <a:ext cx="35584" cy="33737"/>
            </a:xfrm>
            <a:custGeom>
              <a:avLst/>
              <a:gdLst>
                <a:gd name="connsiteX0" fmla="*/ 34867 w 35584"/>
                <a:gd name="connsiteY0" fmla="*/ 19163 h 33737"/>
                <a:gd name="connsiteX1" fmla="*/ 27245 w 35584"/>
                <a:gd name="connsiteY1" fmla="*/ 12901 h 33737"/>
                <a:gd name="connsiteX2" fmla="*/ 30920 w 35584"/>
                <a:gd name="connsiteY2" fmla="*/ 3373 h 33737"/>
                <a:gd name="connsiteX3" fmla="*/ 27381 w 35584"/>
                <a:gd name="connsiteY3" fmla="*/ 651 h 33737"/>
                <a:gd name="connsiteX4" fmla="*/ 19078 w 35584"/>
                <a:gd name="connsiteY4" fmla="*/ 5959 h 33737"/>
                <a:gd name="connsiteX5" fmla="*/ 10366 w 35584"/>
                <a:gd name="connsiteY5" fmla="*/ 106 h 33737"/>
                <a:gd name="connsiteX6" fmla="*/ 7508 w 35584"/>
                <a:gd name="connsiteY6" fmla="*/ 1740 h 33737"/>
                <a:gd name="connsiteX7" fmla="*/ 7916 w 35584"/>
                <a:gd name="connsiteY7" fmla="*/ 13037 h 33737"/>
                <a:gd name="connsiteX8" fmla="*/ 702 w 35584"/>
                <a:gd name="connsiteY8" fmla="*/ 18346 h 33737"/>
                <a:gd name="connsiteX9" fmla="*/ 2335 w 35584"/>
                <a:gd name="connsiteY9" fmla="*/ 22430 h 33737"/>
                <a:gd name="connsiteX10" fmla="*/ 10366 w 35584"/>
                <a:gd name="connsiteY10" fmla="*/ 23110 h 33737"/>
                <a:gd name="connsiteX11" fmla="*/ 10502 w 35584"/>
                <a:gd name="connsiteY11" fmla="*/ 23655 h 33737"/>
                <a:gd name="connsiteX12" fmla="*/ 12408 w 35584"/>
                <a:gd name="connsiteY12" fmla="*/ 30597 h 33737"/>
                <a:gd name="connsiteX13" fmla="*/ 12408 w 35584"/>
                <a:gd name="connsiteY13" fmla="*/ 30597 h 33737"/>
                <a:gd name="connsiteX14" fmla="*/ 12953 w 35584"/>
                <a:gd name="connsiteY14" fmla="*/ 31685 h 33737"/>
                <a:gd name="connsiteX15" fmla="*/ 13905 w 35584"/>
                <a:gd name="connsiteY15" fmla="*/ 33047 h 33737"/>
                <a:gd name="connsiteX16" fmla="*/ 17581 w 35584"/>
                <a:gd name="connsiteY16" fmla="*/ 32502 h 33737"/>
                <a:gd name="connsiteX17" fmla="*/ 22481 w 35584"/>
                <a:gd name="connsiteY17" fmla="*/ 23246 h 33737"/>
                <a:gd name="connsiteX18" fmla="*/ 32826 w 35584"/>
                <a:gd name="connsiteY18" fmla="*/ 22974 h 33737"/>
                <a:gd name="connsiteX19" fmla="*/ 34867 w 35584"/>
                <a:gd name="connsiteY19" fmla="*/ 19163 h 3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584" h="33737">
                  <a:moveTo>
                    <a:pt x="34867" y="19163"/>
                  </a:moveTo>
                  <a:cubicBezTo>
                    <a:pt x="32417" y="16985"/>
                    <a:pt x="29831" y="14943"/>
                    <a:pt x="27245" y="12901"/>
                  </a:cubicBezTo>
                  <a:cubicBezTo>
                    <a:pt x="28470" y="9771"/>
                    <a:pt x="29695" y="6504"/>
                    <a:pt x="30920" y="3373"/>
                  </a:cubicBezTo>
                  <a:cubicBezTo>
                    <a:pt x="31737" y="1331"/>
                    <a:pt x="29014" y="-302"/>
                    <a:pt x="27381" y="651"/>
                  </a:cubicBezTo>
                  <a:cubicBezTo>
                    <a:pt x="24523" y="2284"/>
                    <a:pt x="21800" y="4054"/>
                    <a:pt x="19078" y="5959"/>
                  </a:cubicBezTo>
                  <a:cubicBezTo>
                    <a:pt x="16492" y="3645"/>
                    <a:pt x="13769" y="1467"/>
                    <a:pt x="10366" y="106"/>
                  </a:cubicBezTo>
                  <a:cubicBezTo>
                    <a:pt x="9277" y="-302"/>
                    <a:pt x="7644" y="515"/>
                    <a:pt x="7508" y="1740"/>
                  </a:cubicBezTo>
                  <a:cubicBezTo>
                    <a:pt x="6963" y="5551"/>
                    <a:pt x="7236" y="9362"/>
                    <a:pt x="7916" y="13037"/>
                  </a:cubicBezTo>
                  <a:cubicBezTo>
                    <a:pt x="5466" y="14671"/>
                    <a:pt x="3016" y="16304"/>
                    <a:pt x="702" y="18346"/>
                  </a:cubicBezTo>
                  <a:cubicBezTo>
                    <a:pt x="-931" y="19843"/>
                    <a:pt x="566" y="22293"/>
                    <a:pt x="2335" y="22430"/>
                  </a:cubicBezTo>
                  <a:cubicBezTo>
                    <a:pt x="5058" y="22702"/>
                    <a:pt x="7644" y="22838"/>
                    <a:pt x="10366" y="23110"/>
                  </a:cubicBezTo>
                  <a:cubicBezTo>
                    <a:pt x="10366" y="23246"/>
                    <a:pt x="10502" y="23518"/>
                    <a:pt x="10502" y="23655"/>
                  </a:cubicBezTo>
                  <a:cubicBezTo>
                    <a:pt x="10775" y="26105"/>
                    <a:pt x="11319" y="28419"/>
                    <a:pt x="12408" y="30597"/>
                  </a:cubicBezTo>
                  <a:cubicBezTo>
                    <a:pt x="12408" y="30597"/>
                    <a:pt x="12408" y="30597"/>
                    <a:pt x="12408" y="30597"/>
                  </a:cubicBezTo>
                  <a:cubicBezTo>
                    <a:pt x="12544" y="31005"/>
                    <a:pt x="12816" y="31413"/>
                    <a:pt x="12953" y="31685"/>
                  </a:cubicBezTo>
                  <a:cubicBezTo>
                    <a:pt x="13225" y="32230"/>
                    <a:pt x="13633" y="32638"/>
                    <a:pt x="13905" y="33047"/>
                  </a:cubicBezTo>
                  <a:cubicBezTo>
                    <a:pt x="14858" y="34272"/>
                    <a:pt x="16900" y="33727"/>
                    <a:pt x="17581" y="32502"/>
                  </a:cubicBezTo>
                  <a:cubicBezTo>
                    <a:pt x="19486" y="29508"/>
                    <a:pt x="21120" y="26377"/>
                    <a:pt x="22481" y="23246"/>
                  </a:cubicBezTo>
                  <a:cubicBezTo>
                    <a:pt x="25884" y="23246"/>
                    <a:pt x="29423" y="23110"/>
                    <a:pt x="32826" y="22974"/>
                  </a:cubicBezTo>
                  <a:cubicBezTo>
                    <a:pt x="35140" y="23110"/>
                    <a:pt x="36501" y="20660"/>
                    <a:pt x="34867" y="19163"/>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6" name="Freeform: Shape 55">
              <a:extLst>
                <a:ext uri="{FF2B5EF4-FFF2-40B4-BE49-F238E27FC236}">
                  <a16:creationId xmlns:a16="http://schemas.microsoft.com/office/drawing/2014/main" id="{7324F944-C1AD-4674-B5B9-65FB99907FC2}"/>
                </a:ext>
              </a:extLst>
            </p:cNvPr>
            <p:cNvSpPr/>
            <p:nvPr/>
          </p:nvSpPr>
          <p:spPr>
            <a:xfrm>
              <a:off x="6319983" y="1123634"/>
              <a:ext cx="33689" cy="34846"/>
            </a:xfrm>
            <a:custGeom>
              <a:avLst/>
              <a:gdLst>
                <a:gd name="connsiteX0" fmla="*/ 16844 w 33689"/>
                <a:gd name="connsiteY0" fmla="*/ 0 h 34846"/>
                <a:gd name="connsiteX1" fmla="*/ 16844 w 33689"/>
                <a:gd name="connsiteY1" fmla="*/ 34846 h 34846"/>
                <a:gd name="connsiteX2" fmla="*/ 16844 w 33689"/>
                <a:gd name="connsiteY2" fmla="*/ 0 h 34846"/>
              </a:gdLst>
              <a:ahLst/>
              <a:cxnLst>
                <a:cxn ang="0">
                  <a:pos x="connsiteX0" y="connsiteY0"/>
                </a:cxn>
                <a:cxn ang="0">
                  <a:pos x="connsiteX1" y="connsiteY1"/>
                </a:cxn>
                <a:cxn ang="0">
                  <a:pos x="connsiteX2" y="connsiteY2"/>
                </a:cxn>
              </a:cxnLst>
              <a:rect l="l" t="t" r="r" b="b"/>
              <a:pathLst>
                <a:path w="33689" h="34846">
                  <a:moveTo>
                    <a:pt x="16844" y="0"/>
                  </a:moveTo>
                  <a:cubicBezTo>
                    <a:pt x="-5615" y="0"/>
                    <a:pt x="-5615" y="34846"/>
                    <a:pt x="16844" y="34846"/>
                  </a:cubicBezTo>
                  <a:cubicBezTo>
                    <a:pt x="39304" y="34846"/>
                    <a:pt x="39304" y="0"/>
                    <a:pt x="16844"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7" name="Freeform: Shape 56">
              <a:extLst>
                <a:ext uri="{FF2B5EF4-FFF2-40B4-BE49-F238E27FC236}">
                  <a16:creationId xmlns:a16="http://schemas.microsoft.com/office/drawing/2014/main" id="{26DFD049-FD59-4BE6-890C-57196E75B18A}"/>
                </a:ext>
              </a:extLst>
            </p:cNvPr>
            <p:cNvSpPr/>
            <p:nvPr/>
          </p:nvSpPr>
          <p:spPr>
            <a:xfrm>
              <a:off x="6345573" y="1181620"/>
              <a:ext cx="33689" cy="34846"/>
            </a:xfrm>
            <a:custGeom>
              <a:avLst/>
              <a:gdLst>
                <a:gd name="connsiteX0" fmla="*/ 16845 w 33689"/>
                <a:gd name="connsiteY0" fmla="*/ 0 h 34846"/>
                <a:gd name="connsiteX1" fmla="*/ 16845 w 33689"/>
                <a:gd name="connsiteY1" fmla="*/ 34846 h 34846"/>
                <a:gd name="connsiteX2" fmla="*/ 16845 w 33689"/>
                <a:gd name="connsiteY2" fmla="*/ 0 h 34846"/>
              </a:gdLst>
              <a:ahLst/>
              <a:cxnLst>
                <a:cxn ang="0">
                  <a:pos x="connsiteX0" y="connsiteY0"/>
                </a:cxn>
                <a:cxn ang="0">
                  <a:pos x="connsiteX1" y="connsiteY1"/>
                </a:cxn>
                <a:cxn ang="0">
                  <a:pos x="connsiteX2" y="connsiteY2"/>
                </a:cxn>
              </a:cxnLst>
              <a:rect l="l" t="t" r="r" b="b"/>
              <a:pathLst>
                <a:path w="33689" h="34846">
                  <a:moveTo>
                    <a:pt x="16845" y="0"/>
                  </a:moveTo>
                  <a:cubicBezTo>
                    <a:pt x="-5615" y="0"/>
                    <a:pt x="-5615" y="34846"/>
                    <a:pt x="16845" y="34846"/>
                  </a:cubicBezTo>
                  <a:cubicBezTo>
                    <a:pt x="39304" y="34846"/>
                    <a:pt x="39304" y="0"/>
                    <a:pt x="16845"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8" name="Freeform: Shape 57">
              <a:extLst>
                <a:ext uri="{FF2B5EF4-FFF2-40B4-BE49-F238E27FC236}">
                  <a16:creationId xmlns:a16="http://schemas.microsoft.com/office/drawing/2014/main" id="{1F5DDAD9-D6DC-4363-9169-41CE9D517951}"/>
                </a:ext>
              </a:extLst>
            </p:cNvPr>
            <p:cNvSpPr/>
            <p:nvPr/>
          </p:nvSpPr>
          <p:spPr>
            <a:xfrm>
              <a:off x="6688997" y="924087"/>
              <a:ext cx="33586" cy="34846"/>
            </a:xfrm>
            <a:custGeom>
              <a:avLst/>
              <a:gdLst>
                <a:gd name="connsiteX0" fmla="*/ 16845 w 33586"/>
                <a:gd name="connsiteY0" fmla="*/ 0 h 34846"/>
                <a:gd name="connsiteX1" fmla="*/ 16845 w 33586"/>
                <a:gd name="connsiteY1" fmla="*/ 34846 h 34846"/>
                <a:gd name="connsiteX2" fmla="*/ 16845 w 33586"/>
                <a:gd name="connsiteY2" fmla="*/ 0 h 34846"/>
              </a:gdLst>
              <a:ahLst/>
              <a:cxnLst>
                <a:cxn ang="0">
                  <a:pos x="connsiteX0" y="connsiteY0"/>
                </a:cxn>
                <a:cxn ang="0">
                  <a:pos x="connsiteX1" y="connsiteY1"/>
                </a:cxn>
                <a:cxn ang="0">
                  <a:pos x="connsiteX2" y="connsiteY2"/>
                </a:cxn>
              </a:cxnLst>
              <a:rect l="l" t="t" r="r" b="b"/>
              <a:pathLst>
                <a:path w="33586" h="34846">
                  <a:moveTo>
                    <a:pt x="16845" y="0"/>
                  </a:moveTo>
                  <a:cubicBezTo>
                    <a:pt x="-5615" y="0"/>
                    <a:pt x="-5615" y="34846"/>
                    <a:pt x="16845" y="34846"/>
                  </a:cubicBezTo>
                  <a:cubicBezTo>
                    <a:pt x="39168" y="34846"/>
                    <a:pt x="39168" y="0"/>
                    <a:pt x="16845"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9" name="Freeform: Shape 58">
              <a:extLst>
                <a:ext uri="{FF2B5EF4-FFF2-40B4-BE49-F238E27FC236}">
                  <a16:creationId xmlns:a16="http://schemas.microsoft.com/office/drawing/2014/main" id="{F6A05AC8-537B-4180-81CE-D5DA31E0FE38}"/>
                </a:ext>
              </a:extLst>
            </p:cNvPr>
            <p:cNvSpPr/>
            <p:nvPr/>
          </p:nvSpPr>
          <p:spPr>
            <a:xfrm>
              <a:off x="6746983" y="940421"/>
              <a:ext cx="33689" cy="34846"/>
            </a:xfrm>
            <a:custGeom>
              <a:avLst/>
              <a:gdLst>
                <a:gd name="connsiteX0" fmla="*/ 16845 w 33689"/>
                <a:gd name="connsiteY0" fmla="*/ 0 h 34846"/>
                <a:gd name="connsiteX1" fmla="*/ 16845 w 33689"/>
                <a:gd name="connsiteY1" fmla="*/ 34846 h 34846"/>
                <a:gd name="connsiteX2" fmla="*/ 16845 w 33689"/>
                <a:gd name="connsiteY2" fmla="*/ 0 h 34846"/>
              </a:gdLst>
              <a:ahLst/>
              <a:cxnLst>
                <a:cxn ang="0">
                  <a:pos x="connsiteX0" y="connsiteY0"/>
                </a:cxn>
                <a:cxn ang="0">
                  <a:pos x="connsiteX1" y="connsiteY1"/>
                </a:cxn>
                <a:cxn ang="0">
                  <a:pos x="connsiteX2" y="connsiteY2"/>
                </a:cxn>
              </a:cxnLst>
              <a:rect l="l" t="t" r="r" b="b"/>
              <a:pathLst>
                <a:path w="33689" h="34846">
                  <a:moveTo>
                    <a:pt x="16845" y="0"/>
                  </a:moveTo>
                  <a:cubicBezTo>
                    <a:pt x="-5615" y="0"/>
                    <a:pt x="-5615" y="34846"/>
                    <a:pt x="16845" y="34846"/>
                  </a:cubicBezTo>
                  <a:cubicBezTo>
                    <a:pt x="39304" y="34710"/>
                    <a:pt x="39304" y="0"/>
                    <a:pt x="16845"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0" name="Freeform: Shape 59">
              <a:extLst>
                <a:ext uri="{FF2B5EF4-FFF2-40B4-BE49-F238E27FC236}">
                  <a16:creationId xmlns:a16="http://schemas.microsoft.com/office/drawing/2014/main" id="{78331EBC-7CDD-4402-8ECD-38497D1CC21C}"/>
                </a:ext>
              </a:extLst>
            </p:cNvPr>
            <p:cNvSpPr/>
            <p:nvPr/>
          </p:nvSpPr>
          <p:spPr>
            <a:xfrm>
              <a:off x="7579885" y="824313"/>
              <a:ext cx="33689" cy="34846"/>
            </a:xfrm>
            <a:custGeom>
              <a:avLst/>
              <a:gdLst>
                <a:gd name="connsiteX0" fmla="*/ 16845 w 33689"/>
                <a:gd name="connsiteY0" fmla="*/ 0 h 34846"/>
                <a:gd name="connsiteX1" fmla="*/ 16845 w 33689"/>
                <a:gd name="connsiteY1" fmla="*/ 34846 h 34846"/>
                <a:gd name="connsiteX2" fmla="*/ 16845 w 33689"/>
                <a:gd name="connsiteY2" fmla="*/ 0 h 34846"/>
              </a:gdLst>
              <a:ahLst/>
              <a:cxnLst>
                <a:cxn ang="0">
                  <a:pos x="connsiteX0" y="connsiteY0"/>
                </a:cxn>
                <a:cxn ang="0">
                  <a:pos x="connsiteX1" y="connsiteY1"/>
                </a:cxn>
                <a:cxn ang="0">
                  <a:pos x="connsiteX2" y="connsiteY2"/>
                </a:cxn>
              </a:cxnLst>
              <a:rect l="l" t="t" r="r" b="b"/>
              <a:pathLst>
                <a:path w="33689" h="34846">
                  <a:moveTo>
                    <a:pt x="16845" y="0"/>
                  </a:moveTo>
                  <a:cubicBezTo>
                    <a:pt x="-5615" y="0"/>
                    <a:pt x="-5615" y="34846"/>
                    <a:pt x="16845" y="34846"/>
                  </a:cubicBezTo>
                  <a:cubicBezTo>
                    <a:pt x="39304" y="34846"/>
                    <a:pt x="39304" y="0"/>
                    <a:pt x="16845"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1" name="Freeform: Shape 60">
              <a:extLst>
                <a:ext uri="{FF2B5EF4-FFF2-40B4-BE49-F238E27FC236}">
                  <a16:creationId xmlns:a16="http://schemas.microsoft.com/office/drawing/2014/main" id="{57C79134-6BB0-4CE9-89DC-223BA91CB796}"/>
                </a:ext>
              </a:extLst>
            </p:cNvPr>
            <p:cNvSpPr/>
            <p:nvPr/>
          </p:nvSpPr>
          <p:spPr>
            <a:xfrm>
              <a:off x="7637871" y="840647"/>
              <a:ext cx="33688" cy="34846"/>
            </a:xfrm>
            <a:custGeom>
              <a:avLst/>
              <a:gdLst>
                <a:gd name="connsiteX0" fmla="*/ 16844 w 33688"/>
                <a:gd name="connsiteY0" fmla="*/ 0 h 34846"/>
                <a:gd name="connsiteX1" fmla="*/ 16844 w 33688"/>
                <a:gd name="connsiteY1" fmla="*/ 34846 h 34846"/>
                <a:gd name="connsiteX2" fmla="*/ 16844 w 33688"/>
                <a:gd name="connsiteY2" fmla="*/ 0 h 34846"/>
              </a:gdLst>
              <a:ahLst/>
              <a:cxnLst>
                <a:cxn ang="0">
                  <a:pos x="connsiteX0" y="connsiteY0"/>
                </a:cxn>
                <a:cxn ang="0">
                  <a:pos x="connsiteX1" y="connsiteY1"/>
                </a:cxn>
                <a:cxn ang="0">
                  <a:pos x="connsiteX2" y="connsiteY2"/>
                </a:cxn>
              </a:cxnLst>
              <a:rect l="l" t="t" r="r" b="b"/>
              <a:pathLst>
                <a:path w="33688" h="34846">
                  <a:moveTo>
                    <a:pt x="16844" y="0"/>
                  </a:moveTo>
                  <a:cubicBezTo>
                    <a:pt x="-5615" y="0"/>
                    <a:pt x="-5615" y="34846"/>
                    <a:pt x="16844" y="34846"/>
                  </a:cubicBezTo>
                  <a:cubicBezTo>
                    <a:pt x="39304" y="34710"/>
                    <a:pt x="39304" y="0"/>
                    <a:pt x="16844"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2" name="Freeform: Shape 61">
              <a:extLst>
                <a:ext uri="{FF2B5EF4-FFF2-40B4-BE49-F238E27FC236}">
                  <a16:creationId xmlns:a16="http://schemas.microsoft.com/office/drawing/2014/main" id="{19F856AF-E0CA-47B9-9259-ED1A646E9109}"/>
                </a:ext>
              </a:extLst>
            </p:cNvPr>
            <p:cNvSpPr/>
            <p:nvPr/>
          </p:nvSpPr>
          <p:spPr>
            <a:xfrm>
              <a:off x="7848989" y="1428810"/>
              <a:ext cx="33689" cy="34846"/>
            </a:xfrm>
            <a:custGeom>
              <a:avLst/>
              <a:gdLst>
                <a:gd name="connsiteX0" fmla="*/ 16844 w 33689"/>
                <a:gd name="connsiteY0" fmla="*/ 0 h 34846"/>
                <a:gd name="connsiteX1" fmla="*/ 16844 w 33689"/>
                <a:gd name="connsiteY1" fmla="*/ 34846 h 34846"/>
                <a:gd name="connsiteX2" fmla="*/ 16844 w 33689"/>
                <a:gd name="connsiteY2" fmla="*/ 0 h 34846"/>
              </a:gdLst>
              <a:ahLst/>
              <a:cxnLst>
                <a:cxn ang="0">
                  <a:pos x="connsiteX0" y="connsiteY0"/>
                </a:cxn>
                <a:cxn ang="0">
                  <a:pos x="connsiteX1" y="connsiteY1"/>
                </a:cxn>
                <a:cxn ang="0">
                  <a:pos x="connsiteX2" y="connsiteY2"/>
                </a:cxn>
              </a:cxnLst>
              <a:rect l="l" t="t" r="r" b="b"/>
              <a:pathLst>
                <a:path w="33689" h="34846">
                  <a:moveTo>
                    <a:pt x="16844" y="0"/>
                  </a:moveTo>
                  <a:cubicBezTo>
                    <a:pt x="-5615" y="0"/>
                    <a:pt x="-5615" y="34846"/>
                    <a:pt x="16844" y="34846"/>
                  </a:cubicBezTo>
                  <a:cubicBezTo>
                    <a:pt x="39304" y="34710"/>
                    <a:pt x="39304" y="0"/>
                    <a:pt x="16844"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3" name="Freeform: Shape 62">
              <a:extLst>
                <a:ext uri="{FF2B5EF4-FFF2-40B4-BE49-F238E27FC236}">
                  <a16:creationId xmlns:a16="http://schemas.microsoft.com/office/drawing/2014/main" id="{7AF7ABA4-B65F-4544-ABF0-E2A6A268B9FB}"/>
                </a:ext>
              </a:extLst>
            </p:cNvPr>
            <p:cNvSpPr/>
            <p:nvPr/>
          </p:nvSpPr>
          <p:spPr>
            <a:xfrm>
              <a:off x="7906975" y="1445007"/>
              <a:ext cx="33689" cy="34846"/>
            </a:xfrm>
            <a:custGeom>
              <a:avLst/>
              <a:gdLst>
                <a:gd name="connsiteX0" fmla="*/ 16845 w 33689"/>
                <a:gd name="connsiteY0" fmla="*/ 0 h 34846"/>
                <a:gd name="connsiteX1" fmla="*/ 16845 w 33689"/>
                <a:gd name="connsiteY1" fmla="*/ 34846 h 34846"/>
                <a:gd name="connsiteX2" fmla="*/ 16845 w 33689"/>
                <a:gd name="connsiteY2" fmla="*/ 0 h 34846"/>
              </a:gdLst>
              <a:ahLst/>
              <a:cxnLst>
                <a:cxn ang="0">
                  <a:pos x="connsiteX0" y="connsiteY0"/>
                </a:cxn>
                <a:cxn ang="0">
                  <a:pos x="connsiteX1" y="connsiteY1"/>
                </a:cxn>
                <a:cxn ang="0">
                  <a:pos x="connsiteX2" y="connsiteY2"/>
                </a:cxn>
              </a:cxnLst>
              <a:rect l="l" t="t" r="r" b="b"/>
              <a:pathLst>
                <a:path w="33689" h="34846">
                  <a:moveTo>
                    <a:pt x="16845" y="0"/>
                  </a:moveTo>
                  <a:cubicBezTo>
                    <a:pt x="-5615" y="0"/>
                    <a:pt x="-5615" y="34846"/>
                    <a:pt x="16845" y="34846"/>
                  </a:cubicBezTo>
                  <a:cubicBezTo>
                    <a:pt x="39304" y="34846"/>
                    <a:pt x="39304" y="0"/>
                    <a:pt x="16845"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4" name="Freeform: Shape 63">
              <a:extLst>
                <a:ext uri="{FF2B5EF4-FFF2-40B4-BE49-F238E27FC236}">
                  <a16:creationId xmlns:a16="http://schemas.microsoft.com/office/drawing/2014/main" id="{6A79EBB5-F6FF-4E37-ADD2-0EE7A736AF93}"/>
                </a:ext>
              </a:extLst>
            </p:cNvPr>
            <p:cNvSpPr/>
            <p:nvPr/>
          </p:nvSpPr>
          <p:spPr>
            <a:xfrm>
              <a:off x="7389593" y="1085386"/>
              <a:ext cx="33689" cy="34846"/>
            </a:xfrm>
            <a:custGeom>
              <a:avLst/>
              <a:gdLst>
                <a:gd name="connsiteX0" fmla="*/ 16844 w 33689"/>
                <a:gd name="connsiteY0" fmla="*/ 0 h 34846"/>
                <a:gd name="connsiteX1" fmla="*/ 16844 w 33689"/>
                <a:gd name="connsiteY1" fmla="*/ 34846 h 34846"/>
                <a:gd name="connsiteX2" fmla="*/ 16844 w 33689"/>
                <a:gd name="connsiteY2" fmla="*/ 0 h 34846"/>
              </a:gdLst>
              <a:ahLst/>
              <a:cxnLst>
                <a:cxn ang="0">
                  <a:pos x="connsiteX0" y="connsiteY0"/>
                </a:cxn>
                <a:cxn ang="0">
                  <a:pos x="connsiteX1" y="connsiteY1"/>
                </a:cxn>
                <a:cxn ang="0">
                  <a:pos x="connsiteX2" y="connsiteY2"/>
                </a:cxn>
              </a:cxnLst>
              <a:rect l="l" t="t" r="r" b="b"/>
              <a:pathLst>
                <a:path w="33689" h="34846">
                  <a:moveTo>
                    <a:pt x="16844" y="0"/>
                  </a:moveTo>
                  <a:cubicBezTo>
                    <a:pt x="-5615" y="0"/>
                    <a:pt x="-5615" y="34846"/>
                    <a:pt x="16844" y="34846"/>
                  </a:cubicBezTo>
                  <a:cubicBezTo>
                    <a:pt x="39304" y="34846"/>
                    <a:pt x="39304" y="0"/>
                    <a:pt x="16844"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5" name="Freeform: Shape 64">
              <a:extLst>
                <a:ext uri="{FF2B5EF4-FFF2-40B4-BE49-F238E27FC236}">
                  <a16:creationId xmlns:a16="http://schemas.microsoft.com/office/drawing/2014/main" id="{12D54565-09A7-467C-AEB9-5F9714AA53E0}"/>
                </a:ext>
              </a:extLst>
            </p:cNvPr>
            <p:cNvSpPr/>
            <p:nvPr/>
          </p:nvSpPr>
          <p:spPr>
            <a:xfrm>
              <a:off x="7447715" y="1101583"/>
              <a:ext cx="33586" cy="34846"/>
            </a:xfrm>
            <a:custGeom>
              <a:avLst/>
              <a:gdLst>
                <a:gd name="connsiteX0" fmla="*/ 16844 w 33586"/>
                <a:gd name="connsiteY0" fmla="*/ 0 h 34846"/>
                <a:gd name="connsiteX1" fmla="*/ 16844 w 33586"/>
                <a:gd name="connsiteY1" fmla="*/ 34846 h 34846"/>
                <a:gd name="connsiteX2" fmla="*/ 16844 w 33586"/>
                <a:gd name="connsiteY2" fmla="*/ 0 h 34846"/>
              </a:gdLst>
              <a:ahLst/>
              <a:cxnLst>
                <a:cxn ang="0">
                  <a:pos x="connsiteX0" y="connsiteY0"/>
                </a:cxn>
                <a:cxn ang="0">
                  <a:pos x="connsiteX1" y="connsiteY1"/>
                </a:cxn>
                <a:cxn ang="0">
                  <a:pos x="connsiteX2" y="connsiteY2"/>
                </a:cxn>
              </a:cxnLst>
              <a:rect l="l" t="t" r="r" b="b"/>
              <a:pathLst>
                <a:path w="33586" h="34846">
                  <a:moveTo>
                    <a:pt x="16844" y="0"/>
                  </a:moveTo>
                  <a:cubicBezTo>
                    <a:pt x="-5615" y="0"/>
                    <a:pt x="-5615" y="34846"/>
                    <a:pt x="16844" y="34846"/>
                  </a:cubicBezTo>
                  <a:cubicBezTo>
                    <a:pt x="39168" y="34846"/>
                    <a:pt x="39168" y="0"/>
                    <a:pt x="16844"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6" name="Freeform: Shape 65">
              <a:extLst>
                <a:ext uri="{FF2B5EF4-FFF2-40B4-BE49-F238E27FC236}">
                  <a16:creationId xmlns:a16="http://schemas.microsoft.com/office/drawing/2014/main" id="{314183BA-A4FC-48B3-A1BD-9BB3AAB7FF24}"/>
                </a:ext>
              </a:extLst>
            </p:cNvPr>
            <p:cNvSpPr/>
            <p:nvPr/>
          </p:nvSpPr>
          <p:spPr>
            <a:xfrm>
              <a:off x="6626383" y="1337066"/>
              <a:ext cx="33586" cy="34846"/>
            </a:xfrm>
            <a:custGeom>
              <a:avLst/>
              <a:gdLst>
                <a:gd name="connsiteX0" fmla="*/ 16845 w 33586"/>
                <a:gd name="connsiteY0" fmla="*/ 0 h 34846"/>
                <a:gd name="connsiteX1" fmla="*/ 16845 w 33586"/>
                <a:gd name="connsiteY1" fmla="*/ 34846 h 34846"/>
                <a:gd name="connsiteX2" fmla="*/ 16845 w 33586"/>
                <a:gd name="connsiteY2" fmla="*/ 0 h 34846"/>
              </a:gdLst>
              <a:ahLst/>
              <a:cxnLst>
                <a:cxn ang="0">
                  <a:pos x="connsiteX0" y="connsiteY0"/>
                </a:cxn>
                <a:cxn ang="0">
                  <a:pos x="connsiteX1" y="connsiteY1"/>
                </a:cxn>
                <a:cxn ang="0">
                  <a:pos x="connsiteX2" y="connsiteY2"/>
                </a:cxn>
              </a:cxnLst>
              <a:rect l="l" t="t" r="r" b="b"/>
              <a:pathLst>
                <a:path w="33586" h="34846">
                  <a:moveTo>
                    <a:pt x="16845" y="0"/>
                  </a:moveTo>
                  <a:cubicBezTo>
                    <a:pt x="-5615" y="0"/>
                    <a:pt x="-5615" y="34846"/>
                    <a:pt x="16845" y="34846"/>
                  </a:cubicBezTo>
                  <a:cubicBezTo>
                    <a:pt x="39168" y="34846"/>
                    <a:pt x="39168" y="0"/>
                    <a:pt x="16845"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67" name="Freeform: Shape 66">
              <a:extLst>
                <a:ext uri="{FF2B5EF4-FFF2-40B4-BE49-F238E27FC236}">
                  <a16:creationId xmlns:a16="http://schemas.microsoft.com/office/drawing/2014/main" id="{568993DD-B541-40F2-A328-D3DB40449142}"/>
                </a:ext>
              </a:extLst>
            </p:cNvPr>
            <p:cNvSpPr/>
            <p:nvPr/>
          </p:nvSpPr>
          <p:spPr>
            <a:xfrm>
              <a:off x="6679741" y="1341694"/>
              <a:ext cx="33586" cy="34846"/>
            </a:xfrm>
            <a:custGeom>
              <a:avLst/>
              <a:gdLst>
                <a:gd name="connsiteX0" fmla="*/ 16845 w 33586"/>
                <a:gd name="connsiteY0" fmla="*/ 0 h 34846"/>
                <a:gd name="connsiteX1" fmla="*/ 16845 w 33586"/>
                <a:gd name="connsiteY1" fmla="*/ 34846 h 34846"/>
                <a:gd name="connsiteX2" fmla="*/ 16845 w 33586"/>
                <a:gd name="connsiteY2" fmla="*/ 0 h 34846"/>
              </a:gdLst>
              <a:ahLst/>
              <a:cxnLst>
                <a:cxn ang="0">
                  <a:pos x="connsiteX0" y="connsiteY0"/>
                </a:cxn>
                <a:cxn ang="0">
                  <a:pos x="connsiteX1" y="connsiteY1"/>
                </a:cxn>
                <a:cxn ang="0">
                  <a:pos x="connsiteX2" y="connsiteY2"/>
                </a:cxn>
              </a:cxnLst>
              <a:rect l="l" t="t" r="r" b="b"/>
              <a:pathLst>
                <a:path w="33586" h="34846">
                  <a:moveTo>
                    <a:pt x="16845" y="0"/>
                  </a:moveTo>
                  <a:cubicBezTo>
                    <a:pt x="-5615" y="0"/>
                    <a:pt x="-5615" y="34846"/>
                    <a:pt x="16845" y="34846"/>
                  </a:cubicBezTo>
                  <a:cubicBezTo>
                    <a:pt x="39168" y="34846"/>
                    <a:pt x="39168" y="0"/>
                    <a:pt x="16845" y="0"/>
                  </a:cubicBezTo>
                  <a:close/>
                </a:path>
              </a:pathLst>
            </a:custGeom>
            <a:solidFill>
              <a:srgbClr val="FFFFFF"/>
            </a:solidFill>
            <a:ln w="1358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74" name="Graphic 214">
            <a:extLst>
              <a:ext uri="{FF2B5EF4-FFF2-40B4-BE49-F238E27FC236}">
                <a16:creationId xmlns:a16="http://schemas.microsoft.com/office/drawing/2014/main" id="{F0CC1840-F92B-4B40-98A1-6D9B6FC2D607}"/>
              </a:ext>
            </a:extLst>
          </p:cNvPr>
          <p:cNvGrpSpPr/>
          <p:nvPr/>
        </p:nvGrpSpPr>
        <p:grpSpPr>
          <a:xfrm>
            <a:off x="8830293" y="4532879"/>
            <a:ext cx="406425" cy="411051"/>
            <a:chOff x="6019862" y="3352800"/>
            <a:chExt cx="406425" cy="411051"/>
          </a:xfrm>
          <a:solidFill>
            <a:srgbClr val="FFFFFF"/>
          </a:solidFill>
        </p:grpSpPr>
        <p:sp>
          <p:nvSpPr>
            <p:cNvPr id="75" name="Freeform: Shape 74">
              <a:extLst>
                <a:ext uri="{FF2B5EF4-FFF2-40B4-BE49-F238E27FC236}">
                  <a16:creationId xmlns:a16="http://schemas.microsoft.com/office/drawing/2014/main" id="{D3A8E1E3-9F4C-427D-9FCC-FBF9C994507E}"/>
                </a:ext>
              </a:extLst>
            </p:cNvPr>
            <p:cNvSpPr/>
            <p:nvPr/>
          </p:nvSpPr>
          <p:spPr>
            <a:xfrm>
              <a:off x="6019862" y="3626834"/>
              <a:ext cx="132391" cy="137017"/>
            </a:xfrm>
            <a:custGeom>
              <a:avLst/>
              <a:gdLst>
                <a:gd name="connsiteX0" fmla="*/ 66196 w 132391"/>
                <a:gd name="connsiteY0" fmla="*/ 0 h 137017"/>
                <a:gd name="connsiteX1" fmla="*/ 66196 w 132391"/>
                <a:gd name="connsiteY1" fmla="*/ 137017 h 137017"/>
                <a:gd name="connsiteX2" fmla="*/ 66196 w 132391"/>
                <a:gd name="connsiteY2" fmla="*/ 0 h 137017"/>
              </a:gdLst>
              <a:ahLst/>
              <a:cxnLst>
                <a:cxn ang="0">
                  <a:pos x="connsiteX0" y="connsiteY0"/>
                </a:cxn>
                <a:cxn ang="0">
                  <a:pos x="connsiteX1" y="connsiteY1"/>
                </a:cxn>
                <a:cxn ang="0">
                  <a:pos x="connsiteX2" y="connsiteY2"/>
                </a:cxn>
              </a:cxnLst>
              <a:rect l="l" t="t" r="r" b="b"/>
              <a:pathLst>
                <a:path w="132391" h="137017">
                  <a:moveTo>
                    <a:pt x="66196" y="0"/>
                  </a:moveTo>
                  <a:cubicBezTo>
                    <a:pt x="-22065" y="0"/>
                    <a:pt x="-22065" y="137017"/>
                    <a:pt x="66196" y="137017"/>
                  </a:cubicBezTo>
                  <a:cubicBezTo>
                    <a:pt x="154457" y="137017"/>
                    <a:pt x="154457" y="0"/>
                    <a:pt x="66196" y="0"/>
                  </a:cubicBezTo>
                  <a:close/>
                </a:path>
              </a:pathLst>
            </a:custGeom>
            <a:solidFill>
              <a:srgbClr val="FFFFFF"/>
            </a:solidFill>
            <a:ln w="250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6" name="Freeform: Shape 75">
              <a:extLst>
                <a:ext uri="{FF2B5EF4-FFF2-40B4-BE49-F238E27FC236}">
                  <a16:creationId xmlns:a16="http://schemas.microsoft.com/office/drawing/2014/main" id="{25EBC234-A61E-459C-9AAC-B0894D9287A3}"/>
                </a:ext>
              </a:extLst>
            </p:cNvPr>
            <p:cNvSpPr/>
            <p:nvPr/>
          </p:nvSpPr>
          <p:spPr>
            <a:xfrm>
              <a:off x="6156879" y="3352800"/>
              <a:ext cx="132391" cy="137017"/>
            </a:xfrm>
            <a:custGeom>
              <a:avLst/>
              <a:gdLst>
                <a:gd name="connsiteX0" fmla="*/ 66196 w 132391"/>
                <a:gd name="connsiteY0" fmla="*/ 0 h 137017"/>
                <a:gd name="connsiteX1" fmla="*/ 66196 w 132391"/>
                <a:gd name="connsiteY1" fmla="*/ 137017 h 137017"/>
                <a:gd name="connsiteX2" fmla="*/ 66196 w 132391"/>
                <a:gd name="connsiteY2" fmla="*/ 0 h 137017"/>
              </a:gdLst>
              <a:ahLst/>
              <a:cxnLst>
                <a:cxn ang="0">
                  <a:pos x="connsiteX0" y="connsiteY0"/>
                </a:cxn>
                <a:cxn ang="0">
                  <a:pos x="connsiteX1" y="connsiteY1"/>
                </a:cxn>
                <a:cxn ang="0">
                  <a:pos x="connsiteX2" y="connsiteY2"/>
                </a:cxn>
              </a:cxnLst>
              <a:rect l="l" t="t" r="r" b="b"/>
              <a:pathLst>
                <a:path w="132391" h="137017">
                  <a:moveTo>
                    <a:pt x="66196" y="0"/>
                  </a:moveTo>
                  <a:cubicBezTo>
                    <a:pt x="-22065" y="0"/>
                    <a:pt x="-22065" y="137017"/>
                    <a:pt x="66196" y="137017"/>
                  </a:cubicBezTo>
                  <a:cubicBezTo>
                    <a:pt x="154457" y="137017"/>
                    <a:pt x="154457" y="0"/>
                    <a:pt x="66196" y="0"/>
                  </a:cubicBezTo>
                  <a:close/>
                </a:path>
              </a:pathLst>
            </a:custGeom>
            <a:solidFill>
              <a:srgbClr val="FFFFFF"/>
            </a:solidFill>
            <a:ln w="250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7" name="Freeform: Shape 76">
              <a:extLst>
                <a:ext uri="{FF2B5EF4-FFF2-40B4-BE49-F238E27FC236}">
                  <a16:creationId xmlns:a16="http://schemas.microsoft.com/office/drawing/2014/main" id="{C2A6727F-8EFF-4710-9C4B-1BDA2F39357D}"/>
                </a:ext>
              </a:extLst>
            </p:cNvPr>
            <p:cNvSpPr/>
            <p:nvPr/>
          </p:nvSpPr>
          <p:spPr>
            <a:xfrm>
              <a:off x="6293896" y="3626834"/>
              <a:ext cx="132391" cy="137017"/>
            </a:xfrm>
            <a:custGeom>
              <a:avLst/>
              <a:gdLst>
                <a:gd name="connsiteX0" fmla="*/ 66196 w 132391"/>
                <a:gd name="connsiteY0" fmla="*/ 0 h 137017"/>
                <a:gd name="connsiteX1" fmla="*/ 66196 w 132391"/>
                <a:gd name="connsiteY1" fmla="*/ 137017 h 137017"/>
                <a:gd name="connsiteX2" fmla="*/ 66196 w 132391"/>
                <a:gd name="connsiteY2" fmla="*/ 0 h 137017"/>
              </a:gdLst>
              <a:ahLst/>
              <a:cxnLst>
                <a:cxn ang="0">
                  <a:pos x="connsiteX0" y="connsiteY0"/>
                </a:cxn>
                <a:cxn ang="0">
                  <a:pos x="connsiteX1" y="connsiteY1"/>
                </a:cxn>
                <a:cxn ang="0">
                  <a:pos x="connsiteX2" y="connsiteY2"/>
                </a:cxn>
              </a:cxnLst>
              <a:rect l="l" t="t" r="r" b="b"/>
              <a:pathLst>
                <a:path w="132391" h="137017">
                  <a:moveTo>
                    <a:pt x="66196" y="0"/>
                  </a:moveTo>
                  <a:cubicBezTo>
                    <a:pt x="-22065" y="0"/>
                    <a:pt x="-22065" y="137017"/>
                    <a:pt x="66196" y="137017"/>
                  </a:cubicBezTo>
                  <a:cubicBezTo>
                    <a:pt x="154457" y="137017"/>
                    <a:pt x="154457" y="0"/>
                    <a:pt x="66196" y="0"/>
                  </a:cubicBezTo>
                  <a:close/>
                </a:path>
              </a:pathLst>
            </a:custGeom>
            <a:solidFill>
              <a:srgbClr val="FFFFFF"/>
            </a:solidFill>
            <a:ln w="250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00" name="Graphic 99">
            <a:extLst>
              <a:ext uri="{FF2B5EF4-FFF2-40B4-BE49-F238E27FC236}">
                <a16:creationId xmlns:a16="http://schemas.microsoft.com/office/drawing/2014/main" id="{5758E8EC-8DE5-4E81-AB69-F9A4DB7E045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46101" y="2605828"/>
            <a:ext cx="1433328" cy="961600"/>
          </a:xfrm>
          <a:prstGeom prst="rect">
            <a:avLst/>
          </a:prstGeom>
        </p:spPr>
      </p:pic>
      <p:grpSp>
        <p:nvGrpSpPr>
          <p:cNvPr id="101" name="Graphic 153">
            <a:extLst>
              <a:ext uri="{FF2B5EF4-FFF2-40B4-BE49-F238E27FC236}">
                <a16:creationId xmlns:a16="http://schemas.microsoft.com/office/drawing/2014/main" id="{86608150-45A9-4D6B-8206-3E94FE509B2C}"/>
              </a:ext>
            </a:extLst>
          </p:cNvPr>
          <p:cNvGrpSpPr/>
          <p:nvPr/>
        </p:nvGrpSpPr>
        <p:grpSpPr>
          <a:xfrm rot="5043306">
            <a:off x="1506570" y="5363514"/>
            <a:ext cx="1068908" cy="1281259"/>
            <a:chOff x="11161825" y="3187825"/>
            <a:chExt cx="1068908" cy="1281259"/>
          </a:xfrm>
        </p:grpSpPr>
        <p:sp>
          <p:nvSpPr>
            <p:cNvPr id="102" name="Freeform: Shape 101">
              <a:extLst>
                <a:ext uri="{FF2B5EF4-FFF2-40B4-BE49-F238E27FC236}">
                  <a16:creationId xmlns:a16="http://schemas.microsoft.com/office/drawing/2014/main" id="{48226227-9384-433E-AAF5-A35AA8DDAAE0}"/>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3" name="Freeform: Shape 102">
              <a:extLst>
                <a:ext uri="{FF2B5EF4-FFF2-40B4-BE49-F238E27FC236}">
                  <a16:creationId xmlns:a16="http://schemas.microsoft.com/office/drawing/2014/main" id="{9E3C5A8E-3BE9-41B1-8260-B86067A48F79}"/>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4" name="Freeform: Shape 103">
              <a:extLst>
                <a:ext uri="{FF2B5EF4-FFF2-40B4-BE49-F238E27FC236}">
                  <a16:creationId xmlns:a16="http://schemas.microsoft.com/office/drawing/2014/main" id="{964C4405-5C99-442F-AA48-91F6430134E0}"/>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5" name="Freeform: Shape 104">
              <a:extLst>
                <a:ext uri="{FF2B5EF4-FFF2-40B4-BE49-F238E27FC236}">
                  <a16:creationId xmlns:a16="http://schemas.microsoft.com/office/drawing/2014/main" id="{248FAD37-E4AE-4700-B9C6-3B8F258DBFA2}"/>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6" name="Freeform: Shape 105">
              <a:extLst>
                <a:ext uri="{FF2B5EF4-FFF2-40B4-BE49-F238E27FC236}">
                  <a16:creationId xmlns:a16="http://schemas.microsoft.com/office/drawing/2014/main" id="{A2B21126-6E9D-4F2A-95FC-526654DF9933}"/>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07" name="Graphic 106">
            <a:extLst>
              <a:ext uri="{FF2B5EF4-FFF2-40B4-BE49-F238E27FC236}">
                <a16:creationId xmlns:a16="http://schemas.microsoft.com/office/drawing/2014/main" id="{94557E12-5529-483C-AD7B-8B35BAE4752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673619">
            <a:off x="-29878" y="4663979"/>
            <a:ext cx="1376593" cy="2413507"/>
          </a:xfrm>
          <a:prstGeom prst="rect">
            <a:avLst/>
          </a:prstGeom>
        </p:spPr>
      </p:pic>
      <p:grpSp>
        <p:nvGrpSpPr>
          <p:cNvPr id="108" name="Graphic 7">
            <a:extLst>
              <a:ext uri="{FF2B5EF4-FFF2-40B4-BE49-F238E27FC236}">
                <a16:creationId xmlns:a16="http://schemas.microsoft.com/office/drawing/2014/main" id="{0E9191B7-43C2-4919-A433-8F34F045DC52}"/>
              </a:ext>
            </a:extLst>
          </p:cNvPr>
          <p:cNvGrpSpPr/>
          <p:nvPr/>
        </p:nvGrpSpPr>
        <p:grpSpPr>
          <a:xfrm>
            <a:off x="-892424" y="411223"/>
            <a:ext cx="3534054" cy="6230224"/>
            <a:chOff x="0" y="2213069"/>
            <a:chExt cx="2613113" cy="4606687"/>
          </a:xfrm>
        </p:grpSpPr>
        <p:sp>
          <p:nvSpPr>
            <p:cNvPr id="109" name="Freeform: Shape 108">
              <a:extLst>
                <a:ext uri="{FF2B5EF4-FFF2-40B4-BE49-F238E27FC236}">
                  <a16:creationId xmlns:a16="http://schemas.microsoft.com/office/drawing/2014/main" id="{478DDF94-6B99-46C2-BD38-FF546121CC8F}"/>
                </a:ext>
              </a:extLst>
            </p:cNvPr>
            <p:cNvSpPr/>
            <p:nvPr/>
          </p:nvSpPr>
          <p:spPr>
            <a:xfrm>
              <a:off x="0" y="2213069"/>
              <a:ext cx="2613113" cy="2465592"/>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10" name="Graphic 7">
              <a:extLst>
                <a:ext uri="{FF2B5EF4-FFF2-40B4-BE49-F238E27FC236}">
                  <a16:creationId xmlns:a16="http://schemas.microsoft.com/office/drawing/2014/main" id="{BEA43459-EB0A-4180-ABC4-D40D04E6539B}"/>
                </a:ext>
              </a:extLst>
            </p:cNvPr>
            <p:cNvGrpSpPr/>
            <p:nvPr/>
          </p:nvGrpSpPr>
          <p:grpSpPr>
            <a:xfrm>
              <a:off x="101106" y="2960878"/>
              <a:ext cx="1687576" cy="3858878"/>
              <a:chOff x="101106" y="2960878"/>
              <a:chExt cx="1687576" cy="3858878"/>
            </a:xfrm>
          </p:grpSpPr>
          <p:sp>
            <p:nvSpPr>
              <p:cNvPr id="124" name="Freeform: Shape 123">
                <a:extLst>
                  <a:ext uri="{FF2B5EF4-FFF2-40B4-BE49-F238E27FC236}">
                    <a16:creationId xmlns:a16="http://schemas.microsoft.com/office/drawing/2014/main" id="{2AF5C422-2E4E-45C9-92A8-AF6711880E87}"/>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5" name="Freeform: Shape 124">
                <a:extLst>
                  <a:ext uri="{FF2B5EF4-FFF2-40B4-BE49-F238E27FC236}">
                    <a16:creationId xmlns:a16="http://schemas.microsoft.com/office/drawing/2014/main" id="{8BB85878-CCFB-4C70-9678-F5D6128D1A35}"/>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6" name="Freeform: Shape 125">
                <a:extLst>
                  <a:ext uri="{FF2B5EF4-FFF2-40B4-BE49-F238E27FC236}">
                    <a16:creationId xmlns:a16="http://schemas.microsoft.com/office/drawing/2014/main" id="{8CAF3220-9CA7-4EF8-B1E4-1C20A2990C6F}"/>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7" name="Freeform: Shape 126">
                <a:extLst>
                  <a:ext uri="{FF2B5EF4-FFF2-40B4-BE49-F238E27FC236}">
                    <a16:creationId xmlns:a16="http://schemas.microsoft.com/office/drawing/2014/main" id="{71FBAA3D-275B-4122-B958-683762AF9FCE}"/>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8" name="Freeform: Shape 127">
                <a:extLst>
                  <a:ext uri="{FF2B5EF4-FFF2-40B4-BE49-F238E27FC236}">
                    <a16:creationId xmlns:a16="http://schemas.microsoft.com/office/drawing/2014/main" id="{F4314D6B-B81B-4F28-B947-D325A7321CEA}"/>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9" name="Freeform: Shape 128">
                <a:extLst>
                  <a:ext uri="{FF2B5EF4-FFF2-40B4-BE49-F238E27FC236}">
                    <a16:creationId xmlns:a16="http://schemas.microsoft.com/office/drawing/2014/main" id="{E43F2A05-A21F-416F-8FF4-24C9BDFAB8A5}"/>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0" name="Freeform: Shape 129">
                <a:extLst>
                  <a:ext uri="{FF2B5EF4-FFF2-40B4-BE49-F238E27FC236}">
                    <a16:creationId xmlns:a16="http://schemas.microsoft.com/office/drawing/2014/main" id="{5D0EA8E5-D6B2-4ED9-AE4B-4DFEAEF6D008}"/>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1" name="Freeform: Shape 130">
                <a:extLst>
                  <a:ext uri="{FF2B5EF4-FFF2-40B4-BE49-F238E27FC236}">
                    <a16:creationId xmlns:a16="http://schemas.microsoft.com/office/drawing/2014/main" id="{DAD3735E-B6C3-498A-B156-5633C5D54568}"/>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2" name="Freeform: Shape 131">
                <a:extLst>
                  <a:ext uri="{FF2B5EF4-FFF2-40B4-BE49-F238E27FC236}">
                    <a16:creationId xmlns:a16="http://schemas.microsoft.com/office/drawing/2014/main" id="{0472BF93-DEE5-449C-B771-58AA77EF5BC7}"/>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3" name="Freeform: Shape 132">
                <a:extLst>
                  <a:ext uri="{FF2B5EF4-FFF2-40B4-BE49-F238E27FC236}">
                    <a16:creationId xmlns:a16="http://schemas.microsoft.com/office/drawing/2014/main" id="{6B2F0040-DF3E-4767-80B8-41F49E1A3735}"/>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4" name="Freeform: Shape 133">
                <a:extLst>
                  <a:ext uri="{FF2B5EF4-FFF2-40B4-BE49-F238E27FC236}">
                    <a16:creationId xmlns:a16="http://schemas.microsoft.com/office/drawing/2014/main" id="{55F9EC79-2D3B-4B5F-AE25-8852748FA27F}"/>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5" name="Freeform: Shape 134">
                <a:extLst>
                  <a:ext uri="{FF2B5EF4-FFF2-40B4-BE49-F238E27FC236}">
                    <a16:creationId xmlns:a16="http://schemas.microsoft.com/office/drawing/2014/main" id="{0E2067A8-4766-47E2-8573-DCCDDC576BF5}"/>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111" name="Graphic 7">
              <a:extLst>
                <a:ext uri="{FF2B5EF4-FFF2-40B4-BE49-F238E27FC236}">
                  <a16:creationId xmlns:a16="http://schemas.microsoft.com/office/drawing/2014/main" id="{8471D50C-066E-4D75-8DC0-62BAC1B37C7B}"/>
                </a:ext>
              </a:extLst>
            </p:cNvPr>
            <p:cNvGrpSpPr/>
            <p:nvPr/>
          </p:nvGrpSpPr>
          <p:grpSpPr>
            <a:xfrm>
              <a:off x="199901" y="2459662"/>
              <a:ext cx="2180577" cy="1990110"/>
              <a:chOff x="199901" y="2459662"/>
              <a:chExt cx="2180577" cy="1990110"/>
            </a:xfrm>
          </p:grpSpPr>
          <p:sp>
            <p:nvSpPr>
              <p:cNvPr id="112" name="Freeform: Shape 111">
                <a:extLst>
                  <a:ext uri="{FF2B5EF4-FFF2-40B4-BE49-F238E27FC236}">
                    <a16:creationId xmlns:a16="http://schemas.microsoft.com/office/drawing/2014/main" id="{C32D96C1-82EC-4171-8EE0-BEAC8040E472}"/>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3" name="Freeform: Shape 112">
                <a:extLst>
                  <a:ext uri="{FF2B5EF4-FFF2-40B4-BE49-F238E27FC236}">
                    <a16:creationId xmlns:a16="http://schemas.microsoft.com/office/drawing/2014/main" id="{C0A4C7FD-1BAF-42D9-BD21-1800D0A07237}"/>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4" name="Freeform: Shape 113">
                <a:extLst>
                  <a:ext uri="{FF2B5EF4-FFF2-40B4-BE49-F238E27FC236}">
                    <a16:creationId xmlns:a16="http://schemas.microsoft.com/office/drawing/2014/main" id="{847BD92E-626E-4EAF-B322-0F39164720FB}"/>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5" name="Freeform: Shape 114">
                <a:extLst>
                  <a:ext uri="{FF2B5EF4-FFF2-40B4-BE49-F238E27FC236}">
                    <a16:creationId xmlns:a16="http://schemas.microsoft.com/office/drawing/2014/main" id="{8D7920B2-023B-4923-B248-7A5613F37A6C}"/>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6" name="Freeform: Shape 115">
                <a:extLst>
                  <a:ext uri="{FF2B5EF4-FFF2-40B4-BE49-F238E27FC236}">
                    <a16:creationId xmlns:a16="http://schemas.microsoft.com/office/drawing/2014/main" id="{618E97B2-B6C4-43D1-8AB0-5D67425C8AE0}"/>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7" name="Freeform: Shape 116">
                <a:extLst>
                  <a:ext uri="{FF2B5EF4-FFF2-40B4-BE49-F238E27FC236}">
                    <a16:creationId xmlns:a16="http://schemas.microsoft.com/office/drawing/2014/main" id="{8FADC819-5AC8-4267-BD76-99E3D52A7BE6}"/>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8" name="Freeform: Shape 117">
                <a:extLst>
                  <a:ext uri="{FF2B5EF4-FFF2-40B4-BE49-F238E27FC236}">
                    <a16:creationId xmlns:a16="http://schemas.microsoft.com/office/drawing/2014/main" id="{39B8A6DF-1DAA-4471-9A56-B29DA3037D6B}"/>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9" name="Freeform: Shape 118">
                <a:extLst>
                  <a:ext uri="{FF2B5EF4-FFF2-40B4-BE49-F238E27FC236}">
                    <a16:creationId xmlns:a16="http://schemas.microsoft.com/office/drawing/2014/main" id="{A2AFF578-0E14-4C2F-9A88-D7AC662D655F}"/>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0" name="Freeform: Shape 119">
                <a:extLst>
                  <a:ext uri="{FF2B5EF4-FFF2-40B4-BE49-F238E27FC236}">
                    <a16:creationId xmlns:a16="http://schemas.microsoft.com/office/drawing/2014/main" id="{03B5B3A2-6DED-4F4E-A687-2E65AC5EAD95}"/>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1" name="Freeform: Shape 120">
                <a:extLst>
                  <a:ext uri="{FF2B5EF4-FFF2-40B4-BE49-F238E27FC236}">
                    <a16:creationId xmlns:a16="http://schemas.microsoft.com/office/drawing/2014/main" id="{849D28D1-E1DD-4654-9332-3E7DF7DC73FD}"/>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2" name="Freeform: Shape 121">
                <a:extLst>
                  <a:ext uri="{FF2B5EF4-FFF2-40B4-BE49-F238E27FC236}">
                    <a16:creationId xmlns:a16="http://schemas.microsoft.com/office/drawing/2014/main" id="{7AC049F2-E329-4092-9EDD-77F619194444}"/>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3" name="Freeform: Shape 122">
                <a:extLst>
                  <a:ext uri="{FF2B5EF4-FFF2-40B4-BE49-F238E27FC236}">
                    <a16:creationId xmlns:a16="http://schemas.microsoft.com/office/drawing/2014/main" id="{96544CE0-C7D0-4A9F-806D-8CC59337619A}"/>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pic>
        <p:nvPicPr>
          <p:cNvPr id="216" name="Graphic 215">
            <a:extLst>
              <a:ext uri="{FF2B5EF4-FFF2-40B4-BE49-F238E27FC236}">
                <a16:creationId xmlns:a16="http://schemas.microsoft.com/office/drawing/2014/main" id="{C3B739E3-8C82-4720-9C98-30419FEF67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37848" y="840465"/>
            <a:ext cx="2268843" cy="1063024"/>
          </a:xfrm>
          <a:prstGeom prst="rect">
            <a:avLst/>
          </a:prstGeom>
        </p:spPr>
      </p:pic>
      <p:pic>
        <p:nvPicPr>
          <p:cNvPr id="217" name="Graphic 216">
            <a:extLst>
              <a:ext uri="{FF2B5EF4-FFF2-40B4-BE49-F238E27FC236}">
                <a16:creationId xmlns:a16="http://schemas.microsoft.com/office/drawing/2014/main" id="{63C42C05-F43D-4E03-A33A-E2223B765B0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58809" y="2141569"/>
            <a:ext cx="301961" cy="301961"/>
          </a:xfrm>
          <a:prstGeom prst="rect">
            <a:avLst/>
          </a:prstGeom>
        </p:spPr>
      </p:pic>
      <p:grpSp>
        <p:nvGrpSpPr>
          <p:cNvPr id="221" name="Graphic 233">
            <a:extLst>
              <a:ext uri="{FF2B5EF4-FFF2-40B4-BE49-F238E27FC236}">
                <a16:creationId xmlns:a16="http://schemas.microsoft.com/office/drawing/2014/main" id="{CCE77335-BFD2-41F1-93A4-5A0B0CC402FC}"/>
              </a:ext>
            </a:extLst>
          </p:cNvPr>
          <p:cNvGrpSpPr/>
          <p:nvPr/>
        </p:nvGrpSpPr>
        <p:grpSpPr>
          <a:xfrm>
            <a:off x="1554308" y="4558966"/>
            <a:ext cx="1484013" cy="1429614"/>
            <a:chOff x="2651548" y="5448024"/>
            <a:chExt cx="1484013" cy="1429614"/>
          </a:xfrm>
        </p:grpSpPr>
        <p:sp>
          <p:nvSpPr>
            <p:cNvPr id="222" name="Freeform: Shape 221">
              <a:extLst>
                <a:ext uri="{FF2B5EF4-FFF2-40B4-BE49-F238E27FC236}">
                  <a16:creationId xmlns:a16="http://schemas.microsoft.com/office/drawing/2014/main" id="{6AB9BCB3-9383-453E-858B-DD0256085066}"/>
                </a:ext>
              </a:extLst>
            </p:cNvPr>
            <p:cNvSpPr/>
            <p:nvPr/>
          </p:nvSpPr>
          <p:spPr>
            <a:xfrm>
              <a:off x="3734725" y="5448024"/>
              <a:ext cx="400837" cy="596339"/>
            </a:xfrm>
            <a:custGeom>
              <a:avLst/>
              <a:gdLst>
                <a:gd name="connsiteX0" fmla="*/ 22109 w 400837"/>
                <a:gd name="connsiteY0" fmla="*/ 564557 h 596339"/>
                <a:gd name="connsiteX1" fmla="*/ 97650 w 400837"/>
                <a:gd name="connsiteY1" fmla="*/ 167510 h 596339"/>
                <a:gd name="connsiteX2" fmla="*/ 343386 w 400837"/>
                <a:gd name="connsiteY2" fmla="*/ 38309 h 596339"/>
                <a:gd name="connsiteX3" fmla="*/ 378162 w 400837"/>
                <a:gd name="connsiteY3" fmla="*/ 303161 h 596339"/>
                <a:gd name="connsiteX4" fmla="*/ 160753 w 400837"/>
                <a:gd name="connsiteY4" fmla="*/ 545903 h 596339"/>
                <a:gd name="connsiteX5" fmla="*/ 0 w 400837"/>
                <a:gd name="connsiteY5" fmla="*/ 596340 h 59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837" h="596339">
                  <a:moveTo>
                    <a:pt x="22109" y="564557"/>
                  </a:moveTo>
                  <a:cubicBezTo>
                    <a:pt x="63104" y="435356"/>
                    <a:pt x="40994" y="296712"/>
                    <a:pt x="97650" y="167510"/>
                  </a:cubicBezTo>
                  <a:cubicBezTo>
                    <a:pt x="138644" y="72855"/>
                    <a:pt x="239518" y="-68783"/>
                    <a:pt x="343386" y="38309"/>
                  </a:cubicBezTo>
                  <a:cubicBezTo>
                    <a:pt x="412708" y="107631"/>
                    <a:pt x="412708" y="221172"/>
                    <a:pt x="378162" y="303161"/>
                  </a:cubicBezTo>
                  <a:cubicBezTo>
                    <a:pt x="340392" y="394592"/>
                    <a:pt x="245736" y="495466"/>
                    <a:pt x="160753" y="545903"/>
                  </a:cubicBezTo>
                  <a:cubicBezTo>
                    <a:pt x="110316" y="577455"/>
                    <a:pt x="44219" y="574230"/>
                    <a:pt x="0" y="596340"/>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3" name="Freeform: Shape 222">
              <a:extLst>
                <a:ext uri="{FF2B5EF4-FFF2-40B4-BE49-F238E27FC236}">
                  <a16:creationId xmlns:a16="http://schemas.microsoft.com/office/drawing/2014/main" id="{4DA1FAD5-3A41-4075-B8B5-EA5F88ED7193}"/>
                </a:ext>
              </a:extLst>
            </p:cNvPr>
            <p:cNvSpPr/>
            <p:nvPr/>
          </p:nvSpPr>
          <p:spPr>
            <a:xfrm>
              <a:off x="3484903" y="5645912"/>
              <a:ext cx="216606" cy="448427"/>
            </a:xfrm>
            <a:custGeom>
              <a:avLst/>
              <a:gdLst>
                <a:gd name="connsiteX0" fmla="*/ 16753 w 216606"/>
                <a:gd name="connsiteY0" fmla="*/ 442209 h 448427"/>
                <a:gd name="connsiteX1" fmla="*/ 130293 w 216606"/>
                <a:gd name="connsiteY1" fmla="*/ 943 h 448427"/>
                <a:gd name="connsiteX2" fmla="*/ 177506 w 216606"/>
                <a:gd name="connsiteY2" fmla="*/ 237237 h 448427"/>
                <a:gd name="connsiteX3" fmla="*/ 101735 w 216606"/>
                <a:gd name="connsiteY3" fmla="*/ 369663 h 448427"/>
                <a:gd name="connsiteX4" fmla="*/ 19747 w 216606"/>
                <a:gd name="connsiteY4" fmla="*/ 448427 h 448427"/>
                <a:gd name="connsiteX5" fmla="*/ 19747 w 216606"/>
                <a:gd name="connsiteY5" fmla="*/ 448427 h 44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06" h="448427">
                  <a:moveTo>
                    <a:pt x="16753" y="442209"/>
                  </a:moveTo>
                  <a:cubicBezTo>
                    <a:pt x="1092" y="325674"/>
                    <a:pt x="-43127" y="23053"/>
                    <a:pt x="130293" y="943"/>
                  </a:cubicBezTo>
                  <a:cubicBezTo>
                    <a:pt x="262719" y="-14948"/>
                    <a:pt x="212282" y="174363"/>
                    <a:pt x="177506" y="237237"/>
                  </a:cubicBezTo>
                  <a:cubicBezTo>
                    <a:pt x="155397" y="281455"/>
                    <a:pt x="130293" y="331892"/>
                    <a:pt x="101735" y="369663"/>
                  </a:cubicBezTo>
                  <a:cubicBezTo>
                    <a:pt x="76632" y="401214"/>
                    <a:pt x="41856" y="420099"/>
                    <a:pt x="19747" y="448427"/>
                  </a:cubicBezTo>
                  <a:lnTo>
                    <a:pt x="19747" y="448427"/>
                  </a:ln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4" name="Freeform: Shape 223">
              <a:extLst>
                <a:ext uri="{FF2B5EF4-FFF2-40B4-BE49-F238E27FC236}">
                  <a16:creationId xmlns:a16="http://schemas.microsoft.com/office/drawing/2014/main" id="{08849965-AFD9-44F8-95DA-D15FA00AB454}"/>
                </a:ext>
              </a:extLst>
            </p:cNvPr>
            <p:cNvSpPr/>
            <p:nvPr/>
          </p:nvSpPr>
          <p:spPr>
            <a:xfrm>
              <a:off x="3473328" y="6120338"/>
              <a:ext cx="560208" cy="314958"/>
            </a:xfrm>
            <a:custGeom>
              <a:avLst/>
              <a:gdLst>
                <a:gd name="connsiteX0" fmla="*/ 0 w 560208"/>
                <a:gd name="connsiteY0" fmla="*/ 163313 h 314958"/>
                <a:gd name="connsiteX1" fmla="*/ 497921 w 560208"/>
                <a:gd name="connsiteY1" fmla="*/ 242077 h 314958"/>
                <a:gd name="connsiteX2" fmla="*/ 475811 w 560208"/>
                <a:gd name="connsiteY2" fmla="*/ 5784 h 314958"/>
                <a:gd name="connsiteX3" fmla="*/ 207966 w 560208"/>
                <a:gd name="connsiteY3" fmla="*/ 93991 h 314958"/>
                <a:gd name="connsiteX4" fmla="*/ 9443 w 560208"/>
                <a:gd name="connsiteY4" fmla="*/ 163313 h 314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208" h="314958">
                  <a:moveTo>
                    <a:pt x="0" y="163313"/>
                  </a:moveTo>
                  <a:cubicBezTo>
                    <a:pt x="129201" y="286296"/>
                    <a:pt x="346840" y="390164"/>
                    <a:pt x="497921" y="242077"/>
                  </a:cubicBezTo>
                  <a:cubicBezTo>
                    <a:pt x="570467" y="172755"/>
                    <a:pt x="598795" y="37336"/>
                    <a:pt x="475811" y="5784"/>
                  </a:cubicBezTo>
                  <a:cubicBezTo>
                    <a:pt x="378162" y="-19550"/>
                    <a:pt x="286731" y="43554"/>
                    <a:pt x="207966" y="93991"/>
                  </a:cubicBezTo>
                  <a:cubicBezTo>
                    <a:pt x="144862" y="131761"/>
                    <a:pt x="84983" y="169531"/>
                    <a:pt x="9443" y="163313"/>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5" name="Freeform: Shape 224">
              <a:extLst>
                <a:ext uri="{FF2B5EF4-FFF2-40B4-BE49-F238E27FC236}">
                  <a16:creationId xmlns:a16="http://schemas.microsoft.com/office/drawing/2014/main" id="{DC7FE4FD-0847-46F3-8DFD-60D116E5A031}"/>
                </a:ext>
              </a:extLst>
            </p:cNvPr>
            <p:cNvSpPr/>
            <p:nvPr/>
          </p:nvSpPr>
          <p:spPr>
            <a:xfrm>
              <a:off x="2842432" y="5942815"/>
              <a:ext cx="287500" cy="381829"/>
            </a:xfrm>
            <a:custGeom>
              <a:avLst/>
              <a:gdLst>
                <a:gd name="connsiteX0" fmla="*/ 12986 w 287500"/>
                <a:gd name="connsiteY0" fmla="*/ 381830 h 381829"/>
                <a:gd name="connsiteX1" fmla="*/ 208285 w 287500"/>
                <a:gd name="connsiteY1" fmla="*/ 444 h 381829"/>
                <a:gd name="connsiteX2" fmla="*/ 192625 w 287500"/>
                <a:gd name="connsiteY2" fmla="*/ 255853 h 381829"/>
                <a:gd name="connsiteX3" fmla="*/ 16211 w 287500"/>
                <a:gd name="connsiteY3" fmla="*/ 378836 h 381829"/>
              </a:gdLst>
              <a:ahLst/>
              <a:cxnLst>
                <a:cxn ang="0">
                  <a:pos x="connsiteX0" y="connsiteY0"/>
                </a:cxn>
                <a:cxn ang="0">
                  <a:pos x="connsiteX1" y="connsiteY1"/>
                </a:cxn>
                <a:cxn ang="0">
                  <a:pos x="connsiteX2" y="connsiteY2"/>
                </a:cxn>
                <a:cxn ang="0">
                  <a:pos x="connsiteX3" y="connsiteY3"/>
                </a:cxn>
              </a:cxnLst>
              <a:rect l="l" t="t" r="r" b="b"/>
              <a:pathLst>
                <a:path w="287500" h="381829">
                  <a:moveTo>
                    <a:pt x="12986" y="381830"/>
                  </a:moveTo>
                  <a:cubicBezTo>
                    <a:pt x="-28008" y="249404"/>
                    <a:pt x="25653" y="-12223"/>
                    <a:pt x="208285" y="444"/>
                  </a:cubicBezTo>
                  <a:cubicBezTo>
                    <a:pt x="365815" y="13111"/>
                    <a:pt x="249280" y="202192"/>
                    <a:pt x="192625" y="255853"/>
                  </a:cubicBezTo>
                  <a:cubicBezTo>
                    <a:pt x="145412" y="300071"/>
                    <a:pt x="47532" y="325175"/>
                    <a:pt x="16211" y="378836"/>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6" name="Freeform: Shape 225">
              <a:extLst>
                <a:ext uri="{FF2B5EF4-FFF2-40B4-BE49-F238E27FC236}">
                  <a16:creationId xmlns:a16="http://schemas.microsoft.com/office/drawing/2014/main" id="{0439AFFC-79BD-479C-A2D4-F66A0A5EB27C}"/>
                </a:ext>
              </a:extLst>
            </p:cNvPr>
            <p:cNvSpPr/>
            <p:nvPr/>
          </p:nvSpPr>
          <p:spPr>
            <a:xfrm>
              <a:off x="2651548" y="5595325"/>
              <a:ext cx="1347585" cy="1282312"/>
            </a:xfrm>
            <a:custGeom>
              <a:avLst/>
              <a:gdLst>
                <a:gd name="connsiteX0" fmla="*/ 42195 w 1347585"/>
                <a:gd name="connsiteY0" fmla="*/ 1262017 h 1282312"/>
                <a:gd name="connsiteX1" fmla="*/ 338598 w 1347585"/>
                <a:gd name="connsiteY1" fmla="*/ 761102 h 1282312"/>
                <a:gd name="connsiteX2" fmla="*/ 832604 w 1347585"/>
                <a:gd name="connsiteY2" fmla="*/ 596664 h 1282312"/>
                <a:gd name="connsiteX3" fmla="*/ 1158486 w 1347585"/>
                <a:gd name="connsiteY3" fmla="*/ 393764 h 1282312"/>
                <a:gd name="connsiteX4" fmla="*/ 1346416 w 1347585"/>
                <a:gd name="connsiteY4" fmla="*/ 25736 h 1282312"/>
                <a:gd name="connsiteX5" fmla="*/ 1305882 w 1347585"/>
                <a:gd name="connsiteY5" fmla="*/ 14681 h 1282312"/>
                <a:gd name="connsiteX6" fmla="*/ 1072813 w 1347585"/>
                <a:gd name="connsiteY6" fmla="*/ 416795 h 1282312"/>
                <a:gd name="connsiteX7" fmla="*/ 649971 w 1347585"/>
                <a:gd name="connsiteY7" fmla="*/ 611403 h 1282312"/>
                <a:gd name="connsiteX8" fmla="*/ 213082 w 1347585"/>
                <a:gd name="connsiteY8" fmla="*/ 794726 h 1282312"/>
                <a:gd name="connsiteX9" fmla="*/ 49 w 1347585"/>
                <a:gd name="connsiteY9" fmla="*/ 1262017 h 1282312"/>
                <a:gd name="connsiteX10" fmla="*/ 42195 w 1347585"/>
                <a:gd name="connsiteY10" fmla="*/ 1262017 h 1282312"/>
                <a:gd name="connsiteX11" fmla="*/ 42195 w 1347585"/>
                <a:gd name="connsiteY11" fmla="*/ 1262017 h 128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7585" h="1282312">
                  <a:moveTo>
                    <a:pt x="42195" y="1262017"/>
                  </a:moveTo>
                  <a:cubicBezTo>
                    <a:pt x="39201" y="1054742"/>
                    <a:pt x="157117" y="859673"/>
                    <a:pt x="338598" y="761102"/>
                  </a:cubicBezTo>
                  <a:cubicBezTo>
                    <a:pt x="489679" y="678883"/>
                    <a:pt x="671851" y="656082"/>
                    <a:pt x="832604" y="596664"/>
                  </a:cubicBezTo>
                  <a:cubicBezTo>
                    <a:pt x="954436" y="551754"/>
                    <a:pt x="1067746" y="487499"/>
                    <a:pt x="1158486" y="393764"/>
                  </a:cubicBezTo>
                  <a:cubicBezTo>
                    <a:pt x="1258669" y="290127"/>
                    <a:pt x="1301967" y="159083"/>
                    <a:pt x="1346416" y="25736"/>
                  </a:cubicBezTo>
                  <a:cubicBezTo>
                    <a:pt x="1354937" y="-58"/>
                    <a:pt x="1314403" y="-11113"/>
                    <a:pt x="1305882" y="14681"/>
                  </a:cubicBezTo>
                  <a:cubicBezTo>
                    <a:pt x="1254063" y="170138"/>
                    <a:pt x="1200172" y="307169"/>
                    <a:pt x="1072813" y="416795"/>
                  </a:cubicBezTo>
                  <a:cubicBezTo>
                    <a:pt x="954436" y="518820"/>
                    <a:pt x="797597" y="569257"/>
                    <a:pt x="649971" y="611403"/>
                  </a:cubicBezTo>
                  <a:cubicBezTo>
                    <a:pt x="496818" y="654931"/>
                    <a:pt x="339059" y="692701"/>
                    <a:pt x="213082" y="794726"/>
                  </a:cubicBezTo>
                  <a:cubicBezTo>
                    <a:pt x="76741" y="905503"/>
                    <a:pt x="-2254" y="1088366"/>
                    <a:pt x="49" y="1262017"/>
                  </a:cubicBezTo>
                  <a:cubicBezTo>
                    <a:pt x="510" y="1288962"/>
                    <a:pt x="42656" y="1289193"/>
                    <a:pt x="42195" y="1262017"/>
                  </a:cubicBezTo>
                  <a:lnTo>
                    <a:pt x="42195" y="1262017"/>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7" name="Freeform: Shape 226">
              <a:extLst>
                <a:ext uri="{FF2B5EF4-FFF2-40B4-BE49-F238E27FC236}">
                  <a16:creationId xmlns:a16="http://schemas.microsoft.com/office/drawing/2014/main" id="{0A81B519-2025-457A-9FE8-0C4AA7A3BD18}"/>
                </a:ext>
              </a:extLst>
            </p:cNvPr>
            <p:cNvSpPr/>
            <p:nvPr/>
          </p:nvSpPr>
          <p:spPr>
            <a:xfrm>
              <a:off x="3477800" y="5796462"/>
              <a:ext cx="129996" cy="375553"/>
            </a:xfrm>
            <a:custGeom>
              <a:avLst/>
              <a:gdLst>
                <a:gd name="connsiteX0" fmla="*/ 40898 w 129996"/>
                <a:gd name="connsiteY0" fmla="*/ 360291 h 375553"/>
                <a:gd name="connsiteX1" fmla="*/ 129105 w 129996"/>
                <a:gd name="connsiteY1" fmla="*/ 26117 h 375553"/>
                <a:gd name="connsiteX2" fmla="*/ 88571 w 129996"/>
                <a:gd name="connsiteY2" fmla="*/ 14832 h 375553"/>
                <a:gd name="connsiteX3" fmla="*/ 364 w 129996"/>
                <a:gd name="connsiteY3" fmla="*/ 349006 h 375553"/>
                <a:gd name="connsiteX4" fmla="*/ 40898 w 129996"/>
                <a:gd name="connsiteY4" fmla="*/ 360291 h 375553"/>
                <a:gd name="connsiteX5" fmla="*/ 40898 w 129996"/>
                <a:gd name="connsiteY5" fmla="*/ 360291 h 37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996" h="375553">
                  <a:moveTo>
                    <a:pt x="40898" y="360291"/>
                  </a:moveTo>
                  <a:cubicBezTo>
                    <a:pt x="61165" y="246520"/>
                    <a:pt x="97783" y="137125"/>
                    <a:pt x="129105" y="26117"/>
                  </a:cubicBezTo>
                  <a:cubicBezTo>
                    <a:pt x="136475" y="-138"/>
                    <a:pt x="95941" y="-11192"/>
                    <a:pt x="88571" y="14832"/>
                  </a:cubicBezTo>
                  <a:cubicBezTo>
                    <a:pt x="57250" y="125840"/>
                    <a:pt x="20631" y="235235"/>
                    <a:pt x="364" y="349006"/>
                  </a:cubicBezTo>
                  <a:cubicBezTo>
                    <a:pt x="-4242" y="375721"/>
                    <a:pt x="36292" y="387006"/>
                    <a:pt x="40898" y="360291"/>
                  </a:cubicBezTo>
                  <a:lnTo>
                    <a:pt x="40898" y="360291"/>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8" name="Freeform: Shape 227">
              <a:extLst>
                <a:ext uri="{FF2B5EF4-FFF2-40B4-BE49-F238E27FC236}">
                  <a16:creationId xmlns:a16="http://schemas.microsoft.com/office/drawing/2014/main" id="{25FF5D80-DE37-450B-A5E8-70D9A2ABB489}"/>
                </a:ext>
              </a:extLst>
            </p:cNvPr>
            <p:cNvSpPr/>
            <p:nvPr/>
          </p:nvSpPr>
          <p:spPr>
            <a:xfrm>
              <a:off x="3340381" y="6185574"/>
              <a:ext cx="607160" cy="145197"/>
            </a:xfrm>
            <a:custGeom>
              <a:avLst/>
              <a:gdLst>
                <a:gd name="connsiteX0" fmla="*/ 8813 w 607160"/>
                <a:gd name="connsiteY0" fmla="*/ 40500 h 145197"/>
                <a:gd name="connsiteX1" fmla="*/ 597474 w 607160"/>
                <a:gd name="connsiteY1" fmla="*/ 72052 h 145197"/>
                <a:gd name="connsiteX2" fmla="*/ 576286 w 607160"/>
                <a:gd name="connsiteY2" fmla="*/ 35664 h 145197"/>
                <a:gd name="connsiteX3" fmla="*/ 30231 w 607160"/>
                <a:gd name="connsiteY3" fmla="*/ 4112 h 145197"/>
                <a:gd name="connsiteX4" fmla="*/ 8813 w 607160"/>
                <a:gd name="connsiteY4" fmla="*/ 40500 h 145197"/>
                <a:gd name="connsiteX5" fmla="*/ 8813 w 607160"/>
                <a:gd name="connsiteY5" fmla="*/ 40500 h 14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60" h="145197">
                  <a:moveTo>
                    <a:pt x="8813" y="40500"/>
                  </a:moveTo>
                  <a:cubicBezTo>
                    <a:pt x="168414" y="163023"/>
                    <a:pt x="427048" y="183750"/>
                    <a:pt x="597474" y="72052"/>
                  </a:cubicBezTo>
                  <a:cubicBezTo>
                    <a:pt x="620044" y="57312"/>
                    <a:pt x="599086" y="20694"/>
                    <a:pt x="576286" y="35664"/>
                  </a:cubicBezTo>
                  <a:cubicBezTo>
                    <a:pt x="417144" y="139992"/>
                    <a:pt x="178778" y="118113"/>
                    <a:pt x="30231" y="4112"/>
                  </a:cubicBezTo>
                  <a:cubicBezTo>
                    <a:pt x="8582" y="-12240"/>
                    <a:pt x="-12376" y="24379"/>
                    <a:pt x="8813" y="40500"/>
                  </a:cubicBezTo>
                  <a:lnTo>
                    <a:pt x="8813" y="40500"/>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9" name="Freeform: Shape 228">
              <a:extLst>
                <a:ext uri="{FF2B5EF4-FFF2-40B4-BE49-F238E27FC236}">
                  <a16:creationId xmlns:a16="http://schemas.microsoft.com/office/drawing/2014/main" id="{98BDED34-9644-490E-B787-ECE4614FCA5B}"/>
                </a:ext>
              </a:extLst>
            </p:cNvPr>
            <p:cNvSpPr/>
            <p:nvPr/>
          </p:nvSpPr>
          <p:spPr>
            <a:xfrm>
              <a:off x="2846810" y="6074267"/>
              <a:ext cx="169221" cy="349438"/>
            </a:xfrm>
            <a:custGeom>
              <a:avLst/>
              <a:gdLst>
                <a:gd name="connsiteX0" fmla="*/ 42233 w 169221"/>
                <a:gd name="connsiteY0" fmla="*/ 329143 h 349438"/>
                <a:gd name="connsiteX1" fmla="*/ 162222 w 169221"/>
                <a:gd name="connsiteY1" fmla="*/ 35042 h 349438"/>
                <a:gd name="connsiteX2" fmla="*/ 132512 w 169221"/>
                <a:gd name="connsiteY2" fmla="*/ 5333 h 349438"/>
                <a:gd name="connsiteX3" fmla="*/ 317 w 169221"/>
                <a:gd name="connsiteY3" fmla="*/ 329143 h 349438"/>
                <a:gd name="connsiteX4" fmla="*/ 42233 w 169221"/>
                <a:gd name="connsiteY4" fmla="*/ 329143 h 349438"/>
                <a:gd name="connsiteX5" fmla="*/ 42233 w 169221"/>
                <a:gd name="connsiteY5" fmla="*/ 329143 h 34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221" h="349438">
                  <a:moveTo>
                    <a:pt x="42233" y="329143"/>
                  </a:moveTo>
                  <a:cubicBezTo>
                    <a:pt x="38317" y="215372"/>
                    <a:pt x="74015" y="110122"/>
                    <a:pt x="162222" y="35042"/>
                  </a:cubicBezTo>
                  <a:cubicBezTo>
                    <a:pt x="182949" y="17539"/>
                    <a:pt x="153010" y="-12170"/>
                    <a:pt x="132512" y="5333"/>
                  </a:cubicBezTo>
                  <a:cubicBezTo>
                    <a:pt x="36705" y="86861"/>
                    <a:pt x="-4059" y="205238"/>
                    <a:pt x="317" y="329143"/>
                  </a:cubicBezTo>
                  <a:cubicBezTo>
                    <a:pt x="1238" y="356088"/>
                    <a:pt x="43154" y="356319"/>
                    <a:pt x="42233" y="329143"/>
                  </a:cubicBezTo>
                  <a:lnTo>
                    <a:pt x="42233" y="329143"/>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230" name="Graphic 243">
            <a:extLst>
              <a:ext uri="{FF2B5EF4-FFF2-40B4-BE49-F238E27FC236}">
                <a16:creationId xmlns:a16="http://schemas.microsoft.com/office/drawing/2014/main" id="{36743A3A-2FB1-413E-86B0-2FD7D0ACE0D1}"/>
              </a:ext>
            </a:extLst>
          </p:cNvPr>
          <p:cNvGrpSpPr/>
          <p:nvPr/>
        </p:nvGrpSpPr>
        <p:grpSpPr>
          <a:xfrm>
            <a:off x="8355160" y="5710911"/>
            <a:ext cx="1630724" cy="1255170"/>
            <a:chOff x="7982733" y="5589867"/>
            <a:chExt cx="1630724" cy="1255170"/>
          </a:xfrm>
        </p:grpSpPr>
        <p:sp>
          <p:nvSpPr>
            <p:cNvPr id="231" name="Freeform: Shape 230">
              <a:extLst>
                <a:ext uri="{FF2B5EF4-FFF2-40B4-BE49-F238E27FC236}">
                  <a16:creationId xmlns:a16="http://schemas.microsoft.com/office/drawing/2014/main" id="{3DF43C82-323F-44A3-9937-0EFDC35897F5}"/>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32" name="Freeform: Shape 231">
              <a:extLst>
                <a:ext uri="{FF2B5EF4-FFF2-40B4-BE49-F238E27FC236}">
                  <a16:creationId xmlns:a16="http://schemas.microsoft.com/office/drawing/2014/main" id="{BCFAAA2C-BF44-4B38-81BA-A85AA92F2F46}"/>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33" name="Freeform: Shape 232">
              <a:extLst>
                <a:ext uri="{FF2B5EF4-FFF2-40B4-BE49-F238E27FC236}">
                  <a16:creationId xmlns:a16="http://schemas.microsoft.com/office/drawing/2014/main" id="{D91465FD-8D7D-4593-A943-95825277B670}"/>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34" name="Freeform: Shape 233">
              <a:extLst>
                <a:ext uri="{FF2B5EF4-FFF2-40B4-BE49-F238E27FC236}">
                  <a16:creationId xmlns:a16="http://schemas.microsoft.com/office/drawing/2014/main" id="{AFA9C925-C819-4412-AF8B-3966020FCCF3}"/>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35" name="Freeform: Shape 234">
              <a:extLst>
                <a:ext uri="{FF2B5EF4-FFF2-40B4-BE49-F238E27FC236}">
                  <a16:creationId xmlns:a16="http://schemas.microsoft.com/office/drawing/2014/main" id="{88A16390-2799-4E81-B5D4-40D869C43844}"/>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78" name="Picture 77">
            <a:extLst>
              <a:ext uri="{FF2B5EF4-FFF2-40B4-BE49-F238E27FC236}">
                <a16:creationId xmlns:a16="http://schemas.microsoft.com/office/drawing/2014/main" id="{B7650AA8-E7E9-40CE-BF03-7B8C610D09FF}"/>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8391020" y="2888621"/>
            <a:ext cx="3675188" cy="4248485"/>
          </a:xfrm>
          <a:prstGeom prst="rect">
            <a:avLst/>
          </a:prstGeom>
        </p:spPr>
      </p:pic>
      <p:sp>
        <p:nvSpPr>
          <p:cNvPr id="83" name="TextBox 82">
            <a:extLst>
              <a:ext uri="{FF2B5EF4-FFF2-40B4-BE49-F238E27FC236}">
                <a16:creationId xmlns:a16="http://schemas.microsoft.com/office/drawing/2014/main" id="{B347D0F2-C86D-45A1-ADD3-E2C23D6EB8EF}"/>
              </a:ext>
            </a:extLst>
          </p:cNvPr>
          <p:cNvSpPr txBox="1"/>
          <p:nvPr/>
        </p:nvSpPr>
        <p:spPr>
          <a:xfrm>
            <a:off x="10971321" y="5184733"/>
            <a:ext cx="66877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060"/>
                </a:solidFill>
                <a:effectLst/>
                <a:uLnTx/>
                <a:uFillTx/>
                <a:latin typeface="UTM American Sans" panose="02040603050506020204" pitchFamily="18" charset="0"/>
                <a:ea typeface="+mn-ea"/>
                <a:cs typeface="+mn-cs"/>
              </a:rPr>
              <a:t>KTUTS</a:t>
            </a:r>
          </a:p>
        </p:txBody>
      </p:sp>
      <p:grpSp>
        <p:nvGrpSpPr>
          <p:cNvPr id="4" name="Group 3">
            <a:extLst>
              <a:ext uri="{FF2B5EF4-FFF2-40B4-BE49-F238E27FC236}">
                <a16:creationId xmlns:a16="http://schemas.microsoft.com/office/drawing/2014/main" id="{16769E24-BDE7-4B50-ACAE-351EF0242C40}"/>
              </a:ext>
            </a:extLst>
          </p:cNvPr>
          <p:cNvGrpSpPr/>
          <p:nvPr/>
        </p:nvGrpSpPr>
        <p:grpSpPr>
          <a:xfrm>
            <a:off x="-83970" y="2912456"/>
            <a:ext cx="5024721" cy="4347630"/>
            <a:chOff x="163680" y="2817206"/>
            <a:chExt cx="5024721" cy="4347630"/>
          </a:xfrm>
        </p:grpSpPr>
        <p:pic>
          <p:nvPicPr>
            <p:cNvPr id="80" name="Picture 79">
              <a:extLst>
                <a:ext uri="{FF2B5EF4-FFF2-40B4-BE49-F238E27FC236}">
                  <a16:creationId xmlns:a16="http://schemas.microsoft.com/office/drawing/2014/main" id="{A985406E-62A2-452C-A4E4-AA92C4C90EB4}"/>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9426" b="92623" l="9752" r="89894">
                          <a14:foregroundMark x1="70213" y1="42418" x2="70567" y2="49795"/>
                          <a14:foregroundMark x1="78901" y1="42418" x2="77660" y2="53689"/>
                          <a14:foregroundMark x1="71454" y1="89344" x2="66135" y2="90779"/>
                          <a14:foregroundMark x1="70035" y1="92213" x2="76418" y2="92213"/>
                          <a14:foregroundMark x1="77837" y1="91803" x2="76773" y2="92008"/>
                          <a14:foregroundMark x1="79610" y1="91803" x2="67730" y2="91803"/>
                          <a14:foregroundMark x1="24645" y1="37910" x2="25177" y2="64344"/>
                          <a14:foregroundMark x1="33156" y1="53279" x2="31560" y2="61270"/>
                          <a14:foregroundMark x1="39362" y1="55738" x2="33688" y2="56967"/>
                          <a14:foregroundMark x1="22695" y1="90779" x2="26950" y2="90984"/>
                          <a14:foregroundMark x1="30851" y1="90984" x2="22518" y2="90574"/>
                          <a14:foregroundMark x1="21631" y1="91393" x2="29078" y2="91803"/>
                          <a14:foregroundMark x1="28901" y1="92008" x2="31028" y2="91393"/>
                          <a14:foregroundMark x1="29787" y1="92008" x2="32624" y2="91803"/>
                          <a14:foregroundMark x1="22695" y1="92008" x2="20922" y2="92213"/>
                          <a14:foregroundMark x1="20390" y1="92418" x2="18794" y2="91803"/>
                          <a14:foregroundMark x1="33609" y1="50000" x2="32092" y2="51434"/>
                          <a14:foregroundMark x1="34043" y1="49590" x2="33609" y2="50000"/>
                          <a14:backgroundMark x1="66667" y1="56352" x2="66667" y2="56352"/>
                          <a14:backgroundMark x1="74468" y1="84221" x2="74468" y2="84221"/>
                          <a14:backgroundMark x1="74468" y1="80533" x2="72695" y2="86680"/>
                          <a14:backgroundMark x1="58511" y1="51025" x2="59220" y2="50410"/>
                          <a14:backgroundMark x1="59043" y1="50615" x2="57092" y2="50820"/>
                          <a14:backgroundMark x1="58156" y1="47746" x2="59929" y2="48770"/>
                          <a14:backgroundMark x1="59220" y1="48770" x2="58688" y2="53074"/>
                          <a14:backgroundMark x1="40957" y1="30123" x2="41312" y2="29918"/>
                          <a14:backgroundMark x1="23050" y1="54918" x2="22695" y2="54303"/>
                          <a14:backgroundMark x1="21645" y1="93443" x2="20859" y2="93443"/>
                          <a14:backgroundMark x1="33333" y1="49180" x2="33333" y2="49180"/>
                          <a14:backgroundMark x1="32979" y1="49385" x2="32979" y2="49385"/>
                          <a14:backgroundMark x1="33333" y1="49590" x2="33333" y2="49590"/>
                          <a14:backgroundMark x1="32801" y1="50000" x2="32801" y2="50000"/>
                          <a14:backgroundMark x1="33865" y1="49180" x2="33865" y2="49180"/>
                          <a14:backgroundMark x1="39716" y1="33197" x2="39550" y2="33413"/>
                          <a14:backgroundMark x1="25355" y1="7172" x2="53014" y2="30738"/>
                          <a14:backgroundMark x1="68794" y1="22746" x2="61879" y2="35656"/>
                          <a14:backgroundMark x1="35638" y1="29918" x2="40248" y2="35656"/>
                          <a14:backgroundMark x1="42021" y1="10451" x2="53014" y2="24795"/>
                          <a14:backgroundMark x1="51596" y1="10041" x2="52482" y2="26025"/>
                          <a14:backgroundMark x1="30142" y1="10451" x2="34043" y2="28279"/>
                          <a14:backgroundMark x1="34043" y1="28279" x2="34043" y2="28279"/>
                          <a14:backgroundMark x1="37766" y1="27049" x2="41489" y2="28893"/>
                          <a14:backgroundMark x1="27305" y1="80123" x2="27660" y2="85246"/>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63680" y="2817206"/>
              <a:ext cx="5024721" cy="4347630"/>
            </a:xfrm>
            <a:prstGeom prst="rect">
              <a:avLst/>
            </a:prstGeom>
          </p:spPr>
        </p:pic>
        <p:pic>
          <p:nvPicPr>
            <p:cNvPr id="150" name="Picture 16">
              <a:extLst>
                <a:ext uri="{FF2B5EF4-FFF2-40B4-BE49-F238E27FC236}">
                  <a16:creationId xmlns:a16="http://schemas.microsoft.com/office/drawing/2014/main" id="{DFBA16A6-C0D2-4CBD-B655-37A23090B9FB}"/>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2538009" y="4123547"/>
              <a:ext cx="911195" cy="572720"/>
            </a:xfrm>
            <a:prstGeom prst="rect">
              <a:avLst/>
            </a:prstGeom>
          </p:spPr>
        </p:pic>
        <p:pic>
          <p:nvPicPr>
            <p:cNvPr id="152" name="Picture 16">
              <a:extLst>
                <a:ext uri="{FF2B5EF4-FFF2-40B4-BE49-F238E27FC236}">
                  <a16:creationId xmlns:a16="http://schemas.microsoft.com/office/drawing/2014/main" id="{62031E49-45E4-449D-B033-2E439C3E67A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85328" y="3732713"/>
              <a:ext cx="1023827" cy="585419"/>
            </a:xfrm>
            <a:prstGeom prst="rect">
              <a:avLst/>
            </a:prstGeom>
          </p:spPr>
        </p:pic>
      </p:grpSp>
      <p:pic>
        <p:nvPicPr>
          <p:cNvPr id="236" name="Picture 235">
            <a:extLst>
              <a:ext uri="{FF2B5EF4-FFF2-40B4-BE49-F238E27FC236}">
                <a16:creationId xmlns:a16="http://schemas.microsoft.com/office/drawing/2014/main" id="{C9A8D3C0-252F-A35F-D2C7-2E392EA6ADD2}"/>
              </a:ext>
            </a:extLst>
          </p:cNvPr>
          <p:cNvPicPr>
            <a:picLocks noChangeAspect="1"/>
          </p:cNvPicPr>
          <p:nvPr/>
        </p:nvPicPr>
        <p:blipFill>
          <a:blip r:embed="rId17"/>
          <a:stretch>
            <a:fillRect/>
          </a:stretch>
        </p:blipFill>
        <p:spPr>
          <a:xfrm>
            <a:off x="1822300" y="884152"/>
            <a:ext cx="9309399" cy="3432345"/>
          </a:xfrm>
          <a:prstGeom prst="rect">
            <a:avLst/>
          </a:prstGeom>
        </p:spPr>
      </p:pic>
      <p:pic>
        <p:nvPicPr>
          <p:cNvPr id="3" name="Picture 5">
            <a:extLst>
              <a:ext uri="{FF2B5EF4-FFF2-40B4-BE49-F238E27FC236}">
                <a16:creationId xmlns:a16="http://schemas.microsoft.com/office/drawing/2014/main" id="{0A7D052D-4E79-D7DC-CDF2-3172593DA1C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0" y="187282"/>
            <a:ext cx="3324226" cy="2477413"/>
          </a:xfrm>
          <a:prstGeom prst="rect">
            <a:avLst/>
          </a:prstGeom>
        </p:spPr>
      </p:pic>
      <p:pic>
        <p:nvPicPr>
          <p:cNvPr id="237" name="Picture 236">
            <a:extLst>
              <a:ext uri="{FF2B5EF4-FFF2-40B4-BE49-F238E27FC236}">
                <a16:creationId xmlns:a16="http://schemas.microsoft.com/office/drawing/2014/main" id="{67B969B1-29B2-54E6-EC2D-8CAD1592F046}"/>
              </a:ext>
            </a:extLst>
          </p:cNvPr>
          <p:cNvPicPr>
            <a:picLocks noChangeAspect="1"/>
          </p:cNvPicPr>
          <p:nvPr/>
        </p:nvPicPr>
        <p:blipFill>
          <a:blip r:embed="rId20"/>
          <a:stretch>
            <a:fillRect/>
          </a:stretch>
        </p:blipFill>
        <p:spPr>
          <a:xfrm>
            <a:off x="525683" y="596987"/>
            <a:ext cx="2225233" cy="920576"/>
          </a:xfrm>
          <a:prstGeom prst="rect">
            <a:avLst/>
          </a:prstGeom>
        </p:spPr>
      </p:pic>
    </p:spTree>
    <p:extLst>
      <p:ext uri="{BB962C8B-B14F-4D97-AF65-F5344CB8AC3E}">
        <p14:creationId xmlns:p14="http://schemas.microsoft.com/office/powerpoint/2010/main" val="444533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anim calcmode="lin" valueType="num">
                                      <p:cBhvr>
                                        <p:cTn id="8" dur="1000" fill="hold"/>
                                        <p:tgtEl>
                                          <p:spTgt spid="78"/>
                                        </p:tgtEl>
                                        <p:attrNameLst>
                                          <p:attrName>ppt_x</p:attrName>
                                        </p:attrNameLst>
                                      </p:cBhvr>
                                      <p:tavLst>
                                        <p:tav tm="0">
                                          <p:val>
                                            <p:strVal val="#ppt_x"/>
                                          </p:val>
                                        </p:tav>
                                        <p:tav tm="100000">
                                          <p:val>
                                            <p:strVal val="#ppt_x"/>
                                          </p:val>
                                        </p:tav>
                                      </p:tavLst>
                                    </p:anim>
                                    <p:anim calcmode="lin" valueType="num">
                                      <p:cBhvr>
                                        <p:cTn id="9" dur="1000" fill="hold"/>
                                        <p:tgtEl>
                                          <p:spTgt spid="7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44"/>
                                        </p:tgtEl>
                                        <p:attrNameLst>
                                          <p:attrName>style.visibility</p:attrName>
                                        </p:attrNameLst>
                                      </p:cBhvr>
                                      <p:to>
                                        <p:strVal val="visible"/>
                                      </p:to>
                                    </p:set>
                                    <p:animEffect transition="in" filter="fade">
                                      <p:cBhvr>
                                        <p:cTn id="12" dur="1000"/>
                                        <p:tgtEl>
                                          <p:spTgt spid="144"/>
                                        </p:tgtEl>
                                      </p:cBhvr>
                                    </p:animEffect>
                                    <p:anim calcmode="lin" valueType="num">
                                      <p:cBhvr>
                                        <p:cTn id="13" dur="1000" fill="hold"/>
                                        <p:tgtEl>
                                          <p:spTgt spid="144"/>
                                        </p:tgtEl>
                                        <p:attrNameLst>
                                          <p:attrName>ppt_x</p:attrName>
                                        </p:attrNameLst>
                                      </p:cBhvr>
                                      <p:tavLst>
                                        <p:tav tm="0">
                                          <p:val>
                                            <p:strVal val="#ppt_x"/>
                                          </p:val>
                                        </p:tav>
                                        <p:tav tm="100000">
                                          <p:val>
                                            <p:strVal val="#ppt_x"/>
                                          </p:val>
                                        </p:tav>
                                      </p:tavLst>
                                    </p:anim>
                                    <p:anim calcmode="lin" valueType="num">
                                      <p:cBhvr>
                                        <p:cTn id="14" dur="1000" fill="hold"/>
                                        <p:tgtEl>
                                          <p:spTgt spid="14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36"/>
                                        </p:tgtEl>
                                        <p:attrNameLst>
                                          <p:attrName>style.visibility</p:attrName>
                                        </p:attrNameLst>
                                      </p:cBhvr>
                                      <p:to>
                                        <p:strVal val="visible"/>
                                      </p:to>
                                    </p:set>
                                    <p:anim calcmode="lin" valueType="num">
                                      <p:cBhvr>
                                        <p:cTn id="24" dur="500" fill="hold"/>
                                        <p:tgtEl>
                                          <p:spTgt spid="236"/>
                                        </p:tgtEl>
                                        <p:attrNameLst>
                                          <p:attrName>ppt_w</p:attrName>
                                        </p:attrNameLst>
                                      </p:cBhvr>
                                      <p:tavLst>
                                        <p:tav tm="0">
                                          <p:val>
                                            <p:fltVal val="0"/>
                                          </p:val>
                                        </p:tav>
                                        <p:tav tm="100000">
                                          <p:val>
                                            <p:strVal val="#ppt_w"/>
                                          </p:val>
                                        </p:tav>
                                      </p:tavLst>
                                    </p:anim>
                                    <p:anim calcmode="lin" valueType="num">
                                      <p:cBhvr>
                                        <p:cTn id="25" dur="500" fill="hold"/>
                                        <p:tgtEl>
                                          <p:spTgt spid="236"/>
                                        </p:tgtEl>
                                        <p:attrNameLst>
                                          <p:attrName>ppt_h</p:attrName>
                                        </p:attrNameLst>
                                      </p:cBhvr>
                                      <p:tavLst>
                                        <p:tav tm="0">
                                          <p:val>
                                            <p:fltVal val="0"/>
                                          </p:val>
                                        </p:tav>
                                        <p:tav tm="100000">
                                          <p:val>
                                            <p:strVal val="#ppt_h"/>
                                          </p:val>
                                        </p:tav>
                                      </p:tavLst>
                                    </p:anim>
                                    <p:animEffect transition="in" filter="fade">
                                      <p:cBhvr>
                                        <p:cTn id="26"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8B6D8BD-E2D2-4596-B7B5-4A5C53CBF9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61883" y="355674"/>
            <a:ext cx="2444487" cy="1145318"/>
          </a:xfrm>
          <a:prstGeom prst="rect">
            <a:avLst/>
          </a:prstGeom>
        </p:spPr>
      </p:pic>
      <p:pic>
        <p:nvPicPr>
          <p:cNvPr id="16" name="Graphic 15">
            <a:extLst>
              <a:ext uri="{FF2B5EF4-FFF2-40B4-BE49-F238E27FC236}">
                <a16:creationId xmlns:a16="http://schemas.microsoft.com/office/drawing/2014/main" id="{BA31D248-8BD8-4C00-B94D-48523E5BA0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2946" y="721357"/>
            <a:ext cx="1723597" cy="807559"/>
          </a:xfrm>
          <a:prstGeom prst="rect">
            <a:avLst/>
          </a:prstGeom>
        </p:spPr>
      </p:pic>
      <p:sp>
        <p:nvSpPr>
          <p:cNvPr id="17" name="TextBox 16">
            <a:extLst>
              <a:ext uri="{FF2B5EF4-FFF2-40B4-BE49-F238E27FC236}">
                <a16:creationId xmlns:a16="http://schemas.microsoft.com/office/drawing/2014/main" id="{82E93F21-EC97-460E-8368-13977FB6D8C1}"/>
              </a:ext>
            </a:extLst>
          </p:cNvPr>
          <p:cNvSpPr txBox="1"/>
          <p:nvPr/>
        </p:nvSpPr>
        <p:spPr>
          <a:xfrm>
            <a:off x="2137100" y="432539"/>
            <a:ext cx="747422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VD </a:t>
            </a:r>
            <a:r>
              <a:rPr kumimoji="0" lang="en-US" sz="48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khác</a:t>
            </a:r>
            <a:r>
              <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p>
        </p:txBody>
      </p:sp>
      <p:grpSp>
        <p:nvGrpSpPr>
          <p:cNvPr id="2" name="Group 1">
            <a:extLst>
              <a:ext uri="{FF2B5EF4-FFF2-40B4-BE49-F238E27FC236}">
                <a16:creationId xmlns:a16="http://schemas.microsoft.com/office/drawing/2014/main" id="{40C201EF-5AAE-CCAD-6B63-56DF807D7505}"/>
              </a:ext>
            </a:extLst>
          </p:cNvPr>
          <p:cNvGrpSpPr/>
          <p:nvPr/>
        </p:nvGrpSpPr>
        <p:grpSpPr>
          <a:xfrm>
            <a:off x="5734050" y="2334543"/>
            <a:ext cx="6588745" cy="3818608"/>
            <a:chOff x="6328276" y="280496"/>
            <a:chExt cx="5731495" cy="3818608"/>
          </a:xfrm>
        </p:grpSpPr>
        <p:pic>
          <p:nvPicPr>
            <p:cNvPr id="3" name="Picture 5">
              <a:extLst>
                <a:ext uri="{FF2B5EF4-FFF2-40B4-BE49-F238E27FC236}">
                  <a16:creationId xmlns:a16="http://schemas.microsoft.com/office/drawing/2014/main" id="{FD2707E3-CD23-7E8F-CD8B-A814C1C0111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328276" y="280496"/>
              <a:ext cx="5731495" cy="3818608"/>
            </a:xfrm>
            <a:prstGeom prst="rect">
              <a:avLst/>
            </a:prstGeom>
          </p:spPr>
        </p:pic>
        <p:sp>
          <p:nvSpPr>
            <p:cNvPr id="6" name="TextBox 5">
              <a:extLst>
                <a:ext uri="{FF2B5EF4-FFF2-40B4-BE49-F238E27FC236}">
                  <a16:creationId xmlns:a16="http://schemas.microsoft.com/office/drawing/2014/main" id="{84B8B46A-67F2-103C-C421-124E409104F7}"/>
                </a:ext>
              </a:extLst>
            </p:cNvPr>
            <p:cNvSpPr txBox="1"/>
            <p:nvPr/>
          </p:nvSpPr>
          <p:spPr>
            <a:xfrm>
              <a:off x="6643133" y="1290059"/>
              <a:ext cx="5186860" cy="1277914"/>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Âm thanh giúp chúng ta báo hiệu những nguy hiểm cần tránh.</a:t>
              </a:r>
              <a:endParaRPr kumimoji="0" lang="en-US" sz="6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4" name="Picture 3" descr="Logo&#10;&#10;Description automatically generated">
            <a:extLst>
              <a:ext uri="{FF2B5EF4-FFF2-40B4-BE49-F238E27FC236}">
                <a16:creationId xmlns:a16="http://schemas.microsoft.com/office/drawing/2014/main" id="{484DE680-60E8-59B6-C584-DCAFD7718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6624" y="2438401"/>
            <a:ext cx="4033500" cy="3396984"/>
          </a:xfrm>
          <a:prstGeom prst="rect">
            <a:avLst/>
          </a:prstGeom>
        </p:spPr>
      </p:pic>
    </p:spTree>
    <p:extLst>
      <p:ext uri="{BB962C8B-B14F-4D97-AF65-F5344CB8AC3E}">
        <p14:creationId xmlns:p14="http://schemas.microsoft.com/office/powerpoint/2010/main" val="604020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8B6D8BD-E2D2-4596-B7B5-4A5C53CBF9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1883" y="355674"/>
            <a:ext cx="2444487" cy="1145318"/>
          </a:xfrm>
          <a:prstGeom prst="rect">
            <a:avLst/>
          </a:prstGeom>
        </p:spPr>
      </p:pic>
      <p:pic>
        <p:nvPicPr>
          <p:cNvPr id="16" name="Graphic 15">
            <a:extLst>
              <a:ext uri="{FF2B5EF4-FFF2-40B4-BE49-F238E27FC236}">
                <a16:creationId xmlns:a16="http://schemas.microsoft.com/office/drawing/2014/main" id="{BA31D248-8BD8-4C00-B94D-48523E5BA0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2946" y="721357"/>
            <a:ext cx="1723597" cy="807559"/>
          </a:xfrm>
          <a:prstGeom prst="rect">
            <a:avLst/>
          </a:prstGeom>
        </p:spPr>
      </p:pic>
      <p:sp>
        <p:nvSpPr>
          <p:cNvPr id="17" name="TextBox 16">
            <a:extLst>
              <a:ext uri="{FF2B5EF4-FFF2-40B4-BE49-F238E27FC236}">
                <a16:creationId xmlns:a16="http://schemas.microsoft.com/office/drawing/2014/main" id="{82E93F21-EC97-460E-8368-13977FB6D8C1}"/>
              </a:ext>
            </a:extLst>
          </p:cNvPr>
          <p:cNvSpPr txBox="1"/>
          <p:nvPr/>
        </p:nvSpPr>
        <p:spPr>
          <a:xfrm>
            <a:off x="2137100" y="432539"/>
            <a:ext cx="747422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VD </a:t>
            </a:r>
            <a:r>
              <a:rPr kumimoji="0" lang="en-US" sz="48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khác</a:t>
            </a:r>
            <a:r>
              <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p>
        </p:txBody>
      </p:sp>
      <p:grpSp>
        <p:nvGrpSpPr>
          <p:cNvPr id="2" name="Group 1">
            <a:extLst>
              <a:ext uri="{FF2B5EF4-FFF2-40B4-BE49-F238E27FC236}">
                <a16:creationId xmlns:a16="http://schemas.microsoft.com/office/drawing/2014/main" id="{40C201EF-5AAE-CCAD-6B63-56DF807D7505}"/>
              </a:ext>
            </a:extLst>
          </p:cNvPr>
          <p:cNvGrpSpPr/>
          <p:nvPr/>
        </p:nvGrpSpPr>
        <p:grpSpPr>
          <a:xfrm>
            <a:off x="6076950" y="2334543"/>
            <a:ext cx="6245845" cy="3818608"/>
            <a:chOff x="6328276" y="280496"/>
            <a:chExt cx="5731495" cy="3818608"/>
          </a:xfrm>
        </p:grpSpPr>
        <p:pic>
          <p:nvPicPr>
            <p:cNvPr id="3" name="Picture 5">
              <a:extLst>
                <a:ext uri="{FF2B5EF4-FFF2-40B4-BE49-F238E27FC236}">
                  <a16:creationId xmlns:a16="http://schemas.microsoft.com/office/drawing/2014/main" id="{FD2707E3-CD23-7E8F-CD8B-A814C1C011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328276" y="280496"/>
              <a:ext cx="5731495" cy="3818608"/>
            </a:xfrm>
            <a:prstGeom prst="rect">
              <a:avLst/>
            </a:prstGeom>
          </p:spPr>
        </p:pic>
        <p:sp>
          <p:nvSpPr>
            <p:cNvPr id="6" name="TextBox 5">
              <a:extLst>
                <a:ext uri="{FF2B5EF4-FFF2-40B4-BE49-F238E27FC236}">
                  <a16:creationId xmlns:a16="http://schemas.microsoft.com/office/drawing/2014/main" id="{84B8B46A-67F2-103C-C421-124E409104F7}"/>
                </a:ext>
              </a:extLst>
            </p:cNvPr>
            <p:cNvSpPr txBox="1"/>
            <p:nvPr/>
          </p:nvSpPr>
          <p:spPr>
            <a:xfrm>
              <a:off x="6643133" y="1290059"/>
              <a:ext cx="5186860" cy="733599"/>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Âm thanh giúp truyền tin.</a:t>
              </a:r>
              <a:endParaRPr kumimoji="0" lang="en-US" sz="66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grpSp>
        <p:nvGrpSpPr>
          <p:cNvPr id="5" name="Group 4">
            <a:extLst>
              <a:ext uri="{FF2B5EF4-FFF2-40B4-BE49-F238E27FC236}">
                <a16:creationId xmlns:a16="http://schemas.microsoft.com/office/drawing/2014/main" id="{D2614039-9ED1-9091-4F5C-32E58FC97309}"/>
              </a:ext>
            </a:extLst>
          </p:cNvPr>
          <p:cNvGrpSpPr/>
          <p:nvPr/>
        </p:nvGrpSpPr>
        <p:grpSpPr>
          <a:xfrm>
            <a:off x="573255" y="1800225"/>
            <a:ext cx="5170320" cy="4716911"/>
            <a:chOff x="163680" y="2817206"/>
            <a:chExt cx="5024721" cy="4347630"/>
          </a:xfrm>
        </p:grpSpPr>
        <p:pic>
          <p:nvPicPr>
            <p:cNvPr id="7" name="Picture 6">
              <a:extLst>
                <a:ext uri="{FF2B5EF4-FFF2-40B4-BE49-F238E27FC236}">
                  <a16:creationId xmlns:a16="http://schemas.microsoft.com/office/drawing/2014/main" id="{AC748DC1-9EED-2EC5-657F-0D001FA4439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426" b="92623" l="9752" r="89894">
                          <a14:foregroundMark x1="70213" y1="42418" x2="70567" y2="49795"/>
                          <a14:foregroundMark x1="78901" y1="42418" x2="77660" y2="53689"/>
                          <a14:foregroundMark x1="71454" y1="89344" x2="66135" y2="90779"/>
                          <a14:foregroundMark x1="70035" y1="92213" x2="76418" y2="92213"/>
                          <a14:foregroundMark x1="77837" y1="91803" x2="76773" y2="92008"/>
                          <a14:foregroundMark x1="79610" y1="91803" x2="67730" y2="91803"/>
                          <a14:foregroundMark x1="24645" y1="37910" x2="25177" y2="64344"/>
                          <a14:foregroundMark x1="33156" y1="53279" x2="31560" y2="61270"/>
                          <a14:foregroundMark x1="39362" y1="55738" x2="33688" y2="56967"/>
                          <a14:foregroundMark x1="22695" y1="90779" x2="26950" y2="90984"/>
                          <a14:foregroundMark x1="30851" y1="90984" x2="22518" y2="90574"/>
                          <a14:foregroundMark x1="21631" y1="91393" x2="29078" y2="91803"/>
                          <a14:foregroundMark x1="28901" y1="92008" x2="31028" y2="91393"/>
                          <a14:foregroundMark x1="29787" y1="92008" x2="32624" y2="91803"/>
                          <a14:foregroundMark x1="22695" y1="92008" x2="20922" y2="92213"/>
                          <a14:foregroundMark x1="20390" y1="92418" x2="18794" y2="91803"/>
                          <a14:foregroundMark x1="33609" y1="50000" x2="32092" y2="51434"/>
                          <a14:foregroundMark x1="34043" y1="49590" x2="33609" y2="50000"/>
                          <a14:backgroundMark x1="66667" y1="56352" x2="66667" y2="56352"/>
                          <a14:backgroundMark x1="74468" y1="84221" x2="74468" y2="84221"/>
                          <a14:backgroundMark x1="74468" y1="80533" x2="72695" y2="86680"/>
                          <a14:backgroundMark x1="58511" y1="51025" x2="59220" y2="50410"/>
                          <a14:backgroundMark x1="59043" y1="50615" x2="57092" y2="50820"/>
                          <a14:backgroundMark x1="58156" y1="47746" x2="59929" y2="48770"/>
                          <a14:backgroundMark x1="59220" y1="48770" x2="58688" y2="53074"/>
                          <a14:backgroundMark x1="40957" y1="30123" x2="41312" y2="29918"/>
                          <a14:backgroundMark x1="23050" y1="54918" x2="22695" y2="54303"/>
                          <a14:backgroundMark x1="21645" y1="93443" x2="20859" y2="93443"/>
                          <a14:backgroundMark x1="33333" y1="49180" x2="33333" y2="49180"/>
                          <a14:backgroundMark x1="32979" y1="49385" x2="32979" y2="49385"/>
                          <a14:backgroundMark x1="33333" y1="49590" x2="33333" y2="49590"/>
                          <a14:backgroundMark x1="32801" y1="50000" x2="32801" y2="50000"/>
                          <a14:backgroundMark x1="33865" y1="49180" x2="33865" y2="49180"/>
                          <a14:backgroundMark x1="39716" y1="33197" x2="39550" y2="33413"/>
                          <a14:backgroundMark x1="25355" y1="7172" x2="53014" y2="30738"/>
                          <a14:backgroundMark x1="68794" y1="22746" x2="61879" y2="35656"/>
                          <a14:backgroundMark x1="35638" y1="29918" x2="40248" y2="35656"/>
                          <a14:backgroundMark x1="42021" y1="10451" x2="53014" y2="24795"/>
                          <a14:backgroundMark x1="51596" y1="10041" x2="52482" y2="26025"/>
                          <a14:backgroundMark x1="30142" y1="10451" x2="34043" y2="28279"/>
                          <a14:backgroundMark x1="34043" y1="28279" x2="34043" y2="28279"/>
                          <a14:backgroundMark x1="37766" y1="27049" x2="41489" y2="28893"/>
                          <a14:backgroundMark x1="27305" y1="80123" x2="27660" y2="85246"/>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63680" y="2817206"/>
              <a:ext cx="5024721" cy="4347630"/>
            </a:xfrm>
            <a:prstGeom prst="rect">
              <a:avLst/>
            </a:prstGeom>
          </p:spPr>
        </p:pic>
        <p:pic>
          <p:nvPicPr>
            <p:cNvPr id="8" name="Picture 16">
              <a:extLst>
                <a:ext uri="{FF2B5EF4-FFF2-40B4-BE49-F238E27FC236}">
                  <a16:creationId xmlns:a16="http://schemas.microsoft.com/office/drawing/2014/main" id="{A2897874-1D36-B9F9-3292-D9409F22389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2538009" y="4123547"/>
              <a:ext cx="911195" cy="572720"/>
            </a:xfrm>
            <a:prstGeom prst="rect">
              <a:avLst/>
            </a:prstGeom>
          </p:spPr>
        </p:pic>
        <p:pic>
          <p:nvPicPr>
            <p:cNvPr id="9" name="Picture 16">
              <a:extLst>
                <a:ext uri="{FF2B5EF4-FFF2-40B4-BE49-F238E27FC236}">
                  <a16:creationId xmlns:a16="http://schemas.microsoft.com/office/drawing/2014/main" id="{9AD61B8F-7C35-5AED-F631-7CCA4BD7304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85328" y="3732713"/>
              <a:ext cx="1023827" cy="585419"/>
            </a:xfrm>
            <a:prstGeom prst="rect">
              <a:avLst/>
            </a:prstGeom>
          </p:spPr>
        </p:pic>
      </p:grpSp>
    </p:spTree>
    <p:extLst>
      <p:ext uri="{BB962C8B-B14F-4D97-AF65-F5344CB8AC3E}">
        <p14:creationId xmlns:p14="http://schemas.microsoft.com/office/powerpoint/2010/main" val="270244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F382EE-DDF3-4149-96FC-31D9481F32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 y="2627312"/>
            <a:ext cx="12191781" cy="4230688"/>
          </a:xfrm>
          <a:prstGeom prst="rect">
            <a:avLst/>
          </a:prstGeom>
        </p:spPr>
      </p:pic>
      <p:sp>
        <p:nvSpPr>
          <p:cNvPr id="5" name="Graphic 3">
            <a:extLst>
              <a:ext uri="{FF2B5EF4-FFF2-40B4-BE49-F238E27FC236}">
                <a16:creationId xmlns:a16="http://schemas.microsoft.com/office/drawing/2014/main" id="{24CEC53B-EB28-4301-A0C9-1146B589BB1E}"/>
              </a:ext>
            </a:extLst>
          </p:cNvPr>
          <p:cNvSpPr/>
          <p:nvPr/>
        </p:nvSpPr>
        <p:spPr>
          <a:xfrm>
            <a:off x="219" y="27940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 name="Graphic 3">
            <a:extLst>
              <a:ext uri="{FF2B5EF4-FFF2-40B4-BE49-F238E27FC236}">
                <a16:creationId xmlns:a16="http://schemas.microsoft.com/office/drawing/2014/main" id="{5E07D301-D1F5-4B35-9B03-8366637CE28B}"/>
              </a:ext>
            </a:extLst>
          </p:cNvPr>
          <p:cNvSpPr/>
          <p:nvPr/>
        </p:nvSpPr>
        <p:spPr>
          <a:xfrm>
            <a:off x="0" y="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0" name="Graphic 143">
            <a:extLst>
              <a:ext uri="{FF2B5EF4-FFF2-40B4-BE49-F238E27FC236}">
                <a16:creationId xmlns:a16="http://schemas.microsoft.com/office/drawing/2014/main" id="{E9B75939-462F-4EDE-9F90-CDD8BB3919BD}"/>
              </a:ext>
            </a:extLst>
          </p:cNvPr>
          <p:cNvGrpSpPr/>
          <p:nvPr/>
        </p:nvGrpSpPr>
        <p:grpSpPr>
          <a:xfrm>
            <a:off x="10534594" y="3283412"/>
            <a:ext cx="1876002" cy="3664187"/>
            <a:chOff x="10445531" y="3270549"/>
            <a:chExt cx="1876002" cy="3664187"/>
          </a:xfrm>
        </p:grpSpPr>
        <p:sp>
          <p:nvSpPr>
            <p:cNvPr id="11" name="Freeform: Shape 10">
              <a:extLst>
                <a:ext uri="{FF2B5EF4-FFF2-40B4-BE49-F238E27FC236}">
                  <a16:creationId xmlns:a16="http://schemas.microsoft.com/office/drawing/2014/main" id="{AC9AA2E6-3972-4EAF-A71B-3E2223C37EAD}"/>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 name="Freeform: Shape 11">
              <a:extLst>
                <a:ext uri="{FF2B5EF4-FFF2-40B4-BE49-F238E27FC236}">
                  <a16:creationId xmlns:a16="http://schemas.microsoft.com/office/drawing/2014/main" id="{24F92EFD-AE72-4141-BF6B-F9560E21C1F8}"/>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 name="Freeform: Shape 12">
              <a:extLst>
                <a:ext uri="{FF2B5EF4-FFF2-40B4-BE49-F238E27FC236}">
                  <a16:creationId xmlns:a16="http://schemas.microsoft.com/office/drawing/2014/main" id="{152DF677-BCD5-4571-A847-E97BDA26E22E}"/>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 name="Freeform: Shape 13">
              <a:extLst>
                <a:ext uri="{FF2B5EF4-FFF2-40B4-BE49-F238E27FC236}">
                  <a16:creationId xmlns:a16="http://schemas.microsoft.com/office/drawing/2014/main" id="{59818E3A-B7E0-4111-B976-92E9D31FC5E9}"/>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 name="Freeform: Shape 14">
              <a:extLst>
                <a:ext uri="{FF2B5EF4-FFF2-40B4-BE49-F238E27FC236}">
                  <a16:creationId xmlns:a16="http://schemas.microsoft.com/office/drawing/2014/main" id="{78539B0D-C992-4ABF-8F8D-ABD462EFB5E8}"/>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 name="Freeform: Shape 15">
              <a:extLst>
                <a:ext uri="{FF2B5EF4-FFF2-40B4-BE49-F238E27FC236}">
                  <a16:creationId xmlns:a16="http://schemas.microsoft.com/office/drawing/2014/main" id="{F6E5FDF8-9617-49CD-9751-A80FFF290B9B}"/>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7" name="Freeform: Shape 16">
              <a:extLst>
                <a:ext uri="{FF2B5EF4-FFF2-40B4-BE49-F238E27FC236}">
                  <a16:creationId xmlns:a16="http://schemas.microsoft.com/office/drawing/2014/main" id="{1F546BA0-7172-4179-9723-141C606D245B}"/>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8" name="Freeform: Shape 17">
              <a:extLst>
                <a:ext uri="{FF2B5EF4-FFF2-40B4-BE49-F238E27FC236}">
                  <a16:creationId xmlns:a16="http://schemas.microsoft.com/office/drawing/2014/main" id="{C022B3B9-DC65-46E7-923F-AE1EF007AF04}"/>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19" name="Graphic 153">
            <a:extLst>
              <a:ext uri="{FF2B5EF4-FFF2-40B4-BE49-F238E27FC236}">
                <a16:creationId xmlns:a16="http://schemas.microsoft.com/office/drawing/2014/main" id="{9AF86EE5-700D-410A-A89B-32EBF3C114B3}"/>
              </a:ext>
            </a:extLst>
          </p:cNvPr>
          <p:cNvGrpSpPr/>
          <p:nvPr/>
        </p:nvGrpSpPr>
        <p:grpSpPr>
          <a:xfrm>
            <a:off x="11161825" y="3187825"/>
            <a:ext cx="1068908" cy="1281259"/>
            <a:chOff x="11161825" y="3187825"/>
            <a:chExt cx="1068908" cy="1281259"/>
          </a:xfrm>
        </p:grpSpPr>
        <p:sp>
          <p:nvSpPr>
            <p:cNvPr id="20" name="Freeform: Shape 19">
              <a:extLst>
                <a:ext uri="{FF2B5EF4-FFF2-40B4-BE49-F238E27FC236}">
                  <a16:creationId xmlns:a16="http://schemas.microsoft.com/office/drawing/2014/main" id="{CB356B4D-3784-43F2-A28E-F75020CB9D06}"/>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 name="Freeform: Shape 20">
              <a:extLst>
                <a:ext uri="{FF2B5EF4-FFF2-40B4-BE49-F238E27FC236}">
                  <a16:creationId xmlns:a16="http://schemas.microsoft.com/office/drawing/2014/main" id="{27B476EC-8FCE-440C-A1E7-2768425702BE}"/>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 name="Freeform: Shape 21">
              <a:extLst>
                <a:ext uri="{FF2B5EF4-FFF2-40B4-BE49-F238E27FC236}">
                  <a16:creationId xmlns:a16="http://schemas.microsoft.com/office/drawing/2014/main" id="{7FF31C83-9929-4985-BEEA-C1C535C3D6CF}"/>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3" name="Freeform: Shape 22">
              <a:extLst>
                <a:ext uri="{FF2B5EF4-FFF2-40B4-BE49-F238E27FC236}">
                  <a16:creationId xmlns:a16="http://schemas.microsoft.com/office/drawing/2014/main" id="{3ECD860E-64BE-4740-B45E-DF93D446DF4F}"/>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4" name="Freeform: Shape 23">
              <a:extLst>
                <a:ext uri="{FF2B5EF4-FFF2-40B4-BE49-F238E27FC236}">
                  <a16:creationId xmlns:a16="http://schemas.microsoft.com/office/drawing/2014/main" id="{FFDC15BE-3AC2-40FC-BDCB-95D853ADCDFE}"/>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25" name="Graphic 154">
            <a:extLst>
              <a:ext uri="{FF2B5EF4-FFF2-40B4-BE49-F238E27FC236}">
                <a16:creationId xmlns:a16="http://schemas.microsoft.com/office/drawing/2014/main" id="{B31CE3C3-DB7A-4E06-9AA2-EEAA04A23463}"/>
              </a:ext>
            </a:extLst>
          </p:cNvPr>
          <p:cNvGrpSpPr/>
          <p:nvPr/>
        </p:nvGrpSpPr>
        <p:grpSpPr>
          <a:xfrm>
            <a:off x="9887102" y="4984376"/>
            <a:ext cx="1734184" cy="1380521"/>
            <a:chOff x="9167261" y="3475651"/>
            <a:chExt cx="1734184" cy="1380521"/>
          </a:xfrm>
        </p:grpSpPr>
        <p:sp>
          <p:nvSpPr>
            <p:cNvPr id="26" name="Freeform: Shape 25">
              <a:extLst>
                <a:ext uri="{FF2B5EF4-FFF2-40B4-BE49-F238E27FC236}">
                  <a16:creationId xmlns:a16="http://schemas.microsoft.com/office/drawing/2014/main" id="{D114148C-A5A8-4F19-B1BF-84CAB99B8F32}"/>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7" name="Freeform: Shape 26">
              <a:extLst>
                <a:ext uri="{FF2B5EF4-FFF2-40B4-BE49-F238E27FC236}">
                  <a16:creationId xmlns:a16="http://schemas.microsoft.com/office/drawing/2014/main" id="{3BB5F1D1-BA24-4966-B717-00F7B8CC12AA}"/>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8" name="Freeform: Shape 27">
              <a:extLst>
                <a:ext uri="{FF2B5EF4-FFF2-40B4-BE49-F238E27FC236}">
                  <a16:creationId xmlns:a16="http://schemas.microsoft.com/office/drawing/2014/main" id="{5DD92B20-8CF7-46A2-8123-D8F7C497E832}"/>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9" name="Freeform: Shape 28">
              <a:extLst>
                <a:ext uri="{FF2B5EF4-FFF2-40B4-BE49-F238E27FC236}">
                  <a16:creationId xmlns:a16="http://schemas.microsoft.com/office/drawing/2014/main" id="{C2D7D26D-28C3-4420-897F-5E2B52E2A043}"/>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0" name="Freeform: Shape 29">
              <a:extLst>
                <a:ext uri="{FF2B5EF4-FFF2-40B4-BE49-F238E27FC236}">
                  <a16:creationId xmlns:a16="http://schemas.microsoft.com/office/drawing/2014/main" id="{B79C4CC5-857F-4A62-A271-DA00E21D8B6A}"/>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1" name="Freeform: Shape 30">
              <a:extLst>
                <a:ext uri="{FF2B5EF4-FFF2-40B4-BE49-F238E27FC236}">
                  <a16:creationId xmlns:a16="http://schemas.microsoft.com/office/drawing/2014/main" id="{7763604D-D438-4F22-A870-60F25A3EB419}"/>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2" name="Freeform: Shape 31">
              <a:extLst>
                <a:ext uri="{FF2B5EF4-FFF2-40B4-BE49-F238E27FC236}">
                  <a16:creationId xmlns:a16="http://schemas.microsoft.com/office/drawing/2014/main" id="{BE5ACC8D-6C3D-43C5-AC79-12763472D0A6}"/>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3" name="Freeform: Shape 32">
              <a:extLst>
                <a:ext uri="{FF2B5EF4-FFF2-40B4-BE49-F238E27FC236}">
                  <a16:creationId xmlns:a16="http://schemas.microsoft.com/office/drawing/2014/main" id="{05140C40-D8B2-46BA-A7E1-1A4E69276E44}"/>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4" name="Freeform: Shape 33">
              <a:extLst>
                <a:ext uri="{FF2B5EF4-FFF2-40B4-BE49-F238E27FC236}">
                  <a16:creationId xmlns:a16="http://schemas.microsoft.com/office/drawing/2014/main" id="{93535D8B-26B9-4458-A6DF-65D0A24BADC3}"/>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5" name="Freeform: Shape 34">
              <a:extLst>
                <a:ext uri="{FF2B5EF4-FFF2-40B4-BE49-F238E27FC236}">
                  <a16:creationId xmlns:a16="http://schemas.microsoft.com/office/drawing/2014/main" id="{92AC001D-A9D4-4D05-A53A-35B8E00BB9B8}"/>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6" name="Freeform: Shape 35">
              <a:extLst>
                <a:ext uri="{FF2B5EF4-FFF2-40B4-BE49-F238E27FC236}">
                  <a16:creationId xmlns:a16="http://schemas.microsoft.com/office/drawing/2014/main" id="{A58BBFED-785C-4EBE-8103-FEB169827FDB}"/>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7" name="Freeform: Shape 36">
              <a:extLst>
                <a:ext uri="{FF2B5EF4-FFF2-40B4-BE49-F238E27FC236}">
                  <a16:creationId xmlns:a16="http://schemas.microsoft.com/office/drawing/2014/main" id="{91ACA511-DB4C-4713-8033-A333D30E9BE1}"/>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8" name="Freeform: Shape 37">
              <a:extLst>
                <a:ext uri="{FF2B5EF4-FFF2-40B4-BE49-F238E27FC236}">
                  <a16:creationId xmlns:a16="http://schemas.microsoft.com/office/drawing/2014/main" id="{B0C8227A-E47C-46ED-8471-CE0F10A2059F}"/>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9" name="Freeform: Shape 38">
              <a:extLst>
                <a:ext uri="{FF2B5EF4-FFF2-40B4-BE49-F238E27FC236}">
                  <a16:creationId xmlns:a16="http://schemas.microsoft.com/office/drawing/2014/main" id="{6F75D72A-33D7-4871-A4E2-407D1AC40573}"/>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0" name="Freeform: Shape 39">
              <a:extLst>
                <a:ext uri="{FF2B5EF4-FFF2-40B4-BE49-F238E27FC236}">
                  <a16:creationId xmlns:a16="http://schemas.microsoft.com/office/drawing/2014/main" id="{6F2E9B10-B592-412F-A2FA-DB088DDF1FC0}"/>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1" name="Freeform: Shape 40">
              <a:extLst>
                <a:ext uri="{FF2B5EF4-FFF2-40B4-BE49-F238E27FC236}">
                  <a16:creationId xmlns:a16="http://schemas.microsoft.com/office/drawing/2014/main" id="{D237A3CB-E172-4D05-A50B-BBD285B7DCF9}"/>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2" name="Freeform: Shape 41">
              <a:extLst>
                <a:ext uri="{FF2B5EF4-FFF2-40B4-BE49-F238E27FC236}">
                  <a16:creationId xmlns:a16="http://schemas.microsoft.com/office/drawing/2014/main" id="{A86D0CF4-AF4B-41B0-9992-1B90AA7AD166}"/>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3" name="Freeform: Shape 42">
              <a:extLst>
                <a:ext uri="{FF2B5EF4-FFF2-40B4-BE49-F238E27FC236}">
                  <a16:creationId xmlns:a16="http://schemas.microsoft.com/office/drawing/2014/main" id="{FF58084F-00A9-44A7-9890-06229A2AFF9A}"/>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4" name="Freeform: Shape 43">
              <a:extLst>
                <a:ext uri="{FF2B5EF4-FFF2-40B4-BE49-F238E27FC236}">
                  <a16:creationId xmlns:a16="http://schemas.microsoft.com/office/drawing/2014/main" id="{5CEE918C-B7C5-42A4-96D7-A62E12F025A9}"/>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71" name="Graphic 70">
            <a:extLst>
              <a:ext uri="{FF2B5EF4-FFF2-40B4-BE49-F238E27FC236}">
                <a16:creationId xmlns:a16="http://schemas.microsoft.com/office/drawing/2014/main" id="{9FEF3030-06E7-4044-AE60-FEAC52AF48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6101" y="2605828"/>
            <a:ext cx="1433328" cy="961600"/>
          </a:xfrm>
          <a:prstGeom prst="rect">
            <a:avLst/>
          </a:prstGeom>
        </p:spPr>
      </p:pic>
      <p:grpSp>
        <p:nvGrpSpPr>
          <p:cNvPr id="72" name="Graphic 243">
            <a:extLst>
              <a:ext uri="{FF2B5EF4-FFF2-40B4-BE49-F238E27FC236}">
                <a16:creationId xmlns:a16="http://schemas.microsoft.com/office/drawing/2014/main" id="{712B6FDC-51F0-4948-A2D5-2A4A6500FB1B}"/>
              </a:ext>
            </a:extLst>
          </p:cNvPr>
          <p:cNvGrpSpPr/>
          <p:nvPr/>
        </p:nvGrpSpPr>
        <p:grpSpPr>
          <a:xfrm>
            <a:off x="10022800" y="5553654"/>
            <a:ext cx="1630724" cy="1255170"/>
            <a:chOff x="7982733" y="5589867"/>
            <a:chExt cx="1630724" cy="1255170"/>
          </a:xfrm>
        </p:grpSpPr>
        <p:sp>
          <p:nvSpPr>
            <p:cNvPr id="73" name="Freeform: Shape 72">
              <a:extLst>
                <a:ext uri="{FF2B5EF4-FFF2-40B4-BE49-F238E27FC236}">
                  <a16:creationId xmlns:a16="http://schemas.microsoft.com/office/drawing/2014/main" id="{8853DEAE-92C0-48B2-B2E8-06F271769B70}"/>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4" name="Freeform: Shape 73">
              <a:extLst>
                <a:ext uri="{FF2B5EF4-FFF2-40B4-BE49-F238E27FC236}">
                  <a16:creationId xmlns:a16="http://schemas.microsoft.com/office/drawing/2014/main" id="{CFDE5B4E-289A-468C-BCA5-3F4AF664EC54}"/>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5" name="Freeform: Shape 74">
              <a:extLst>
                <a:ext uri="{FF2B5EF4-FFF2-40B4-BE49-F238E27FC236}">
                  <a16:creationId xmlns:a16="http://schemas.microsoft.com/office/drawing/2014/main" id="{40E2C9AC-4292-4374-9548-5C30600071D5}"/>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6" name="Freeform: Shape 75">
              <a:extLst>
                <a:ext uri="{FF2B5EF4-FFF2-40B4-BE49-F238E27FC236}">
                  <a16:creationId xmlns:a16="http://schemas.microsoft.com/office/drawing/2014/main" id="{648EA499-0577-43DE-8CAC-5E8939B47749}"/>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7" name="Freeform: Shape 76">
              <a:extLst>
                <a:ext uri="{FF2B5EF4-FFF2-40B4-BE49-F238E27FC236}">
                  <a16:creationId xmlns:a16="http://schemas.microsoft.com/office/drawing/2014/main" id="{883D7761-F95E-4171-B931-9777D7CDA1D9}"/>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78" name="Graphic 143">
            <a:extLst>
              <a:ext uri="{FF2B5EF4-FFF2-40B4-BE49-F238E27FC236}">
                <a16:creationId xmlns:a16="http://schemas.microsoft.com/office/drawing/2014/main" id="{8B97A4C2-3300-4A68-B6A1-27730643047E}"/>
              </a:ext>
            </a:extLst>
          </p:cNvPr>
          <p:cNvGrpSpPr/>
          <p:nvPr/>
        </p:nvGrpSpPr>
        <p:grpSpPr>
          <a:xfrm flipH="1">
            <a:off x="-614447" y="3386307"/>
            <a:ext cx="1876002" cy="3664187"/>
            <a:chOff x="10445531" y="3270549"/>
            <a:chExt cx="1876002" cy="3664187"/>
          </a:xfrm>
        </p:grpSpPr>
        <p:sp>
          <p:nvSpPr>
            <p:cNvPr id="79" name="Freeform: Shape 78">
              <a:extLst>
                <a:ext uri="{FF2B5EF4-FFF2-40B4-BE49-F238E27FC236}">
                  <a16:creationId xmlns:a16="http://schemas.microsoft.com/office/drawing/2014/main" id="{EA1968D9-6616-4DDD-99D7-AF9045A5B776}"/>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0" name="Freeform: Shape 79">
              <a:extLst>
                <a:ext uri="{FF2B5EF4-FFF2-40B4-BE49-F238E27FC236}">
                  <a16:creationId xmlns:a16="http://schemas.microsoft.com/office/drawing/2014/main" id="{9FEEFF98-DE6B-42BA-A6F6-4F95BCE8806F}"/>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1" name="Freeform: Shape 80">
              <a:extLst>
                <a:ext uri="{FF2B5EF4-FFF2-40B4-BE49-F238E27FC236}">
                  <a16:creationId xmlns:a16="http://schemas.microsoft.com/office/drawing/2014/main" id="{B195D8F4-7CAF-4241-978B-C7D5B91CFDE8}"/>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2" name="Freeform: Shape 81">
              <a:extLst>
                <a:ext uri="{FF2B5EF4-FFF2-40B4-BE49-F238E27FC236}">
                  <a16:creationId xmlns:a16="http://schemas.microsoft.com/office/drawing/2014/main" id="{82C07D56-0FED-499C-B5C6-A5F5ED65B5D8}"/>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3" name="Freeform: Shape 82">
              <a:extLst>
                <a:ext uri="{FF2B5EF4-FFF2-40B4-BE49-F238E27FC236}">
                  <a16:creationId xmlns:a16="http://schemas.microsoft.com/office/drawing/2014/main" id="{20B87E71-58DD-4C8B-BD06-45BF40D8744F}"/>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4" name="Freeform: Shape 83">
              <a:extLst>
                <a:ext uri="{FF2B5EF4-FFF2-40B4-BE49-F238E27FC236}">
                  <a16:creationId xmlns:a16="http://schemas.microsoft.com/office/drawing/2014/main" id="{8663C600-602A-4576-8CEA-0CDD0D763A15}"/>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5" name="Freeform: Shape 84">
              <a:extLst>
                <a:ext uri="{FF2B5EF4-FFF2-40B4-BE49-F238E27FC236}">
                  <a16:creationId xmlns:a16="http://schemas.microsoft.com/office/drawing/2014/main" id="{43BC640B-F686-4A2F-8662-1FBD082228FD}"/>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6" name="Freeform: Shape 85">
              <a:extLst>
                <a:ext uri="{FF2B5EF4-FFF2-40B4-BE49-F238E27FC236}">
                  <a16:creationId xmlns:a16="http://schemas.microsoft.com/office/drawing/2014/main" id="{EDE7EB07-A54A-4EF2-B6EF-67A6B0A83F99}"/>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87" name="Graphic 153">
            <a:extLst>
              <a:ext uri="{FF2B5EF4-FFF2-40B4-BE49-F238E27FC236}">
                <a16:creationId xmlns:a16="http://schemas.microsoft.com/office/drawing/2014/main" id="{5F17B979-F944-4C43-B265-915CA6ABACC9}"/>
              </a:ext>
            </a:extLst>
          </p:cNvPr>
          <p:cNvGrpSpPr/>
          <p:nvPr/>
        </p:nvGrpSpPr>
        <p:grpSpPr>
          <a:xfrm flipH="1">
            <a:off x="-75591" y="3124096"/>
            <a:ext cx="1068908" cy="1281260"/>
            <a:chOff x="11161825" y="3187825"/>
            <a:chExt cx="1068908" cy="1281260"/>
          </a:xfrm>
        </p:grpSpPr>
        <p:sp>
          <p:nvSpPr>
            <p:cNvPr id="88" name="Freeform: Shape 87">
              <a:extLst>
                <a:ext uri="{FF2B5EF4-FFF2-40B4-BE49-F238E27FC236}">
                  <a16:creationId xmlns:a16="http://schemas.microsoft.com/office/drawing/2014/main" id="{36E7316A-8A89-4CE8-B339-665DA0B64835}"/>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9" name="Freeform: Shape 88">
              <a:extLst>
                <a:ext uri="{FF2B5EF4-FFF2-40B4-BE49-F238E27FC236}">
                  <a16:creationId xmlns:a16="http://schemas.microsoft.com/office/drawing/2014/main" id="{6D3C2E5A-6747-4A4B-B46B-0C5F0488471F}"/>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0" name="Freeform: Shape 89">
              <a:extLst>
                <a:ext uri="{FF2B5EF4-FFF2-40B4-BE49-F238E27FC236}">
                  <a16:creationId xmlns:a16="http://schemas.microsoft.com/office/drawing/2014/main" id="{72CD143B-EC84-4B79-9FE6-4113761BE560}"/>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1" name="Freeform: Shape 90">
              <a:extLst>
                <a:ext uri="{FF2B5EF4-FFF2-40B4-BE49-F238E27FC236}">
                  <a16:creationId xmlns:a16="http://schemas.microsoft.com/office/drawing/2014/main" id="{40ACB969-9B37-4021-9A02-6231D650FCF1}"/>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2" name="Freeform: Shape 91">
              <a:extLst>
                <a:ext uri="{FF2B5EF4-FFF2-40B4-BE49-F238E27FC236}">
                  <a16:creationId xmlns:a16="http://schemas.microsoft.com/office/drawing/2014/main" id="{0A37A2C6-40A3-47AA-A027-C5D2B5F0AD21}"/>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93" name="Graphic 154">
            <a:extLst>
              <a:ext uri="{FF2B5EF4-FFF2-40B4-BE49-F238E27FC236}">
                <a16:creationId xmlns:a16="http://schemas.microsoft.com/office/drawing/2014/main" id="{0EB511D1-DA50-49F6-91B9-35F9726D9131}"/>
              </a:ext>
            </a:extLst>
          </p:cNvPr>
          <p:cNvGrpSpPr/>
          <p:nvPr/>
        </p:nvGrpSpPr>
        <p:grpSpPr>
          <a:xfrm flipH="1">
            <a:off x="267398" y="4109338"/>
            <a:ext cx="1734183" cy="1380521"/>
            <a:chOff x="9167261" y="3475651"/>
            <a:chExt cx="1734183" cy="1380521"/>
          </a:xfrm>
        </p:grpSpPr>
        <p:sp>
          <p:nvSpPr>
            <p:cNvPr id="94" name="Freeform: Shape 93">
              <a:extLst>
                <a:ext uri="{FF2B5EF4-FFF2-40B4-BE49-F238E27FC236}">
                  <a16:creationId xmlns:a16="http://schemas.microsoft.com/office/drawing/2014/main" id="{D7150E9D-DF79-45CE-A609-BD5CE035BB35}"/>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5" name="Freeform: Shape 94">
              <a:extLst>
                <a:ext uri="{FF2B5EF4-FFF2-40B4-BE49-F238E27FC236}">
                  <a16:creationId xmlns:a16="http://schemas.microsoft.com/office/drawing/2014/main" id="{44AD6995-D7E9-41A0-AC92-F88E29A4D19C}"/>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6" name="Freeform: Shape 95">
              <a:extLst>
                <a:ext uri="{FF2B5EF4-FFF2-40B4-BE49-F238E27FC236}">
                  <a16:creationId xmlns:a16="http://schemas.microsoft.com/office/drawing/2014/main" id="{6E941C6F-5643-4BC8-9B9E-6B51EE7FA646}"/>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7" name="Freeform: Shape 96">
              <a:extLst>
                <a:ext uri="{FF2B5EF4-FFF2-40B4-BE49-F238E27FC236}">
                  <a16:creationId xmlns:a16="http://schemas.microsoft.com/office/drawing/2014/main" id="{568BFA23-4DB3-45CF-A730-A0F91DE4902B}"/>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8" name="Freeform: Shape 97">
              <a:extLst>
                <a:ext uri="{FF2B5EF4-FFF2-40B4-BE49-F238E27FC236}">
                  <a16:creationId xmlns:a16="http://schemas.microsoft.com/office/drawing/2014/main" id="{2CFF75EE-30F1-4BA2-A495-2FF639EAA5E1}"/>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9" name="Freeform: Shape 98">
              <a:extLst>
                <a:ext uri="{FF2B5EF4-FFF2-40B4-BE49-F238E27FC236}">
                  <a16:creationId xmlns:a16="http://schemas.microsoft.com/office/drawing/2014/main" id="{85C4F285-99B6-4544-917E-382A558B3FA8}"/>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0" name="Freeform: Shape 99">
              <a:extLst>
                <a:ext uri="{FF2B5EF4-FFF2-40B4-BE49-F238E27FC236}">
                  <a16:creationId xmlns:a16="http://schemas.microsoft.com/office/drawing/2014/main" id="{59EA8A71-921E-4592-ACF4-75E72E1FF52E}"/>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1" name="Freeform: Shape 100">
              <a:extLst>
                <a:ext uri="{FF2B5EF4-FFF2-40B4-BE49-F238E27FC236}">
                  <a16:creationId xmlns:a16="http://schemas.microsoft.com/office/drawing/2014/main" id="{EF5E80ED-BB26-417B-9774-D119A0D8D0B1}"/>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2" name="Freeform: Shape 101">
              <a:extLst>
                <a:ext uri="{FF2B5EF4-FFF2-40B4-BE49-F238E27FC236}">
                  <a16:creationId xmlns:a16="http://schemas.microsoft.com/office/drawing/2014/main" id="{7F1D21ED-6E95-4570-944F-8EABF74BEEEE}"/>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3" name="Freeform: Shape 102">
              <a:extLst>
                <a:ext uri="{FF2B5EF4-FFF2-40B4-BE49-F238E27FC236}">
                  <a16:creationId xmlns:a16="http://schemas.microsoft.com/office/drawing/2014/main" id="{982BD992-15BF-4B90-9F6A-FBBDD4266D32}"/>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4" name="Freeform: Shape 103">
              <a:extLst>
                <a:ext uri="{FF2B5EF4-FFF2-40B4-BE49-F238E27FC236}">
                  <a16:creationId xmlns:a16="http://schemas.microsoft.com/office/drawing/2014/main" id="{9FD3495E-061D-48D7-A8ED-B0B3E0C90DAA}"/>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5" name="Freeform: Shape 104">
              <a:extLst>
                <a:ext uri="{FF2B5EF4-FFF2-40B4-BE49-F238E27FC236}">
                  <a16:creationId xmlns:a16="http://schemas.microsoft.com/office/drawing/2014/main" id="{6756C804-AA5A-4E99-B89B-A4E06B22D3D9}"/>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6" name="Freeform: Shape 105">
              <a:extLst>
                <a:ext uri="{FF2B5EF4-FFF2-40B4-BE49-F238E27FC236}">
                  <a16:creationId xmlns:a16="http://schemas.microsoft.com/office/drawing/2014/main" id="{9EB7525D-81F0-4A62-9220-9EE91CE546FD}"/>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7" name="Freeform: Shape 106">
              <a:extLst>
                <a:ext uri="{FF2B5EF4-FFF2-40B4-BE49-F238E27FC236}">
                  <a16:creationId xmlns:a16="http://schemas.microsoft.com/office/drawing/2014/main" id="{AA1E8B70-F6CE-4CA6-896B-18C217FE17E8}"/>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8" name="Freeform: Shape 107">
              <a:extLst>
                <a:ext uri="{FF2B5EF4-FFF2-40B4-BE49-F238E27FC236}">
                  <a16:creationId xmlns:a16="http://schemas.microsoft.com/office/drawing/2014/main" id="{14BA0F80-914D-4DA6-A244-D0F9DD4BCB1F}"/>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9" name="Freeform: Shape 108">
              <a:extLst>
                <a:ext uri="{FF2B5EF4-FFF2-40B4-BE49-F238E27FC236}">
                  <a16:creationId xmlns:a16="http://schemas.microsoft.com/office/drawing/2014/main" id="{745C77CA-D2DB-49D9-86E1-95B0B5BAF4E0}"/>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0" name="Freeform: Shape 109">
              <a:extLst>
                <a:ext uri="{FF2B5EF4-FFF2-40B4-BE49-F238E27FC236}">
                  <a16:creationId xmlns:a16="http://schemas.microsoft.com/office/drawing/2014/main" id="{81B74302-069F-438B-A4B6-183980C549AA}"/>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1" name="Freeform: Shape 110">
              <a:extLst>
                <a:ext uri="{FF2B5EF4-FFF2-40B4-BE49-F238E27FC236}">
                  <a16:creationId xmlns:a16="http://schemas.microsoft.com/office/drawing/2014/main" id="{CEF07532-9B69-4F63-B2F1-DD623EE22710}"/>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2" name="Freeform: Shape 111">
              <a:extLst>
                <a:ext uri="{FF2B5EF4-FFF2-40B4-BE49-F238E27FC236}">
                  <a16:creationId xmlns:a16="http://schemas.microsoft.com/office/drawing/2014/main" id="{1A19C230-E8F0-41DD-A58D-40DE6094D70D}"/>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39" name="Graphic 138">
            <a:extLst>
              <a:ext uri="{FF2B5EF4-FFF2-40B4-BE49-F238E27FC236}">
                <a16:creationId xmlns:a16="http://schemas.microsoft.com/office/drawing/2014/main" id="{D9426C2D-08C4-461C-B4CE-A005BBCBED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24287" y="2542099"/>
            <a:ext cx="1433328" cy="961600"/>
          </a:xfrm>
          <a:prstGeom prst="rect">
            <a:avLst/>
          </a:prstGeom>
        </p:spPr>
      </p:pic>
      <p:grpSp>
        <p:nvGrpSpPr>
          <p:cNvPr id="140" name="Graphic 243">
            <a:extLst>
              <a:ext uri="{FF2B5EF4-FFF2-40B4-BE49-F238E27FC236}">
                <a16:creationId xmlns:a16="http://schemas.microsoft.com/office/drawing/2014/main" id="{7BDF3D80-AC3E-4B02-9E67-E51808F94685}"/>
              </a:ext>
            </a:extLst>
          </p:cNvPr>
          <p:cNvGrpSpPr/>
          <p:nvPr/>
        </p:nvGrpSpPr>
        <p:grpSpPr>
          <a:xfrm flipH="1">
            <a:off x="355560" y="5449273"/>
            <a:ext cx="1630724" cy="1255169"/>
            <a:chOff x="7982733" y="5589867"/>
            <a:chExt cx="1630724" cy="1255169"/>
          </a:xfrm>
        </p:grpSpPr>
        <p:sp>
          <p:nvSpPr>
            <p:cNvPr id="141" name="Freeform: Shape 140">
              <a:extLst>
                <a:ext uri="{FF2B5EF4-FFF2-40B4-BE49-F238E27FC236}">
                  <a16:creationId xmlns:a16="http://schemas.microsoft.com/office/drawing/2014/main" id="{6028789C-DC36-492C-8451-03C0E1275DC9}"/>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2" name="Freeform: Shape 141">
              <a:extLst>
                <a:ext uri="{FF2B5EF4-FFF2-40B4-BE49-F238E27FC236}">
                  <a16:creationId xmlns:a16="http://schemas.microsoft.com/office/drawing/2014/main" id="{B7E6FEF5-651A-49FF-8CC2-FFC8A6C0B3D2}"/>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3" name="Freeform: Shape 142">
              <a:extLst>
                <a:ext uri="{FF2B5EF4-FFF2-40B4-BE49-F238E27FC236}">
                  <a16:creationId xmlns:a16="http://schemas.microsoft.com/office/drawing/2014/main" id="{4320D53C-566D-47CE-AFC2-948D58E91E90}"/>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4" name="Freeform: Shape 143">
              <a:extLst>
                <a:ext uri="{FF2B5EF4-FFF2-40B4-BE49-F238E27FC236}">
                  <a16:creationId xmlns:a16="http://schemas.microsoft.com/office/drawing/2014/main" id="{581D1EC4-8332-43D4-8FA9-FED0B8130EA4}"/>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5" name="Freeform: Shape 144">
              <a:extLst>
                <a:ext uri="{FF2B5EF4-FFF2-40B4-BE49-F238E27FC236}">
                  <a16:creationId xmlns:a16="http://schemas.microsoft.com/office/drawing/2014/main" id="{7F7A3021-AC94-4378-9EF3-F7F7652BCC55}"/>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50" name="Graphic 149">
            <a:extLst>
              <a:ext uri="{FF2B5EF4-FFF2-40B4-BE49-F238E27FC236}">
                <a16:creationId xmlns:a16="http://schemas.microsoft.com/office/drawing/2014/main" id="{C8FEB1EA-94CD-44BB-9380-9A56DEFD2B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7413" y="5463713"/>
            <a:ext cx="2444487" cy="1145318"/>
          </a:xfrm>
          <a:prstGeom prst="rect">
            <a:avLst/>
          </a:prstGeom>
        </p:spPr>
      </p:pic>
      <p:pic>
        <p:nvPicPr>
          <p:cNvPr id="154" name="Graphic 153">
            <a:extLst>
              <a:ext uri="{FF2B5EF4-FFF2-40B4-BE49-F238E27FC236}">
                <a16:creationId xmlns:a16="http://schemas.microsoft.com/office/drawing/2014/main" id="{4E125F4B-7A9D-4C42-B965-30BF58A305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19354" y="313264"/>
            <a:ext cx="1460633" cy="684352"/>
          </a:xfrm>
          <a:prstGeom prst="rect">
            <a:avLst/>
          </a:prstGeom>
        </p:spPr>
      </p:pic>
      <p:pic>
        <p:nvPicPr>
          <p:cNvPr id="156" name="Graphic 155">
            <a:extLst>
              <a:ext uri="{FF2B5EF4-FFF2-40B4-BE49-F238E27FC236}">
                <a16:creationId xmlns:a16="http://schemas.microsoft.com/office/drawing/2014/main" id="{7967F9D1-D364-43AC-B561-F29775D4C7A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3348" y="817618"/>
            <a:ext cx="2444487" cy="1145318"/>
          </a:xfrm>
          <a:prstGeom prst="rect">
            <a:avLst/>
          </a:prstGeom>
        </p:spPr>
      </p:pic>
      <p:pic>
        <p:nvPicPr>
          <p:cNvPr id="158" name="Graphic 157">
            <a:extLst>
              <a:ext uri="{FF2B5EF4-FFF2-40B4-BE49-F238E27FC236}">
                <a16:creationId xmlns:a16="http://schemas.microsoft.com/office/drawing/2014/main" id="{91C03452-DE87-41E8-8D3C-117CDB3F39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35202" y="4449321"/>
            <a:ext cx="1090936" cy="511137"/>
          </a:xfrm>
          <a:prstGeom prst="rect">
            <a:avLst/>
          </a:prstGeom>
        </p:spPr>
      </p:pic>
      <p:sp>
        <p:nvSpPr>
          <p:cNvPr id="114" name="Rectangles 77828">
            <a:extLst>
              <a:ext uri="{FF2B5EF4-FFF2-40B4-BE49-F238E27FC236}">
                <a16:creationId xmlns:a16="http://schemas.microsoft.com/office/drawing/2014/main" id="{3D737733-7F78-45C6-9A09-9CE878241082}"/>
              </a:ext>
            </a:extLst>
          </p:cNvPr>
          <p:cNvSpPr/>
          <p:nvPr/>
        </p:nvSpPr>
        <p:spPr>
          <a:xfrm>
            <a:off x="1963963" y="1885777"/>
            <a:ext cx="8467293" cy="4154984"/>
          </a:xfrm>
          <a:custGeom>
            <a:avLst/>
            <a:gdLst>
              <a:gd name="connsiteX0" fmla="*/ 0 w 8467293"/>
              <a:gd name="connsiteY0" fmla="*/ 0 h 4154984"/>
              <a:gd name="connsiteX1" fmla="*/ 564486 w 8467293"/>
              <a:gd name="connsiteY1" fmla="*/ 0 h 4154984"/>
              <a:gd name="connsiteX2" fmla="*/ 874954 w 8467293"/>
              <a:gd name="connsiteY2" fmla="*/ 0 h 4154984"/>
              <a:gd name="connsiteX3" fmla="*/ 1354767 w 8467293"/>
              <a:gd name="connsiteY3" fmla="*/ 0 h 4154984"/>
              <a:gd name="connsiteX4" fmla="*/ 2088599 w 8467293"/>
              <a:gd name="connsiteY4" fmla="*/ 0 h 4154984"/>
              <a:gd name="connsiteX5" fmla="*/ 2737758 w 8467293"/>
              <a:gd name="connsiteY5" fmla="*/ 0 h 4154984"/>
              <a:gd name="connsiteX6" fmla="*/ 3048225 w 8467293"/>
              <a:gd name="connsiteY6" fmla="*/ 0 h 4154984"/>
              <a:gd name="connsiteX7" fmla="*/ 3612712 w 8467293"/>
              <a:gd name="connsiteY7" fmla="*/ 0 h 4154984"/>
              <a:gd name="connsiteX8" fmla="*/ 3923179 w 8467293"/>
              <a:gd name="connsiteY8" fmla="*/ 0 h 4154984"/>
              <a:gd name="connsiteX9" fmla="*/ 4572338 w 8467293"/>
              <a:gd name="connsiteY9" fmla="*/ 0 h 4154984"/>
              <a:gd name="connsiteX10" fmla="*/ 5136824 w 8467293"/>
              <a:gd name="connsiteY10" fmla="*/ 0 h 4154984"/>
              <a:gd name="connsiteX11" fmla="*/ 5531965 w 8467293"/>
              <a:gd name="connsiteY11" fmla="*/ 0 h 4154984"/>
              <a:gd name="connsiteX12" fmla="*/ 6011778 w 8467293"/>
              <a:gd name="connsiteY12" fmla="*/ 0 h 4154984"/>
              <a:gd name="connsiteX13" fmla="*/ 6491591 w 8467293"/>
              <a:gd name="connsiteY13" fmla="*/ 0 h 4154984"/>
              <a:gd name="connsiteX14" fmla="*/ 6886732 w 8467293"/>
              <a:gd name="connsiteY14" fmla="*/ 0 h 4154984"/>
              <a:gd name="connsiteX15" fmla="*/ 7535891 w 8467293"/>
              <a:gd name="connsiteY15" fmla="*/ 0 h 4154984"/>
              <a:gd name="connsiteX16" fmla="*/ 8467293 w 8467293"/>
              <a:gd name="connsiteY16" fmla="*/ 0 h 4154984"/>
              <a:gd name="connsiteX17" fmla="*/ 8467293 w 8467293"/>
              <a:gd name="connsiteY17" fmla="*/ 552019 h 4154984"/>
              <a:gd name="connsiteX18" fmla="*/ 8467293 w 8467293"/>
              <a:gd name="connsiteY18" fmla="*/ 1145588 h 4154984"/>
              <a:gd name="connsiteX19" fmla="*/ 8467293 w 8467293"/>
              <a:gd name="connsiteY19" fmla="*/ 1614508 h 4154984"/>
              <a:gd name="connsiteX20" fmla="*/ 8467293 w 8467293"/>
              <a:gd name="connsiteY20" fmla="*/ 2208077 h 4154984"/>
              <a:gd name="connsiteX21" fmla="*/ 8467293 w 8467293"/>
              <a:gd name="connsiteY21" fmla="*/ 2718547 h 4154984"/>
              <a:gd name="connsiteX22" fmla="*/ 8467293 w 8467293"/>
              <a:gd name="connsiteY22" fmla="*/ 3229016 h 4154984"/>
              <a:gd name="connsiteX23" fmla="*/ 8467293 w 8467293"/>
              <a:gd name="connsiteY23" fmla="*/ 4154984 h 4154984"/>
              <a:gd name="connsiteX24" fmla="*/ 7902807 w 8467293"/>
              <a:gd name="connsiteY24" fmla="*/ 4154984 h 4154984"/>
              <a:gd name="connsiteX25" fmla="*/ 7253648 w 8467293"/>
              <a:gd name="connsiteY25" fmla="*/ 4154984 h 4154984"/>
              <a:gd name="connsiteX26" fmla="*/ 6773834 w 8467293"/>
              <a:gd name="connsiteY26" fmla="*/ 4154984 h 4154984"/>
              <a:gd name="connsiteX27" fmla="*/ 6294021 w 8467293"/>
              <a:gd name="connsiteY27" fmla="*/ 4154984 h 4154984"/>
              <a:gd name="connsiteX28" fmla="*/ 5983554 w 8467293"/>
              <a:gd name="connsiteY28" fmla="*/ 4154984 h 4154984"/>
              <a:gd name="connsiteX29" fmla="*/ 5419068 w 8467293"/>
              <a:gd name="connsiteY29" fmla="*/ 4154984 h 4154984"/>
              <a:gd name="connsiteX30" fmla="*/ 4685235 w 8467293"/>
              <a:gd name="connsiteY30" fmla="*/ 4154984 h 4154984"/>
              <a:gd name="connsiteX31" fmla="*/ 4036076 w 8467293"/>
              <a:gd name="connsiteY31" fmla="*/ 4154984 h 4154984"/>
              <a:gd name="connsiteX32" fmla="*/ 3640936 w 8467293"/>
              <a:gd name="connsiteY32" fmla="*/ 4154984 h 4154984"/>
              <a:gd name="connsiteX33" fmla="*/ 3161123 w 8467293"/>
              <a:gd name="connsiteY33" fmla="*/ 4154984 h 4154984"/>
              <a:gd name="connsiteX34" fmla="*/ 2427291 w 8467293"/>
              <a:gd name="connsiteY34" fmla="*/ 4154984 h 4154984"/>
              <a:gd name="connsiteX35" fmla="*/ 1778132 w 8467293"/>
              <a:gd name="connsiteY35" fmla="*/ 4154984 h 4154984"/>
              <a:gd name="connsiteX36" fmla="*/ 1213645 w 8467293"/>
              <a:gd name="connsiteY36" fmla="*/ 4154984 h 4154984"/>
              <a:gd name="connsiteX37" fmla="*/ 733832 w 8467293"/>
              <a:gd name="connsiteY37" fmla="*/ 4154984 h 4154984"/>
              <a:gd name="connsiteX38" fmla="*/ 0 w 8467293"/>
              <a:gd name="connsiteY38" fmla="*/ 4154984 h 4154984"/>
              <a:gd name="connsiteX39" fmla="*/ 0 w 8467293"/>
              <a:gd name="connsiteY39" fmla="*/ 3519865 h 4154984"/>
              <a:gd name="connsiteX40" fmla="*/ 0 w 8467293"/>
              <a:gd name="connsiteY40" fmla="*/ 3050945 h 4154984"/>
              <a:gd name="connsiteX41" fmla="*/ 0 w 8467293"/>
              <a:gd name="connsiteY41" fmla="*/ 2415826 h 4154984"/>
              <a:gd name="connsiteX42" fmla="*/ 0 w 8467293"/>
              <a:gd name="connsiteY42" fmla="*/ 1780707 h 4154984"/>
              <a:gd name="connsiteX43" fmla="*/ 0 w 8467293"/>
              <a:gd name="connsiteY43" fmla="*/ 1145588 h 4154984"/>
              <a:gd name="connsiteX44" fmla="*/ 0 w 8467293"/>
              <a:gd name="connsiteY44" fmla="*/ 593569 h 4154984"/>
              <a:gd name="connsiteX45" fmla="*/ 0 w 8467293"/>
              <a:gd name="connsiteY45" fmla="*/ 0 h 415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467293" h="4154984" fill="none" extrusionOk="0">
                <a:moveTo>
                  <a:pt x="0" y="0"/>
                </a:moveTo>
                <a:cubicBezTo>
                  <a:pt x="267655" y="-38906"/>
                  <a:pt x="415005" y="32780"/>
                  <a:pt x="564486" y="0"/>
                </a:cubicBezTo>
                <a:cubicBezTo>
                  <a:pt x="713967" y="-32780"/>
                  <a:pt x="806356" y="29055"/>
                  <a:pt x="874954" y="0"/>
                </a:cubicBezTo>
                <a:cubicBezTo>
                  <a:pt x="943552" y="-29055"/>
                  <a:pt x="1244000" y="44402"/>
                  <a:pt x="1354767" y="0"/>
                </a:cubicBezTo>
                <a:cubicBezTo>
                  <a:pt x="1465534" y="-44402"/>
                  <a:pt x="1871252" y="33436"/>
                  <a:pt x="2088599" y="0"/>
                </a:cubicBezTo>
                <a:cubicBezTo>
                  <a:pt x="2305946" y="-33436"/>
                  <a:pt x="2604851" y="10927"/>
                  <a:pt x="2737758" y="0"/>
                </a:cubicBezTo>
                <a:cubicBezTo>
                  <a:pt x="2870665" y="-10927"/>
                  <a:pt x="2899869" y="30948"/>
                  <a:pt x="3048225" y="0"/>
                </a:cubicBezTo>
                <a:cubicBezTo>
                  <a:pt x="3196581" y="-30948"/>
                  <a:pt x="3436027" y="40759"/>
                  <a:pt x="3612712" y="0"/>
                </a:cubicBezTo>
                <a:cubicBezTo>
                  <a:pt x="3789397" y="-40759"/>
                  <a:pt x="3807897" y="8900"/>
                  <a:pt x="3923179" y="0"/>
                </a:cubicBezTo>
                <a:cubicBezTo>
                  <a:pt x="4038461" y="-8900"/>
                  <a:pt x="4335772" y="73258"/>
                  <a:pt x="4572338" y="0"/>
                </a:cubicBezTo>
                <a:cubicBezTo>
                  <a:pt x="4808904" y="-73258"/>
                  <a:pt x="4955005" y="61198"/>
                  <a:pt x="5136824" y="0"/>
                </a:cubicBezTo>
                <a:cubicBezTo>
                  <a:pt x="5318643" y="-61198"/>
                  <a:pt x="5437741" y="19669"/>
                  <a:pt x="5531965" y="0"/>
                </a:cubicBezTo>
                <a:cubicBezTo>
                  <a:pt x="5626189" y="-19669"/>
                  <a:pt x="5855605" y="48376"/>
                  <a:pt x="6011778" y="0"/>
                </a:cubicBezTo>
                <a:cubicBezTo>
                  <a:pt x="6167951" y="-48376"/>
                  <a:pt x="6322302" y="6195"/>
                  <a:pt x="6491591" y="0"/>
                </a:cubicBezTo>
                <a:cubicBezTo>
                  <a:pt x="6660880" y="-6195"/>
                  <a:pt x="6705625" y="17119"/>
                  <a:pt x="6886732" y="0"/>
                </a:cubicBezTo>
                <a:cubicBezTo>
                  <a:pt x="7067839" y="-17119"/>
                  <a:pt x="7279375" y="65135"/>
                  <a:pt x="7535891" y="0"/>
                </a:cubicBezTo>
                <a:cubicBezTo>
                  <a:pt x="7792407" y="-65135"/>
                  <a:pt x="8182318" y="36855"/>
                  <a:pt x="8467293" y="0"/>
                </a:cubicBezTo>
                <a:cubicBezTo>
                  <a:pt x="8491455" y="156499"/>
                  <a:pt x="8461899" y="319404"/>
                  <a:pt x="8467293" y="552019"/>
                </a:cubicBezTo>
                <a:cubicBezTo>
                  <a:pt x="8472687" y="784634"/>
                  <a:pt x="8399181" y="891726"/>
                  <a:pt x="8467293" y="1145588"/>
                </a:cubicBezTo>
                <a:cubicBezTo>
                  <a:pt x="8535405" y="1399450"/>
                  <a:pt x="8425585" y="1427770"/>
                  <a:pt x="8467293" y="1614508"/>
                </a:cubicBezTo>
                <a:cubicBezTo>
                  <a:pt x="8509001" y="1801246"/>
                  <a:pt x="8458436" y="1953915"/>
                  <a:pt x="8467293" y="2208077"/>
                </a:cubicBezTo>
                <a:cubicBezTo>
                  <a:pt x="8476150" y="2462239"/>
                  <a:pt x="8434130" y="2510982"/>
                  <a:pt x="8467293" y="2718547"/>
                </a:cubicBezTo>
                <a:cubicBezTo>
                  <a:pt x="8500456" y="2926112"/>
                  <a:pt x="8452636" y="3110730"/>
                  <a:pt x="8467293" y="3229016"/>
                </a:cubicBezTo>
                <a:cubicBezTo>
                  <a:pt x="8481950" y="3347302"/>
                  <a:pt x="8382226" y="3863446"/>
                  <a:pt x="8467293" y="4154984"/>
                </a:cubicBezTo>
                <a:cubicBezTo>
                  <a:pt x="8277519" y="4197267"/>
                  <a:pt x="8131269" y="4126079"/>
                  <a:pt x="7902807" y="4154984"/>
                </a:cubicBezTo>
                <a:cubicBezTo>
                  <a:pt x="7674345" y="4183889"/>
                  <a:pt x="7553539" y="4128244"/>
                  <a:pt x="7253648" y="4154984"/>
                </a:cubicBezTo>
                <a:cubicBezTo>
                  <a:pt x="6953757" y="4181724"/>
                  <a:pt x="6887769" y="4115292"/>
                  <a:pt x="6773834" y="4154984"/>
                </a:cubicBezTo>
                <a:cubicBezTo>
                  <a:pt x="6659899" y="4194676"/>
                  <a:pt x="6441844" y="4113108"/>
                  <a:pt x="6294021" y="4154984"/>
                </a:cubicBezTo>
                <a:cubicBezTo>
                  <a:pt x="6146198" y="4196860"/>
                  <a:pt x="6117235" y="4150994"/>
                  <a:pt x="5983554" y="4154984"/>
                </a:cubicBezTo>
                <a:cubicBezTo>
                  <a:pt x="5849873" y="4158974"/>
                  <a:pt x="5578933" y="4123628"/>
                  <a:pt x="5419068" y="4154984"/>
                </a:cubicBezTo>
                <a:cubicBezTo>
                  <a:pt x="5259203" y="4186340"/>
                  <a:pt x="5039729" y="4152285"/>
                  <a:pt x="4685235" y="4154984"/>
                </a:cubicBezTo>
                <a:cubicBezTo>
                  <a:pt x="4330741" y="4157683"/>
                  <a:pt x="4319607" y="4123016"/>
                  <a:pt x="4036076" y="4154984"/>
                </a:cubicBezTo>
                <a:cubicBezTo>
                  <a:pt x="3752545" y="4186952"/>
                  <a:pt x="3729677" y="4111772"/>
                  <a:pt x="3640936" y="4154984"/>
                </a:cubicBezTo>
                <a:cubicBezTo>
                  <a:pt x="3552195" y="4198196"/>
                  <a:pt x="3369375" y="4115126"/>
                  <a:pt x="3161123" y="4154984"/>
                </a:cubicBezTo>
                <a:cubicBezTo>
                  <a:pt x="2952871" y="4194842"/>
                  <a:pt x="2676639" y="4122938"/>
                  <a:pt x="2427291" y="4154984"/>
                </a:cubicBezTo>
                <a:cubicBezTo>
                  <a:pt x="2177943" y="4187030"/>
                  <a:pt x="2077981" y="4143898"/>
                  <a:pt x="1778132" y="4154984"/>
                </a:cubicBezTo>
                <a:cubicBezTo>
                  <a:pt x="1478283" y="4166070"/>
                  <a:pt x="1477587" y="4127187"/>
                  <a:pt x="1213645" y="4154984"/>
                </a:cubicBezTo>
                <a:cubicBezTo>
                  <a:pt x="949703" y="4182781"/>
                  <a:pt x="925157" y="4153483"/>
                  <a:pt x="733832" y="4154984"/>
                </a:cubicBezTo>
                <a:cubicBezTo>
                  <a:pt x="542507" y="4156485"/>
                  <a:pt x="331916" y="4123510"/>
                  <a:pt x="0" y="4154984"/>
                </a:cubicBezTo>
                <a:cubicBezTo>
                  <a:pt x="-57225" y="3890537"/>
                  <a:pt x="770" y="3799530"/>
                  <a:pt x="0" y="3519865"/>
                </a:cubicBezTo>
                <a:cubicBezTo>
                  <a:pt x="-770" y="3240200"/>
                  <a:pt x="43794" y="3184035"/>
                  <a:pt x="0" y="3050945"/>
                </a:cubicBezTo>
                <a:cubicBezTo>
                  <a:pt x="-43794" y="2917855"/>
                  <a:pt x="25042" y="2569245"/>
                  <a:pt x="0" y="2415826"/>
                </a:cubicBezTo>
                <a:cubicBezTo>
                  <a:pt x="-25042" y="2262407"/>
                  <a:pt x="18967" y="1981895"/>
                  <a:pt x="0" y="1780707"/>
                </a:cubicBezTo>
                <a:cubicBezTo>
                  <a:pt x="-18967" y="1579519"/>
                  <a:pt x="33663" y="1457051"/>
                  <a:pt x="0" y="1145588"/>
                </a:cubicBezTo>
                <a:cubicBezTo>
                  <a:pt x="-33663" y="834125"/>
                  <a:pt x="55316" y="769470"/>
                  <a:pt x="0" y="593569"/>
                </a:cubicBezTo>
                <a:cubicBezTo>
                  <a:pt x="-55316" y="417668"/>
                  <a:pt x="61440" y="259373"/>
                  <a:pt x="0" y="0"/>
                </a:cubicBezTo>
                <a:close/>
              </a:path>
              <a:path w="8467293" h="4154984" stroke="0" extrusionOk="0">
                <a:moveTo>
                  <a:pt x="0" y="0"/>
                </a:moveTo>
                <a:cubicBezTo>
                  <a:pt x="232976" y="-1604"/>
                  <a:pt x="332059" y="7650"/>
                  <a:pt x="479813" y="0"/>
                </a:cubicBezTo>
                <a:cubicBezTo>
                  <a:pt x="627567" y="-7650"/>
                  <a:pt x="779953" y="44205"/>
                  <a:pt x="874954" y="0"/>
                </a:cubicBezTo>
                <a:cubicBezTo>
                  <a:pt x="969955" y="-44205"/>
                  <a:pt x="1174988" y="13021"/>
                  <a:pt x="1270094" y="0"/>
                </a:cubicBezTo>
                <a:cubicBezTo>
                  <a:pt x="1365200" y="-13021"/>
                  <a:pt x="1562521" y="31716"/>
                  <a:pt x="1665234" y="0"/>
                </a:cubicBezTo>
                <a:cubicBezTo>
                  <a:pt x="1767947" y="-31716"/>
                  <a:pt x="1863450" y="26"/>
                  <a:pt x="1975702" y="0"/>
                </a:cubicBezTo>
                <a:cubicBezTo>
                  <a:pt x="2087954" y="-26"/>
                  <a:pt x="2369789" y="24525"/>
                  <a:pt x="2540188" y="0"/>
                </a:cubicBezTo>
                <a:cubicBezTo>
                  <a:pt x="2710587" y="-24525"/>
                  <a:pt x="3006135" y="24340"/>
                  <a:pt x="3189347" y="0"/>
                </a:cubicBezTo>
                <a:cubicBezTo>
                  <a:pt x="3372559" y="-24340"/>
                  <a:pt x="3474782" y="23644"/>
                  <a:pt x="3753833" y="0"/>
                </a:cubicBezTo>
                <a:cubicBezTo>
                  <a:pt x="4032884" y="-23644"/>
                  <a:pt x="4219376" y="63199"/>
                  <a:pt x="4402992" y="0"/>
                </a:cubicBezTo>
                <a:cubicBezTo>
                  <a:pt x="4586608" y="-63199"/>
                  <a:pt x="4811532" y="26390"/>
                  <a:pt x="4967479" y="0"/>
                </a:cubicBezTo>
                <a:cubicBezTo>
                  <a:pt x="5123426" y="-26390"/>
                  <a:pt x="5476983" y="36027"/>
                  <a:pt x="5701311" y="0"/>
                </a:cubicBezTo>
                <a:cubicBezTo>
                  <a:pt x="5925639" y="-36027"/>
                  <a:pt x="6279816" y="35256"/>
                  <a:pt x="6435143" y="0"/>
                </a:cubicBezTo>
                <a:cubicBezTo>
                  <a:pt x="6590470" y="-35256"/>
                  <a:pt x="6925212" y="4626"/>
                  <a:pt x="7168975" y="0"/>
                </a:cubicBezTo>
                <a:cubicBezTo>
                  <a:pt x="7412738" y="-4626"/>
                  <a:pt x="7580064" y="44125"/>
                  <a:pt x="7818134" y="0"/>
                </a:cubicBezTo>
                <a:cubicBezTo>
                  <a:pt x="8056204" y="-44125"/>
                  <a:pt x="8219557" y="46379"/>
                  <a:pt x="8467293" y="0"/>
                </a:cubicBezTo>
                <a:cubicBezTo>
                  <a:pt x="8505258" y="236027"/>
                  <a:pt x="8438863" y="283135"/>
                  <a:pt x="8467293" y="552019"/>
                </a:cubicBezTo>
                <a:cubicBezTo>
                  <a:pt x="8495723" y="820903"/>
                  <a:pt x="8446489" y="901323"/>
                  <a:pt x="8467293" y="1062489"/>
                </a:cubicBezTo>
                <a:cubicBezTo>
                  <a:pt x="8488097" y="1223655"/>
                  <a:pt x="8454584" y="1316378"/>
                  <a:pt x="8467293" y="1531408"/>
                </a:cubicBezTo>
                <a:cubicBezTo>
                  <a:pt x="8480002" y="1746438"/>
                  <a:pt x="8441736" y="1866574"/>
                  <a:pt x="8467293" y="2000328"/>
                </a:cubicBezTo>
                <a:cubicBezTo>
                  <a:pt x="8492850" y="2134082"/>
                  <a:pt x="8412212" y="2360021"/>
                  <a:pt x="8467293" y="2593897"/>
                </a:cubicBezTo>
                <a:cubicBezTo>
                  <a:pt x="8522374" y="2827773"/>
                  <a:pt x="8464759" y="2960999"/>
                  <a:pt x="8467293" y="3145916"/>
                </a:cubicBezTo>
                <a:cubicBezTo>
                  <a:pt x="8469827" y="3330833"/>
                  <a:pt x="8371115" y="3722748"/>
                  <a:pt x="8467293" y="4154984"/>
                </a:cubicBezTo>
                <a:cubicBezTo>
                  <a:pt x="8229243" y="4207084"/>
                  <a:pt x="8155309" y="4126733"/>
                  <a:pt x="7987480" y="4154984"/>
                </a:cubicBezTo>
                <a:cubicBezTo>
                  <a:pt x="7819651" y="4183235"/>
                  <a:pt x="7615259" y="4152913"/>
                  <a:pt x="7507666" y="4154984"/>
                </a:cubicBezTo>
                <a:cubicBezTo>
                  <a:pt x="7400073" y="4157055"/>
                  <a:pt x="7245671" y="4123173"/>
                  <a:pt x="7027853" y="4154984"/>
                </a:cubicBezTo>
                <a:cubicBezTo>
                  <a:pt x="6810035" y="4186795"/>
                  <a:pt x="6605762" y="4106222"/>
                  <a:pt x="6378694" y="4154984"/>
                </a:cubicBezTo>
                <a:cubicBezTo>
                  <a:pt x="6151626" y="4203746"/>
                  <a:pt x="5949544" y="4133547"/>
                  <a:pt x="5644862" y="4154984"/>
                </a:cubicBezTo>
                <a:cubicBezTo>
                  <a:pt x="5340180" y="4176421"/>
                  <a:pt x="5160756" y="4154536"/>
                  <a:pt x="4911030" y="4154984"/>
                </a:cubicBezTo>
                <a:cubicBezTo>
                  <a:pt x="4661304" y="4155432"/>
                  <a:pt x="4563780" y="4114375"/>
                  <a:pt x="4431217" y="4154984"/>
                </a:cubicBezTo>
                <a:cubicBezTo>
                  <a:pt x="4298654" y="4195593"/>
                  <a:pt x="4127449" y="4115552"/>
                  <a:pt x="3866730" y="4154984"/>
                </a:cubicBezTo>
                <a:cubicBezTo>
                  <a:pt x="3606011" y="4194416"/>
                  <a:pt x="3634464" y="4153452"/>
                  <a:pt x="3556263" y="4154984"/>
                </a:cubicBezTo>
                <a:cubicBezTo>
                  <a:pt x="3478062" y="4156516"/>
                  <a:pt x="3243965" y="4123986"/>
                  <a:pt x="3161123" y="4154984"/>
                </a:cubicBezTo>
                <a:cubicBezTo>
                  <a:pt x="3078281" y="4185982"/>
                  <a:pt x="2807406" y="4144121"/>
                  <a:pt x="2511964" y="4154984"/>
                </a:cubicBezTo>
                <a:cubicBezTo>
                  <a:pt x="2216522" y="4165847"/>
                  <a:pt x="2183781" y="4133387"/>
                  <a:pt x="2032150" y="4154984"/>
                </a:cubicBezTo>
                <a:cubicBezTo>
                  <a:pt x="1880519" y="4176581"/>
                  <a:pt x="1745366" y="4110835"/>
                  <a:pt x="1637010" y="4154984"/>
                </a:cubicBezTo>
                <a:cubicBezTo>
                  <a:pt x="1528654" y="4199133"/>
                  <a:pt x="1210580" y="4120974"/>
                  <a:pt x="1072524" y="4154984"/>
                </a:cubicBezTo>
                <a:cubicBezTo>
                  <a:pt x="934468" y="4188994"/>
                  <a:pt x="861312" y="4152013"/>
                  <a:pt x="762056" y="4154984"/>
                </a:cubicBezTo>
                <a:cubicBezTo>
                  <a:pt x="662800" y="4157955"/>
                  <a:pt x="303955" y="4135304"/>
                  <a:pt x="0" y="4154984"/>
                </a:cubicBezTo>
                <a:cubicBezTo>
                  <a:pt x="-56623" y="3907219"/>
                  <a:pt x="55291" y="3663418"/>
                  <a:pt x="0" y="3478315"/>
                </a:cubicBezTo>
                <a:cubicBezTo>
                  <a:pt x="-55291" y="3293212"/>
                  <a:pt x="31882" y="3117812"/>
                  <a:pt x="0" y="2801646"/>
                </a:cubicBezTo>
                <a:cubicBezTo>
                  <a:pt x="-31882" y="2485480"/>
                  <a:pt x="64991" y="2383341"/>
                  <a:pt x="0" y="2249627"/>
                </a:cubicBezTo>
                <a:cubicBezTo>
                  <a:pt x="-64991" y="2115913"/>
                  <a:pt x="34709" y="1947981"/>
                  <a:pt x="0" y="1780707"/>
                </a:cubicBezTo>
                <a:cubicBezTo>
                  <a:pt x="-34709" y="1613433"/>
                  <a:pt x="18583" y="1442077"/>
                  <a:pt x="0" y="1228688"/>
                </a:cubicBezTo>
                <a:cubicBezTo>
                  <a:pt x="-18583" y="1015299"/>
                  <a:pt x="48162" y="764236"/>
                  <a:pt x="0" y="635119"/>
                </a:cubicBezTo>
                <a:cubicBezTo>
                  <a:pt x="-48162" y="506002"/>
                  <a:pt x="50304" y="139029"/>
                  <a:pt x="0" y="0"/>
                </a:cubicBezTo>
                <a:close/>
              </a:path>
            </a:pathLst>
          </a:custGeom>
          <a:solidFill>
            <a:schemeClr val="bg1">
              <a:lumMod val="20000"/>
              <a:lumOff val="80000"/>
              <a:alpha val="62000"/>
            </a:schemeClr>
          </a:solidFill>
          <a:ln w="38100">
            <a:solidFill>
              <a:schemeClr val="bg1">
                <a:lumMod val="50000"/>
              </a:schemeClr>
            </a:solidFill>
            <a:extLst>
              <a:ext uri="{C807C97D-BFC1-408E-A445-0C87EB9F89A2}">
                <ask:lineSketchStyleProps xmlns:ask="http://schemas.microsoft.com/office/drawing/2018/sketchyshapes" sd="4000302496">
                  <a:prstGeom prst="rect">
                    <a:avLst/>
                  </a:prstGeom>
                  <ask:type>
                    <ask:lineSketchScribble/>
                  </ask:type>
                </ask:lineSketchStyleProps>
              </a:ext>
            </a:extLst>
          </a:ln>
        </p:spPr>
        <p:style>
          <a:lnRef idx="0">
            <a:scrgbClr r="0" g="0" b="0"/>
          </a:lnRef>
          <a:fillRef idx="0">
            <a:scrgbClr r="0" g="0" b="0"/>
          </a:fillRef>
          <a:effectRef idx="0">
            <a:scrgbClr r="0" g="0" b="0"/>
          </a:effectRef>
          <a:fontRef idx="minor">
            <a:schemeClr val="accent1"/>
          </a:fontRef>
        </p:style>
        <p:txBody>
          <a:bodyPr wrap="square">
            <a:spAutoFit/>
          </a:bodyPr>
          <a:ls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a:lstStyle>
          <a:p>
            <a:pPr lvl="0" indent="511175" algn="just">
              <a:buFont typeface="Wingdings" panose="05000000000000000000" pitchFamily="2" charset="2"/>
              <a:buChar char="ü"/>
              <a:defRPr/>
            </a:pPr>
            <a:r>
              <a:rPr lang="vi-VN" sz="4400" b="1" dirty="0">
                <a:solidFill>
                  <a:srgbClr val="121212"/>
                </a:solidFill>
              </a:rPr>
              <a:t>Âm thanh rất cần thiết cho cuộc sống con người. Nhờ có âm thanh, con người có thể giao tiếp, trao đổi, nói chuyện, học tập, thưởng thức âm nhạc, báo hiệu,...</a:t>
            </a:r>
            <a:endParaRPr kumimoji="0" sz="4400" b="1" i="0" u="none" strike="noStrike" kern="1200" cap="none" spc="0" normalizeH="0" baseline="0" noProof="0" dirty="0">
              <a:ln>
                <a:noFill/>
              </a:ln>
              <a:solidFill>
                <a:srgbClr val="121212"/>
              </a:solidFill>
              <a:effectLst/>
              <a:uLnTx/>
              <a:uFillTx/>
            </a:endParaRPr>
          </a:p>
        </p:txBody>
      </p:sp>
      <p:pic>
        <p:nvPicPr>
          <p:cNvPr id="115" name="Graphic 114">
            <a:extLst>
              <a:ext uri="{FF2B5EF4-FFF2-40B4-BE49-F238E27FC236}">
                <a16:creationId xmlns:a16="http://schemas.microsoft.com/office/drawing/2014/main" id="{FA0A2C88-3828-4FE0-8CDF-2A4922A5D4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469069" y="-59990"/>
            <a:ext cx="1646425" cy="1407977"/>
          </a:xfrm>
          <a:prstGeom prst="rect">
            <a:avLst/>
          </a:prstGeom>
        </p:spPr>
      </p:pic>
      <p:pic>
        <p:nvPicPr>
          <p:cNvPr id="2" name="Picture 1">
            <a:extLst>
              <a:ext uri="{FF2B5EF4-FFF2-40B4-BE49-F238E27FC236}">
                <a16:creationId xmlns:a16="http://schemas.microsoft.com/office/drawing/2014/main" id="{8F53AACD-BB3D-3E81-7C36-8241AF40AE18}"/>
              </a:ext>
            </a:extLst>
          </p:cNvPr>
          <p:cNvPicPr>
            <a:picLocks noChangeAspect="1"/>
          </p:cNvPicPr>
          <p:nvPr/>
        </p:nvPicPr>
        <p:blipFill>
          <a:blip r:embed="rId11"/>
          <a:stretch>
            <a:fillRect/>
          </a:stretch>
        </p:blipFill>
        <p:spPr>
          <a:xfrm>
            <a:off x="2253221" y="-566560"/>
            <a:ext cx="10229975" cy="3737172"/>
          </a:xfrm>
          <a:prstGeom prst="rect">
            <a:avLst/>
          </a:prstGeom>
        </p:spPr>
      </p:pic>
    </p:spTree>
    <p:extLst>
      <p:ext uri="{BB962C8B-B14F-4D97-AF65-F5344CB8AC3E}">
        <p14:creationId xmlns:p14="http://schemas.microsoft.com/office/powerpoint/2010/main" val="330857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wipe(down)">
                                      <p:cBhvr>
                                        <p:cTn id="7" dur="500"/>
                                        <p:tgtEl>
                                          <p:spTgt spid="114"/>
                                        </p:tgtEl>
                                      </p:cBhvr>
                                    </p:animEffect>
                                  </p:childTnLst>
                                </p:cTn>
                              </p:par>
                              <p:par>
                                <p:cTn id="8" presetID="42" presetClass="path" presetSubtype="0" accel="50000" decel="50000" fill="hold" nodeType="withEffect">
                                  <p:stCondLst>
                                    <p:cond delay="0"/>
                                  </p:stCondLst>
                                  <p:childTnLst>
                                    <p:animMotion origin="layout" path="M 4.375E-6 2.77556E-17 L -0.39193 0.08681 " pathEditMode="relative" rAng="0" ptsTypes="AA">
                                      <p:cBhvr>
                                        <p:cTn id="9" dur="2000" fill="hold"/>
                                        <p:tgtEl>
                                          <p:spTgt spid="115"/>
                                        </p:tgtEl>
                                        <p:attrNameLst>
                                          <p:attrName>ppt_x</p:attrName>
                                          <p:attrName>ppt_y</p:attrName>
                                        </p:attrNameLst>
                                      </p:cBhvr>
                                      <p:rCtr x="-19596" y="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383514D-FDC2-938A-FAD4-94F0DE413A15}"/>
              </a:ext>
            </a:extLst>
          </p:cNvPr>
          <p:cNvPicPr>
            <a:picLocks noChangeAspect="1"/>
          </p:cNvPicPr>
          <p:nvPr/>
        </p:nvPicPr>
        <p:blipFill>
          <a:blip r:embed="rId2"/>
          <a:stretch>
            <a:fillRect/>
          </a:stretch>
        </p:blipFill>
        <p:spPr>
          <a:xfrm>
            <a:off x="0" y="0"/>
            <a:ext cx="12192000" cy="2126700"/>
          </a:xfrm>
          <a:prstGeom prst="rect">
            <a:avLst/>
          </a:prstGeom>
        </p:spPr>
      </p:pic>
      <p:pic>
        <p:nvPicPr>
          <p:cNvPr id="1026" name="Picture 2" descr="Máy trợ thính không dây nhỏ gọn, chính hãng, giá ưu đãi">
            <a:extLst>
              <a:ext uri="{FF2B5EF4-FFF2-40B4-BE49-F238E27FC236}">
                <a16:creationId xmlns:a16="http://schemas.microsoft.com/office/drawing/2014/main" id="{02A7C47A-0D13-B66C-C8C3-74324D9AB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2378" y="2269161"/>
            <a:ext cx="6760288" cy="4506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20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F382EE-DDF3-4149-96FC-31D9481F32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 y="2627312"/>
            <a:ext cx="12191781" cy="4230688"/>
          </a:xfrm>
          <a:prstGeom prst="rect">
            <a:avLst/>
          </a:prstGeom>
        </p:spPr>
      </p:pic>
      <p:sp>
        <p:nvSpPr>
          <p:cNvPr id="5" name="Graphic 3">
            <a:extLst>
              <a:ext uri="{FF2B5EF4-FFF2-40B4-BE49-F238E27FC236}">
                <a16:creationId xmlns:a16="http://schemas.microsoft.com/office/drawing/2014/main" id="{24CEC53B-EB28-4301-A0C9-1146B589BB1E}"/>
              </a:ext>
            </a:extLst>
          </p:cNvPr>
          <p:cNvSpPr/>
          <p:nvPr/>
        </p:nvSpPr>
        <p:spPr>
          <a:xfrm>
            <a:off x="219" y="27940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 name="Graphic 3">
            <a:extLst>
              <a:ext uri="{FF2B5EF4-FFF2-40B4-BE49-F238E27FC236}">
                <a16:creationId xmlns:a16="http://schemas.microsoft.com/office/drawing/2014/main" id="{5E07D301-D1F5-4B35-9B03-8366637CE28B}"/>
              </a:ext>
            </a:extLst>
          </p:cNvPr>
          <p:cNvSpPr/>
          <p:nvPr/>
        </p:nvSpPr>
        <p:spPr>
          <a:xfrm>
            <a:off x="0" y="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0" name="Graphic 143">
            <a:extLst>
              <a:ext uri="{FF2B5EF4-FFF2-40B4-BE49-F238E27FC236}">
                <a16:creationId xmlns:a16="http://schemas.microsoft.com/office/drawing/2014/main" id="{E9B75939-462F-4EDE-9F90-CDD8BB3919BD}"/>
              </a:ext>
            </a:extLst>
          </p:cNvPr>
          <p:cNvGrpSpPr/>
          <p:nvPr/>
        </p:nvGrpSpPr>
        <p:grpSpPr>
          <a:xfrm>
            <a:off x="10534594" y="3283412"/>
            <a:ext cx="1876002" cy="3664187"/>
            <a:chOff x="10445531" y="3270549"/>
            <a:chExt cx="1876002" cy="3664187"/>
          </a:xfrm>
        </p:grpSpPr>
        <p:sp>
          <p:nvSpPr>
            <p:cNvPr id="11" name="Freeform: Shape 10">
              <a:extLst>
                <a:ext uri="{FF2B5EF4-FFF2-40B4-BE49-F238E27FC236}">
                  <a16:creationId xmlns:a16="http://schemas.microsoft.com/office/drawing/2014/main" id="{AC9AA2E6-3972-4EAF-A71B-3E2223C37EAD}"/>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 name="Freeform: Shape 11">
              <a:extLst>
                <a:ext uri="{FF2B5EF4-FFF2-40B4-BE49-F238E27FC236}">
                  <a16:creationId xmlns:a16="http://schemas.microsoft.com/office/drawing/2014/main" id="{24F92EFD-AE72-4141-BF6B-F9560E21C1F8}"/>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 name="Freeform: Shape 12">
              <a:extLst>
                <a:ext uri="{FF2B5EF4-FFF2-40B4-BE49-F238E27FC236}">
                  <a16:creationId xmlns:a16="http://schemas.microsoft.com/office/drawing/2014/main" id="{152DF677-BCD5-4571-A847-E97BDA26E22E}"/>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 name="Freeform: Shape 13">
              <a:extLst>
                <a:ext uri="{FF2B5EF4-FFF2-40B4-BE49-F238E27FC236}">
                  <a16:creationId xmlns:a16="http://schemas.microsoft.com/office/drawing/2014/main" id="{59818E3A-B7E0-4111-B976-92E9D31FC5E9}"/>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 name="Freeform: Shape 14">
              <a:extLst>
                <a:ext uri="{FF2B5EF4-FFF2-40B4-BE49-F238E27FC236}">
                  <a16:creationId xmlns:a16="http://schemas.microsoft.com/office/drawing/2014/main" id="{78539B0D-C992-4ABF-8F8D-ABD462EFB5E8}"/>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 name="Freeform: Shape 15">
              <a:extLst>
                <a:ext uri="{FF2B5EF4-FFF2-40B4-BE49-F238E27FC236}">
                  <a16:creationId xmlns:a16="http://schemas.microsoft.com/office/drawing/2014/main" id="{F6E5FDF8-9617-49CD-9751-A80FFF290B9B}"/>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7" name="Freeform: Shape 16">
              <a:extLst>
                <a:ext uri="{FF2B5EF4-FFF2-40B4-BE49-F238E27FC236}">
                  <a16:creationId xmlns:a16="http://schemas.microsoft.com/office/drawing/2014/main" id="{1F546BA0-7172-4179-9723-141C606D245B}"/>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8" name="Freeform: Shape 17">
              <a:extLst>
                <a:ext uri="{FF2B5EF4-FFF2-40B4-BE49-F238E27FC236}">
                  <a16:creationId xmlns:a16="http://schemas.microsoft.com/office/drawing/2014/main" id="{C022B3B9-DC65-46E7-923F-AE1EF007AF04}"/>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19" name="Graphic 153">
            <a:extLst>
              <a:ext uri="{FF2B5EF4-FFF2-40B4-BE49-F238E27FC236}">
                <a16:creationId xmlns:a16="http://schemas.microsoft.com/office/drawing/2014/main" id="{9AF86EE5-700D-410A-A89B-32EBF3C114B3}"/>
              </a:ext>
            </a:extLst>
          </p:cNvPr>
          <p:cNvGrpSpPr/>
          <p:nvPr/>
        </p:nvGrpSpPr>
        <p:grpSpPr>
          <a:xfrm>
            <a:off x="11161825" y="3187825"/>
            <a:ext cx="1068908" cy="1281259"/>
            <a:chOff x="11161825" y="3187825"/>
            <a:chExt cx="1068908" cy="1281259"/>
          </a:xfrm>
        </p:grpSpPr>
        <p:sp>
          <p:nvSpPr>
            <p:cNvPr id="20" name="Freeform: Shape 19">
              <a:extLst>
                <a:ext uri="{FF2B5EF4-FFF2-40B4-BE49-F238E27FC236}">
                  <a16:creationId xmlns:a16="http://schemas.microsoft.com/office/drawing/2014/main" id="{CB356B4D-3784-43F2-A28E-F75020CB9D06}"/>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 name="Freeform: Shape 20">
              <a:extLst>
                <a:ext uri="{FF2B5EF4-FFF2-40B4-BE49-F238E27FC236}">
                  <a16:creationId xmlns:a16="http://schemas.microsoft.com/office/drawing/2014/main" id="{27B476EC-8FCE-440C-A1E7-2768425702BE}"/>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 name="Freeform: Shape 21">
              <a:extLst>
                <a:ext uri="{FF2B5EF4-FFF2-40B4-BE49-F238E27FC236}">
                  <a16:creationId xmlns:a16="http://schemas.microsoft.com/office/drawing/2014/main" id="{7FF31C83-9929-4985-BEEA-C1C535C3D6CF}"/>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3" name="Freeform: Shape 22">
              <a:extLst>
                <a:ext uri="{FF2B5EF4-FFF2-40B4-BE49-F238E27FC236}">
                  <a16:creationId xmlns:a16="http://schemas.microsoft.com/office/drawing/2014/main" id="{3ECD860E-64BE-4740-B45E-DF93D446DF4F}"/>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4" name="Freeform: Shape 23">
              <a:extLst>
                <a:ext uri="{FF2B5EF4-FFF2-40B4-BE49-F238E27FC236}">
                  <a16:creationId xmlns:a16="http://schemas.microsoft.com/office/drawing/2014/main" id="{FFDC15BE-3AC2-40FC-BDCB-95D853ADCDFE}"/>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25" name="Graphic 154">
            <a:extLst>
              <a:ext uri="{FF2B5EF4-FFF2-40B4-BE49-F238E27FC236}">
                <a16:creationId xmlns:a16="http://schemas.microsoft.com/office/drawing/2014/main" id="{B31CE3C3-DB7A-4E06-9AA2-EEAA04A23463}"/>
              </a:ext>
            </a:extLst>
          </p:cNvPr>
          <p:cNvGrpSpPr/>
          <p:nvPr/>
        </p:nvGrpSpPr>
        <p:grpSpPr>
          <a:xfrm>
            <a:off x="9887102" y="4984376"/>
            <a:ext cx="1734184" cy="1380521"/>
            <a:chOff x="9167261" y="3475651"/>
            <a:chExt cx="1734184" cy="1380521"/>
          </a:xfrm>
        </p:grpSpPr>
        <p:sp>
          <p:nvSpPr>
            <p:cNvPr id="26" name="Freeform: Shape 25">
              <a:extLst>
                <a:ext uri="{FF2B5EF4-FFF2-40B4-BE49-F238E27FC236}">
                  <a16:creationId xmlns:a16="http://schemas.microsoft.com/office/drawing/2014/main" id="{D114148C-A5A8-4F19-B1BF-84CAB99B8F32}"/>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7" name="Freeform: Shape 26">
              <a:extLst>
                <a:ext uri="{FF2B5EF4-FFF2-40B4-BE49-F238E27FC236}">
                  <a16:creationId xmlns:a16="http://schemas.microsoft.com/office/drawing/2014/main" id="{3BB5F1D1-BA24-4966-B717-00F7B8CC12AA}"/>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8" name="Freeform: Shape 27">
              <a:extLst>
                <a:ext uri="{FF2B5EF4-FFF2-40B4-BE49-F238E27FC236}">
                  <a16:creationId xmlns:a16="http://schemas.microsoft.com/office/drawing/2014/main" id="{5DD92B20-8CF7-46A2-8123-D8F7C497E832}"/>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9" name="Freeform: Shape 28">
              <a:extLst>
                <a:ext uri="{FF2B5EF4-FFF2-40B4-BE49-F238E27FC236}">
                  <a16:creationId xmlns:a16="http://schemas.microsoft.com/office/drawing/2014/main" id="{C2D7D26D-28C3-4420-897F-5E2B52E2A043}"/>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0" name="Freeform: Shape 29">
              <a:extLst>
                <a:ext uri="{FF2B5EF4-FFF2-40B4-BE49-F238E27FC236}">
                  <a16:creationId xmlns:a16="http://schemas.microsoft.com/office/drawing/2014/main" id="{B79C4CC5-857F-4A62-A271-DA00E21D8B6A}"/>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1" name="Freeform: Shape 30">
              <a:extLst>
                <a:ext uri="{FF2B5EF4-FFF2-40B4-BE49-F238E27FC236}">
                  <a16:creationId xmlns:a16="http://schemas.microsoft.com/office/drawing/2014/main" id="{7763604D-D438-4F22-A870-60F25A3EB419}"/>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2" name="Freeform: Shape 31">
              <a:extLst>
                <a:ext uri="{FF2B5EF4-FFF2-40B4-BE49-F238E27FC236}">
                  <a16:creationId xmlns:a16="http://schemas.microsoft.com/office/drawing/2014/main" id="{BE5ACC8D-6C3D-43C5-AC79-12763472D0A6}"/>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3" name="Freeform: Shape 32">
              <a:extLst>
                <a:ext uri="{FF2B5EF4-FFF2-40B4-BE49-F238E27FC236}">
                  <a16:creationId xmlns:a16="http://schemas.microsoft.com/office/drawing/2014/main" id="{05140C40-D8B2-46BA-A7E1-1A4E69276E44}"/>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4" name="Freeform: Shape 33">
              <a:extLst>
                <a:ext uri="{FF2B5EF4-FFF2-40B4-BE49-F238E27FC236}">
                  <a16:creationId xmlns:a16="http://schemas.microsoft.com/office/drawing/2014/main" id="{93535D8B-26B9-4458-A6DF-65D0A24BADC3}"/>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5" name="Freeform: Shape 34">
              <a:extLst>
                <a:ext uri="{FF2B5EF4-FFF2-40B4-BE49-F238E27FC236}">
                  <a16:creationId xmlns:a16="http://schemas.microsoft.com/office/drawing/2014/main" id="{92AC001D-A9D4-4D05-A53A-35B8E00BB9B8}"/>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6" name="Freeform: Shape 35">
              <a:extLst>
                <a:ext uri="{FF2B5EF4-FFF2-40B4-BE49-F238E27FC236}">
                  <a16:creationId xmlns:a16="http://schemas.microsoft.com/office/drawing/2014/main" id="{A58BBFED-785C-4EBE-8103-FEB169827FDB}"/>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7" name="Freeform: Shape 36">
              <a:extLst>
                <a:ext uri="{FF2B5EF4-FFF2-40B4-BE49-F238E27FC236}">
                  <a16:creationId xmlns:a16="http://schemas.microsoft.com/office/drawing/2014/main" id="{91ACA511-DB4C-4713-8033-A333D30E9BE1}"/>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8" name="Freeform: Shape 37">
              <a:extLst>
                <a:ext uri="{FF2B5EF4-FFF2-40B4-BE49-F238E27FC236}">
                  <a16:creationId xmlns:a16="http://schemas.microsoft.com/office/drawing/2014/main" id="{B0C8227A-E47C-46ED-8471-CE0F10A2059F}"/>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9" name="Freeform: Shape 38">
              <a:extLst>
                <a:ext uri="{FF2B5EF4-FFF2-40B4-BE49-F238E27FC236}">
                  <a16:creationId xmlns:a16="http://schemas.microsoft.com/office/drawing/2014/main" id="{6F75D72A-33D7-4871-A4E2-407D1AC40573}"/>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0" name="Freeform: Shape 39">
              <a:extLst>
                <a:ext uri="{FF2B5EF4-FFF2-40B4-BE49-F238E27FC236}">
                  <a16:creationId xmlns:a16="http://schemas.microsoft.com/office/drawing/2014/main" id="{6F2E9B10-B592-412F-A2FA-DB088DDF1FC0}"/>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1" name="Freeform: Shape 40">
              <a:extLst>
                <a:ext uri="{FF2B5EF4-FFF2-40B4-BE49-F238E27FC236}">
                  <a16:creationId xmlns:a16="http://schemas.microsoft.com/office/drawing/2014/main" id="{D237A3CB-E172-4D05-A50B-BBD285B7DCF9}"/>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2" name="Freeform: Shape 41">
              <a:extLst>
                <a:ext uri="{FF2B5EF4-FFF2-40B4-BE49-F238E27FC236}">
                  <a16:creationId xmlns:a16="http://schemas.microsoft.com/office/drawing/2014/main" id="{A86D0CF4-AF4B-41B0-9992-1B90AA7AD166}"/>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3" name="Freeform: Shape 42">
              <a:extLst>
                <a:ext uri="{FF2B5EF4-FFF2-40B4-BE49-F238E27FC236}">
                  <a16:creationId xmlns:a16="http://schemas.microsoft.com/office/drawing/2014/main" id="{FF58084F-00A9-44A7-9890-06229A2AFF9A}"/>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4" name="Freeform: Shape 43">
              <a:extLst>
                <a:ext uri="{FF2B5EF4-FFF2-40B4-BE49-F238E27FC236}">
                  <a16:creationId xmlns:a16="http://schemas.microsoft.com/office/drawing/2014/main" id="{5CEE918C-B7C5-42A4-96D7-A62E12F025A9}"/>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71" name="Graphic 70">
            <a:extLst>
              <a:ext uri="{FF2B5EF4-FFF2-40B4-BE49-F238E27FC236}">
                <a16:creationId xmlns:a16="http://schemas.microsoft.com/office/drawing/2014/main" id="{9FEF3030-06E7-4044-AE60-FEAC52AF48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6101" y="2605828"/>
            <a:ext cx="1433328" cy="961600"/>
          </a:xfrm>
          <a:prstGeom prst="rect">
            <a:avLst/>
          </a:prstGeom>
        </p:spPr>
      </p:pic>
      <p:grpSp>
        <p:nvGrpSpPr>
          <p:cNvPr id="72" name="Graphic 243">
            <a:extLst>
              <a:ext uri="{FF2B5EF4-FFF2-40B4-BE49-F238E27FC236}">
                <a16:creationId xmlns:a16="http://schemas.microsoft.com/office/drawing/2014/main" id="{712B6FDC-51F0-4948-A2D5-2A4A6500FB1B}"/>
              </a:ext>
            </a:extLst>
          </p:cNvPr>
          <p:cNvGrpSpPr/>
          <p:nvPr/>
        </p:nvGrpSpPr>
        <p:grpSpPr>
          <a:xfrm>
            <a:off x="10022800" y="5553654"/>
            <a:ext cx="1630724" cy="1255170"/>
            <a:chOff x="7982733" y="5589867"/>
            <a:chExt cx="1630724" cy="1255170"/>
          </a:xfrm>
        </p:grpSpPr>
        <p:sp>
          <p:nvSpPr>
            <p:cNvPr id="73" name="Freeform: Shape 72">
              <a:extLst>
                <a:ext uri="{FF2B5EF4-FFF2-40B4-BE49-F238E27FC236}">
                  <a16:creationId xmlns:a16="http://schemas.microsoft.com/office/drawing/2014/main" id="{8853DEAE-92C0-48B2-B2E8-06F271769B70}"/>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4" name="Freeform: Shape 73">
              <a:extLst>
                <a:ext uri="{FF2B5EF4-FFF2-40B4-BE49-F238E27FC236}">
                  <a16:creationId xmlns:a16="http://schemas.microsoft.com/office/drawing/2014/main" id="{CFDE5B4E-289A-468C-BCA5-3F4AF664EC54}"/>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5" name="Freeform: Shape 74">
              <a:extLst>
                <a:ext uri="{FF2B5EF4-FFF2-40B4-BE49-F238E27FC236}">
                  <a16:creationId xmlns:a16="http://schemas.microsoft.com/office/drawing/2014/main" id="{40E2C9AC-4292-4374-9548-5C30600071D5}"/>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6" name="Freeform: Shape 75">
              <a:extLst>
                <a:ext uri="{FF2B5EF4-FFF2-40B4-BE49-F238E27FC236}">
                  <a16:creationId xmlns:a16="http://schemas.microsoft.com/office/drawing/2014/main" id="{648EA499-0577-43DE-8CAC-5E8939B47749}"/>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7" name="Freeform: Shape 76">
              <a:extLst>
                <a:ext uri="{FF2B5EF4-FFF2-40B4-BE49-F238E27FC236}">
                  <a16:creationId xmlns:a16="http://schemas.microsoft.com/office/drawing/2014/main" id="{883D7761-F95E-4171-B931-9777D7CDA1D9}"/>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78" name="Graphic 143">
            <a:extLst>
              <a:ext uri="{FF2B5EF4-FFF2-40B4-BE49-F238E27FC236}">
                <a16:creationId xmlns:a16="http://schemas.microsoft.com/office/drawing/2014/main" id="{8B97A4C2-3300-4A68-B6A1-27730643047E}"/>
              </a:ext>
            </a:extLst>
          </p:cNvPr>
          <p:cNvGrpSpPr/>
          <p:nvPr/>
        </p:nvGrpSpPr>
        <p:grpSpPr>
          <a:xfrm flipH="1">
            <a:off x="-614447" y="3386307"/>
            <a:ext cx="1876002" cy="3664187"/>
            <a:chOff x="10445531" y="3270549"/>
            <a:chExt cx="1876002" cy="3664187"/>
          </a:xfrm>
        </p:grpSpPr>
        <p:sp>
          <p:nvSpPr>
            <p:cNvPr id="79" name="Freeform: Shape 78">
              <a:extLst>
                <a:ext uri="{FF2B5EF4-FFF2-40B4-BE49-F238E27FC236}">
                  <a16:creationId xmlns:a16="http://schemas.microsoft.com/office/drawing/2014/main" id="{EA1968D9-6616-4DDD-99D7-AF9045A5B776}"/>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0" name="Freeform: Shape 79">
              <a:extLst>
                <a:ext uri="{FF2B5EF4-FFF2-40B4-BE49-F238E27FC236}">
                  <a16:creationId xmlns:a16="http://schemas.microsoft.com/office/drawing/2014/main" id="{9FEEFF98-DE6B-42BA-A6F6-4F95BCE8806F}"/>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1" name="Freeform: Shape 80">
              <a:extLst>
                <a:ext uri="{FF2B5EF4-FFF2-40B4-BE49-F238E27FC236}">
                  <a16:creationId xmlns:a16="http://schemas.microsoft.com/office/drawing/2014/main" id="{B195D8F4-7CAF-4241-978B-C7D5B91CFDE8}"/>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2" name="Freeform: Shape 81">
              <a:extLst>
                <a:ext uri="{FF2B5EF4-FFF2-40B4-BE49-F238E27FC236}">
                  <a16:creationId xmlns:a16="http://schemas.microsoft.com/office/drawing/2014/main" id="{82C07D56-0FED-499C-B5C6-A5F5ED65B5D8}"/>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3" name="Freeform: Shape 82">
              <a:extLst>
                <a:ext uri="{FF2B5EF4-FFF2-40B4-BE49-F238E27FC236}">
                  <a16:creationId xmlns:a16="http://schemas.microsoft.com/office/drawing/2014/main" id="{20B87E71-58DD-4C8B-BD06-45BF40D8744F}"/>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4" name="Freeform: Shape 83">
              <a:extLst>
                <a:ext uri="{FF2B5EF4-FFF2-40B4-BE49-F238E27FC236}">
                  <a16:creationId xmlns:a16="http://schemas.microsoft.com/office/drawing/2014/main" id="{8663C600-602A-4576-8CEA-0CDD0D763A15}"/>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5" name="Freeform: Shape 84">
              <a:extLst>
                <a:ext uri="{FF2B5EF4-FFF2-40B4-BE49-F238E27FC236}">
                  <a16:creationId xmlns:a16="http://schemas.microsoft.com/office/drawing/2014/main" id="{43BC640B-F686-4A2F-8662-1FBD082228FD}"/>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6" name="Freeform: Shape 85">
              <a:extLst>
                <a:ext uri="{FF2B5EF4-FFF2-40B4-BE49-F238E27FC236}">
                  <a16:creationId xmlns:a16="http://schemas.microsoft.com/office/drawing/2014/main" id="{EDE7EB07-A54A-4EF2-B6EF-67A6B0A83F99}"/>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87" name="Graphic 153">
            <a:extLst>
              <a:ext uri="{FF2B5EF4-FFF2-40B4-BE49-F238E27FC236}">
                <a16:creationId xmlns:a16="http://schemas.microsoft.com/office/drawing/2014/main" id="{5F17B979-F944-4C43-B265-915CA6ABACC9}"/>
              </a:ext>
            </a:extLst>
          </p:cNvPr>
          <p:cNvGrpSpPr/>
          <p:nvPr/>
        </p:nvGrpSpPr>
        <p:grpSpPr>
          <a:xfrm flipH="1">
            <a:off x="-75591" y="3124096"/>
            <a:ext cx="1068908" cy="1281260"/>
            <a:chOff x="11161825" y="3187825"/>
            <a:chExt cx="1068908" cy="1281260"/>
          </a:xfrm>
        </p:grpSpPr>
        <p:sp>
          <p:nvSpPr>
            <p:cNvPr id="88" name="Freeform: Shape 87">
              <a:extLst>
                <a:ext uri="{FF2B5EF4-FFF2-40B4-BE49-F238E27FC236}">
                  <a16:creationId xmlns:a16="http://schemas.microsoft.com/office/drawing/2014/main" id="{36E7316A-8A89-4CE8-B339-665DA0B64835}"/>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9" name="Freeform: Shape 88">
              <a:extLst>
                <a:ext uri="{FF2B5EF4-FFF2-40B4-BE49-F238E27FC236}">
                  <a16:creationId xmlns:a16="http://schemas.microsoft.com/office/drawing/2014/main" id="{6D3C2E5A-6747-4A4B-B46B-0C5F0488471F}"/>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0" name="Freeform: Shape 89">
              <a:extLst>
                <a:ext uri="{FF2B5EF4-FFF2-40B4-BE49-F238E27FC236}">
                  <a16:creationId xmlns:a16="http://schemas.microsoft.com/office/drawing/2014/main" id="{72CD143B-EC84-4B79-9FE6-4113761BE560}"/>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1" name="Freeform: Shape 90">
              <a:extLst>
                <a:ext uri="{FF2B5EF4-FFF2-40B4-BE49-F238E27FC236}">
                  <a16:creationId xmlns:a16="http://schemas.microsoft.com/office/drawing/2014/main" id="{40ACB969-9B37-4021-9A02-6231D650FCF1}"/>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2" name="Freeform: Shape 91">
              <a:extLst>
                <a:ext uri="{FF2B5EF4-FFF2-40B4-BE49-F238E27FC236}">
                  <a16:creationId xmlns:a16="http://schemas.microsoft.com/office/drawing/2014/main" id="{0A37A2C6-40A3-47AA-A027-C5D2B5F0AD21}"/>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93" name="Graphic 154">
            <a:extLst>
              <a:ext uri="{FF2B5EF4-FFF2-40B4-BE49-F238E27FC236}">
                <a16:creationId xmlns:a16="http://schemas.microsoft.com/office/drawing/2014/main" id="{0EB511D1-DA50-49F6-91B9-35F9726D9131}"/>
              </a:ext>
            </a:extLst>
          </p:cNvPr>
          <p:cNvGrpSpPr/>
          <p:nvPr/>
        </p:nvGrpSpPr>
        <p:grpSpPr>
          <a:xfrm flipH="1">
            <a:off x="267398" y="4109338"/>
            <a:ext cx="1734183" cy="1380521"/>
            <a:chOff x="9167261" y="3475651"/>
            <a:chExt cx="1734183" cy="1380521"/>
          </a:xfrm>
        </p:grpSpPr>
        <p:sp>
          <p:nvSpPr>
            <p:cNvPr id="94" name="Freeform: Shape 93">
              <a:extLst>
                <a:ext uri="{FF2B5EF4-FFF2-40B4-BE49-F238E27FC236}">
                  <a16:creationId xmlns:a16="http://schemas.microsoft.com/office/drawing/2014/main" id="{D7150E9D-DF79-45CE-A609-BD5CE035BB35}"/>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5" name="Freeform: Shape 94">
              <a:extLst>
                <a:ext uri="{FF2B5EF4-FFF2-40B4-BE49-F238E27FC236}">
                  <a16:creationId xmlns:a16="http://schemas.microsoft.com/office/drawing/2014/main" id="{44AD6995-D7E9-41A0-AC92-F88E29A4D19C}"/>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6" name="Freeform: Shape 95">
              <a:extLst>
                <a:ext uri="{FF2B5EF4-FFF2-40B4-BE49-F238E27FC236}">
                  <a16:creationId xmlns:a16="http://schemas.microsoft.com/office/drawing/2014/main" id="{6E941C6F-5643-4BC8-9B9E-6B51EE7FA646}"/>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7" name="Freeform: Shape 96">
              <a:extLst>
                <a:ext uri="{FF2B5EF4-FFF2-40B4-BE49-F238E27FC236}">
                  <a16:creationId xmlns:a16="http://schemas.microsoft.com/office/drawing/2014/main" id="{568BFA23-4DB3-45CF-A730-A0F91DE4902B}"/>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8" name="Freeform: Shape 97">
              <a:extLst>
                <a:ext uri="{FF2B5EF4-FFF2-40B4-BE49-F238E27FC236}">
                  <a16:creationId xmlns:a16="http://schemas.microsoft.com/office/drawing/2014/main" id="{2CFF75EE-30F1-4BA2-A495-2FF639EAA5E1}"/>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9" name="Freeform: Shape 98">
              <a:extLst>
                <a:ext uri="{FF2B5EF4-FFF2-40B4-BE49-F238E27FC236}">
                  <a16:creationId xmlns:a16="http://schemas.microsoft.com/office/drawing/2014/main" id="{85C4F285-99B6-4544-917E-382A558B3FA8}"/>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0" name="Freeform: Shape 99">
              <a:extLst>
                <a:ext uri="{FF2B5EF4-FFF2-40B4-BE49-F238E27FC236}">
                  <a16:creationId xmlns:a16="http://schemas.microsoft.com/office/drawing/2014/main" id="{59EA8A71-921E-4592-ACF4-75E72E1FF52E}"/>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1" name="Freeform: Shape 100">
              <a:extLst>
                <a:ext uri="{FF2B5EF4-FFF2-40B4-BE49-F238E27FC236}">
                  <a16:creationId xmlns:a16="http://schemas.microsoft.com/office/drawing/2014/main" id="{EF5E80ED-BB26-417B-9774-D119A0D8D0B1}"/>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2" name="Freeform: Shape 101">
              <a:extLst>
                <a:ext uri="{FF2B5EF4-FFF2-40B4-BE49-F238E27FC236}">
                  <a16:creationId xmlns:a16="http://schemas.microsoft.com/office/drawing/2014/main" id="{7F1D21ED-6E95-4570-944F-8EABF74BEEEE}"/>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3" name="Freeform: Shape 102">
              <a:extLst>
                <a:ext uri="{FF2B5EF4-FFF2-40B4-BE49-F238E27FC236}">
                  <a16:creationId xmlns:a16="http://schemas.microsoft.com/office/drawing/2014/main" id="{982BD992-15BF-4B90-9F6A-FBBDD4266D32}"/>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4" name="Freeform: Shape 103">
              <a:extLst>
                <a:ext uri="{FF2B5EF4-FFF2-40B4-BE49-F238E27FC236}">
                  <a16:creationId xmlns:a16="http://schemas.microsoft.com/office/drawing/2014/main" id="{9FD3495E-061D-48D7-A8ED-B0B3E0C90DAA}"/>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5" name="Freeform: Shape 104">
              <a:extLst>
                <a:ext uri="{FF2B5EF4-FFF2-40B4-BE49-F238E27FC236}">
                  <a16:creationId xmlns:a16="http://schemas.microsoft.com/office/drawing/2014/main" id="{6756C804-AA5A-4E99-B89B-A4E06B22D3D9}"/>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6" name="Freeform: Shape 105">
              <a:extLst>
                <a:ext uri="{FF2B5EF4-FFF2-40B4-BE49-F238E27FC236}">
                  <a16:creationId xmlns:a16="http://schemas.microsoft.com/office/drawing/2014/main" id="{9EB7525D-81F0-4A62-9220-9EE91CE546FD}"/>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7" name="Freeform: Shape 106">
              <a:extLst>
                <a:ext uri="{FF2B5EF4-FFF2-40B4-BE49-F238E27FC236}">
                  <a16:creationId xmlns:a16="http://schemas.microsoft.com/office/drawing/2014/main" id="{AA1E8B70-F6CE-4CA6-896B-18C217FE17E8}"/>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8" name="Freeform: Shape 107">
              <a:extLst>
                <a:ext uri="{FF2B5EF4-FFF2-40B4-BE49-F238E27FC236}">
                  <a16:creationId xmlns:a16="http://schemas.microsoft.com/office/drawing/2014/main" id="{14BA0F80-914D-4DA6-A244-D0F9DD4BCB1F}"/>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9" name="Freeform: Shape 108">
              <a:extLst>
                <a:ext uri="{FF2B5EF4-FFF2-40B4-BE49-F238E27FC236}">
                  <a16:creationId xmlns:a16="http://schemas.microsoft.com/office/drawing/2014/main" id="{745C77CA-D2DB-49D9-86E1-95B0B5BAF4E0}"/>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0" name="Freeform: Shape 109">
              <a:extLst>
                <a:ext uri="{FF2B5EF4-FFF2-40B4-BE49-F238E27FC236}">
                  <a16:creationId xmlns:a16="http://schemas.microsoft.com/office/drawing/2014/main" id="{81B74302-069F-438B-A4B6-183980C549AA}"/>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1" name="Freeform: Shape 110">
              <a:extLst>
                <a:ext uri="{FF2B5EF4-FFF2-40B4-BE49-F238E27FC236}">
                  <a16:creationId xmlns:a16="http://schemas.microsoft.com/office/drawing/2014/main" id="{CEF07532-9B69-4F63-B2F1-DD623EE22710}"/>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2" name="Freeform: Shape 111">
              <a:extLst>
                <a:ext uri="{FF2B5EF4-FFF2-40B4-BE49-F238E27FC236}">
                  <a16:creationId xmlns:a16="http://schemas.microsoft.com/office/drawing/2014/main" id="{1A19C230-E8F0-41DD-A58D-40DE6094D70D}"/>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39" name="Graphic 138">
            <a:extLst>
              <a:ext uri="{FF2B5EF4-FFF2-40B4-BE49-F238E27FC236}">
                <a16:creationId xmlns:a16="http://schemas.microsoft.com/office/drawing/2014/main" id="{D9426C2D-08C4-461C-B4CE-A005BBCBED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24287" y="2542099"/>
            <a:ext cx="1433328" cy="961600"/>
          </a:xfrm>
          <a:prstGeom prst="rect">
            <a:avLst/>
          </a:prstGeom>
        </p:spPr>
      </p:pic>
      <p:grpSp>
        <p:nvGrpSpPr>
          <p:cNvPr id="140" name="Graphic 243">
            <a:extLst>
              <a:ext uri="{FF2B5EF4-FFF2-40B4-BE49-F238E27FC236}">
                <a16:creationId xmlns:a16="http://schemas.microsoft.com/office/drawing/2014/main" id="{7BDF3D80-AC3E-4B02-9E67-E51808F94685}"/>
              </a:ext>
            </a:extLst>
          </p:cNvPr>
          <p:cNvGrpSpPr/>
          <p:nvPr/>
        </p:nvGrpSpPr>
        <p:grpSpPr>
          <a:xfrm flipH="1">
            <a:off x="355560" y="5449273"/>
            <a:ext cx="1630724" cy="1255169"/>
            <a:chOff x="7982733" y="5589867"/>
            <a:chExt cx="1630724" cy="1255169"/>
          </a:xfrm>
        </p:grpSpPr>
        <p:sp>
          <p:nvSpPr>
            <p:cNvPr id="141" name="Freeform: Shape 140">
              <a:extLst>
                <a:ext uri="{FF2B5EF4-FFF2-40B4-BE49-F238E27FC236}">
                  <a16:creationId xmlns:a16="http://schemas.microsoft.com/office/drawing/2014/main" id="{6028789C-DC36-492C-8451-03C0E1275DC9}"/>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2" name="Freeform: Shape 141">
              <a:extLst>
                <a:ext uri="{FF2B5EF4-FFF2-40B4-BE49-F238E27FC236}">
                  <a16:creationId xmlns:a16="http://schemas.microsoft.com/office/drawing/2014/main" id="{B7E6FEF5-651A-49FF-8CC2-FFC8A6C0B3D2}"/>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3" name="Freeform: Shape 142">
              <a:extLst>
                <a:ext uri="{FF2B5EF4-FFF2-40B4-BE49-F238E27FC236}">
                  <a16:creationId xmlns:a16="http://schemas.microsoft.com/office/drawing/2014/main" id="{4320D53C-566D-47CE-AFC2-948D58E91E90}"/>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4" name="Freeform: Shape 143">
              <a:extLst>
                <a:ext uri="{FF2B5EF4-FFF2-40B4-BE49-F238E27FC236}">
                  <a16:creationId xmlns:a16="http://schemas.microsoft.com/office/drawing/2014/main" id="{581D1EC4-8332-43D4-8FA9-FED0B8130EA4}"/>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5" name="Freeform: Shape 144">
              <a:extLst>
                <a:ext uri="{FF2B5EF4-FFF2-40B4-BE49-F238E27FC236}">
                  <a16:creationId xmlns:a16="http://schemas.microsoft.com/office/drawing/2014/main" id="{7F7A3021-AC94-4378-9EF3-F7F7652BCC55}"/>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48" name="Graphic 147">
            <a:extLst>
              <a:ext uri="{FF2B5EF4-FFF2-40B4-BE49-F238E27FC236}">
                <a16:creationId xmlns:a16="http://schemas.microsoft.com/office/drawing/2014/main" id="{A13F9806-5E01-4D31-99CE-634A01FFFC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45958" y="717127"/>
            <a:ext cx="1460633" cy="684352"/>
          </a:xfrm>
          <a:prstGeom prst="rect">
            <a:avLst/>
          </a:prstGeom>
        </p:spPr>
      </p:pic>
      <p:pic>
        <p:nvPicPr>
          <p:cNvPr id="150" name="Graphic 149">
            <a:extLst>
              <a:ext uri="{FF2B5EF4-FFF2-40B4-BE49-F238E27FC236}">
                <a16:creationId xmlns:a16="http://schemas.microsoft.com/office/drawing/2014/main" id="{C8FEB1EA-94CD-44BB-9380-9A56DEFD2B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7413" y="5463713"/>
            <a:ext cx="2444487" cy="1145318"/>
          </a:xfrm>
          <a:prstGeom prst="rect">
            <a:avLst/>
          </a:prstGeom>
        </p:spPr>
      </p:pic>
      <p:pic>
        <p:nvPicPr>
          <p:cNvPr id="152" name="Graphic 151">
            <a:extLst>
              <a:ext uri="{FF2B5EF4-FFF2-40B4-BE49-F238E27FC236}">
                <a16:creationId xmlns:a16="http://schemas.microsoft.com/office/drawing/2014/main" id="{1FF44AEB-FC35-4ACB-B187-BDA1B909BC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54392" y="1864201"/>
            <a:ext cx="1090936" cy="511137"/>
          </a:xfrm>
          <a:prstGeom prst="rect">
            <a:avLst/>
          </a:prstGeom>
        </p:spPr>
      </p:pic>
      <p:pic>
        <p:nvPicPr>
          <p:cNvPr id="154" name="Graphic 153">
            <a:extLst>
              <a:ext uri="{FF2B5EF4-FFF2-40B4-BE49-F238E27FC236}">
                <a16:creationId xmlns:a16="http://schemas.microsoft.com/office/drawing/2014/main" id="{4E125F4B-7A9D-4C42-B965-30BF58A305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19354" y="313264"/>
            <a:ext cx="1460633" cy="684352"/>
          </a:xfrm>
          <a:prstGeom prst="rect">
            <a:avLst/>
          </a:prstGeom>
        </p:spPr>
      </p:pic>
      <p:pic>
        <p:nvPicPr>
          <p:cNvPr id="156" name="Graphic 155">
            <a:extLst>
              <a:ext uri="{FF2B5EF4-FFF2-40B4-BE49-F238E27FC236}">
                <a16:creationId xmlns:a16="http://schemas.microsoft.com/office/drawing/2014/main" id="{7967F9D1-D364-43AC-B561-F29775D4C7A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3348" y="817618"/>
            <a:ext cx="2444487" cy="1145318"/>
          </a:xfrm>
          <a:prstGeom prst="rect">
            <a:avLst/>
          </a:prstGeom>
        </p:spPr>
      </p:pic>
      <p:pic>
        <p:nvPicPr>
          <p:cNvPr id="158" name="Graphic 157">
            <a:extLst>
              <a:ext uri="{FF2B5EF4-FFF2-40B4-BE49-F238E27FC236}">
                <a16:creationId xmlns:a16="http://schemas.microsoft.com/office/drawing/2014/main" id="{91C03452-DE87-41E8-8D3C-117CDB3F39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35202" y="4449321"/>
            <a:ext cx="1090936" cy="511137"/>
          </a:xfrm>
          <a:prstGeom prst="rect">
            <a:avLst/>
          </a:prstGeom>
        </p:spPr>
      </p:pic>
      <p:sp>
        <p:nvSpPr>
          <p:cNvPr id="114" name="Rectangles 77828">
            <a:extLst>
              <a:ext uri="{FF2B5EF4-FFF2-40B4-BE49-F238E27FC236}">
                <a16:creationId xmlns:a16="http://schemas.microsoft.com/office/drawing/2014/main" id="{3D737733-7F78-45C6-9A09-9CE878241082}"/>
              </a:ext>
            </a:extLst>
          </p:cNvPr>
          <p:cNvSpPr/>
          <p:nvPr/>
        </p:nvSpPr>
        <p:spPr>
          <a:xfrm>
            <a:off x="1123950" y="1288143"/>
            <a:ext cx="9744075" cy="2123658"/>
          </a:xfrm>
          <a:custGeom>
            <a:avLst/>
            <a:gdLst>
              <a:gd name="connsiteX0" fmla="*/ 0 w 9744075"/>
              <a:gd name="connsiteY0" fmla="*/ 0 h 2123658"/>
              <a:gd name="connsiteX1" fmla="*/ 475740 w 9744075"/>
              <a:gd name="connsiteY1" fmla="*/ 0 h 2123658"/>
              <a:gd name="connsiteX2" fmla="*/ 1146362 w 9744075"/>
              <a:gd name="connsiteY2" fmla="*/ 0 h 2123658"/>
              <a:gd name="connsiteX3" fmla="*/ 1427220 w 9744075"/>
              <a:gd name="connsiteY3" fmla="*/ 0 h 2123658"/>
              <a:gd name="connsiteX4" fmla="*/ 1708079 w 9744075"/>
              <a:gd name="connsiteY4" fmla="*/ 0 h 2123658"/>
              <a:gd name="connsiteX5" fmla="*/ 1988938 w 9744075"/>
              <a:gd name="connsiteY5" fmla="*/ 0 h 2123658"/>
              <a:gd name="connsiteX6" fmla="*/ 2464678 w 9744075"/>
              <a:gd name="connsiteY6" fmla="*/ 0 h 2123658"/>
              <a:gd name="connsiteX7" fmla="*/ 3232740 w 9744075"/>
              <a:gd name="connsiteY7" fmla="*/ 0 h 2123658"/>
              <a:gd name="connsiteX8" fmla="*/ 3903362 w 9744075"/>
              <a:gd name="connsiteY8" fmla="*/ 0 h 2123658"/>
              <a:gd name="connsiteX9" fmla="*/ 4184220 w 9744075"/>
              <a:gd name="connsiteY9" fmla="*/ 0 h 2123658"/>
              <a:gd name="connsiteX10" fmla="*/ 4757401 w 9744075"/>
              <a:gd name="connsiteY10" fmla="*/ 0 h 2123658"/>
              <a:gd name="connsiteX11" fmla="*/ 5038260 w 9744075"/>
              <a:gd name="connsiteY11" fmla="*/ 0 h 2123658"/>
              <a:gd name="connsiteX12" fmla="*/ 5708882 w 9744075"/>
              <a:gd name="connsiteY12" fmla="*/ 0 h 2123658"/>
              <a:gd name="connsiteX13" fmla="*/ 6282062 w 9744075"/>
              <a:gd name="connsiteY13" fmla="*/ 0 h 2123658"/>
              <a:gd name="connsiteX14" fmla="*/ 6660362 w 9744075"/>
              <a:gd name="connsiteY14" fmla="*/ 0 h 2123658"/>
              <a:gd name="connsiteX15" fmla="*/ 7136102 w 9744075"/>
              <a:gd name="connsiteY15" fmla="*/ 0 h 2123658"/>
              <a:gd name="connsiteX16" fmla="*/ 7611842 w 9744075"/>
              <a:gd name="connsiteY16" fmla="*/ 0 h 2123658"/>
              <a:gd name="connsiteX17" fmla="*/ 7990142 w 9744075"/>
              <a:gd name="connsiteY17" fmla="*/ 0 h 2123658"/>
              <a:gd name="connsiteX18" fmla="*/ 8660763 w 9744075"/>
              <a:gd name="connsiteY18" fmla="*/ 0 h 2123658"/>
              <a:gd name="connsiteX19" fmla="*/ 9744075 w 9744075"/>
              <a:gd name="connsiteY19" fmla="*/ 0 h 2123658"/>
              <a:gd name="connsiteX20" fmla="*/ 9744075 w 9744075"/>
              <a:gd name="connsiteY20" fmla="*/ 509678 h 2123658"/>
              <a:gd name="connsiteX21" fmla="*/ 9744075 w 9744075"/>
              <a:gd name="connsiteY21" fmla="*/ 1040592 h 2123658"/>
              <a:gd name="connsiteX22" fmla="*/ 9744075 w 9744075"/>
              <a:gd name="connsiteY22" fmla="*/ 1507797 h 2123658"/>
              <a:gd name="connsiteX23" fmla="*/ 9744075 w 9744075"/>
              <a:gd name="connsiteY23" fmla="*/ 2123658 h 2123658"/>
              <a:gd name="connsiteX24" fmla="*/ 9365776 w 9744075"/>
              <a:gd name="connsiteY24" fmla="*/ 2123658 h 2123658"/>
              <a:gd name="connsiteX25" fmla="*/ 8792595 w 9744075"/>
              <a:gd name="connsiteY25" fmla="*/ 2123658 h 2123658"/>
              <a:gd name="connsiteX26" fmla="*/ 8219414 w 9744075"/>
              <a:gd name="connsiteY26" fmla="*/ 2123658 h 2123658"/>
              <a:gd name="connsiteX27" fmla="*/ 7743674 w 9744075"/>
              <a:gd name="connsiteY27" fmla="*/ 2123658 h 2123658"/>
              <a:gd name="connsiteX28" fmla="*/ 7073052 w 9744075"/>
              <a:gd name="connsiteY28" fmla="*/ 2123658 h 2123658"/>
              <a:gd name="connsiteX29" fmla="*/ 6597312 w 9744075"/>
              <a:gd name="connsiteY29" fmla="*/ 2123658 h 2123658"/>
              <a:gd name="connsiteX30" fmla="*/ 6121572 w 9744075"/>
              <a:gd name="connsiteY30" fmla="*/ 2123658 h 2123658"/>
              <a:gd name="connsiteX31" fmla="*/ 5840713 w 9744075"/>
              <a:gd name="connsiteY31" fmla="*/ 2123658 h 2123658"/>
              <a:gd name="connsiteX32" fmla="*/ 5267532 w 9744075"/>
              <a:gd name="connsiteY32" fmla="*/ 2123658 h 2123658"/>
              <a:gd name="connsiteX33" fmla="*/ 4499470 w 9744075"/>
              <a:gd name="connsiteY33" fmla="*/ 2123658 h 2123658"/>
              <a:gd name="connsiteX34" fmla="*/ 3828848 w 9744075"/>
              <a:gd name="connsiteY34" fmla="*/ 2123658 h 2123658"/>
              <a:gd name="connsiteX35" fmla="*/ 3450549 w 9744075"/>
              <a:gd name="connsiteY35" fmla="*/ 2123658 h 2123658"/>
              <a:gd name="connsiteX36" fmla="*/ 2974809 w 9744075"/>
              <a:gd name="connsiteY36" fmla="*/ 2123658 h 2123658"/>
              <a:gd name="connsiteX37" fmla="*/ 2206746 w 9744075"/>
              <a:gd name="connsiteY37" fmla="*/ 2123658 h 2123658"/>
              <a:gd name="connsiteX38" fmla="*/ 1536125 w 9744075"/>
              <a:gd name="connsiteY38" fmla="*/ 2123658 h 2123658"/>
              <a:gd name="connsiteX39" fmla="*/ 962944 w 9744075"/>
              <a:gd name="connsiteY39" fmla="*/ 2123658 h 2123658"/>
              <a:gd name="connsiteX40" fmla="*/ 0 w 9744075"/>
              <a:gd name="connsiteY40" fmla="*/ 2123658 h 2123658"/>
              <a:gd name="connsiteX41" fmla="*/ 0 w 9744075"/>
              <a:gd name="connsiteY41" fmla="*/ 1571507 h 2123658"/>
              <a:gd name="connsiteX42" fmla="*/ 0 w 9744075"/>
              <a:gd name="connsiteY42" fmla="*/ 1040592 h 2123658"/>
              <a:gd name="connsiteX43" fmla="*/ 0 w 9744075"/>
              <a:gd name="connsiteY43" fmla="*/ 573388 h 2123658"/>
              <a:gd name="connsiteX44" fmla="*/ 0 w 9744075"/>
              <a:gd name="connsiteY44" fmla="*/ 0 h 212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744075" h="2123658" fill="none" extrusionOk="0">
                <a:moveTo>
                  <a:pt x="0" y="0"/>
                </a:moveTo>
                <a:cubicBezTo>
                  <a:pt x="152251" y="-50489"/>
                  <a:pt x="300472" y="27237"/>
                  <a:pt x="475740" y="0"/>
                </a:cubicBezTo>
                <a:cubicBezTo>
                  <a:pt x="651008" y="-27237"/>
                  <a:pt x="967862" y="47866"/>
                  <a:pt x="1146362" y="0"/>
                </a:cubicBezTo>
                <a:cubicBezTo>
                  <a:pt x="1324862" y="-47866"/>
                  <a:pt x="1319757" y="29263"/>
                  <a:pt x="1427220" y="0"/>
                </a:cubicBezTo>
                <a:cubicBezTo>
                  <a:pt x="1534683" y="-29263"/>
                  <a:pt x="1610349" y="8017"/>
                  <a:pt x="1708079" y="0"/>
                </a:cubicBezTo>
                <a:cubicBezTo>
                  <a:pt x="1805809" y="-8017"/>
                  <a:pt x="1861800" y="20082"/>
                  <a:pt x="1988938" y="0"/>
                </a:cubicBezTo>
                <a:cubicBezTo>
                  <a:pt x="2116076" y="-20082"/>
                  <a:pt x="2300882" y="41025"/>
                  <a:pt x="2464678" y="0"/>
                </a:cubicBezTo>
                <a:cubicBezTo>
                  <a:pt x="2628474" y="-41025"/>
                  <a:pt x="3007004" y="28083"/>
                  <a:pt x="3232740" y="0"/>
                </a:cubicBezTo>
                <a:cubicBezTo>
                  <a:pt x="3458476" y="-28083"/>
                  <a:pt x="3569967" y="74355"/>
                  <a:pt x="3903362" y="0"/>
                </a:cubicBezTo>
                <a:cubicBezTo>
                  <a:pt x="4236757" y="-74355"/>
                  <a:pt x="4100017" y="935"/>
                  <a:pt x="4184220" y="0"/>
                </a:cubicBezTo>
                <a:cubicBezTo>
                  <a:pt x="4268423" y="-935"/>
                  <a:pt x="4473629" y="49070"/>
                  <a:pt x="4757401" y="0"/>
                </a:cubicBezTo>
                <a:cubicBezTo>
                  <a:pt x="5041173" y="-49070"/>
                  <a:pt x="4912227" y="12407"/>
                  <a:pt x="5038260" y="0"/>
                </a:cubicBezTo>
                <a:cubicBezTo>
                  <a:pt x="5164293" y="-12407"/>
                  <a:pt x="5518413" y="44226"/>
                  <a:pt x="5708882" y="0"/>
                </a:cubicBezTo>
                <a:cubicBezTo>
                  <a:pt x="5899351" y="-44226"/>
                  <a:pt x="6161478" y="39532"/>
                  <a:pt x="6282062" y="0"/>
                </a:cubicBezTo>
                <a:cubicBezTo>
                  <a:pt x="6402646" y="-39532"/>
                  <a:pt x="6521884" y="18615"/>
                  <a:pt x="6660362" y="0"/>
                </a:cubicBezTo>
                <a:cubicBezTo>
                  <a:pt x="6798840" y="-18615"/>
                  <a:pt x="6963680" y="14656"/>
                  <a:pt x="7136102" y="0"/>
                </a:cubicBezTo>
                <a:cubicBezTo>
                  <a:pt x="7308524" y="-14656"/>
                  <a:pt x="7384401" y="31264"/>
                  <a:pt x="7611842" y="0"/>
                </a:cubicBezTo>
                <a:cubicBezTo>
                  <a:pt x="7839283" y="-31264"/>
                  <a:pt x="7883178" y="31819"/>
                  <a:pt x="7990142" y="0"/>
                </a:cubicBezTo>
                <a:cubicBezTo>
                  <a:pt x="8097106" y="-31819"/>
                  <a:pt x="8327837" y="40324"/>
                  <a:pt x="8660763" y="0"/>
                </a:cubicBezTo>
                <a:cubicBezTo>
                  <a:pt x="8993689" y="-40324"/>
                  <a:pt x="9475913" y="16173"/>
                  <a:pt x="9744075" y="0"/>
                </a:cubicBezTo>
                <a:cubicBezTo>
                  <a:pt x="9767957" y="182124"/>
                  <a:pt x="9737793" y="374858"/>
                  <a:pt x="9744075" y="509678"/>
                </a:cubicBezTo>
                <a:cubicBezTo>
                  <a:pt x="9750357" y="644498"/>
                  <a:pt x="9740966" y="888212"/>
                  <a:pt x="9744075" y="1040592"/>
                </a:cubicBezTo>
                <a:cubicBezTo>
                  <a:pt x="9747184" y="1192972"/>
                  <a:pt x="9697022" y="1358058"/>
                  <a:pt x="9744075" y="1507797"/>
                </a:cubicBezTo>
                <a:cubicBezTo>
                  <a:pt x="9791128" y="1657537"/>
                  <a:pt x="9703404" y="1940427"/>
                  <a:pt x="9744075" y="2123658"/>
                </a:cubicBezTo>
                <a:cubicBezTo>
                  <a:pt x="9578603" y="2149910"/>
                  <a:pt x="9465147" y="2101713"/>
                  <a:pt x="9365776" y="2123658"/>
                </a:cubicBezTo>
                <a:cubicBezTo>
                  <a:pt x="9266405" y="2145603"/>
                  <a:pt x="8920716" y="2109469"/>
                  <a:pt x="8792595" y="2123658"/>
                </a:cubicBezTo>
                <a:cubicBezTo>
                  <a:pt x="8664474" y="2137847"/>
                  <a:pt x="8400077" y="2110903"/>
                  <a:pt x="8219414" y="2123658"/>
                </a:cubicBezTo>
                <a:cubicBezTo>
                  <a:pt x="8038751" y="2136413"/>
                  <a:pt x="7958510" y="2083910"/>
                  <a:pt x="7743674" y="2123658"/>
                </a:cubicBezTo>
                <a:cubicBezTo>
                  <a:pt x="7528838" y="2163406"/>
                  <a:pt x="7299770" y="2049333"/>
                  <a:pt x="7073052" y="2123658"/>
                </a:cubicBezTo>
                <a:cubicBezTo>
                  <a:pt x="6846334" y="2197983"/>
                  <a:pt x="6815613" y="2114032"/>
                  <a:pt x="6597312" y="2123658"/>
                </a:cubicBezTo>
                <a:cubicBezTo>
                  <a:pt x="6379011" y="2133284"/>
                  <a:pt x="6318233" y="2082416"/>
                  <a:pt x="6121572" y="2123658"/>
                </a:cubicBezTo>
                <a:cubicBezTo>
                  <a:pt x="5924911" y="2164900"/>
                  <a:pt x="5954769" y="2101833"/>
                  <a:pt x="5840713" y="2123658"/>
                </a:cubicBezTo>
                <a:cubicBezTo>
                  <a:pt x="5726657" y="2145483"/>
                  <a:pt x="5402380" y="2122562"/>
                  <a:pt x="5267532" y="2123658"/>
                </a:cubicBezTo>
                <a:cubicBezTo>
                  <a:pt x="5132684" y="2124754"/>
                  <a:pt x="4731327" y="2084813"/>
                  <a:pt x="4499470" y="2123658"/>
                </a:cubicBezTo>
                <a:cubicBezTo>
                  <a:pt x="4267613" y="2162503"/>
                  <a:pt x="4014559" y="2065124"/>
                  <a:pt x="3828848" y="2123658"/>
                </a:cubicBezTo>
                <a:cubicBezTo>
                  <a:pt x="3643137" y="2182192"/>
                  <a:pt x="3594003" y="2112013"/>
                  <a:pt x="3450549" y="2123658"/>
                </a:cubicBezTo>
                <a:cubicBezTo>
                  <a:pt x="3307095" y="2135303"/>
                  <a:pt x="3074981" y="2099223"/>
                  <a:pt x="2974809" y="2123658"/>
                </a:cubicBezTo>
                <a:cubicBezTo>
                  <a:pt x="2874637" y="2148093"/>
                  <a:pt x="2495567" y="2093211"/>
                  <a:pt x="2206746" y="2123658"/>
                </a:cubicBezTo>
                <a:cubicBezTo>
                  <a:pt x="1917925" y="2154105"/>
                  <a:pt x="1689459" y="2096023"/>
                  <a:pt x="1536125" y="2123658"/>
                </a:cubicBezTo>
                <a:cubicBezTo>
                  <a:pt x="1382791" y="2151293"/>
                  <a:pt x="1245266" y="2066525"/>
                  <a:pt x="962944" y="2123658"/>
                </a:cubicBezTo>
                <a:cubicBezTo>
                  <a:pt x="680622" y="2180791"/>
                  <a:pt x="325541" y="2122051"/>
                  <a:pt x="0" y="2123658"/>
                </a:cubicBezTo>
                <a:cubicBezTo>
                  <a:pt x="-12980" y="1987745"/>
                  <a:pt x="57411" y="1744197"/>
                  <a:pt x="0" y="1571507"/>
                </a:cubicBezTo>
                <a:cubicBezTo>
                  <a:pt x="-57411" y="1398817"/>
                  <a:pt x="31423" y="1226429"/>
                  <a:pt x="0" y="1040592"/>
                </a:cubicBezTo>
                <a:cubicBezTo>
                  <a:pt x="-31423" y="854756"/>
                  <a:pt x="9621" y="680007"/>
                  <a:pt x="0" y="573388"/>
                </a:cubicBezTo>
                <a:cubicBezTo>
                  <a:pt x="-9621" y="466769"/>
                  <a:pt x="58201" y="273266"/>
                  <a:pt x="0" y="0"/>
                </a:cubicBezTo>
                <a:close/>
              </a:path>
              <a:path w="9744075" h="2123658" stroke="0" extrusionOk="0">
                <a:moveTo>
                  <a:pt x="0" y="0"/>
                </a:moveTo>
                <a:cubicBezTo>
                  <a:pt x="187991" y="-50176"/>
                  <a:pt x="263162" y="6352"/>
                  <a:pt x="475740" y="0"/>
                </a:cubicBezTo>
                <a:cubicBezTo>
                  <a:pt x="688318" y="-6352"/>
                  <a:pt x="754978" y="13014"/>
                  <a:pt x="854040" y="0"/>
                </a:cubicBezTo>
                <a:cubicBezTo>
                  <a:pt x="953102" y="-13014"/>
                  <a:pt x="1141866" y="20055"/>
                  <a:pt x="1232339" y="0"/>
                </a:cubicBezTo>
                <a:cubicBezTo>
                  <a:pt x="1322812" y="-20055"/>
                  <a:pt x="1507283" y="37240"/>
                  <a:pt x="1610638" y="0"/>
                </a:cubicBezTo>
                <a:cubicBezTo>
                  <a:pt x="1713993" y="-37240"/>
                  <a:pt x="1775533" y="28901"/>
                  <a:pt x="1891497" y="0"/>
                </a:cubicBezTo>
                <a:cubicBezTo>
                  <a:pt x="2007461" y="-28901"/>
                  <a:pt x="2245742" y="46723"/>
                  <a:pt x="2464678" y="0"/>
                </a:cubicBezTo>
                <a:cubicBezTo>
                  <a:pt x="2683614" y="-46723"/>
                  <a:pt x="2876811" y="28334"/>
                  <a:pt x="3135299" y="0"/>
                </a:cubicBezTo>
                <a:cubicBezTo>
                  <a:pt x="3393787" y="-28334"/>
                  <a:pt x="3498510" y="14561"/>
                  <a:pt x="3708480" y="0"/>
                </a:cubicBezTo>
                <a:cubicBezTo>
                  <a:pt x="3918450" y="-14561"/>
                  <a:pt x="4055191" y="63999"/>
                  <a:pt x="4379102" y="0"/>
                </a:cubicBezTo>
                <a:cubicBezTo>
                  <a:pt x="4703013" y="-63999"/>
                  <a:pt x="4695395" y="28873"/>
                  <a:pt x="4952283" y="0"/>
                </a:cubicBezTo>
                <a:cubicBezTo>
                  <a:pt x="5209171" y="-28873"/>
                  <a:pt x="5559422" y="71316"/>
                  <a:pt x="5720345" y="0"/>
                </a:cubicBezTo>
                <a:cubicBezTo>
                  <a:pt x="5881268" y="-71316"/>
                  <a:pt x="6288088" y="45397"/>
                  <a:pt x="6488408" y="0"/>
                </a:cubicBezTo>
                <a:cubicBezTo>
                  <a:pt x="6688728" y="-45397"/>
                  <a:pt x="7051750" y="75901"/>
                  <a:pt x="7256470" y="0"/>
                </a:cubicBezTo>
                <a:cubicBezTo>
                  <a:pt x="7461190" y="-75901"/>
                  <a:pt x="7732578" y="78871"/>
                  <a:pt x="7927092" y="0"/>
                </a:cubicBezTo>
                <a:cubicBezTo>
                  <a:pt x="8121606" y="-78871"/>
                  <a:pt x="8299097" y="51375"/>
                  <a:pt x="8500272" y="0"/>
                </a:cubicBezTo>
                <a:cubicBezTo>
                  <a:pt x="8701447" y="-51375"/>
                  <a:pt x="8830449" y="30513"/>
                  <a:pt x="8976013" y="0"/>
                </a:cubicBezTo>
                <a:cubicBezTo>
                  <a:pt x="9121577" y="-30513"/>
                  <a:pt x="9418273" y="35936"/>
                  <a:pt x="9744075" y="0"/>
                </a:cubicBezTo>
                <a:cubicBezTo>
                  <a:pt x="9791487" y="224421"/>
                  <a:pt x="9724630" y="316109"/>
                  <a:pt x="9744075" y="488441"/>
                </a:cubicBezTo>
                <a:cubicBezTo>
                  <a:pt x="9763520" y="660773"/>
                  <a:pt x="9711699" y="758070"/>
                  <a:pt x="9744075" y="955646"/>
                </a:cubicBezTo>
                <a:cubicBezTo>
                  <a:pt x="9776451" y="1153222"/>
                  <a:pt x="9704851" y="1318736"/>
                  <a:pt x="9744075" y="1486561"/>
                </a:cubicBezTo>
                <a:cubicBezTo>
                  <a:pt x="9783299" y="1654387"/>
                  <a:pt x="9698765" y="1837015"/>
                  <a:pt x="9744075" y="2123658"/>
                </a:cubicBezTo>
                <a:cubicBezTo>
                  <a:pt x="9513351" y="2181961"/>
                  <a:pt x="9308762" y="2117824"/>
                  <a:pt x="9170894" y="2123658"/>
                </a:cubicBezTo>
                <a:cubicBezTo>
                  <a:pt x="9033026" y="2129492"/>
                  <a:pt x="8761502" y="2077073"/>
                  <a:pt x="8402832" y="2123658"/>
                </a:cubicBezTo>
                <a:cubicBezTo>
                  <a:pt x="8044162" y="2170243"/>
                  <a:pt x="8085602" y="2119928"/>
                  <a:pt x="7927092" y="2123658"/>
                </a:cubicBezTo>
                <a:cubicBezTo>
                  <a:pt x="7768582" y="2127388"/>
                  <a:pt x="7594579" y="2071318"/>
                  <a:pt x="7451351" y="2123658"/>
                </a:cubicBezTo>
                <a:cubicBezTo>
                  <a:pt x="7308123" y="2175998"/>
                  <a:pt x="6988995" y="2104012"/>
                  <a:pt x="6780730" y="2123658"/>
                </a:cubicBezTo>
                <a:cubicBezTo>
                  <a:pt x="6572465" y="2143304"/>
                  <a:pt x="6359610" y="2065224"/>
                  <a:pt x="6012667" y="2123658"/>
                </a:cubicBezTo>
                <a:cubicBezTo>
                  <a:pt x="5665724" y="2182092"/>
                  <a:pt x="5459193" y="2099936"/>
                  <a:pt x="5244605" y="2123658"/>
                </a:cubicBezTo>
                <a:cubicBezTo>
                  <a:pt x="5030017" y="2147380"/>
                  <a:pt x="4952050" y="2119650"/>
                  <a:pt x="4768865" y="2123658"/>
                </a:cubicBezTo>
                <a:cubicBezTo>
                  <a:pt x="4585680" y="2127666"/>
                  <a:pt x="4442183" y="2094436"/>
                  <a:pt x="4195684" y="2123658"/>
                </a:cubicBezTo>
                <a:cubicBezTo>
                  <a:pt x="3949185" y="2152880"/>
                  <a:pt x="4006071" y="2090136"/>
                  <a:pt x="3914825" y="2123658"/>
                </a:cubicBezTo>
                <a:cubicBezTo>
                  <a:pt x="3823579" y="2157180"/>
                  <a:pt x="3663778" y="2086110"/>
                  <a:pt x="3536526" y="2123658"/>
                </a:cubicBezTo>
                <a:cubicBezTo>
                  <a:pt x="3409274" y="2161206"/>
                  <a:pt x="3177945" y="2068929"/>
                  <a:pt x="2865904" y="2123658"/>
                </a:cubicBezTo>
                <a:cubicBezTo>
                  <a:pt x="2553863" y="2178387"/>
                  <a:pt x="2557014" y="2117283"/>
                  <a:pt x="2390164" y="2123658"/>
                </a:cubicBezTo>
                <a:cubicBezTo>
                  <a:pt x="2223314" y="2130033"/>
                  <a:pt x="2192563" y="2118383"/>
                  <a:pt x="2011865" y="2123658"/>
                </a:cubicBezTo>
                <a:cubicBezTo>
                  <a:pt x="1831167" y="2128933"/>
                  <a:pt x="1619667" y="2104911"/>
                  <a:pt x="1438684" y="2123658"/>
                </a:cubicBezTo>
                <a:cubicBezTo>
                  <a:pt x="1257701" y="2142405"/>
                  <a:pt x="1234591" y="2116809"/>
                  <a:pt x="1157825" y="2123658"/>
                </a:cubicBezTo>
                <a:cubicBezTo>
                  <a:pt x="1081059" y="2130507"/>
                  <a:pt x="508938" y="2005849"/>
                  <a:pt x="0" y="2123658"/>
                </a:cubicBezTo>
                <a:cubicBezTo>
                  <a:pt x="-32146" y="1982658"/>
                  <a:pt x="31448" y="1805704"/>
                  <a:pt x="0" y="1550270"/>
                </a:cubicBezTo>
                <a:cubicBezTo>
                  <a:pt x="-31448" y="1294836"/>
                  <a:pt x="53506" y="1162757"/>
                  <a:pt x="0" y="976883"/>
                </a:cubicBezTo>
                <a:cubicBezTo>
                  <a:pt x="-53506" y="791009"/>
                  <a:pt x="26919" y="664050"/>
                  <a:pt x="0" y="467205"/>
                </a:cubicBezTo>
                <a:cubicBezTo>
                  <a:pt x="-26919" y="270360"/>
                  <a:pt x="49416" y="111853"/>
                  <a:pt x="0" y="0"/>
                </a:cubicBezTo>
                <a:close/>
              </a:path>
            </a:pathLst>
          </a:custGeom>
          <a:solidFill>
            <a:schemeClr val="bg1">
              <a:lumMod val="20000"/>
              <a:lumOff val="80000"/>
              <a:alpha val="62000"/>
            </a:schemeClr>
          </a:solidFill>
          <a:ln w="38100">
            <a:solidFill>
              <a:schemeClr val="bg1">
                <a:lumMod val="50000"/>
              </a:schemeClr>
            </a:solidFill>
            <a:extLst>
              <a:ext uri="{C807C97D-BFC1-408E-A445-0C87EB9F89A2}">
                <ask:lineSketchStyleProps xmlns:ask="http://schemas.microsoft.com/office/drawing/2018/sketchyshapes" sd="4000302496">
                  <a:prstGeom prst="rect">
                    <a:avLst/>
                  </a:prstGeom>
                  <ask:type>
                    <ask:lineSketchScribble/>
                  </ask:type>
                </ask:lineSketchStyleProps>
              </a:ext>
            </a:extLst>
          </a:ln>
        </p:spPr>
        <p:style>
          <a:lnRef idx="0">
            <a:scrgbClr r="0" g="0" b="0"/>
          </a:lnRef>
          <a:fillRef idx="0">
            <a:scrgbClr r="0" g="0" b="0"/>
          </a:fillRef>
          <a:effectRef idx="0">
            <a:scrgbClr r="0" g="0" b="0"/>
          </a:effectRef>
          <a:fontRef idx="minor">
            <a:schemeClr val="accent1"/>
          </a:fontRef>
        </p:style>
        <p:txBody>
          <a:bodyPr wrap="square">
            <a:spAutoFit/>
          </a:bodyPr>
          <a:ls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a:lstStyle>
          <a:p>
            <a:pPr lvl="0" algn="ctr">
              <a:defRPr/>
            </a:pPr>
            <a:r>
              <a:rPr lang="en-US" sz="4400" b="1" dirty="0" err="1">
                <a:solidFill>
                  <a:srgbClr val="121212"/>
                </a:solidFill>
              </a:rPr>
              <a:t>Hoạt</a:t>
            </a:r>
            <a:r>
              <a:rPr lang="en-US" sz="4400" b="1" dirty="0">
                <a:solidFill>
                  <a:srgbClr val="121212"/>
                </a:solidFill>
              </a:rPr>
              <a:t> </a:t>
            </a:r>
            <a:r>
              <a:rPr lang="en-US" sz="4400" b="1" dirty="0" err="1">
                <a:solidFill>
                  <a:srgbClr val="121212"/>
                </a:solidFill>
              </a:rPr>
              <a:t>động</a:t>
            </a:r>
            <a:r>
              <a:rPr lang="en-US" sz="4400" b="1" dirty="0">
                <a:solidFill>
                  <a:srgbClr val="121212"/>
                </a:solidFill>
              </a:rPr>
              <a:t> 2: </a:t>
            </a:r>
            <a:r>
              <a:rPr lang="en-US" sz="4400" b="1" dirty="0" err="1">
                <a:solidFill>
                  <a:srgbClr val="121212"/>
                </a:solidFill>
              </a:rPr>
              <a:t>Tìm</a:t>
            </a:r>
            <a:r>
              <a:rPr lang="en-US" sz="4400" b="1" dirty="0">
                <a:solidFill>
                  <a:srgbClr val="121212"/>
                </a:solidFill>
              </a:rPr>
              <a:t> </a:t>
            </a:r>
            <a:r>
              <a:rPr lang="en-US" sz="4400" b="1" dirty="0" err="1">
                <a:solidFill>
                  <a:srgbClr val="121212"/>
                </a:solidFill>
              </a:rPr>
              <a:t>hiểu</a:t>
            </a:r>
            <a:r>
              <a:rPr lang="en-US" sz="4400" b="1" dirty="0">
                <a:solidFill>
                  <a:srgbClr val="121212"/>
                </a:solidFill>
              </a:rPr>
              <a:t> </a:t>
            </a:r>
            <a:r>
              <a:rPr lang="en-US" sz="4400" b="1" dirty="0" err="1">
                <a:solidFill>
                  <a:srgbClr val="121212"/>
                </a:solidFill>
              </a:rPr>
              <a:t>về</a:t>
            </a:r>
            <a:r>
              <a:rPr lang="en-US" sz="4400" b="1" dirty="0">
                <a:solidFill>
                  <a:srgbClr val="121212"/>
                </a:solidFill>
              </a:rPr>
              <a:t> </a:t>
            </a:r>
            <a:r>
              <a:rPr lang="en-US" sz="4400" b="1" dirty="0" err="1">
                <a:solidFill>
                  <a:srgbClr val="121212"/>
                </a:solidFill>
              </a:rPr>
              <a:t>bộ</a:t>
            </a:r>
            <a:r>
              <a:rPr lang="en-US" sz="4400" b="1" dirty="0">
                <a:solidFill>
                  <a:srgbClr val="121212"/>
                </a:solidFill>
              </a:rPr>
              <a:t> </a:t>
            </a:r>
            <a:r>
              <a:rPr lang="en-US" sz="4400" b="1" dirty="0" err="1">
                <a:solidFill>
                  <a:srgbClr val="121212"/>
                </a:solidFill>
              </a:rPr>
              <a:t>phận</a:t>
            </a:r>
            <a:r>
              <a:rPr lang="en-US" sz="4400" b="1" dirty="0">
                <a:solidFill>
                  <a:srgbClr val="121212"/>
                </a:solidFill>
              </a:rPr>
              <a:t> </a:t>
            </a:r>
            <a:r>
              <a:rPr lang="en-US" sz="4400" b="1" dirty="0" err="1">
                <a:solidFill>
                  <a:srgbClr val="121212"/>
                </a:solidFill>
              </a:rPr>
              <a:t>chính</a:t>
            </a:r>
            <a:r>
              <a:rPr lang="en-US" sz="4400" b="1" dirty="0">
                <a:solidFill>
                  <a:srgbClr val="121212"/>
                </a:solidFill>
              </a:rPr>
              <a:t> </a:t>
            </a:r>
            <a:r>
              <a:rPr lang="en-US" sz="4400" b="1" dirty="0" err="1">
                <a:solidFill>
                  <a:srgbClr val="121212"/>
                </a:solidFill>
              </a:rPr>
              <a:t>và</a:t>
            </a:r>
            <a:r>
              <a:rPr lang="en-US" sz="4400" b="1" dirty="0">
                <a:solidFill>
                  <a:srgbClr val="121212"/>
                </a:solidFill>
              </a:rPr>
              <a:t> </a:t>
            </a:r>
            <a:r>
              <a:rPr lang="en-US" sz="4400" b="1" dirty="0" err="1">
                <a:solidFill>
                  <a:srgbClr val="121212"/>
                </a:solidFill>
              </a:rPr>
              <a:t>cách</a:t>
            </a:r>
            <a:r>
              <a:rPr lang="en-US" sz="4400" b="1" dirty="0">
                <a:solidFill>
                  <a:srgbClr val="121212"/>
                </a:solidFill>
              </a:rPr>
              <a:t> </a:t>
            </a:r>
            <a:r>
              <a:rPr lang="en-US" sz="4400" b="1" dirty="0" err="1">
                <a:solidFill>
                  <a:srgbClr val="121212"/>
                </a:solidFill>
              </a:rPr>
              <a:t>làm</a:t>
            </a:r>
            <a:r>
              <a:rPr lang="en-US" sz="4400" b="1" dirty="0">
                <a:solidFill>
                  <a:srgbClr val="121212"/>
                </a:solidFill>
              </a:rPr>
              <a:t> </a:t>
            </a:r>
            <a:r>
              <a:rPr lang="en-US" sz="4400" b="1" dirty="0" err="1">
                <a:solidFill>
                  <a:srgbClr val="121212"/>
                </a:solidFill>
              </a:rPr>
              <a:t>phát</a:t>
            </a:r>
            <a:r>
              <a:rPr lang="en-US" sz="4400" b="1" dirty="0">
                <a:solidFill>
                  <a:srgbClr val="121212"/>
                </a:solidFill>
              </a:rPr>
              <a:t> </a:t>
            </a:r>
            <a:r>
              <a:rPr lang="en-US" sz="4400" b="1" dirty="0" err="1">
                <a:solidFill>
                  <a:srgbClr val="121212"/>
                </a:solidFill>
              </a:rPr>
              <a:t>ra</a:t>
            </a:r>
            <a:r>
              <a:rPr lang="en-US" sz="4400" b="1" dirty="0">
                <a:solidFill>
                  <a:srgbClr val="121212"/>
                </a:solidFill>
              </a:rPr>
              <a:t> </a:t>
            </a:r>
            <a:r>
              <a:rPr lang="en-US" sz="4400" b="1" dirty="0" err="1">
                <a:solidFill>
                  <a:srgbClr val="121212"/>
                </a:solidFill>
              </a:rPr>
              <a:t>âm</a:t>
            </a:r>
            <a:r>
              <a:rPr lang="en-US" sz="4400" b="1" dirty="0">
                <a:solidFill>
                  <a:srgbClr val="121212"/>
                </a:solidFill>
              </a:rPr>
              <a:t> </a:t>
            </a:r>
            <a:r>
              <a:rPr lang="en-US" sz="4400" b="1" dirty="0" err="1">
                <a:solidFill>
                  <a:srgbClr val="121212"/>
                </a:solidFill>
              </a:rPr>
              <a:t>thanh</a:t>
            </a:r>
            <a:r>
              <a:rPr lang="en-US" sz="4400" b="1" dirty="0">
                <a:solidFill>
                  <a:srgbClr val="121212"/>
                </a:solidFill>
              </a:rPr>
              <a:t> </a:t>
            </a:r>
            <a:r>
              <a:rPr lang="en-US" sz="4400" b="1" dirty="0" err="1">
                <a:solidFill>
                  <a:srgbClr val="121212"/>
                </a:solidFill>
              </a:rPr>
              <a:t>của</a:t>
            </a:r>
            <a:r>
              <a:rPr lang="en-US" sz="4400" b="1" dirty="0">
                <a:solidFill>
                  <a:srgbClr val="121212"/>
                </a:solidFill>
              </a:rPr>
              <a:t> </a:t>
            </a:r>
            <a:r>
              <a:rPr lang="en-US" sz="4400" b="1" dirty="0" err="1">
                <a:solidFill>
                  <a:srgbClr val="121212"/>
                </a:solidFill>
              </a:rPr>
              <a:t>một</a:t>
            </a:r>
            <a:r>
              <a:rPr lang="en-US" sz="4400" b="1" dirty="0">
                <a:solidFill>
                  <a:srgbClr val="121212"/>
                </a:solidFill>
              </a:rPr>
              <a:t> </a:t>
            </a:r>
            <a:r>
              <a:rPr lang="en-US" sz="4400" b="1" dirty="0" err="1">
                <a:solidFill>
                  <a:srgbClr val="121212"/>
                </a:solidFill>
              </a:rPr>
              <a:t>số</a:t>
            </a:r>
            <a:r>
              <a:rPr lang="en-US" sz="4400" b="1" dirty="0">
                <a:solidFill>
                  <a:srgbClr val="121212"/>
                </a:solidFill>
              </a:rPr>
              <a:t> </a:t>
            </a:r>
            <a:r>
              <a:rPr lang="en-US" sz="4400" b="1" dirty="0" err="1">
                <a:solidFill>
                  <a:srgbClr val="121212"/>
                </a:solidFill>
              </a:rPr>
              <a:t>nhạc</a:t>
            </a:r>
            <a:r>
              <a:rPr lang="en-US" sz="4400" b="1" dirty="0">
                <a:solidFill>
                  <a:srgbClr val="121212"/>
                </a:solidFill>
              </a:rPr>
              <a:t> </a:t>
            </a:r>
            <a:r>
              <a:rPr lang="en-US" sz="4400" b="1" dirty="0" err="1">
                <a:solidFill>
                  <a:srgbClr val="121212"/>
                </a:solidFill>
              </a:rPr>
              <a:t>cụ</a:t>
            </a:r>
            <a:r>
              <a:rPr lang="en-US" sz="4400" b="1" dirty="0">
                <a:solidFill>
                  <a:srgbClr val="121212"/>
                </a:solidFill>
              </a:rPr>
              <a:t>.</a:t>
            </a:r>
            <a:endParaRPr kumimoji="0" lang="en-US" sz="4400" b="1" i="0" u="none" strike="noStrike" kern="1200" cap="none" spc="0" normalizeH="0" baseline="0" noProof="0" dirty="0">
              <a:ln>
                <a:noFill/>
              </a:ln>
              <a:solidFill>
                <a:srgbClr val="121212"/>
              </a:solidFill>
              <a:effectLst/>
              <a:uLnTx/>
              <a:uFillTx/>
              <a:latin typeface="Arial" panose="020B0604020202020204" pitchFamily="34" charset="0"/>
              <a:ea typeface="+mn-ea"/>
              <a:cs typeface="+mn-cs"/>
            </a:endParaRPr>
          </a:p>
        </p:txBody>
      </p:sp>
      <p:pic>
        <p:nvPicPr>
          <p:cNvPr id="4" name="Picture 3" descr="Logo&#10;&#10;Description automatically generated">
            <a:extLst>
              <a:ext uri="{FF2B5EF4-FFF2-40B4-BE49-F238E27FC236}">
                <a16:creationId xmlns:a16="http://schemas.microsoft.com/office/drawing/2014/main" id="{F9481D9A-C242-2B7A-8F6E-9AD4450A7A3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56499" y="3487839"/>
            <a:ext cx="4001651" cy="3370161"/>
          </a:xfrm>
          <a:prstGeom prst="rect">
            <a:avLst/>
          </a:prstGeom>
        </p:spPr>
      </p:pic>
    </p:spTree>
    <p:extLst>
      <p:ext uri="{BB962C8B-B14F-4D97-AF65-F5344CB8AC3E}">
        <p14:creationId xmlns:p14="http://schemas.microsoft.com/office/powerpoint/2010/main" val="401983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wipe(down)">
                                      <p:cBhvr>
                                        <p:cTn id="7"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raphic 3">
            <a:extLst>
              <a:ext uri="{FF2B5EF4-FFF2-40B4-BE49-F238E27FC236}">
                <a16:creationId xmlns:a16="http://schemas.microsoft.com/office/drawing/2014/main" id="{F3E8FF01-356A-4F8F-8D4C-27CF699EEB26}"/>
              </a:ext>
            </a:extLst>
          </p:cNvPr>
          <p:cNvSpPr/>
          <p:nvPr/>
        </p:nvSpPr>
        <p:spPr>
          <a:xfrm rot="10800000">
            <a:off x="219" y="5987295"/>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 name="Graphic 3">
            <a:extLst>
              <a:ext uri="{FF2B5EF4-FFF2-40B4-BE49-F238E27FC236}">
                <a16:creationId xmlns:a16="http://schemas.microsoft.com/office/drawing/2014/main" id="{616C9890-8A1E-4822-A0AB-D90E94C67381}"/>
              </a:ext>
            </a:extLst>
          </p:cNvPr>
          <p:cNvSpPr/>
          <p:nvPr/>
        </p:nvSpPr>
        <p:spPr>
          <a:xfrm rot="10800000">
            <a:off x="0" y="5707895"/>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pic>
        <p:nvPicPr>
          <p:cNvPr id="14" name="Graphic 13">
            <a:extLst>
              <a:ext uri="{FF2B5EF4-FFF2-40B4-BE49-F238E27FC236}">
                <a16:creationId xmlns:a16="http://schemas.microsoft.com/office/drawing/2014/main" id="{818D5FE1-1D94-446D-A0EB-F3118780A8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69624" y="5087991"/>
            <a:ext cx="1160958" cy="543945"/>
          </a:xfrm>
          <a:prstGeom prst="rect">
            <a:avLst/>
          </a:prstGeom>
        </p:spPr>
      </p:pic>
      <p:sp>
        <p:nvSpPr>
          <p:cNvPr id="17" name="TextBox 16">
            <a:extLst>
              <a:ext uri="{FF2B5EF4-FFF2-40B4-BE49-F238E27FC236}">
                <a16:creationId xmlns:a16="http://schemas.microsoft.com/office/drawing/2014/main" id="{82E93F21-EC97-460E-8368-13977FB6D8C1}"/>
              </a:ext>
            </a:extLst>
          </p:cNvPr>
          <p:cNvSpPr txBox="1"/>
          <p:nvPr/>
        </p:nvSpPr>
        <p:spPr>
          <a:xfrm>
            <a:off x="609600" y="279399"/>
            <a:ext cx="113919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Lựa</a:t>
            </a:r>
            <a:r>
              <a:rPr kumimoji="0" lang="en-US" sz="40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chọn</a:t>
            </a:r>
            <a:r>
              <a:rPr kumimoji="0" lang="en-US" sz="40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nhạc</a:t>
            </a:r>
            <a:r>
              <a:rPr kumimoji="0" lang="en-US" sz="40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cụ</a:t>
            </a:r>
            <a:r>
              <a:rPr kumimoji="0" lang="en-US" sz="40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cần</a:t>
            </a:r>
            <a:r>
              <a:rPr kumimoji="0" lang="en-US" sz="40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tìm</a:t>
            </a:r>
            <a:r>
              <a:rPr kumimoji="0" lang="en-US" sz="40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a:ln>
                  <a:noFill/>
                </a:ln>
                <a:solidFill>
                  <a:srgbClr val="121212"/>
                </a:solidFill>
                <a:effectLst/>
                <a:uLnTx/>
                <a:uFillTx/>
                <a:latin typeface="Arial" panose="020B0604020202020204" pitchFamily="34" charset="0"/>
                <a:ea typeface="+mn-ea"/>
                <a:cs typeface="Arial" panose="020B0604020202020204" pitchFamily="34" charset="0"/>
              </a:rPr>
              <a:t>hiểu</a:t>
            </a:r>
            <a:endParaRPr kumimoji="0" lang="en-US" sz="40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C3CCD3FA-E76F-E5D3-2DED-A06CFA403F65}"/>
              </a:ext>
            </a:extLst>
          </p:cNvPr>
          <p:cNvPicPr>
            <a:picLocks noChangeAspect="1"/>
          </p:cNvPicPr>
          <p:nvPr/>
        </p:nvPicPr>
        <p:blipFill>
          <a:blip r:embed="rId4"/>
          <a:stretch>
            <a:fillRect/>
          </a:stretch>
        </p:blipFill>
        <p:spPr>
          <a:xfrm>
            <a:off x="604248" y="2194068"/>
            <a:ext cx="5939386" cy="37443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3C0F6EEC-8DD2-1FDA-B14F-004351FFEB60}"/>
              </a:ext>
            </a:extLst>
          </p:cNvPr>
          <p:cNvPicPr>
            <a:picLocks noChangeAspect="1"/>
          </p:cNvPicPr>
          <p:nvPr/>
        </p:nvPicPr>
        <p:blipFill>
          <a:blip r:embed="rId5"/>
          <a:stretch>
            <a:fillRect/>
          </a:stretch>
        </p:blipFill>
        <p:spPr>
          <a:xfrm>
            <a:off x="6952069" y="2160656"/>
            <a:ext cx="4359778" cy="38159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4496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F73A03-A2C0-C8A5-6561-E61E1AE2F429}"/>
              </a:ext>
            </a:extLst>
          </p:cNvPr>
          <p:cNvPicPr>
            <a:picLocks noChangeAspect="1"/>
          </p:cNvPicPr>
          <p:nvPr/>
        </p:nvPicPr>
        <p:blipFill>
          <a:blip r:embed="rId3"/>
          <a:stretch>
            <a:fillRect/>
          </a:stretch>
        </p:blipFill>
        <p:spPr>
          <a:xfrm>
            <a:off x="1141561" y="296312"/>
            <a:ext cx="10278747" cy="1457070"/>
          </a:xfrm>
          <a:prstGeom prst="rect">
            <a:avLst/>
          </a:prstGeom>
        </p:spPr>
      </p:pic>
      <p:sp>
        <p:nvSpPr>
          <p:cNvPr id="4" name="Rectangle: Rounded Corners 3">
            <a:extLst>
              <a:ext uri="{FF2B5EF4-FFF2-40B4-BE49-F238E27FC236}">
                <a16:creationId xmlns:a16="http://schemas.microsoft.com/office/drawing/2014/main" id="{6C67AA34-FCB0-B9D3-B55A-A955A608F996}"/>
              </a:ext>
            </a:extLst>
          </p:cNvPr>
          <p:cNvSpPr/>
          <p:nvPr/>
        </p:nvSpPr>
        <p:spPr>
          <a:xfrm>
            <a:off x="472611" y="2239766"/>
            <a:ext cx="7572054" cy="2054832"/>
          </a:xfrm>
          <a:prstGeom prst="roundRect">
            <a:avLst/>
          </a:prstGeom>
          <a:solidFill>
            <a:srgbClr val="EEF8F6"/>
          </a:solidFill>
          <a:ln w="571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b="1" dirty="0">
                <a:solidFill>
                  <a:srgbClr val="002060"/>
                </a:solidFill>
                <a:latin typeface="Cambria" panose="02040503050406030204" pitchFamily="18" charset="0"/>
                <a:ea typeface="Cambria" panose="02040503050406030204" pitchFamily="18" charset="0"/>
              </a:rPr>
              <a:t>Trong </a:t>
            </a:r>
            <a:r>
              <a:rPr lang="en-US" sz="3200" b="1" dirty="0" err="1">
                <a:solidFill>
                  <a:srgbClr val="002060"/>
                </a:solidFill>
                <a:latin typeface="Cambria" panose="02040503050406030204" pitchFamily="18" charset="0"/>
                <a:ea typeface="Cambria" panose="02040503050406030204" pitchFamily="18" charset="0"/>
              </a:rPr>
              <a:t>thời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gian</a:t>
            </a:r>
            <a:r>
              <a:rPr lang="en-US" sz="3200" b="1" dirty="0">
                <a:solidFill>
                  <a:srgbClr val="002060"/>
                </a:solidFill>
                <a:latin typeface="Cambria" panose="02040503050406030204" pitchFamily="18" charset="0"/>
                <a:ea typeface="Cambria" panose="02040503050406030204" pitchFamily="18" charset="0"/>
              </a:rPr>
              <a:t> 3 </a:t>
            </a:r>
            <a:r>
              <a:rPr lang="en-US" sz="3200" b="1" dirty="0" err="1">
                <a:solidFill>
                  <a:srgbClr val="002060"/>
                </a:solidFill>
                <a:latin typeface="Cambria" panose="02040503050406030204" pitchFamily="18" charset="0"/>
                <a:ea typeface="Cambria" panose="02040503050406030204" pitchFamily="18" charset="0"/>
              </a:rPr>
              <a:t>phút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Em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hãy</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tìm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ra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một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số</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bộ</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phận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chính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và</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cách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làm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phát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ra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âm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thanh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của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loại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nhạc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cụ</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vào</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phiếu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bài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tập</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sau</a:t>
            </a:r>
            <a:r>
              <a:rPr lang="en-US" sz="3200" b="1" dirty="0">
                <a:solidFill>
                  <a:srgbClr val="002060"/>
                </a:solidFill>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5" name="Graphic 4">
            <a:extLst>
              <a:ext uri="{FF2B5EF4-FFF2-40B4-BE49-F238E27FC236}">
                <a16:creationId xmlns:a16="http://schemas.microsoft.com/office/drawing/2014/main" id="{D9174563-0B79-53F6-B7C9-F29E009BE0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0601" y="2568540"/>
            <a:ext cx="3860208" cy="2997338"/>
          </a:xfrm>
          <a:prstGeom prst="rect">
            <a:avLst/>
          </a:prstGeom>
        </p:spPr>
      </p:pic>
      <p:graphicFrame>
        <p:nvGraphicFramePr>
          <p:cNvPr id="14" name="Table 13">
            <a:extLst>
              <a:ext uri="{FF2B5EF4-FFF2-40B4-BE49-F238E27FC236}">
                <a16:creationId xmlns:a16="http://schemas.microsoft.com/office/drawing/2014/main" id="{4E0B3FAF-8332-FF3D-A155-DF16CD77281D}"/>
              </a:ext>
            </a:extLst>
          </p:cNvPr>
          <p:cNvGraphicFramePr>
            <a:graphicFrameLocks noGrp="1"/>
          </p:cNvGraphicFramePr>
          <p:nvPr>
            <p:extLst>
              <p:ext uri="{D42A27DB-BD31-4B8C-83A1-F6EECF244321}">
                <p14:modId xmlns:p14="http://schemas.microsoft.com/office/powerpoint/2010/main" val="686569531"/>
              </p:ext>
            </p:extLst>
          </p:nvPr>
        </p:nvGraphicFramePr>
        <p:xfrm>
          <a:off x="842481" y="4600578"/>
          <a:ext cx="8157680" cy="1954334"/>
        </p:xfrm>
        <a:graphic>
          <a:graphicData uri="http://schemas.openxmlformats.org/drawingml/2006/table">
            <a:tbl>
              <a:tblPr firstRow="1" firstCol="1" bandRow="1">
                <a:tableStyleId>{F5AB1C69-6EDB-4FF4-983F-18BD219EF322}</a:tableStyleId>
              </a:tblPr>
              <a:tblGrid>
                <a:gridCol w="2178121">
                  <a:extLst>
                    <a:ext uri="{9D8B030D-6E8A-4147-A177-3AD203B41FA5}">
                      <a16:colId xmlns:a16="http://schemas.microsoft.com/office/drawing/2014/main" val="4197588660"/>
                    </a:ext>
                  </a:extLst>
                </a:gridCol>
                <a:gridCol w="3260332">
                  <a:extLst>
                    <a:ext uri="{9D8B030D-6E8A-4147-A177-3AD203B41FA5}">
                      <a16:colId xmlns:a16="http://schemas.microsoft.com/office/drawing/2014/main" val="763249063"/>
                    </a:ext>
                  </a:extLst>
                </a:gridCol>
                <a:gridCol w="2719227">
                  <a:extLst>
                    <a:ext uri="{9D8B030D-6E8A-4147-A177-3AD203B41FA5}">
                      <a16:colId xmlns:a16="http://schemas.microsoft.com/office/drawing/2014/main" val="1420550052"/>
                    </a:ext>
                  </a:extLst>
                </a:gridCol>
              </a:tblGrid>
              <a:tr h="903634">
                <a:tc>
                  <a:txBody>
                    <a:bodyPr/>
                    <a:lstStyle/>
                    <a:p>
                      <a:pPr marL="0" marR="0" algn="ctr">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Tên nhạc cụ </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en-US" sz="2400" dirty="0" err="1">
                          <a:solidFill>
                            <a:srgbClr val="002060"/>
                          </a:solidFill>
                          <a:effectLst/>
                          <a:latin typeface="Cambria" panose="02040503050406030204" pitchFamily="18" charset="0"/>
                          <a:ea typeface="Cambria" panose="02040503050406030204" pitchFamily="18" charset="0"/>
                        </a:rPr>
                        <a:t>Một</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số</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bộ</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phận</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chính</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en-US" sz="2400" dirty="0" err="1">
                          <a:solidFill>
                            <a:srgbClr val="002060"/>
                          </a:solidFill>
                          <a:effectLst/>
                          <a:latin typeface="Cambria" panose="02040503050406030204" pitchFamily="18" charset="0"/>
                          <a:ea typeface="Cambria" panose="02040503050406030204" pitchFamily="18" charset="0"/>
                        </a:rPr>
                        <a:t>Cách</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làm</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phát</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ra</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âm</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thanh</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9185541"/>
                  </a:ext>
                </a:extLst>
              </a:tr>
              <a:tr h="525350">
                <a:tc>
                  <a:txBody>
                    <a:bodyPr/>
                    <a:lstStyle/>
                    <a:p>
                      <a:pPr marL="0" marR="0" algn="ctr">
                        <a:lnSpc>
                          <a:spcPct val="120000"/>
                        </a:lnSpc>
                        <a:spcBef>
                          <a:spcPts val="0"/>
                        </a:spcBef>
                        <a:spcAft>
                          <a:spcPts val="0"/>
                        </a:spcAft>
                      </a:pPr>
                      <a:r>
                        <a:rPr lang="en-US" sz="2400" dirty="0" err="1">
                          <a:solidFill>
                            <a:srgbClr val="002060"/>
                          </a:solidFill>
                          <a:effectLst/>
                          <a:latin typeface="Cambria" panose="02040503050406030204" pitchFamily="18" charset="0"/>
                          <a:ea typeface="Cambria" panose="02040503050406030204" pitchFamily="18" charset="0"/>
                        </a:rPr>
                        <a:t>Trống</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ctr">
                        <a:lnSpc>
                          <a:spcPct val="120000"/>
                        </a:lnSpc>
                        <a:spcBef>
                          <a:spcPts val="0"/>
                        </a:spcBef>
                        <a:spcAft>
                          <a:spcPts val="0"/>
                        </a:spcAft>
                      </a:pPr>
                      <a:r>
                        <a:rPr lang="en-US" sz="2400" dirty="0" err="1">
                          <a:solidFill>
                            <a:srgbClr val="002060"/>
                          </a:solidFill>
                          <a:effectLst/>
                          <a:latin typeface="Cambria" panose="02040503050406030204" pitchFamily="18" charset="0"/>
                          <a:ea typeface="Cambria" panose="02040503050406030204" pitchFamily="18" charset="0"/>
                        </a:rPr>
                        <a:t>Thân</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trống</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mặt</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trống</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ctr">
                        <a:lnSpc>
                          <a:spcPct val="120000"/>
                        </a:lnSpc>
                        <a:spcBef>
                          <a:spcPts val="0"/>
                        </a:spcBef>
                        <a:spcAft>
                          <a:spcPts val="0"/>
                        </a:spcAft>
                      </a:pPr>
                      <a:r>
                        <a:rPr lang="en-US" sz="2400" dirty="0" err="1">
                          <a:solidFill>
                            <a:srgbClr val="002060"/>
                          </a:solidFill>
                          <a:effectLst/>
                          <a:latin typeface="Cambria" panose="02040503050406030204" pitchFamily="18" charset="0"/>
                          <a:ea typeface="Cambria" panose="02040503050406030204" pitchFamily="18" charset="0"/>
                        </a:rPr>
                        <a:t>Gõ</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vào</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trống</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extLst>
                  <a:ext uri="{0D108BD9-81ED-4DB2-BD59-A6C34878D82A}">
                    <a16:rowId xmlns:a16="http://schemas.microsoft.com/office/drawing/2014/main" val="2926333976"/>
                  </a:ext>
                </a:extLst>
              </a:tr>
              <a:tr h="525350">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extLst>
                  <a:ext uri="{0D108BD9-81ED-4DB2-BD59-A6C34878D82A}">
                    <a16:rowId xmlns:a16="http://schemas.microsoft.com/office/drawing/2014/main" val="2970752635"/>
                  </a:ext>
                </a:extLst>
              </a:tr>
            </a:tbl>
          </a:graphicData>
        </a:graphic>
      </p:graphicFrame>
    </p:spTree>
    <p:extLst>
      <p:ext uri="{BB962C8B-B14F-4D97-AF65-F5344CB8AC3E}">
        <p14:creationId xmlns:p14="http://schemas.microsoft.com/office/powerpoint/2010/main" val="349329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Picture 163"/>
          <p:cNvPicPr>
            <a:picLocks noChangeAspect="1"/>
          </p:cNvPicPr>
          <p:nvPr/>
        </p:nvPicPr>
        <p:blipFill rotWithShape="1">
          <a:blip r:embed="rId6"/>
          <a:srcRect t="13594" b="13594"/>
          <a:stretch/>
        </p:blipFill>
        <p:spPr>
          <a:xfrm>
            <a:off x="0" y="-32988"/>
            <a:ext cx="12250645" cy="6890988"/>
          </a:xfrm>
          <a:prstGeom prst="rect">
            <a:avLst/>
          </a:prstGeom>
        </p:spPr>
      </p:pic>
      <p:pic>
        <p:nvPicPr>
          <p:cNvPr id="117"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8007594" y="2575851"/>
            <a:ext cx="885055" cy="723716"/>
          </a:xfrm>
          <a:prstGeom prst="rect">
            <a:avLst/>
          </a:prstGeom>
          <a:noFill/>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18" name="Dong ho bao het gio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13183" y="9117312"/>
            <a:ext cx="609600" cy="609600"/>
          </a:xfrm>
          <a:prstGeom prst="rect">
            <a:avLst/>
          </a:prstGeom>
        </p:spPr>
      </p:pic>
      <p:pic>
        <p:nvPicPr>
          <p:cNvPr id="119" name="Tic tac dong ho 5 phut">
            <a:hlinkClick r:id="" action="ppaction://media"/>
          </p:cNvPr>
          <p:cNvPicPr>
            <a:picLocks noChangeAspect="1"/>
          </p:cNvPicPr>
          <p:nvPr>
            <a:audioFile r:link="rId3"/>
            <p:extLst>
              <p:ext uri="{DAA4B4D4-6D71-4841-9C94-3DE7FCFB9230}">
                <p14:media xmlns:p14="http://schemas.microsoft.com/office/powerpoint/2010/main" r:embed="rId4">
                  <p14:trim end="124248.0625"/>
                </p14:media>
              </p:ext>
            </p:extLst>
          </p:nvPr>
        </p:nvPicPr>
        <p:blipFill>
          <a:blip r:embed="rId8"/>
          <a:stretch>
            <a:fillRect/>
          </a:stretch>
        </p:blipFill>
        <p:spPr>
          <a:xfrm>
            <a:off x="5403583" y="9117312"/>
            <a:ext cx="609600" cy="609600"/>
          </a:xfrm>
          <a:prstGeom prst="rect">
            <a:avLst/>
          </a:prstGeom>
        </p:spPr>
      </p:pic>
      <p:pic>
        <p:nvPicPr>
          <p:cNvPr id="120" name="Picture 4" descr="Cartoon Start Stock Illustrations â 23,696 Cartoon Start Stock  Illustrations, Vectors &amp; Clipart - Dreamstime"/>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3329" y="2114024"/>
            <a:ext cx="2989641" cy="1786311"/>
          </a:xfrm>
          <a:prstGeom prst="rect">
            <a:avLst/>
          </a:prstGeom>
          <a:noFill/>
          <a:extLst>
            <a:ext uri="{909E8E84-426E-40DD-AFC4-6F175D3DCCD1}">
              <a14:hiddenFill xmlns:a14="http://schemas.microsoft.com/office/drawing/2010/main">
                <a:solidFill>
                  <a:srgbClr val="FFFFFF"/>
                </a:solidFill>
              </a14:hiddenFill>
            </a:ext>
          </a:extLst>
        </p:spPr>
      </p:pic>
      <p:sp>
        <p:nvSpPr>
          <p:cNvPr id="122" name="Rectangle 121"/>
          <p:cNvSpPr/>
          <p:nvPr/>
        </p:nvSpPr>
        <p:spPr>
          <a:xfrm rot="20929652">
            <a:off x="4175377" y="4217656"/>
            <a:ext cx="1761121" cy="1511409"/>
          </a:xfrm>
          <a:prstGeom prst="rect">
            <a:avLst/>
          </a:prstGeom>
          <a:blipFill dpi="0" rotWithShape="1">
            <a:blip r:embed="rId10"/>
            <a:srcRect/>
            <a:stretch>
              <a:fillRect t="-21000" b="1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lowchart: Alternate Process 40"/>
          <p:cNvSpPr/>
          <p:nvPr/>
        </p:nvSpPr>
        <p:spPr>
          <a:xfrm>
            <a:off x="4150690" y="428636"/>
            <a:ext cx="2769498" cy="242470"/>
          </a:xfrm>
          <a:prstGeom prst="flowChartAlternateProcess">
            <a:avLst/>
          </a:prstGeom>
          <a:solidFill>
            <a:schemeClr val="accent6"/>
          </a:solidFill>
          <a:ln w="7620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11"/>
          <a:stretch>
            <a:fillRect/>
          </a:stretch>
        </p:blipFill>
        <p:spPr>
          <a:xfrm>
            <a:off x="6836843" y="92113"/>
            <a:ext cx="800621" cy="821690"/>
          </a:xfrm>
          <a:prstGeom prst="rect">
            <a:avLst/>
          </a:prstGeom>
        </p:spPr>
      </p:pic>
      <p:sp>
        <p:nvSpPr>
          <p:cNvPr id="10" name="TextBox 9"/>
          <p:cNvSpPr txBox="1"/>
          <p:nvPr/>
        </p:nvSpPr>
        <p:spPr>
          <a:xfrm>
            <a:off x="6878515" y="210570"/>
            <a:ext cx="7172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3p</a:t>
            </a:r>
          </a:p>
        </p:txBody>
      </p:sp>
      <p:pic>
        <p:nvPicPr>
          <p:cNvPr id="121" name="Picture 120"/>
          <p:cNvPicPr>
            <a:picLocks noChangeAspect="1"/>
          </p:cNvPicPr>
          <p:nvPr/>
        </p:nvPicPr>
        <p:blipFill>
          <a:blip r:embed="rId12"/>
          <a:stretch>
            <a:fillRect/>
          </a:stretch>
        </p:blipFill>
        <p:spPr>
          <a:xfrm rot="19973613">
            <a:off x="3491115" y="460225"/>
            <a:ext cx="4314066" cy="4530911"/>
          </a:xfrm>
          <a:prstGeom prst="rect">
            <a:avLst/>
          </a:prstGeom>
        </p:spPr>
      </p:pic>
    </p:spTree>
    <p:extLst>
      <p:ext uri="{BB962C8B-B14F-4D97-AF65-F5344CB8AC3E}">
        <p14:creationId xmlns:p14="http://schemas.microsoft.com/office/powerpoint/2010/main" val="377922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0"/>
                                        </p:tgtEl>
                                        <p:attrNameLst>
                                          <p:attrName>r</p:attrName>
                                        </p:attrNameLst>
                                      </p:cBhvr>
                                    </p:animRot>
                                    <p:animRot by="-240000">
                                      <p:cBhvr>
                                        <p:cTn id="7" dur="200" fill="hold">
                                          <p:stCondLst>
                                            <p:cond delay="200"/>
                                          </p:stCondLst>
                                        </p:cTn>
                                        <p:tgtEl>
                                          <p:spTgt spid="120"/>
                                        </p:tgtEl>
                                        <p:attrNameLst>
                                          <p:attrName>r</p:attrName>
                                        </p:attrNameLst>
                                      </p:cBhvr>
                                    </p:animRot>
                                    <p:animRot by="240000">
                                      <p:cBhvr>
                                        <p:cTn id="8" dur="200" fill="hold">
                                          <p:stCondLst>
                                            <p:cond delay="400"/>
                                          </p:stCondLst>
                                        </p:cTn>
                                        <p:tgtEl>
                                          <p:spTgt spid="120"/>
                                        </p:tgtEl>
                                        <p:attrNameLst>
                                          <p:attrName>r</p:attrName>
                                        </p:attrNameLst>
                                      </p:cBhvr>
                                    </p:animRot>
                                    <p:animRot by="-240000">
                                      <p:cBhvr>
                                        <p:cTn id="9" dur="200" fill="hold">
                                          <p:stCondLst>
                                            <p:cond delay="600"/>
                                          </p:stCondLst>
                                        </p:cTn>
                                        <p:tgtEl>
                                          <p:spTgt spid="120"/>
                                        </p:tgtEl>
                                        <p:attrNameLst>
                                          <p:attrName>r</p:attrName>
                                        </p:attrNameLst>
                                      </p:cBhvr>
                                    </p:animRot>
                                    <p:animRot by="120000">
                                      <p:cBhvr>
                                        <p:cTn id="10" dur="200" fill="hold">
                                          <p:stCondLst>
                                            <p:cond delay="800"/>
                                          </p:stCondLst>
                                        </p:cTn>
                                        <p:tgtEl>
                                          <p:spTgt spid="1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 fill="hold">
                                          <p:stCondLst>
                                            <p:cond delay="0"/>
                                          </p:stCondLst>
                                        </p:cTn>
                                        <p:tgtEl>
                                          <p:spTgt spid="9"/>
                                        </p:tgtEl>
                                        <p:attrNameLst>
                                          <p:attrName>r</p:attrName>
                                        </p:attrNameLst>
                                      </p:cBhvr>
                                    </p:animRot>
                                    <p:animRot by="-240000">
                                      <p:cBhvr>
                                        <p:cTn id="13" dur="100" fill="hold">
                                          <p:stCondLst>
                                            <p:cond delay="100"/>
                                          </p:stCondLst>
                                        </p:cTn>
                                        <p:tgtEl>
                                          <p:spTgt spid="9"/>
                                        </p:tgtEl>
                                        <p:attrNameLst>
                                          <p:attrName>r</p:attrName>
                                        </p:attrNameLst>
                                      </p:cBhvr>
                                    </p:animRot>
                                    <p:animRot by="240000">
                                      <p:cBhvr>
                                        <p:cTn id="14" dur="100" fill="hold">
                                          <p:stCondLst>
                                            <p:cond delay="200"/>
                                          </p:stCondLst>
                                        </p:cTn>
                                        <p:tgtEl>
                                          <p:spTgt spid="9"/>
                                        </p:tgtEl>
                                        <p:attrNameLst>
                                          <p:attrName>r</p:attrName>
                                        </p:attrNameLst>
                                      </p:cBhvr>
                                    </p:animRot>
                                    <p:animRot by="-240000">
                                      <p:cBhvr>
                                        <p:cTn id="15" dur="100" fill="hold">
                                          <p:stCondLst>
                                            <p:cond delay="300"/>
                                          </p:stCondLst>
                                        </p:cTn>
                                        <p:tgtEl>
                                          <p:spTgt spid="9"/>
                                        </p:tgtEl>
                                        <p:attrNameLst>
                                          <p:attrName>r</p:attrName>
                                        </p:attrNameLst>
                                      </p:cBhvr>
                                    </p:animRot>
                                    <p:animRot by="120000">
                                      <p:cBhvr>
                                        <p:cTn id="16" dur="100" fill="hold">
                                          <p:stCondLst>
                                            <p:cond delay="4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0"/>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withEffect">
                                  <p:stCondLst>
                                    <p:cond delay="0"/>
                                  </p:stCondLst>
                                  <p:childTnLst>
                                    <p:animEffect transition="out" filter="fade">
                                      <p:cBhvr>
                                        <p:cTn id="21" dur="500"/>
                                        <p:tgtEl>
                                          <p:spTgt spid="120"/>
                                        </p:tgtEl>
                                      </p:cBhvr>
                                    </p:animEffect>
                                    <p:set>
                                      <p:cBhvr>
                                        <p:cTn id="22" dur="1" fill="hold">
                                          <p:stCondLst>
                                            <p:cond delay="499"/>
                                          </p:stCondLst>
                                        </p:cTn>
                                        <p:tgtEl>
                                          <p:spTgt spid="120"/>
                                        </p:tgtEl>
                                        <p:attrNameLst>
                                          <p:attrName>style.visibility</p:attrName>
                                        </p:attrNameLst>
                                      </p:cBhvr>
                                      <p:to>
                                        <p:strVal val="hidden"/>
                                      </p:to>
                                    </p:set>
                                  </p:childTnLst>
                                </p:cTn>
                              </p:par>
                              <p:par>
                                <p:cTn id="23" presetID="0" presetClass="path" presetSubtype="0" fill="hold" grpId="0" nodeType="withEffect">
                                  <p:stCondLst>
                                    <p:cond delay="0"/>
                                  </p:stCondLst>
                                  <p:childTnLst>
                                    <p:animMotion origin="layout" path="M 1.25E-6 7.40741E-7 L 1.25E-6 7.40741E-7 C 0.00508 -0.0037 0.0099 -0.00903 0.01537 -0.01065 C 0.01784 -0.01134 0.02018 -0.0118 0.02253 -0.01273 C 0.02383 -0.01319 0.02487 -0.01435 0.02617 -0.01505 C 0.03568 -0.01875 0.03763 -0.01898 0.04636 -0.0213 C 0.05091 -0.02384 0.053 -0.02454 0.05703 -0.03194 C 0.05834 -0.03403 0.05925 -0.0368 0.06068 -0.03819 C 0.06289 -0.04051 0.06576 -0.04005 0.06784 -0.04236 C 0.06901 -0.04398 0.07031 -0.04514 0.07136 -0.04676 C 0.07266 -0.04861 0.07357 -0.05139 0.075 -0.05301 C 0.07604 -0.0544 0.07735 -0.0544 0.07852 -0.05509 C 0.07969 -0.05648 0.08112 -0.05741 0.08203 -0.05949 C 0.08321 -0.0618 0.0836 -0.06505 0.08451 -0.06782 C 0.08516 -0.07014 0.08607 -0.07199 0.08685 -0.0743 C 0.08776 -0.0794 0.08854 -0.08449 0.09037 -0.08912 C 0.09141 -0.09143 0.09258 -0.09398 0.09401 -0.09537 C 0.09545 -0.09676 0.09714 -0.09676 0.0987 -0.09745 C 0.09961 -0.09954 0.10013 -0.10208 0.10117 -0.10393 C 0.10339 -0.10787 0.10534 -0.10856 0.10834 -0.11018 C 0.1099 -0.11227 0.11159 -0.11435 0.11302 -0.11667 C 0.11433 -0.11852 0.11524 -0.1213 0.11667 -0.12292 C 0.11771 -0.12407 0.11901 -0.12407 0.12018 -0.125 C 0.12149 -0.12616 0.12253 -0.12801 0.1237 -0.12917 C 0.12526 -0.13079 0.12696 -0.13218 0.12852 -0.13356 C 0.12891 -0.13565 0.12943 -0.13773 0.12969 -0.13981 C 0.13021 -0.14421 0.13047 -0.15555 0.13203 -0.16111 C 0.13347 -0.16551 0.13685 -0.17384 0.13685 -0.17384 L 0.1392 -0.18634 C 0.13959 -0.18866 0.13972 -0.19097 0.14037 -0.19282 C 0.14375 -0.20162 0.14453 -0.20555 0.1487 -0.2118 C 0.14987 -0.21343 0.15117 -0.21458 0.15235 -0.21597 C 0.16081 -0.23889 0.14753 -0.2044 0.15834 -0.2287 C 0.16003 -0.23287 0.16133 -0.2375 0.16302 -0.24143 C 0.1642 -0.24421 0.1655 -0.24699 0.16667 -0.25 C 0.16745 -0.25208 0.1681 -0.2544 0.16901 -0.25625 C 0.17162 -0.26157 0.17552 -0.26481 0.17735 -0.27106 C 0.17813 -0.27384 0.17878 -0.27685 0.17969 -0.27963 C 0.18112 -0.28403 0.1836 -0.2875 0.18451 -0.29236 C 0.1849 -0.29444 0.18477 -0.29722 0.18568 -0.29861 C 0.19401 -0.31134 0.21172 -0.30648 0.21901 -0.30718 C 0.22018 -0.30787 0.22149 -0.30833 0.22253 -0.30926 C 0.22383 -0.31042 0.22487 -0.31227 0.22617 -0.31343 C 0.22761 -0.31505 0.23229 -0.31944 0.23451 -0.31991 C 0.23646 -0.32037 0.23841 -0.31991 0.2405 -0.31991 " pathEditMode="relative" ptsTypes="AAAAAAAAAAAAAAAAAAAAAAAAAAAAAAAAAAAAAAAAAAAAA">
                                      <p:cBhvr>
                                        <p:cTn id="24" dur="180000" fill="hold"/>
                                        <p:tgtEl>
                                          <p:spTgt spid="122"/>
                                        </p:tgtEl>
                                        <p:attrNameLst>
                                          <p:attrName>ppt_x</p:attrName>
                                          <p:attrName>ppt_y</p:attrName>
                                        </p:attrNameLst>
                                      </p:cBhvr>
                                    </p:animMotion>
                                  </p:childTnLst>
                                </p:cTn>
                              </p:par>
                              <p:par>
                                <p:cTn id="25" presetID="22" presetClass="exit" presetSubtype="8" fill="hold" grpId="0" nodeType="withEffect">
                                  <p:stCondLst>
                                    <p:cond delay="0"/>
                                  </p:stCondLst>
                                  <p:childTnLst>
                                    <p:animEffect transition="out" filter="wipe(left)">
                                      <p:cBhvr>
                                        <p:cTn id="26" dur="180000"/>
                                        <p:tgtEl>
                                          <p:spTgt spid="41"/>
                                        </p:tgtEl>
                                      </p:cBhvr>
                                    </p:animEffect>
                                    <p:set>
                                      <p:cBhvr>
                                        <p:cTn id="27" dur="1" fill="hold">
                                          <p:stCondLst>
                                            <p:cond delay="179999"/>
                                          </p:stCondLst>
                                        </p:cTn>
                                        <p:tgtEl>
                                          <p:spTgt spid="41"/>
                                        </p:tgtEl>
                                        <p:attrNameLst>
                                          <p:attrName>style.visibility</p:attrName>
                                        </p:attrNameLst>
                                      </p:cBhvr>
                                      <p:to>
                                        <p:strVal val="hidden"/>
                                      </p:to>
                                    </p:set>
                                  </p:childTnLst>
                                </p:cTn>
                              </p:par>
                              <p:par>
                                <p:cTn id="28" presetID="1" presetClass="mediacall" presetSubtype="0" fill="hold" nodeType="withEffect">
                                  <p:stCondLst>
                                    <p:cond delay="0"/>
                                  </p:stCondLst>
                                  <p:childTnLst>
                                    <p:cmd type="call" cmd="playFrom(0.0)">
                                      <p:cBhvr>
                                        <p:cTn id="29" dur="180000" fill="hold"/>
                                        <p:tgtEl>
                                          <p:spTgt spid="119"/>
                                        </p:tgtEl>
                                      </p:cBhvr>
                                    </p:cmd>
                                  </p:childTnLst>
                                </p:cTn>
                              </p:par>
                            </p:childTnLst>
                          </p:cTn>
                        </p:par>
                        <p:par>
                          <p:cTn id="30" fill="hold">
                            <p:stCondLst>
                              <p:cond delay="180000"/>
                            </p:stCondLst>
                            <p:childTnLst>
                              <p:par>
                                <p:cTn id="31" presetID="3" presetClass="mediacall" presetSubtype="0" fill="hold" nodeType="afterEffect">
                                  <p:stCondLst>
                                    <p:cond delay="0"/>
                                  </p:stCondLst>
                                  <p:childTnLst>
                                    <p:cmd type="call" cmd="stop">
                                      <p:cBhvr>
                                        <p:cTn id="32" dur="1" fill="hold"/>
                                        <p:tgtEl>
                                          <p:spTgt spid="119"/>
                                        </p:tgtEl>
                                      </p:cBhvr>
                                    </p:cmd>
                                  </p:childTnLst>
                                </p:cTn>
                              </p:par>
                            </p:childTnLst>
                          </p:cTn>
                        </p:par>
                        <p:par>
                          <p:cTn id="33" fill="hold">
                            <p:stCondLst>
                              <p:cond delay="180000"/>
                            </p:stCondLst>
                            <p:childTnLst>
                              <p:par>
                                <p:cTn id="34" presetID="1" presetClass="mediacall" presetSubtype="0" fill="hold" nodeType="afterEffect">
                                  <p:stCondLst>
                                    <p:cond delay="0"/>
                                  </p:stCondLst>
                                  <p:childTnLst>
                                    <p:cmd type="call" cmd="playFrom(0.0)">
                                      <p:cBhvr>
                                        <p:cTn id="35" dur="2977" fill="hold"/>
                                        <p:tgtEl>
                                          <p:spTgt spid="118"/>
                                        </p:tgtEl>
                                      </p:cBhvr>
                                    </p:cmd>
                                  </p:childTnLst>
                                </p:cTn>
                              </p:par>
                              <p:par>
                                <p:cTn id="36" presetID="10" presetClass="exit" presetSubtype="0" fill="hold" nodeType="withEffect">
                                  <p:stCondLst>
                                    <p:cond delay="0"/>
                                  </p:stCondLst>
                                  <p:childTnLst>
                                    <p:animEffect transition="out" filter="fade">
                                      <p:cBhvr>
                                        <p:cTn id="37" dur="500"/>
                                        <p:tgtEl>
                                          <p:spTgt spid="117"/>
                                        </p:tgtEl>
                                      </p:cBhvr>
                                    </p:animEffect>
                                    <p:set>
                                      <p:cBhvr>
                                        <p:cTn id="38" dur="1" fill="hold">
                                          <p:stCondLst>
                                            <p:cond delay="499"/>
                                          </p:stCondLst>
                                        </p:cTn>
                                        <p:tgtEl>
                                          <p:spTgt spid="117"/>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121"/>
                                        </p:tgtEl>
                                        <p:attrNameLst>
                                          <p:attrName>style.visibility</p:attrName>
                                        </p:attrNameLst>
                                      </p:cBhvr>
                                      <p:to>
                                        <p:strVal val="visible"/>
                                      </p:to>
                                    </p:set>
                                    <p:animEffect transition="in" filter="fade">
                                      <p:cBhvr>
                                        <p:cTn id="41" dur="500"/>
                                        <p:tgtEl>
                                          <p:spTgt spid="121"/>
                                        </p:tgtEl>
                                      </p:cBhvr>
                                    </p:animEffect>
                                  </p:childTnLst>
                                </p:cTn>
                              </p:par>
                              <p:par>
                                <p:cTn id="42" presetID="26" presetClass="emph" presetSubtype="0" fill="hold" nodeType="withEffect">
                                  <p:stCondLst>
                                    <p:cond delay="0"/>
                                  </p:stCondLst>
                                  <p:childTnLst>
                                    <p:animEffect transition="out" filter="fade">
                                      <p:cBhvr>
                                        <p:cTn id="43" dur="500" tmFilter="0, 0; .2, .5; .8, .5; 1, 0"/>
                                        <p:tgtEl>
                                          <p:spTgt spid="121"/>
                                        </p:tgtEl>
                                      </p:cBhvr>
                                    </p:animEffect>
                                    <p:animScale>
                                      <p:cBhvr>
                                        <p:cTn id="44" dur="250" autoRev="1" fill="hold"/>
                                        <p:tgtEl>
                                          <p:spTgt spid="121"/>
                                        </p:tgtEl>
                                      </p:cBhvr>
                                      <p:by x="105000" y="105000"/>
                                    </p:animScale>
                                  </p:childTnLst>
                                </p:cTn>
                              </p:par>
                              <p:par>
                                <p:cTn id="45" presetID="10" presetClass="exit" presetSubtype="0" fill="hold" grpId="0" nodeType="with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26" presetClass="emph" presetSubtype="0" repeatCount="indefinite" fill="hold" nodeType="withEffect">
                                  <p:stCondLst>
                                    <p:cond delay="0"/>
                                  </p:stCondLst>
                                  <p:childTnLst>
                                    <p:animEffect transition="out" filter="fade">
                                      <p:cBhvr>
                                        <p:cTn id="49" dur="1000" tmFilter="0, 0; .2, .5; .8, .5; 1, 0"/>
                                        <p:tgtEl>
                                          <p:spTgt spid="9"/>
                                        </p:tgtEl>
                                      </p:cBhvr>
                                    </p:animEffect>
                                    <p:animScale>
                                      <p:cBhvr>
                                        <p:cTn id="50" dur="500" autoRev="1" fill="hold"/>
                                        <p:tgtEl>
                                          <p:spTgt spid="9"/>
                                        </p:tgtEl>
                                      </p:cBhvr>
                                      <p:by x="105000" y="105000"/>
                                    </p:animScale>
                                  </p:childTnLst>
                                </p:cTn>
                              </p:par>
                            </p:childTnLst>
                          </p:cTn>
                        </p:par>
                      </p:childTnLst>
                    </p:cTn>
                  </p:par>
                </p:childTnLst>
              </p:cTn>
              <p:nextCondLst>
                <p:cond evt="onClick" delay="0">
                  <p:tgtEl>
                    <p:spTgt spid="120"/>
                  </p:tgtEl>
                </p:cond>
              </p:nextCondLst>
            </p:seq>
            <p:audio>
              <p:cMediaNode vol="80000">
                <p:cTn id="51" fill="hold" display="0">
                  <p:stCondLst>
                    <p:cond delay="indefinite"/>
                  </p:stCondLst>
                  <p:endCondLst>
                    <p:cond evt="onStopAudio" delay="0">
                      <p:tgtEl>
                        <p:sldTgt/>
                      </p:tgtEl>
                    </p:cond>
                  </p:endCondLst>
                </p:cTn>
                <p:tgtEl>
                  <p:spTgt spid="118"/>
                </p:tgtEl>
              </p:cMediaNode>
            </p:audio>
            <p:audio>
              <p:cMediaNode vol="80000">
                <p:cTn id="52" fill="hold" display="0">
                  <p:stCondLst>
                    <p:cond delay="indefinite"/>
                  </p:stCondLst>
                  <p:endCondLst>
                    <p:cond evt="onStopAudio" delay="0">
                      <p:tgtEl>
                        <p:sldTgt/>
                      </p:tgtEl>
                    </p:cond>
                  </p:endCondLst>
                </p:cTn>
                <p:tgtEl>
                  <p:spTgt spid="119"/>
                </p:tgtEl>
              </p:cMediaNode>
            </p:audio>
          </p:childTnLst>
        </p:cTn>
      </p:par>
    </p:tnLst>
    <p:bldLst>
      <p:bldP spid="122" grpId="0" animBg="1"/>
      <p:bldP spid="41" grpId="0" animBg="1"/>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03465" y="2066831"/>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4E0B3FAF-8332-FF3D-A155-DF16CD77281D}"/>
              </a:ext>
            </a:extLst>
          </p:cNvPr>
          <p:cNvGraphicFramePr>
            <a:graphicFrameLocks noGrp="1"/>
          </p:cNvGraphicFramePr>
          <p:nvPr>
            <p:extLst>
              <p:ext uri="{D42A27DB-BD31-4B8C-83A1-F6EECF244321}">
                <p14:modId xmlns:p14="http://schemas.microsoft.com/office/powerpoint/2010/main" val="1842830121"/>
              </p:ext>
            </p:extLst>
          </p:nvPr>
        </p:nvGraphicFramePr>
        <p:xfrm>
          <a:off x="1017142" y="573108"/>
          <a:ext cx="10859784" cy="5769991"/>
        </p:xfrm>
        <a:graphic>
          <a:graphicData uri="http://schemas.openxmlformats.org/drawingml/2006/table">
            <a:tbl>
              <a:tblPr firstRow="1" firstCol="1" bandRow="1">
                <a:tableStyleId>{F5AB1C69-6EDB-4FF4-983F-18BD219EF322}</a:tableStyleId>
              </a:tblPr>
              <a:tblGrid>
                <a:gridCol w="2899590">
                  <a:extLst>
                    <a:ext uri="{9D8B030D-6E8A-4147-A177-3AD203B41FA5}">
                      <a16:colId xmlns:a16="http://schemas.microsoft.com/office/drawing/2014/main" val="4197588660"/>
                    </a:ext>
                  </a:extLst>
                </a:gridCol>
                <a:gridCol w="4340266">
                  <a:extLst>
                    <a:ext uri="{9D8B030D-6E8A-4147-A177-3AD203B41FA5}">
                      <a16:colId xmlns:a16="http://schemas.microsoft.com/office/drawing/2014/main" val="763249063"/>
                    </a:ext>
                  </a:extLst>
                </a:gridCol>
                <a:gridCol w="3619928">
                  <a:extLst>
                    <a:ext uri="{9D8B030D-6E8A-4147-A177-3AD203B41FA5}">
                      <a16:colId xmlns:a16="http://schemas.microsoft.com/office/drawing/2014/main" val="1420550052"/>
                    </a:ext>
                  </a:extLst>
                </a:gridCol>
              </a:tblGrid>
              <a:tr h="740962">
                <a:tc>
                  <a:txBody>
                    <a:bodyPr/>
                    <a:lstStyle/>
                    <a:p>
                      <a:pPr marL="0" marR="0" algn="ctr">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Tên nhạc cụ </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en-US" sz="2400" dirty="0" err="1">
                          <a:solidFill>
                            <a:srgbClr val="002060"/>
                          </a:solidFill>
                          <a:effectLst/>
                          <a:latin typeface="Cambria" panose="02040503050406030204" pitchFamily="18" charset="0"/>
                          <a:ea typeface="Cambria" panose="02040503050406030204" pitchFamily="18" charset="0"/>
                        </a:rPr>
                        <a:t>Một</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số</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bộ</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phận</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chính</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en-US" sz="2400" dirty="0" err="1">
                          <a:solidFill>
                            <a:srgbClr val="002060"/>
                          </a:solidFill>
                          <a:effectLst/>
                          <a:latin typeface="Cambria" panose="02040503050406030204" pitchFamily="18" charset="0"/>
                          <a:ea typeface="Cambria" panose="02040503050406030204" pitchFamily="18" charset="0"/>
                        </a:rPr>
                        <a:t>Cách</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làm</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phát</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ra</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âm</a:t>
                      </a:r>
                      <a:r>
                        <a:rPr lang="en-US" sz="2400" dirty="0">
                          <a:solidFill>
                            <a:srgbClr val="002060"/>
                          </a:solidFill>
                          <a:effectLst/>
                          <a:latin typeface="Cambria" panose="02040503050406030204" pitchFamily="18" charset="0"/>
                          <a:ea typeface="Cambria" panose="02040503050406030204" pitchFamily="18" charset="0"/>
                        </a:rPr>
                        <a:t> </a:t>
                      </a:r>
                      <a:r>
                        <a:rPr lang="en-US" sz="2400" dirty="0" err="1">
                          <a:solidFill>
                            <a:srgbClr val="002060"/>
                          </a:solidFill>
                          <a:effectLst/>
                          <a:latin typeface="Cambria" panose="02040503050406030204" pitchFamily="18" charset="0"/>
                          <a:ea typeface="Cambria" panose="02040503050406030204" pitchFamily="18" charset="0"/>
                        </a:rPr>
                        <a:t>thanh</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9185541"/>
                  </a:ext>
                </a:extLst>
              </a:tr>
              <a:tr h="1233154">
                <a:tc>
                  <a:txBody>
                    <a:bodyPr/>
                    <a:lstStyle/>
                    <a:p>
                      <a:pPr marL="0" marR="0" algn="ctr">
                        <a:lnSpc>
                          <a:spcPct val="120000"/>
                        </a:lnSpc>
                        <a:spcBef>
                          <a:spcPts val="0"/>
                        </a:spcBef>
                        <a:spcAft>
                          <a:spcPts val="0"/>
                        </a:spcAft>
                      </a:pPr>
                      <a:r>
                        <a:rPr lang="en-US" sz="3200" dirty="0" err="1">
                          <a:solidFill>
                            <a:srgbClr val="002060"/>
                          </a:solidFill>
                          <a:effectLst/>
                          <a:latin typeface="Cambria" panose="02040503050406030204" pitchFamily="18" charset="0"/>
                          <a:ea typeface="Cambria" panose="02040503050406030204" pitchFamily="18" charset="0"/>
                        </a:rPr>
                        <a:t>Trống</a:t>
                      </a:r>
                      <a:endParaRPr lang="en-US" sz="32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ctr">
                        <a:lnSpc>
                          <a:spcPct val="120000"/>
                        </a:lnSpc>
                        <a:spcBef>
                          <a:spcPts val="0"/>
                        </a:spcBef>
                        <a:spcAft>
                          <a:spcPts val="0"/>
                        </a:spcAft>
                      </a:pPr>
                      <a:r>
                        <a:rPr lang="en-US" sz="3200" dirty="0" err="1">
                          <a:solidFill>
                            <a:srgbClr val="002060"/>
                          </a:solidFill>
                          <a:effectLst/>
                          <a:latin typeface="Cambria" panose="02040503050406030204" pitchFamily="18" charset="0"/>
                          <a:ea typeface="Cambria" panose="02040503050406030204" pitchFamily="18" charset="0"/>
                        </a:rPr>
                        <a:t>Thân</a:t>
                      </a:r>
                      <a:r>
                        <a:rPr lang="en-US" sz="3200" dirty="0">
                          <a:solidFill>
                            <a:srgbClr val="002060"/>
                          </a:solidFill>
                          <a:effectLst/>
                          <a:latin typeface="Cambria" panose="02040503050406030204" pitchFamily="18" charset="0"/>
                          <a:ea typeface="Cambria" panose="02040503050406030204" pitchFamily="18" charset="0"/>
                        </a:rPr>
                        <a:t> </a:t>
                      </a:r>
                      <a:r>
                        <a:rPr lang="en-US" sz="3200" dirty="0" err="1">
                          <a:solidFill>
                            <a:srgbClr val="002060"/>
                          </a:solidFill>
                          <a:effectLst/>
                          <a:latin typeface="Cambria" panose="02040503050406030204" pitchFamily="18" charset="0"/>
                          <a:ea typeface="Cambria" panose="02040503050406030204" pitchFamily="18" charset="0"/>
                        </a:rPr>
                        <a:t>trống</a:t>
                      </a:r>
                      <a:r>
                        <a:rPr lang="en-US" sz="3200" dirty="0">
                          <a:solidFill>
                            <a:srgbClr val="002060"/>
                          </a:solidFill>
                          <a:effectLst/>
                          <a:latin typeface="Cambria" panose="02040503050406030204" pitchFamily="18" charset="0"/>
                          <a:ea typeface="Cambria" panose="02040503050406030204" pitchFamily="18" charset="0"/>
                        </a:rPr>
                        <a:t>, </a:t>
                      </a:r>
                      <a:r>
                        <a:rPr lang="en-US" sz="3200" dirty="0" err="1">
                          <a:solidFill>
                            <a:srgbClr val="002060"/>
                          </a:solidFill>
                          <a:effectLst/>
                          <a:latin typeface="Cambria" panose="02040503050406030204" pitchFamily="18" charset="0"/>
                          <a:ea typeface="Cambria" panose="02040503050406030204" pitchFamily="18" charset="0"/>
                        </a:rPr>
                        <a:t>mặt</a:t>
                      </a:r>
                      <a:r>
                        <a:rPr lang="en-US" sz="3200" dirty="0">
                          <a:solidFill>
                            <a:srgbClr val="002060"/>
                          </a:solidFill>
                          <a:effectLst/>
                          <a:latin typeface="Cambria" panose="02040503050406030204" pitchFamily="18" charset="0"/>
                          <a:ea typeface="Cambria" panose="02040503050406030204" pitchFamily="18" charset="0"/>
                        </a:rPr>
                        <a:t> </a:t>
                      </a:r>
                      <a:r>
                        <a:rPr lang="en-US" sz="3200" dirty="0" err="1">
                          <a:solidFill>
                            <a:srgbClr val="002060"/>
                          </a:solidFill>
                          <a:effectLst/>
                          <a:latin typeface="Cambria" panose="02040503050406030204" pitchFamily="18" charset="0"/>
                          <a:ea typeface="Cambria" panose="02040503050406030204" pitchFamily="18" charset="0"/>
                        </a:rPr>
                        <a:t>trống</a:t>
                      </a:r>
                      <a:endParaRPr lang="en-US" sz="32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ctr">
                        <a:lnSpc>
                          <a:spcPct val="120000"/>
                        </a:lnSpc>
                        <a:spcBef>
                          <a:spcPts val="0"/>
                        </a:spcBef>
                        <a:spcAft>
                          <a:spcPts val="0"/>
                        </a:spcAft>
                      </a:pPr>
                      <a:r>
                        <a:rPr lang="en-US" sz="3200" dirty="0" err="1">
                          <a:solidFill>
                            <a:srgbClr val="002060"/>
                          </a:solidFill>
                          <a:effectLst/>
                          <a:latin typeface="Cambria" panose="02040503050406030204" pitchFamily="18" charset="0"/>
                          <a:ea typeface="Cambria" panose="02040503050406030204" pitchFamily="18" charset="0"/>
                        </a:rPr>
                        <a:t>Gõ</a:t>
                      </a:r>
                      <a:r>
                        <a:rPr lang="en-US" sz="3200" dirty="0">
                          <a:solidFill>
                            <a:srgbClr val="002060"/>
                          </a:solidFill>
                          <a:effectLst/>
                          <a:latin typeface="Cambria" panose="02040503050406030204" pitchFamily="18" charset="0"/>
                          <a:ea typeface="Cambria" panose="02040503050406030204" pitchFamily="18" charset="0"/>
                        </a:rPr>
                        <a:t> </a:t>
                      </a:r>
                      <a:r>
                        <a:rPr lang="en-US" sz="3200" dirty="0" err="1">
                          <a:solidFill>
                            <a:srgbClr val="002060"/>
                          </a:solidFill>
                          <a:effectLst/>
                          <a:latin typeface="Cambria" panose="02040503050406030204" pitchFamily="18" charset="0"/>
                          <a:ea typeface="Cambria" panose="02040503050406030204" pitchFamily="18" charset="0"/>
                        </a:rPr>
                        <a:t>vào</a:t>
                      </a:r>
                      <a:r>
                        <a:rPr lang="en-US" sz="3200" dirty="0">
                          <a:solidFill>
                            <a:srgbClr val="002060"/>
                          </a:solidFill>
                          <a:effectLst/>
                          <a:latin typeface="Cambria" panose="02040503050406030204" pitchFamily="18" charset="0"/>
                          <a:ea typeface="Cambria" panose="02040503050406030204" pitchFamily="18" charset="0"/>
                        </a:rPr>
                        <a:t> </a:t>
                      </a:r>
                      <a:r>
                        <a:rPr lang="en-US" sz="3200" dirty="0" err="1">
                          <a:solidFill>
                            <a:srgbClr val="002060"/>
                          </a:solidFill>
                          <a:effectLst/>
                          <a:latin typeface="Cambria" panose="02040503050406030204" pitchFamily="18" charset="0"/>
                          <a:ea typeface="Cambria" panose="02040503050406030204" pitchFamily="18" charset="0"/>
                        </a:rPr>
                        <a:t>trống</a:t>
                      </a:r>
                      <a:endParaRPr lang="en-US" sz="32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extLst>
                  <a:ext uri="{0D108BD9-81ED-4DB2-BD59-A6C34878D82A}">
                    <a16:rowId xmlns:a16="http://schemas.microsoft.com/office/drawing/2014/main" val="2926333976"/>
                  </a:ext>
                </a:extLst>
              </a:tr>
              <a:tr h="1233154">
                <a:tc>
                  <a:txBody>
                    <a:bodyPr/>
                    <a:lstStyle/>
                    <a:p>
                      <a:pPr marL="0" marR="0" algn="just">
                        <a:lnSpc>
                          <a:spcPct val="120000"/>
                        </a:lnSpc>
                        <a:spcBef>
                          <a:spcPts val="0"/>
                        </a:spcBef>
                        <a:spcAft>
                          <a:spcPts val="0"/>
                        </a:spcAft>
                      </a:pP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just">
                        <a:lnSpc>
                          <a:spcPct val="120000"/>
                        </a:lnSpc>
                        <a:spcBef>
                          <a:spcPts val="0"/>
                        </a:spcBef>
                        <a:spcAft>
                          <a:spcPts val="0"/>
                        </a:spcAft>
                      </a:pP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just">
                        <a:lnSpc>
                          <a:spcPct val="120000"/>
                        </a:lnSpc>
                        <a:spcBef>
                          <a:spcPts val="0"/>
                        </a:spcBef>
                        <a:spcAft>
                          <a:spcPts val="0"/>
                        </a:spcAft>
                      </a:pP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extLst>
                  <a:ext uri="{0D108BD9-81ED-4DB2-BD59-A6C34878D82A}">
                    <a16:rowId xmlns:a16="http://schemas.microsoft.com/office/drawing/2014/main" val="3203908672"/>
                  </a:ext>
                </a:extLst>
              </a:tr>
              <a:tr h="1233154">
                <a:tc>
                  <a:txBody>
                    <a:bodyPr/>
                    <a:lstStyle/>
                    <a:p>
                      <a:pPr marL="0" marR="0" algn="just">
                        <a:lnSpc>
                          <a:spcPct val="120000"/>
                        </a:lnSpc>
                        <a:spcBef>
                          <a:spcPts val="0"/>
                        </a:spcBef>
                        <a:spcAft>
                          <a:spcPts val="0"/>
                        </a:spcAft>
                      </a:pP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just">
                        <a:lnSpc>
                          <a:spcPct val="120000"/>
                        </a:lnSpc>
                        <a:spcBef>
                          <a:spcPts val="0"/>
                        </a:spcBef>
                        <a:spcAft>
                          <a:spcPts val="0"/>
                        </a:spcAft>
                      </a:pP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just">
                        <a:lnSpc>
                          <a:spcPct val="120000"/>
                        </a:lnSpc>
                        <a:spcBef>
                          <a:spcPts val="0"/>
                        </a:spcBef>
                        <a:spcAft>
                          <a:spcPts val="0"/>
                        </a:spcAft>
                      </a:pP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extLst>
                  <a:ext uri="{0D108BD9-81ED-4DB2-BD59-A6C34878D82A}">
                    <a16:rowId xmlns:a16="http://schemas.microsoft.com/office/drawing/2014/main" val="2882686716"/>
                  </a:ext>
                </a:extLst>
              </a:tr>
              <a:tr h="1233154">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tc>
                  <a:txBody>
                    <a:bodyPr/>
                    <a:lstStyle/>
                    <a:p>
                      <a:pPr marL="0" marR="0" algn="just">
                        <a:lnSpc>
                          <a:spcPct val="120000"/>
                        </a:lnSpc>
                        <a:spcBef>
                          <a:spcPts val="0"/>
                        </a:spcBef>
                        <a:spcAft>
                          <a:spcPts val="0"/>
                        </a:spcAft>
                      </a:pPr>
                      <a:r>
                        <a:rPr lang="vi-VN" sz="2400" dirty="0">
                          <a:solidFill>
                            <a:srgbClr val="002060"/>
                          </a:solidFill>
                          <a:effectLst/>
                          <a:latin typeface="Cambria" panose="02040503050406030204" pitchFamily="18" charset="0"/>
                          <a:ea typeface="Cambria" panose="02040503050406030204" pitchFamily="18" charset="0"/>
                        </a:rPr>
                        <a:t> </a:t>
                      </a:r>
                      <a:endParaRPr lang="en-US" sz="2400" dirty="0">
                        <a:solidFill>
                          <a:srgbClr val="002060"/>
                        </a:solidFill>
                        <a:effectLst/>
                        <a:latin typeface="Cambria" panose="02040503050406030204" pitchFamily="18" charset="0"/>
                        <a:ea typeface="Cambria" panose="020405030504060302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8F6"/>
                    </a:solidFill>
                  </a:tcPr>
                </a:tc>
                <a:extLst>
                  <a:ext uri="{0D108BD9-81ED-4DB2-BD59-A6C34878D82A}">
                    <a16:rowId xmlns:a16="http://schemas.microsoft.com/office/drawing/2014/main" val="2970752635"/>
                  </a:ext>
                </a:extLst>
              </a:tr>
            </a:tbl>
          </a:graphicData>
        </a:graphic>
      </p:graphicFrame>
      <p:sp>
        <p:nvSpPr>
          <p:cNvPr id="2" name="TextBox 1">
            <a:extLst>
              <a:ext uri="{FF2B5EF4-FFF2-40B4-BE49-F238E27FC236}">
                <a16:creationId xmlns:a16="http://schemas.microsoft.com/office/drawing/2014/main" id="{C3E173C2-4E65-58C0-3804-070896FFF57D}"/>
              </a:ext>
            </a:extLst>
          </p:cNvPr>
          <p:cNvSpPr txBox="1"/>
          <p:nvPr/>
        </p:nvSpPr>
        <p:spPr>
          <a:xfrm>
            <a:off x="1387012" y="2784296"/>
            <a:ext cx="2506894" cy="707886"/>
          </a:xfrm>
          <a:prstGeom prst="rect">
            <a:avLst/>
          </a:prstGeom>
          <a:noFill/>
        </p:spPr>
        <p:txBody>
          <a:bodyPr wrap="square" rtlCol="0">
            <a:spAutoFit/>
          </a:bodyPr>
          <a:lstStyle/>
          <a:p>
            <a:pPr algn="ctr"/>
            <a:r>
              <a:rPr lang="en-US" sz="4000" b="1" dirty="0" err="1">
                <a:solidFill>
                  <a:srgbClr val="002060"/>
                </a:solidFill>
                <a:latin typeface="Cambria" panose="02040503050406030204" pitchFamily="18" charset="0"/>
                <a:ea typeface="Cambria" panose="02040503050406030204" pitchFamily="18" charset="0"/>
              </a:rPr>
              <a:t>Sáo</a:t>
            </a:r>
            <a:endParaRPr lang="en-US" sz="4000" b="1" dirty="0">
              <a:solidFill>
                <a:srgbClr val="002060"/>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0A756A36-1F58-B485-59CC-B5005C281A57}"/>
              </a:ext>
            </a:extLst>
          </p:cNvPr>
          <p:cNvSpPr txBox="1"/>
          <p:nvPr/>
        </p:nvSpPr>
        <p:spPr>
          <a:xfrm>
            <a:off x="4027471" y="2599361"/>
            <a:ext cx="3883632" cy="1077218"/>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Thân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sáo</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lỗ</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trên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sáo</a:t>
            </a:r>
            <a:endParaRPr lang="en-US" sz="3200" b="1" dirty="0">
              <a:solidFill>
                <a:srgbClr val="00206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899AE23D-8F96-D345-4FDE-3908C43255E1}"/>
              </a:ext>
            </a:extLst>
          </p:cNvPr>
          <p:cNvSpPr txBox="1"/>
          <p:nvPr/>
        </p:nvSpPr>
        <p:spPr>
          <a:xfrm>
            <a:off x="8126858" y="2599361"/>
            <a:ext cx="3945277" cy="1077218"/>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Dùng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miệng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thổi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vào</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lỗ</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trên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sáo</a:t>
            </a:r>
            <a:endParaRPr lang="en-US" sz="3200" b="1" dirty="0">
              <a:solidFill>
                <a:srgbClr val="00206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1204D2E2-5411-0476-C7D7-1DEB0869B3F0}"/>
              </a:ext>
            </a:extLst>
          </p:cNvPr>
          <p:cNvSpPr txBox="1"/>
          <p:nvPr/>
        </p:nvSpPr>
        <p:spPr>
          <a:xfrm>
            <a:off x="1335641" y="4119936"/>
            <a:ext cx="2506894" cy="707886"/>
          </a:xfrm>
          <a:prstGeom prst="rect">
            <a:avLst/>
          </a:prstGeom>
          <a:noFill/>
        </p:spPr>
        <p:txBody>
          <a:bodyPr wrap="square" rtlCol="0">
            <a:spAutoFit/>
          </a:bodyPr>
          <a:lstStyle/>
          <a:p>
            <a:pPr algn="ctr"/>
            <a:r>
              <a:rPr lang="en-US" sz="4000" b="1" dirty="0" err="1">
                <a:solidFill>
                  <a:srgbClr val="002060"/>
                </a:solidFill>
                <a:latin typeface="Cambria" panose="02040503050406030204" pitchFamily="18" charset="0"/>
                <a:ea typeface="Cambria" panose="02040503050406030204" pitchFamily="18" charset="0"/>
              </a:rPr>
              <a:t>Sáo</a:t>
            </a:r>
            <a:endParaRPr lang="en-US" sz="4000" b="1" dirty="0">
              <a:solidFill>
                <a:srgbClr val="00206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BA0C1668-39F5-91E3-C0CB-4053AE323370}"/>
              </a:ext>
            </a:extLst>
          </p:cNvPr>
          <p:cNvSpPr txBox="1"/>
          <p:nvPr/>
        </p:nvSpPr>
        <p:spPr>
          <a:xfrm>
            <a:off x="3976100" y="3935001"/>
            <a:ext cx="3883632" cy="1077218"/>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Thân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sáo</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lỗ</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trên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sáo</a:t>
            </a:r>
            <a:endParaRPr lang="en-US" sz="3200" b="1" dirty="0">
              <a:solidFill>
                <a:srgbClr val="002060"/>
              </a:solidFill>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C3FED277-89C6-6840-9FD8-7DE86E24A395}"/>
              </a:ext>
            </a:extLst>
          </p:cNvPr>
          <p:cNvSpPr txBox="1"/>
          <p:nvPr/>
        </p:nvSpPr>
        <p:spPr>
          <a:xfrm>
            <a:off x="8075487" y="3935001"/>
            <a:ext cx="3945277" cy="1077218"/>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Dùng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miệng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thổi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vào</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lỗ</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trên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sáo</a:t>
            </a:r>
            <a:endParaRPr lang="en-US" sz="3200" b="1" dirty="0">
              <a:solidFill>
                <a:srgbClr val="002060"/>
              </a:solidFill>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C0CD6D7F-626B-EDD7-5ABE-FD58668D4288}"/>
              </a:ext>
            </a:extLst>
          </p:cNvPr>
          <p:cNvSpPr txBox="1"/>
          <p:nvPr/>
        </p:nvSpPr>
        <p:spPr>
          <a:xfrm>
            <a:off x="1335641" y="5322012"/>
            <a:ext cx="2506894" cy="1077218"/>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Đàn</a:t>
            </a:r>
            <a:r>
              <a:rPr lang="en-US" sz="3200" b="1" dirty="0">
                <a:solidFill>
                  <a:srgbClr val="002060"/>
                </a:solidFill>
                <a:latin typeface="Cambria" panose="02040503050406030204" pitchFamily="18" charset="0"/>
                <a:ea typeface="Cambria" panose="02040503050406030204" pitchFamily="18" charset="0"/>
              </a:rPr>
              <a:t> Xylophone </a:t>
            </a:r>
          </a:p>
        </p:txBody>
      </p:sp>
      <p:sp>
        <p:nvSpPr>
          <p:cNvPr id="12" name="TextBox 11">
            <a:extLst>
              <a:ext uri="{FF2B5EF4-FFF2-40B4-BE49-F238E27FC236}">
                <a16:creationId xmlns:a16="http://schemas.microsoft.com/office/drawing/2014/main" id="{00FC6B63-5CEF-A60E-1DFE-E7C3C765666B}"/>
              </a:ext>
            </a:extLst>
          </p:cNvPr>
          <p:cNvSpPr txBox="1"/>
          <p:nvPr/>
        </p:nvSpPr>
        <p:spPr>
          <a:xfrm>
            <a:off x="3986374" y="5383656"/>
            <a:ext cx="3883632" cy="584775"/>
          </a:xfrm>
          <a:prstGeom prst="rect">
            <a:avLst/>
          </a:prstGeom>
          <a:noFill/>
        </p:spPr>
        <p:txBody>
          <a:bodyPr wrap="square" rtlCol="0">
            <a:spAutoFit/>
          </a:bodyPr>
          <a:lstStyle/>
          <a:p>
            <a:pPr algn="ctr"/>
            <a:r>
              <a:rPr lang="en-US" sz="3200" b="1">
                <a:solidFill>
                  <a:srgbClr val="002060"/>
                </a:solidFill>
                <a:latin typeface="Cambria" panose="02040503050406030204" pitchFamily="18" charset="0"/>
                <a:ea typeface="Cambria" panose="02040503050406030204" pitchFamily="18" charset="0"/>
              </a:rPr>
              <a:t>Các phím đàn</a:t>
            </a:r>
            <a:endParaRPr lang="en-US" sz="3200" b="1" dirty="0">
              <a:solidFill>
                <a:srgbClr val="002060"/>
              </a:solidFill>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1841000E-D1D5-535E-032D-934CC098E0A0}"/>
              </a:ext>
            </a:extLst>
          </p:cNvPr>
          <p:cNvSpPr txBox="1"/>
          <p:nvPr/>
        </p:nvSpPr>
        <p:spPr>
          <a:xfrm>
            <a:off x="8568648" y="5137077"/>
            <a:ext cx="3154166" cy="1077218"/>
          </a:xfrm>
          <a:prstGeom prst="rect">
            <a:avLst/>
          </a:prstGeom>
          <a:noFill/>
        </p:spPr>
        <p:txBody>
          <a:bodyPr wrap="square" rtlCol="0">
            <a:spAutoFit/>
          </a:bodyPr>
          <a:lstStyle/>
          <a:p>
            <a:pPr algn="ctr"/>
            <a:r>
              <a:rPr lang="en-US" sz="3200" b="1">
                <a:solidFill>
                  <a:srgbClr val="002060"/>
                </a:solidFill>
                <a:latin typeface="Cambria" panose="02040503050406030204" pitchFamily="18" charset="0"/>
                <a:ea typeface="Cambria" panose="02040503050406030204" pitchFamily="18" charset="0"/>
              </a:rPr>
              <a:t>Gõ lên các phím đàn</a:t>
            </a:r>
            <a:endParaRPr lang="en-US" sz="32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0902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arn(inVertic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barn(inVertic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barn(inVertical)">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barn(inVertical)">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barn(inVertical)">
                                      <p:cBhvr>
                                        <p:cTn id="42" dur="500"/>
                                        <p:tgtEl>
                                          <p:spTgt spid="1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barn(inVertical)">
                                      <p:cBhvr>
                                        <p:cTn id="47" dur="500"/>
                                        <p:tgtEl>
                                          <p:spTgt spid="12">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Effect transition="in" filter="barn(inVertical)">
                                      <p:cBhvr>
                                        <p:cTn id="52"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4255BDF-AD31-4963-BF5F-2345AC1161A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6597" b="64479"/>
          <a:stretch/>
        </p:blipFill>
        <p:spPr>
          <a:xfrm>
            <a:off x="-1541929" y="-1131902"/>
            <a:ext cx="14917269" cy="3193784"/>
          </a:xfrm>
          <a:prstGeom prst="rect">
            <a:avLst/>
          </a:prstGeom>
        </p:spPr>
      </p:pic>
      <p:sp>
        <p:nvSpPr>
          <p:cNvPr id="4" name="TextBox 3">
            <a:extLst>
              <a:ext uri="{FF2B5EF4-FFF2-40B4-BE49-F238E27FC236}">
                <a16:creationId xmlns:a16="http://schemas.microsoft.com/office/drawing/2014/main" id="{AEE7CA2B-C582-FD99-6D22-5E261AD67BBC}"/>
              </a:ext>
            </a:extLst>
          </p:cNvPr>
          <p:cNvSpPr txBox="1"/>
          <p:nvPr/>
        </p:nvSpPr>
        <p:spPr>
          <a:xfrm>
            <a:off x="647700" y="1704975"/>
            <a:ext cx="11096625" cy="4031873"/>
          </a:xfrm>
          <a:prstGeom prst="rect">
            <a:avLst/>
          </a:prstGeom>
          <a:noFill/>
        </p:spPr>
        <p:txBody>
          <a:bodyPr wrap="square" rtlCol="0">
            <a:spAutoFit/>
          </a:bodyPr>
          <a:lstStyle/>
          <a:p>
            <a:pPr marL="571500" lvl="0" indent="-571500" algn="just">
              <a:buFont typeface="Wingdings" panose="05000000000000000000" pitchFamily="2" charset="2"/>
              <a:buChar char="q"/>
              <a:defRPr/>
            </a:pPr>
            <a:r>
              <a:rPr lang="vi-VN" sz="3200" b="1" dirty="0">
                <a:solidFill>
                  <a:srgbClr val="002060"/>
                </a:solidFill>
                <a:latin typeface="Cambria" panose="02040503050406030204" pitchFamily="18" charset="0"/>
                <a:ea typeface="Cambria" panose="02040503050406030204" pitchFamily="18" charset="0"/>
              </a:rPr>
              <a:t>Trình bày được ích lợi của âm thanh trong cuộc sống. </a:t>
            </a:r>
          </a:p>
          <a:p>
            <a:pPr marL="571500" lvl="0" indent="-571500" algn="just">
              <a:buFont typeface="Wingdings" panose="05000000000000000000" pitchFamily="2" charset="2"/>
              <a:buChar char="q"/>
              <a:defRPr/>
            </a:pPr>
            <a:r>
              <a:rPr lang="vi-VN" sz="3200" b="1" dirty="0">
                <a:solidFill>
                  <a:srgbClr val="002060"/>
                </a:solidFill>
                <a:latin typeface="Cambria" panose="02040503050406030204" pitchFamily="18" charset="0"/>
                <a:ea typeface="Cambria" panose="02040503050406030204" pitchFamily="18" charset="0"/>
              </a:rPr>
              <a:t>Trình bày được tác hại của tiếng ồn và một số biện pháp chống ô nhiễm tiếng ồn.</a:t>
            </a:r>
          </a:p>
          <a:p>
            <a:pPr marL="571500" lvl="0" indent="-571500" algn="just">
              <a:buFont typeface="Wingdings" panose="05000000000000000000" pitchFamily="2" charset="2"/>
              <a:buChar char="q"/>
              <a:defRPr/>
            </a:pPr>
            <a:r>
              <a:rPr lang="vi-VN" sz="3200" b="1" dirty="0">
                <a:solidFill>
                  <a:srgbClr val="002060"/>
                </a:solidFill>
                <a:latin typeface="Cambria" panose="02040503050406030204" pitchFamily="18" charset="0"/>
                <a:ea typeface="Cambria" panose="02040503050406030204" pitchFamily="18" charset="0"/>
              </a:rPr>
              <a:t>Thu thập, so sánh và trình bày được ở mức độ đơn giản thông tin về một số nhạc cụ thường gặp  (một số bộ phận chính, cách làm phát ra âm thanh).</a:t>
            </a:r>
          </a:p>
          <a:p>
            <a:pPr marL="571500" lvl="0" indent="-571500" algn="just">
              <a:buFont typeface="Wingdings" panose="05000000000000000000" pitchFamily="2" charset="2"/>
              <a:buChar char="q"/>
              <a:defRPr/>
            </a:pPr>
            <a:r>
              <a:rPr lang="vi-VN" sz="3200" b="1" dirty="0">
                <a:solidFill>
                  <a:srgbClr val="002060"/>
                </a:solidFill>
                <a:latin typeface="Cambria" panose="02040503050406030204" pitchFamily="18" charset="0"/>
                <a:ea typeface="Cambria" panose="02040503050406030204" pitchFamily="18" charset="0"/>
              </a:rPr>
              <a:t>Thực hiện các quy định giữ trật tự nơi công cộng, biết cách phòng chống ô nhiễm tiếng ồn trong cuộc sống. </a:t>
            </a:r>
          </a:p>
        </p:txBody>
      </p:sp>
      <p:pic>
        <p:nvPicPr>
          <p:cNvPr id="5" name="Picture 4">
            <a:extLst>
              <a:ext uri="{FF2B5EF4-FFF2-40B4-BE49-F238E27FC236}">
                <a16:creationId xmlns:a16="http://schemas.microsoft.com/office/drawing/2014/main" id="{04DE822D-A69D-F68F-DB20-2E651B83E95A}"/>
              </a:ext>
            </a:extLst>
          </p:cNvPr>
          <p:cNvPicPr>
            <a:picLocks noChangeAspect="1"/>
          </p:cNvPicPr>
          <p:nvPr/>
        </p:nvPicPr>
        <p:blipFill>
          <a:blip r:embed="rId3"/>
          <a:stretch>
            <a:fillRect/>
          </a:stretch>
        </p:blipFill>
        <p:spPr>
          <a:xfrm>
            <a:off x="3115951" y="151586"/>
            <a:ext cx="5712447" cy="1182727"/>
          </a:xfrm>
          <a:prstGeom prst="rect">
            <a:avLst/>
          </a:prstGeom>
        </p:spPr>
      </p:pic>
    </p:spTree>
    <p:extLst>
      <p:ext uri="{BB962C8B-B14F-4D97-AF65-F5344CB8AC3E}">
        <p14:creationId xmlns:p14="http://schemas.microsoft.com/office/powerpoint/2010/main" val="15687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22" descr="Ảnh có chứa mẫu họa&#10;&#10;Mô tả được tạo tự động">
            <a:extLst>
              <a:ext uri="{FF2B5EF4-FFF2-40B4-BE49-F238E27FC236}">
                <a16:creationId xmlns:a16="http://schemas.microsoft.com/office/drawing/2014/main" id="{87A62682-DAB3-B650-0A0A-5C1F1C0EF98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310806" y="2636745"/>
            <a:ext cx="3690110" cy="4691391"/>
          </a:xfrm>
          <a:prstGeom prst="rect">
            <a:avLst/>
          </a:prstGeom>
        </p:spPr>
      </p:pic>
      <p:grpSp>
        <p:nvGrpSpPr>
          <p:cNvPr id="8" name="Group 7">
            <a:extLst>
              <a:ext uri="{FF2B5EF4-FFF2-40B4-BE49-F238E27FC236}">
                <a16:creationId xmlns:a16="http://schemas.microsoft.com/office/drawing/2014/main" id="{C2D0DC03-6E74-7426-382A-34D6B6EECACA}"/>
              </a:ext>
            </a:extLst>
          </p:cNvPr>
          <p:cNvGrpSpPr/>
          <p:nvPr/>
        </p:nvGrpSpPr>
        <p:grpSpPr>
          <a:xfrm>
            <a:off x="1353456" y="528494"/>
            <a:ext cx="10520907" cy="2089494"/>
            <a:chOff x="761086" y="2540001"/>
            <a:chExt cx="10520907" cy="1949367"/>
          </a:xfrm>
        </p:grpSpPr>
        <p:grpSp>
          <p:nvGrpSpPr>
            <p:cNvPr id="9" name="Group 8">
              <a:extLst>
                <a:ext uri="{FF2B5EF4-FFF2-40B4-BE49-F238E27FC236}">
                  <a16:creationId xmlns:a16="http://schemas.microsoft.com/office/drawing/2014/main" id="{5068ECC3-09CF-4EFC-B4A4-15CF796DB2EC}"/>
                </a:ext>
              </a:extLst>
            </p:cNvPr>
            <p:cNvGrpSpPr/>
            <p:nvPr/>
          </p:nvGrpSpPr>
          <p:grpSpPr>
            <a:xfrm>
              <a:off x="1062408" y="2540001"/>
              <a:ext cx="10219585" cy="1949367"/>
              <a:chOff x="986208" y="774700"/>
              <a:chExt cx="10219585" cy="5533688"/>
            </a:xfrm>
          </p:grpSpPr>
          <p:grpSp>
            <p:nvGrpSpPr>
              <p:cNvPr id="13" name="Group 12">
                <a:extLst>
                  <a:ext uri="{FF2B5EF4-FFF2-40B4-BE49-F238E27FC236}">
                    <a16:creationId xmlns:a16="http://schemas.microsoft.com/office/drawing/2014/main" id="{32EF8A06-90B8-DCA7-5F58-33C5F531CAC0}"/>
                  </a:ext>
                </a:extLst>
              </p:cNvPr>
              <p:cNvGrpSpPr/>
              <p:nvPr/>
            </p:nvGrpSpPr>
            <p:grpSpPr>
              <a:xfrm>
                <a:off x="986208" y="774700"/>
                <a:ext cx="10219585" cy="5533688"/>
                <a:chOff x="986208" y="774700"/>
                <a:chExt cx="10219585" cy="5533688"/>
              </a:xfrm>
            </p:grpSpPr>
            <p:sp>
              <p:nvSpPr>
                <p:cNvPr id="15" name="Rectangle: Rounded Corners 14">
                  <a:extLst>
                    <a:ext uri="{FF2B5EF4-FFF2-40B4-BE49-F238E27FC236}">
                      <a16:creationId xmlns:a16="http://schemas.microsoft.com/office/drawing/2014/main" id="{C89A6D26-C2FA-A603-912B-B15512BA3882}"/>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E41D285B-0079-986A-ECB4-CD8767A09C23}"/>
                    </a:ext>
                  </a:extLst>
                </p:cNvPr>
                <p:cNvSpPr/>
                <p:nvPr/>
              </p:nvSpPr>
              <p:spPr>
                <a:xfrm>
                  <a:off x="1161143" y="957492"/>
                  <a:ext cx="9869714" cy="4943019"/>
                </a:xfrm>
                <a:prstGeom prst="roundRect">
                  <a:avLst/>
                </a:prstGeom>
                <a:solidFill>
                  <a:schemeClr val="accent3">
                    <a:lumMod val="20000"/>
                    <a:lumOff val="80000"/>
                  </a:schemeClr>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14" name="标题 1">
                <a:extLst>
                  <a:ext uri="{FF2B5EF4-FFF2-40B4-BE49-F238E27FC236}">
                    <a16:creationId xmlns:a16="http://schemas.microsoft.com/office/drawing/2014/main" id="{35BDE2AE-0FA4-A456-45ED-F4B344138621}"/>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pic>
          <p:nvPicPr>
            <p:cNvPr id="11" name="Picture 2" descr="Dấu chấm hỏi png | PNGEgg">
              <a:extLst>
                <a:ext uri="{FF2B5EF4-FFF2-40B4-BE49-F238E27FC236}">
                  <a16:creationId xmlns:a16="http://schemas.microsoft.com/office/drawing/2014/main" id="{21DE99E7-A4A3-1AA6-1B7E-83E84E0E320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594" b="96542" l="9483" r="89943">
                          <a14:foregroundMark x1="36207" y1="8934" x2="65230" y2="6916"/>
                          <a14:foregroundMark x1="65230" y1="6916" x2="67241" y2="8357"/>
                          <a14:foregroundMark x1="44828" y1="85014" x2="53448" y2="88473"/>
                          <a14:foregroundMark x1="46552" y1="2594" x2="59195" y2="2594"/>
                          <a14:foregroundMark x1="47126" y1="96542" x2="52299" y2="95965"/>
                        </a14:backgroundRemoval>
                      </a14:imgEffect>
                    </a14:imgLayer>
                  </a14:imgProps>
                </a:ext>
                <a:ext uri="{28A0092B-C50C-407E-A947-70E740481C1C}">
                  <a14:useLocalDpi xmlns:a14="http://schemas.microsoft.com/office/drawing/2010/main" val="0"/>
                </a:ext>
              </a:extLst>
            </a:blip>
            <a:srcRect/>
            <a:stretch>
              <a:fillRect/>
            </a:stretch>
          </p:blipFill>
          <p:spPr bwMode="auto">
            <a:xfrm>
              <a:off x="761086" y="2566480"/>
              <a:ext cx="1877339" cy="187194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8162F3B3-60DD-C296-3A36-7127118DCD1B}"/>
                </a:ext>
              </a:extLst>
            </p:cNvPr>
            <p:cNvSpPr/>
            <p:nvPr/>
          </p:nvSpPr>
          <p:spPr>
            <a:xfrm>
              <a:off x="2288520" y="2674750"/>
              <a:ext cx="8608079" cy="1464395"/>
            </a:xfrm>
            <a:prstGeom prst="rect">
              <a:avLst/>
            </a:prstGeom>
          </p:spPr>
          <p:txBody>
            <a:bodyPr wrap="square"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Ngoài các loại nhạc cụ vừa học, em hãy kể thêm các loại nhạc cụ và cách làm phát ra âm thanh của loại nhạc cụ mà em biết?”</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137588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hita">
            <a:hlinkClick r:id="" action="ppaction://media"/>
            <a:extLst>
              <a:ext uri="{FF2B5EF4-FFF2-40B4-BE49-F238E27FC236}">
                <a16:creationId xmlns:a16="http://schemas.microsoft.com/office/drawing/2014/main" id="{B28E2474-DB33-64AC-E585-49E80651B183}"/>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08610" y="613411"/>
            <a:ext cx="3098800" cy="5681910"/>
          </a:xfrm>
          <a:prstGeom prst="rect">
            <a:avLst/>
          </a:prstGeom>
        </p:spPr>
      </p:pic>
      <p:pic>
        <p:nvPicPr>
          <p:cNvPr id="5" name="trống">
            <a:hlinkClick r:id="" action="ppaction://media"/>
            <a:extLst>
              <a:ext uri="{FF2B5EF4-FFF2-40B4-BE49-F238E27FC236}">
                <a16:creationId xmlns:a16="http://schemas.microsoft.com/office/drawing/2014/main" id="{00AD8121-6881-5FC2-5E2D-54F17A6D948C}"/>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3973195" y="585470"/>
            <a:ext cx="3860800" cy="5699760"/>
          </a:xfrm>
          <a:prstGeom prst="rect">
            <a:avLst/>
          </a:prstGeom>
        </p:spPr>
      </p:pic>
      <p:pic>
        <p:nvPicPr>
          <p:cNvPr id="6" name="sáo">
            <a:hlinkClick r:id="" action="ppaction://media"/>
            <a:extLst>
              <a:ext uri="{FF2B5EF4-FFF2-40B4-BE49-F238E27FC236}">
                <a16:creationId xmlns:a16="http://schemas.microsoft.com/office/drawing/2014/main" id="{72F9F7B8-9DC2-BC4A-3A70-D417F9171B35}"/>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8372475" y="657224"/>
            <a:ext cx="3494405" cy="5657851"/>
          </a:xfrm>
          <a:prstGeom prst="rect">
            <a:avLst/>
          </a:prstGeom>
        </p:spPr>
      </p:pic>
    </p:spTree>
    <p:extLst>
      <p:ext uri="{BB962C8B-B14F-4D97-AF65-F5344CB8AC3E}">
        <p14:creationId xmlns:p14="http://schemas.microsoft.com/office/powerpoint/2010/main" val="51758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9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1131"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048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4"/>
                </p:tgtEl>
              </p:cMediaNode>
            </p:video>
            <p:seq concurrent="1" nextAc="seek">
              <p:cTn id="16" restart="whenNotActive" fill="hold" evtFilter="cancelBubble" nodeType="interactiveSeq">
                <p:stCondLst>
                  <p:cond evt="onClick" delay="0">
                    <p:tgtEl>
                      <p:spTgt spid="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4"/>
                                        </p:tgtEl>
                                      </p:cBhvr>
                                    </p:cmd>
                                  </p:childTnLst>
                                </p:cTn>
                              </p:par>
                            </p:childTnLst>
                          </p:cTn>
                        </p:par>
                      </p:childTnLst>
                    </p:cTn>
                  </p:par>
                </p:childTnLst>
              </p:cTn>
              <p:nextCondLst>
                <p:cond evt="onClick" delay="0">
                  <p:tgtEl>
                    <p:spTgt spid="4"/>
                  </p:tgtEl>
                </p:cond>
              </p:nextCondLst>
            </p:seq>
            <p:video>
              <p:cMediaNode vol="80000">
                <p:cTn id="21" fill="hold" display="0">
                  <p:stCondLst>
                    <p:cond delay="indefinite"/>
                  </p:stCondLst>
                </p:cTn>
                <p:tgtEl>
                  <p:spTgt spid="5"/>
                </p:tgtEl>
              </p:cMediaNode>
            </p:video>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5"/>
                                        </p:tgtEl>
                                      </p:cBhvr>
                                    </p:cmd>
                                  </p:childTnLst>
                                </p:cTn>
                              </p:par>
                            </p:childTnLst>
                          </p:cTn>
                        </p:par>
                      </p:childTnLst>
                    </p:cTn>
                  </p:par>
                </p:childTnLst>
              </p:cTn>
              <p:nextCondLst>
                <p:cond evt="onClick" delay="0">
                  <p:tgtEl>
                    <p:spTgt spid="5"/>
                  </p:tgtEl>
                </p:cond>
              </p:nextCondLst>
            </p:seq>
            <p:video>
              <p:cMediaNode vol="80000">
                <p:cTn id="27" fill="hold" display="0">
                  <p:stCondLst>
                    <p:cond delay="indefinite"/>
                  </p:stCondLst>
                </p:cTn>
                <p:tgtEl>
                  <p:spTgt spid="6"/>
                </p:tgtEl>
              </p:cMediaNode>
            </p:video>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22" descr="Ảnh có chứa mẫu họa&#10;&#10;Mô tả được tạo tự động">
            <a:extLst>
              <a:ext uri="{FF2B5EF4-FFF2-40B4-BE49-F238E27FC236}">
                <a16:creationId xmlns:a16="http://schemas.microsoft.com/office/drawing/2014/main" id="{87A62682-DAB3-B650-0A0A-5C1F1C0EF98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310806" y="2636745"/>
            <a:ext cx="3690110" cy="4691391"/>
          </a:xfrm>
          <a:prstGeom prst="rect">
            <a:avLst/>
          </a:prstGeom>
        </p:spPr>
      </p:pic>
      <p:grpSp>
        <p:nvGrpSpPr>
          <p:cNvPr id="8" name="Group 7">
            <a:extLst>
              <a:ext uri="{FF2B5EF4-FFF2-40B4-BE49-F238E27FC236}">
                <a16:creationId xmlns:a16="http://schemas.microsoft.com/office/drawing/2014/main" id="{C2D0DC03-6E74-7426-382A-34D6B6EECACA}"/>
              </a:ext>
            </a:extLst>
          </p:cNvPr>
          <p:cNvGrpSpPr/>
          <p:nvPr/>
        </p:nvGrpSpPr>
        <p:grpSpPr>
          <a:xfrm>
            <a:off x="1353456" y="528494"/>
            <a:ext cx="10520907" cy="2089494"/>
            <a:chOff x="761086" y="2540001"/>
            <a:chExt cx="10520907" cy="1949367"/>
          </a:xfrm>
        </p:grpSpPr>
        <p:grpSp>
          <p:nvGrpSpPr>
            <p:cNvPr id="9" name="Group 8">
              <a:extLst>
                <a:ext uri="{FF2B5EF4-FFF2-40B4-BE49-F238E27FC236}">
                  <a16:creationId xmlns:a16="http://schemas.microsoft.com/office/drawing/2014/main" id="{5068ECC3-09CF-4EFC-B4A4-15CF796DB2EC}"/>
                </a:ext>
              </a:extLst>
            </p:cNvPr>
            <p:cNvGrpSpPr/>
            <p:nvPr/>
          </p:nvGrpSpPr>
          <p:grpSpPr>
            <a:xfrm>
              <a:off x="1062408" y="2540001"/>
              <a:ext cx="10219585" cy="1949367"/>
              <a:chOff x="986208" y="774700"/>
              <a:chExt cx="10219585" cy="5533688"/>
            </a:xfrm>
          </p:grpSpPr>
          <p:grpSp>
            <p:nvGrpSpPr>
              <p:cNvPr id="13" name="Group 12">
                <a:extLst>
                  <a:ext uri="{FF2B5EF4-FFF2-40B4-BE49-F238E27FC236}">
                    <a16:creationId xmlns:a16="http://schemas.microsoft.com/office/drawing/2014/main" id="{32EF8A06-90B8-DCA7-5F58-33C5F531CAC0}"/>
                  </a:ext>
                </a:extLst>
              </p:cNvPr>
              <p:cNvGrpSpPr/>
              <p:nvPr/>
            </p:nvGrpSpPr>
            <p:grpSpPr>
              <a:xfrm>
                <a:off x="986208" y="774700"/>
                <a:ext cx="10219585" cy="5533688"/>
                <a:chOff x="986208" y="774700"/>
                <a:chExt cx="10219585" cy="5533688"/>
              </a:xfrm>
            </p:grpSpPr>
            <p:sp>
              <p:nvSpPr>
                <p:cNvPr id="15" name="Rectangle: Rounded Corners 14">
                  <a:extLst>
                    <a:ext uri="{FF2B5EF4-FFF2-40B4-BE49-F238E27FC236}">
                      <a16:creationId xmlns:a16="http://schemas.microsoft.com/office/drawing/2014/main" id="{C89A6D26-C2FA-A603-912B-B15512BA3882}"/>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E41D285B-0079-986A-ECB4-CD8767A09C23}"/>
                    </a:ext>
                  </a:extLst>
                </p:cNvPr>
                <p:cNvSpPr/>
                <p:nvPr/>
              </p:nvSpPr>
              <p:spPr>
                <a:xfrm>
                  <a:off x="1161143" y="957492"/>
                  <a:ext cx="9869714" cy="4943019"/>
                </a:xfrm>
                <a:prstGeom prst="roundRect">
                  <a:avLst/>
                </a:prstGeom>
                <a:solidFill>
                  <a:schemeClr val="accent3">
                    <a:lumMod val="20000"/>
                    <a:lumOff val="80000"/>
                  </a:schemeClr>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14" name="标题 1">
                <a:extLst>
                  <a:ext uri="{FF2B5EF4-FFF2-40B4-BE49-F238E27FC236}">
                    <a16:creationId xmlns:a16="http://schemas.microsoft.com/office/drawing/2014/main" id="{35BDE2AE-0FA4-A456-45ED-F4B344138621}"/>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pic>
          <p:nvPicPr>
            <p:cNvPr id="11" name="Picture 2" descr="Dấu chấm hỏi png | PNGEgg">
              <a:extLst>
                <a:ext uri="{FF2B5EF4-FFF2-40B4-BE49-F238E27FC236}">
                  <a16:creationId xmlns:a16="http://schemas.microsoft.com/office/drawing/2014/main" id="{21DE99E7-A4A3-1AA6-1B7E-83E84E0E320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594" b="96542" l="9483" r="89943">
                          <a14:foregroundMark x1="36207" y1="8934" x2="65230" y2="6916"/>
                          <a14:foregroundMark x1="65230" y1="6916" x2="67241" y2="8357"/>
                          <a14:foregroundMark x1="44828" y1="85014" x2="53448" y2="88473"/>
                          <a14:foregroundMark x1="46552" y1="2594" x2="59195" y2="2594"/>
                          <a14:foregroundMark x1="47126" y1="96542" x2="52299" y2="95965"/>
                        </a14:backgroundRemoval>
                      </a14:imgEffect>
                    </a14:imgLayer>
                  </a14:imgProps>
                </a:ext>
                <a:ext uri="{28A0092B-C50C-407E-A947-70E740481C1C}">
                  <a14:useLocalDpi xmlns:a14="http://schemas.microsoft.com/office/drawing/2010/main" val="0"/>
                </a:ext>
              </a:extLst>
            </a:blip>
            <a:srcRect/>
            <a:stretch>
              <a:fillRect/>
            </a:stretch>
          </p:blipFill>
          <p:spPr bwMode="auto">
            <a:xfrm>
              <a:off x="761086" y="2566480"/>
              <a:ext cx="1877339" cy="187194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8162F3B3-60DD-C296-3A36-7127118DCD1B}"/>
                </a:ext>
              </a:extLst>
            </p:cNvPr>
            <p:cNvSpPr/>
            <p:nvPr/>
          </p:nvSpPr>
          <p:spPr>
            <a:xfrm>
              <a:off x="2288520" y="2674750"/>
              <a:ext cx="8608079" cy="1464395"/>
            </a:xfrm>
            <a:prstGeom prst="rect">
              <a:avLst/>
            </a:prstGeom>
          </p:spPr>
          <p:txBody>
            <a:bodyPr wrap="square"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Nhận xét, so sánh về bộ phận chính  của các nhạc cụ và cách làm phát ra âm thanh của các nhạc cụ đó.</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sp>
        <p:nvSpPr>
          <p:cNvPr id="2" name="TextBox 1">
            <a:extLst>
              <a:ext uri="{FF2B5EF4-FFF2-40B4-BE49-F238E27FC236}">
                <a16:creationId xmlns:a16="http://schemas.microsoft.com/office/drawing/2014/main" id="{0EEC67FA-E4CF-8DB4-EC44-4FBAAEC8F570}"/>
              </a:ext>
            </a:extLst>
          </p:cNvPr>
          <p:cNvSpPr txBox="1"/>
          <p:nvPr/>
        </p:nvSpPr>
        <p:spPr>
          <a:xfrm>
            <a:off x="3380198" y="3501870"/>
            <a:ext cx="8486454" cy="1940957"/>
          </a:xfrm>
          <a:custGeom>
            <a:avLst/>
            <a:gdLst>
              <a:gd name="connsiteX0" fmla="*/ 0 w 8486454"/>
              <a:gd name="connsiteY0" fmla="*/ 323499 h 1940957"/>
              <a:gd name="connsiteX1" fmla="*/ 323499 w 8486454"/>
              <a:gd name="connsiteY1" fmla="*/ 0 h 1940957"/>
              <a:gd name="connsiteX2" fmla="*/ 8162955 w 8486454"/>
              <a:gd name="connsiteY2" fmla="*/ 0 h 1940957"/>
              <a:gd name="connsiteX3" fmla="*/ 8486454 w 8486454"/>
              <a:gd name="connsiteY3" fmla="*/ 323499 h 1940957"/>
              <a:gd name="connsiteX4" fmla="*/ 8486454 w 8486454"/>
              <a:gd name="connsiteY4" fmla="*/ 1617458 h 1940957"/>
              <a:gd name="connsiteX5" fmla="*/ 8162955 w 8486454"/>
              <a:gd name="connsiteY5" fmla="*/ 1940957 h 1940957"/>
              <a:gd name="connsiteX6" fmla="*/ 323499 w 8486454"/>
              <a:gd name="connsiteY6" fmla="*/ 1940957 h 1940957"/>
              <a:gd name="connsiteX7" fmla="*/ 0 w 8486454"/>
              <a:gd name="connsiteY7" fmla="*/ 1617458 h 1940957"/>
              <a:gd name="connsiteX8" fmla="*/ 0 w 8486454"/>
              <a:gd name="connsiteY8" fmla="*/ 323499 h 194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86454" h="1940957" fill="none" extrusionOk="0">
                <a:moveTo>
                  <a:pt x="0" y="323499"/>
                </a:moveTo>
                <a:cubicBezTo>
                  <a:pt x="14024" y="144628"/>
                  <a:pt x="155846" y="-2993"/>
                  <a:pt x="323499" y="0"/>
                </a:cubicBezTo>
                <a:cubicBezTo>
                  <a:pt x="1438530" y="-92648"/>
                  <a:pt x="6560479" y="-63196"/>
                  <a:pt x="8162955" y="0"/>
                </a:cubicBezTo>
                <a:cubicBezTo>
                  <a:pt x="8363129" y="18580"/>
                  <a:pt x="8483905" y="127979"/>
                  <a:pt x="8486454" y="323499"/>
                </a:cubicBezTo>
                <a:cubicBezTo>
                  <a:pt x="8561327" y="850319"/>
                  <a:pt x="8601438" y="1318334"/>
                  <a:pt x="8486454" y="1617458"/>
                </a:cubicBezTo>
                <a:cubicBezTo>
                  <a:pt x="8500658" y="1823821"/>
                  <a:pt x="8338358" y="1953570"/>
                  <a:pt x="8162955" y="1940957"/>
                </a:cubicBezTo>
                <a:cubicBezTo>
                  <a:pt x="4999665" y="1908464"/>
                  <a:pt x="3488322" y="1820984"/>
                  <a:pt x="323499" y="1940957"/>
                </a:cubicBezTo>
                <a:cubicBezTo>
                  <a:pt x="150579" y="1954153"/>
                  <a:pt x="25383" y="1787398"/>
                  <a:pt x="0" y="1617458"/>
                </a:cubicBezTo>
                <a:cubicBezTo>
                  <a:pt x="-108274" y="1019793"/>
                  <a:pt x="21026" y="832321"/>
                  <a:pt x="0" y="323499"/>
                </a:cubicBezTo>
                <a:close/>
              </a:path>
              <a:path w="8486454" h="1940957" stroke="0" extrusionOk="0">
                <a:moveTo>
                  <a:pt x="0" y="323499"/>
                </a:moveTo>
                <a:cubicBezTo>
                  <a:pt x="9526" y="145932"/>
                  <a:pt x="158432" y="-12041"/>
                  <a:pt x="323499" y="0"/>
                </a:cubicBezTo>
                <a:cubicBezTo>
                  <a:pt x="3661648" y="-3130"/>
                  <a:pt x="5891411" y="101176"/>
                  <a:pt x="8162955" y="0"/>
                </a:cubicBezTo>
                <a:cubicBezTo>
                  <a:pt x="8358113" y="31459"/>
                  <a:pt x="8505264" y="169689"/>
                  <a:pt x="8486454" y="323499"/>
                </a:cubicBezTo>
                <a:cubicBezTo>
                  <a:pt x="8436474" y="454954"/>
                  <a:pt x="8429548" y="1301059"/>
                  <a:pt x="8486454" y="1617458"/>
                </a:cubicBezTo>
                <a:cubicBezTo>
                  <a:pt x="8486686" y="1789633"/>
                  <a:pt x="8324296" y="1916330"/>
                  <a:pt x="8162955" y="1940957"/>
                </a:cubicBezTo>
                <a:cubicBezTo>
                  <a:pt x="5815125" y="1779712"/>
                  <a:pt x="3706419" y="1897197"/>
                  <a:pt x="323499" y="1940957"/>
                </a:cubicBezTo>
                <a:cubicBezTo>
                  <a:pt x="132130" y="1948845"/>
                  <a:pt x="26828" y="1800017"/>
                  <a:pt x="0" y="1617458"/>
                </a:cubicBezTo>
                <a:cubicBezTo>
                  <a:pt x="-69551" y="1442296"/>
                  <a:pt x="6937" y="718530"/>
                  <a:pt x="0" y="323499"/>
                </a:cubicBezTo>
                <a:close/>
              </a:path>
            </a:pathLst>
          </a:custGeom>
          <a:ln>
            <a:extLst>
              <a:ext uri="{C807C97D-BFC1-408E-A445-0C87EB9F89A2}">
                <ask:lineSketchStyleProps xmlns:ask="http://schemas.microsoft.com/office/drawing/2018/sketchyshapes" sd="4194945536">
                  <a:prstGeom prst="roundRect">
                    <a:avLst/>
                  </a:prstGeom>
                  <ask:type>
                    <ask:lineSketchCurved/>
                  </ask:type>
                </ask:lineSketchStyleProps>
              </a:ext>
            </a:extLst>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571500" lvl="0" indent="-571500" algn="just">
              <a:buFont typeface="Arial" panose="020B0604020202020204" pitchFamily="34" charset="0"/>
              <a:buChar char="•"/>
              <a:defRPr/>
            </a:pP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Mỗi loại nhạc cụ đều có các bộ ph</a:t>
            </a:r>
            <a:r>
              <a:rPr lang="en-US" sz="3600" b="1" dirty="0">
                <a:solidFill>
                  <a:prstClr val="black"/>
                </a:solidFill>
                <a:latin typeface="Cambria" panose="02040503050406030204" pitchFamily="18" charset="0"/>
                <a:ea typeface="Cambria" panose="02040503050406030204" pitchFamily="18" charset="0"/>
                <a:cs typeface="Arial" panose="020B0604020202020204" pitchFamily="34" charset="0"/>
              </a:rPr>
              <a:t>ậ</a:t>
            </a: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n chính và cách làm phát ra âm thanh khác nhau.</a:t>
            </a:r>
            <a:endParaRPr kumimoji="0" lang="vi-VN" sz="36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3" name="Freeform: Shape 34">
            <a:extLst>
              <a:ext uri="{FF2B5EF4-FFF2-40B4-BE49-F238E27FC236}">
                <a16:creationId xmlns:a16="http://schemas.microsoft.com/office/drawing/2014/main" id="{DC62012A-BB66-3868-0F2E-E46262B5EE0A}"/>
              </a:ext>
            </a:extLst>
          </p:cNvPr>
          <p:cNvSpPr/>
          <p:nvPr/>
        </p:nvSpPr>
        <p:spPr>
          <a:xfrm>
            <a:off x="2529804" y="2635389"/>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02007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
                                            <p:bg/>
                                          </p:spTgt>
                                        </p:tgtEl>
                                        <p:attrNameLst>
                                          <p:attrName>style.visibility</p:attrName>
                                        </p:attrNameLst>
                                      </p:cBhvr>
                                      <p:to>
                                        <p:strVal val="visible"/>
                                      </p:to>
                                    </p:set>
                                    <p:animEffect transition="in" filter="wipe(left)">
                                      <p:cBhvr>
                                        <p:cTn id="19" dur="1000"/>
                                        <p:tgtEl>
                                          <p:spTgt spid="2">
                                            <p:bg/>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wipe(left)">
                                      <p:cBhvr>
                                        <p:cTn id="24"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F382EE-DDF3-4149-96FC-31D9481F32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 y="2627312"/>
            <a:ext cx="12191781" cy="4230688"/>
          </a:xfrm>
          <a:prstGeom prst="rect">
            <a:avLst/>
          </a:prstGeom>
        </p:spPr>
      </p:pic>
      <p:sp>
        <p:nvSpPr>
          <p:cNvPr id="5" name="Graphic 3">
            <a:extLst>
              <a:ext uri="{FF2B5EF4-FFF2-40B4-BE49-F238E27FC236}">
                <a16:creationId xmlns:a16="http://schemas.microsoft.com/office/drawing/2014/main" id="{24CEC53B-EB28-4301-A0C9-1146B589BB1E}"/>
              </a:ext>
            </a:extLst>
          </p:cNvPr>
          <p:cNvSpPr/>
          <p:nvPr/>
        </p:nvSpPr>
        <p:spPr>
          <a:xfrm>
            <a:off x="219" y="27940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 name="Graphic 3">
            <a:extLst>
              <a:ext uri="{FF2B5EF4-FFF2-40B4-BE49-F238E27FC236}">
                <a16:creationId xmlns:a16="http://schemas.microsoft.com/office/drawing/2014/main" id="{5E07D301-D1F5-4B35-9B03-8366637CE28B}"/>
              </a:ext>
            </a:extLst>
          </p:cNvPr>
          <p:cNvSpPr/>
          <p:nvPr/>
        </p:nvSpPr>
        <p:spPr>
          <a:xfrm>
            <a:off x="0" y="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0" name="Graphic 143">
            <a:extLst>
              <a:ext uri="{FF2B5EF4-FFF2-40B4-BE49-F238E27FC236}">
                <a16:creationId xmlns:a16="http://schemas.microsoft.com/office/drawing/2014/main" id="{E9B75939-462F-4EDE-9F90-CDD8BB3919BD}"/>
              </a:ext>
            </a:extLst>
          </p:cNvPr>
          <p:cNvGrpSpPr/>
          <p:nvPr/>
        </p:nvGrpSpPr>
        <p:grpSpPr>
          <a:xfrm>
            <a:off x="10534594" y="3283412"/>
            <a:ext cx="1876002" cy="3664187"/>
            <a:chOff x="10445531" y="3270549"/>
            <a:chExt cx="1876002" cy="3664187"/>
          </a:xfrm>
        </p:grpSpPr>
        <p:sp>
          <p:nvSpPr>
            <p:cNvPr id="11" name="Freeform: Shape 10">
              <a:extLst>
                <a:ext uri="{FF2B5EF4-FFF2-40B4-BE49-F238E27FC236}">
                  <a16:creationId xmlns:a16="http://schemas.microsoft.com/office/drawing/2014/main" id="{AC9AA2E6-3972-4EAF-A71B-3E2223C37EAD}"/>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 name="Freeform: Shape 11">
              <a:extLst>
                <a:ext uri="{FF2B5EF4-FFF2-40B4-BE49-F238E27FC236}">
                  <a16:creationId xmlns:a16="http://schemas.microsoft.com/office/drawing/2014/main" id="{24F92EFD-AE72-4141-BF6B-F9560E21C1F8}"/>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 name="Freeform: Shape 12">
              <a:extLst>
                <a:ext uri="{FF2B5EF4-FFF2-40B4-BE49-F238E27FC236}">
                  <a16:creationId xmlns:a16="http://schemas.microsoft.com/office/drawing/2014/main" id="{152DF677-BCD5-4571-A847-E97BDA26E22E}"/>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 name="Freeform: Shape 13">
              <a:extLst>
                <a:ext uri="{FF2B5EF4-FFF2-40B4-BE49-F238E27FC236}">
                  <a16:creationId xmlns:a16="http://schemas.microsoft.com/office/drawing/2014/main" id="{59818E3A-B7E0-4111-B976-92E9D31FC5E9}"/>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 name="Freeform: Shape 14">
              <a:extLst>
                <a:ext uri="{FF2B5EF4-FFF2-40B4-BE49-F238E27FC236}">
                  <a16:creationId xmlns:a16="http://schemas.microsoft.com/office/drawing/2014/main" id="{78539B0D-C992-4ABF-8F8D-ABD462EFB5E8}"/>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 name="Freeform: Shape 15">
              <a:extLst>
                <a:ext uri="{FF2B5EF4-FFF2-40B4-BE49-F238E27FC236}">
                  <a16:creationId xmlns:a16="http://schemas.microsoft.com/office/drawing/2014/main" id="{F6E5FDF8-9617-49CD-9751-A80FFF290B9B}"/>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7" name="Freeform: Shape 16">
              <a:extLst>
                <a:ext uri="{FF2B5EF4-FFF2-40B4-BE49-F238E27FC236}">
                  <a16:creationId xmlns:a16="http://schemas.microsoft.com/office/drawing/2014/main" id="{1F546BA0-7172-4179-9723-141C606D245B}"/>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8" name="Freeform: Shape 17">
              <a:extLst>
                <a:ext uri="{FF2B5EF4-FFF2-40B4-BE49-F238E27FC236}">
                  <a16:creationId xmlns:a16="http://schemas.microsoft.com/office/drawing/2014/main" id="{C022B3B9-DC65-46E7-923F-AE1EF007AF04}"/>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19" name="Graphic 153">
            <a:extLst>
              <a:ext uri="{FF2B5EF4-FFF2-40B4-BE49-F238E27FC236}">
                <a16:creationId xmlns:a16="http://schemas.microsoft.com/office/drawing/2014/main" id="{9AF86EE5-700D-410A-A89B-32EBF3C114B3}"/>
              </a:ext>
            </a:extLst>
          </p:cNvPr>
          <p:cNvGrpSpPr/>
          <p:nvPr/>
        </p:nvGrpSpPr>
        <p:grpSpPr>
          <a:xfrm>
            <a:off x="11161825" y="3187825"/>
            <a:ext cx="1068908" cy="1281259"/>
            <a:chOff x="11161825" y="3187825"/>
            <a:chExt cx="1068908" cy="1281259"/>
          </a:xfrm>
        </p:grpSpPr>
        <p:sp>
          <p:nvSpPr>
            <p:cNvPr id="20" name="Freeform: Shape 19">
              <a:extLst>
                <a:ext uri="{FF2B5EF4-FFF2-40B4-BE49-F238E27FC236}">
                  <a16:creationId xmlns:a16="http://schemas.microsoft.com/office/drawing/2014/main" id="{CB356B4D-3784-43F2-A28E-F75020CB9D06}"/>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 name="Freeform: Shape 20">
              <a:extLst>
                <a:ext uri="{FF2B5EF4-FFF2-40B4-BE49-F238E27FC236}">
                  <a16:creationId xmlns:a16="http://schemas.microsoft.com/office/drawing/2014/main" id="{27B476EC-8FCE-440C-A1E7-2768425702BE}"/>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 name="Freeform: Shape 21">
              <a:extLst>
                <a:ext uri="{FF2B5EF4-FFF2-40B4-BE49-F238E27FC236}">
                  <a16:creationId xmlns:a16="http://schemas.microsoft.com/office/drawing/2014/main" id="{7FF31C83-9929-4985-BEEA-C1C535C3D6CF}"/>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3" name="Freeform: Shape 22">
              <a:extLst>
                <a:ext uri="{FF2B5EF4-FFF2-40B4-BE49-F238E27FC236}">
                  <a16:creationId xmlns:a16="http://schemas.microsoft.com/office/drawing/2014/main" id="{3ECD860E-64BE-4740-B45E-DF93D446DF4F}"/>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4" name="Freeform: Shape 23">
              <a:extLst>
                <a:ext uri="{FF2B5EF4-FFF2-40B4-BE49-F238E27FC236}">
                  <a16:creationId xmlns:a16="http://schemas.microsoft.com/office/drawing/2014/main" id="{FFDC15BE-3AC2-40FC-BDCB-95D853ADCDFE}"/>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25" name="Graphic 154">
            <a:extLst>
              <a:ext uri="{FF2B5EF4-FFF2-40B4-BE49-F238E27FC236}">
                <a16:creationId xmlns:a16="http://schemas.microsoft.com/office/drawing/2014/main" id="{B31CE3C3-DB7A-4E06-9AA2-EEAA04A23463}"/>
              </a:ext>
            </a:extLst>
          </p:cNvPr>
          <p:cNvGrpSpPr/>
          <p:nvPr/>
        </p:nvGrpSpPr>
        <p:grpSpPr>
          <a:xfrm>
            <a:off x="9887102" y="4984376"/>
            <a:ext cx="1734184" cy="1380521"/>
            <a:chOff x="9167261" y="3475651"/>
            <a:chExt cx="1734184" cy="1380521"/>
          </a:xfrm>
        </p:grpSpPr>
        <p:sp>
          <p:nvSpPr>
            <p:cNvPr id="26" name="Freeform: Shape 25">
              <a:extLst>
                <a:ext uri="{FF2B5EF4-FFF2-40B4-BE49-F238E27FC236}">
                  <a16:creationId xmlns:a16="http://schemas.microsoft.com/office/drawing/2014/main" id="{D114148C-A5A8-4F19-B1BF-84CAB99B8F32}"/>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7" name="Freeform: Shape 26">
              <a:extLst>
                <a:ext uri="{FF2B5EF4-FFF2-40B4-BE49-F238E27FC236}">
                  <a16:creationId xmlns:a16="http://schemas.microsoft.com/office/drawing/2014/main" id="{3BB5F1D1-BA24-4966-B717-00F7B8CC12AA}"/>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8" name="Freeform: Shape 27">
              <a:extLst>
                <a:ext uri="{FF2B5EF4-FFF2-40B4-BE49-F238E27FC236}">
                  <a16:creationId xmlns:a16="http://schemas.microsoft.com/office/drawing/2014/main" id="{5DD92B20-8CF7-46A2-8123-D8F7C497E832}"/>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9" name="Freeform: Shape 28">
              <a:extLst>
                <a:ext uri="{FF2B5EF4-FFF2-40B4-BE49-F238E27FC236}">
                  <a16:creationId xmlns:a16="http://schemas.microsoft.com/office/drawing/2014/main" id="{C2D7D26D-28C3-4420-897F-5E2B52E2A043}"/>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0" name="Freeform: Shape 29">
              <a:extLst>
                <a:ext uri="{FF2B5EF4-FFF2-40B4-BE49-F238E27FC236}">
                  <a16:creationId xmlns:a16="http://schemas.microsoft.com/office/drawing/2014/main" id="{B79C4CC5-857F-4A62-A271-DA00E21D8B6A}"/>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1" name="Freeform: Shape 30">
              <a:extLst>
                <a:ext uri="{FF2B5EF4-FFF2-40B4-BE49-F238E27FC236}">
                  <a16:creationId xmlns:a16="http://schemas.microsoft.com/office/drawing/2014/main" id="{7763604D-D438-4F22-A870-60F25A3EB419}"/>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2" name="Freeform: Shape 31">
              <a:extLst>
                <a:ext uri="{FF2B5EF4-FFF2-40B4-BE49-F238E27FC236}">
                  <a16:creationId xmlns:a16="http://schemas.microsoft.com/office/drawing/2014/main" id="{BE5ACC8D-6C3D-43C5-AC79-12763472D0A6}"/>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3" name="Freeform: Shape 32">
              <a:extLst>
                <a:ext uri="{FF2B5EF4-FFF2-40B4-BE49-F238E27FC236}">
                  <a16:creationId xmlns:a16="http://schemas.microsoft.com/office/drawing/2014/main" id="{05140C40-D8B2-46BA-A7E1-1A4E69276E44}"/>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4" name="Freeform: Shape 33">
              <a:extLst>
                <a:ext uri="{FF2B5EF4-FFF2-40B4-BE49-F238E27FC236}">
                  <a16:creationId xmlns:a16="http://schemas.microsoft.com/office/drawing/2014/main" id="{93535D8B-26B9-4458-A6DF-65D0A24BADC3}"/>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5" name="Freeform: Shape 34">
              <a:extLst>
                <a:ext uri="{FF2B5EF4-FFF2-40B4-BE49-F238E27FC236}">
                  <a16:creationId xmlns:a16="http://schemas.microsoft.com/office/drawing/2014/main" id="{92AC001D-A9D4-4D05-A53A-35B8E00BB9B8}"/>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6" name="Freeform: Shape 35">
              <a:extLst>
                <a:ext uri="{FF2B5EF4-FFF2-40B4-BE49-F238E27FC236}">
                  <a16:creationId xmlns:a16="http://schemas.microsoft.com/office/drawing/2014/main" id="{A58BBFED-785C-4EBE-8103-FEB169827FDB}"/>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7" name="Freeform: Shape 36">
              <a:extLst>
                <a:ext uri="{FF2B5EF4-FFF2-40B4-BE49-F238E27FC236}">
                  <a16:creationId xmlns:a16="http://schemas.microsoft.com/office/drawing/2014/main" id="{91ACA511-DB4C-4713-8033-A333D30E9BE1}"/>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8" name="Freeform: Shape 37">
              <a:extLst>
                <a:ext uri="{FF2B5EF4-FFF2-40B4-BE49-F238E27FC236}">
                  <a16:creationId xmlns:a16="http://schemas.microsoft.com/office/drawing/2014/main" id="{B0C8227A-E47C-46ED-8471-CE0F10A2059F}"/>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9" name="Freeform: Shape 38">
              <a:extLst>
                <a:ext uri="{FF2B5EF4-FFF2-40B4-BE49-F238E27FC236}">
                  <a16:creationId xmlns:a16="http://schemas.microsoft.com/office/drawing/2014/main" id="{6F75D72A-33D7-4871-A4E2-407D1AC40573}"/>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0" name="Freeform: Shape 39">
              <a:extLst>
                <a:ext uri="{FF2B5EF4-FFF2-40B4-BE49-F238E27FC236}">
                  <a16:creationId xmlns:a16="http://schemas.microsoft.com/office/drawing/2014/main" id="{6F2E9B10-B592-412F-A2FA-DB088DDF1FC0}"/>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1" name="Freeform: Shape 40">
              <a:extLst>
                <a:ext uri="{FF2B5EF4-FFF2-40B4-BE49-F238E27FC236}">
                  <a16:creationId xmlns:a16="http://schemas.microsoft.com/office/drawing/2014/main" id="{D237A3CB-E172-4D05-A50B-BBD285B7DCF9}"/>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2" name="Freeform: Shape 41">
              <a:extLst>
                <a:ext uri="{FF2B5EF4-FFF2-40B4-BE49-F238E27FC236}">
                  <a16:creationId xmlns:a16="http://schemas.microsoft.com/office/drawing/2014/main" id="{A86D0CF4-AF4B-41B0-9992-1B90AA7AD166}"/>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3" name="Freeform: Shape 42">
              <a:extLst>
                <a:ext uri="{FF2B5EF4-FFF2-40B4-BE49-F238E27FC236}">
                  <a16:creationId xmlns:a16="http://schemas.microsoft.com/office/drawing/2014/main" id="{FF58084F-00A9-44A7-9890-06229A2AFF9A}"/>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4" name="Freeform: Shape 43">
              <a:extLst>
                <a:ext uri="{FF2B5EF4-FFF2-40B4-BE49-F238E27FC236}">
                  <a16:creationId xmlns:a16="http://schemas.microsoft.com/office/drawing/2014/main" id="{5CEE918C-B7C5-42A4-96D7-A62E12F025A9}"/>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71" name="Graphic 70">
            <a:extLst>
              <a:ext uri="{FF2B5EF4-FFF2-40B4-BE49-F238E27FC236}">
                <a16:creationId xmlns:a16="http://schemas.microsoft.com/office/drawing/2014/main" id="{9FEF3030-06E7-4044-AE60-FEAC52AF48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6101" y="2605828"/>
            <a:ext cx="1433328" cy="961600"/>
          </a:xfrm>
          <a:prstGeom prst="rect">
            <a:avLst/>
          </a:prstGeom>
        </p:spPr>
      </p:pic>
      <p:grpSp>
        <p:nvGrpSpPr>
          <p:cNvPr id="72" name="Graphic 243">
            <a:extLst>
              <a:ext uri="{FF2B5EF4-FFF2-40B4-BE49-F238E27FC236}">
                <a16:creationId xmlns:a16="http://schemas.microsoft.com/office/drawing/2014/main" id="{712B6FDC-51F0-4948-A2D5-2A4A6500FB1B}"/>
              </a:ext>
            </a:extLst>
          </p:cNvPr>
          <p:cNvGrpSpPr/>
          <p:nvPr/>
        </p:nvGrpSpPr>
        <p:grpSpPr>
          <a:xfrm>
            <a:off x="10022800" y="5553654"/>
            <a:ext cx="1630724" cy="1255170"/>
            <a:chOff x="7982733" y="5589867"/>
            <a:chExt cx="1630724" cy="1255170"/>
          </a:xfrm>
        </p:grpSpPr>
        <p:sp>
          <p:nvSpPr>
            <p:cNvPr id="73" name="Freeform: Shape 72">
              <a:extLst>
                <a:ext uri="{FF2B5EF4-FFF2-40B4-BE49-F238E27FC236}">
                  <a16:creationId xmlns:a16="http://schemas.microsoft.com/office/drawing/2014/main" id="{8853DEAE-92C0-48B2-B2E8-06F271769B70}"/>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4" name="Freeform: Shape 73">
              <a:extLst>
                <a:ext uri="{FF2B5EF4-FFF2-40B4-BE49-F238E27FC236}">
                  <a16:creationId xmlns:a16="http://schemas.microsoft.com/office/drawing/2014/main" id="{CFDE5B4E-289A-468C-BCA5-3F4AF664EC54}"/>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5" name="Freeform: Shape 74">
              <a:extLst>
                <a:ext uri="{FF2B5EF4-FFF2-40B4-BE49-F238E27FC236}">
                  <a16:creationId xmlns:a16="http://schemas.microsoft.com/office/drawing/2014/main" id="{40E2C9AC-4292-4374-9548-5C30600071D5}"/>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6" name="Freeform: Shape 75">
              <a:extLst>
                <a:ext uri="{FF2B5EF4-FFF2-40B4-BE49-F238E27FC236}">
                  <a16:creationId xmlns:a16="http://schemas.microsoft.com/office/drawing/2014/main" id="{648EA499-0577-43DE-8CAC-5E8939B47749}"/>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7" name="Freeform: Shape 76">
              <a:extLst>
                <a:ext uri="{FF2B5EF4-FFF2-40B4-BE49-F238E27FC236}">
                  <a16:creationId xmlns:a16="http://schemas.microsoft.com/office/drawing/2014/main" id="{883D7761-F95E-4171-B931-9777D7CDA1D9}"/>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78" name="Graphic 143">
            <a:extLst>
              <a:ext uri="{FF2B5EF4-FFF2-40B4-BE49-F238E27FC236}">
                <a16:creationId xmlns:a16="http://schemas.microsoft.com/office/drawing/2014/main" id="{8B97A4C2-3300-4A68-B6A1-27730643047E}"/>
              </a:ext>
            </a:extLst>
          </p:cNvPr>
          <p:cNvGrpSpPr/>
          <p:nvPr/>
        </p:nvGrpSpPr>
        <p:grpSpPr>
          <a:xfrm flipH="1">
            <a:off x="-614447" y="3386307"/>
            <a:ext cx="1876002" cy="3664187"/>
            <a:chOff x="10445531" y="3270549"/>
            <a:chExt cx="1876002" cy="3664187"/>
          </a:xfrm>
        </p:grpSpPr>
        <p:sp>
          <p:nvSpPr>
            <p:cNvPr id="79" name="Freeform: Shape 78">
              <a:extLst>
                <a:ext uri="{FF2B5EF4-FFF2-40B4-BE49-F238E27FC236}">
                  <a16:creationId xmlns:a16="http://schemas.microsoft.com/office/drawing/2014/main" id="{EA1968D9-6616-4DDD-99D7-AF9045A5B776}"/>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0" name="Freeform: Shape 79">
              <a:extLst>
                <a:ext uri="{FF2B5EF4-FFF2-40B4-BE49-F238E27FC236}">
                  <a16:creationId xmlns:a16="http://schemas.microsoft.com/office/drawing/2014/main" id="{9FEEFF98-DE6B-42BA-A6F6-4F95BCE8806F}"/>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1" name="Freeform: Shape 80">
              <a:extLst>
                <a:ext uri="{FF2B5EF4-FFF2-40B4-BE49-F238E27FC236}">
                  <a16:creationId xmlns:a16="http://schemas.microsoft.com/office/drawing/2014/main" id="{B195D8F4-7CAF-4241-978B-C7D5B91CFDE8}"/>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2" name="Freeform: Shape 81">
              <a:extLst>
                <a:ext uri="{FF2B5EF4-FFF2-40B4-BE49-F238E27FC236}">
                  <a16:creationId xmlns:a16="http://schemas.microsoft.com/office/drawing/2014/main" id="{82C07D56-0FED-499C-B5C6-A5F5ED65B5D8}"/>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3" name="Freeform: Shape 82">
              <a:extLst>
                <a:ext uri="{FF2B5EF4-FFF2-40B4-BE49-F238E27FC236}">
                  <a16:creationId xmlns:a16="http://schemas.microsoft.com/office/drawing/2014/main" id="{20B87E71-58DD-4C8B-BD06-45BF40D8744F}"/>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4" name="Freeform: Shape 83">
              <a:extLst>
                <a:ext uri="{FF2B5EF4-FFF2-40B4-BE49-F238E27FC236}">
                  <a16:creationId xmlns:a16="http://schemas.microsoft.com/office/drawing/2014/main" id="{8663C600-602A-4576-8CEA-0CDD0D763A15}"/>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5" name="Freeform: Shape 84">
              <a:extLst>
                <a:ext uri="{FF2B5EF4-FFF2-40B4-BE49-F238E27FC236}">
                  <a16:creationId xmlns:a16="http://schemas.microsoft.com/office/drawing/2014/main" id="{43BC640B-F686-4A2F-8662-1FBD082228FD}"/>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6" name="Freeform: Shape 85">
              <a:extLst>
                <a:ext uri="{FF2B5EF4-FFF2-40B4-BE49-F238E27FC236}">
                  <a16:creationId xmlns:a16="http://schemas.microsoft.com/office/drawing/2014/main" id="{EDE7EB07-A54A-4EF2-B6EF-67A6B0A83F99}"/>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87" name="Graphic 153">
            <a:extLst>
              <a:ext uri="{FF2B5EF4-FFF2-40B4-BE49-F238E27FC236}">
                <a16:creationId xmlns:a16="http://schemas.microsoft.com/office/drawing/2014/main" id="{5F17B979-F944-4C43-B265-915CA6ABACC9}"/>
              </a:ext>
            </a:extLst>
          </p:cNvPr>
          <p:cNvGrpSpPr/>
          <p:nvPr/>
        </p:nvGrpSpPr>
        <p:grpSpPr>
          <a:xfrm flipH="1">
            <a:off x="-75591" y="3124096"/>
            <a:ext cx="1068908" cy="1281260"/>
            <a:chOff x="11161825" y="3187825"/>
            <a:chExt cx="1068908" cy="1281260"/>
          </a:xfrm>
        </p:grpSpPr>
        <p:sp>
          <p:nvSpPr>
            <p:cNvPr id="88" name="Freeform: Shape 87">
              <a:extLst>
                <a:ext uri="{FF2B5EF4-FFF2-40B4-BE49-F238E27FC236}">
                  <a16:creationId xmlns:a16="http://schemas.microsoft.com/office/drawing/2014/main" id="{36E7316A-8A89-4CE8-B339-665DA0B64835}"/>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9" name="Freeform: Shape 88">
              <a:extLst>
                <a:ext uri="{FF2B5EF4-FFF2-40B4-BE49-F238E27FC236}">
                  <a16:creationId xmlns:a16="http://schemas.microsoft.com/office/drawing/2014/main" id="{6D3C2E5A-6747-4A4B-B46B-0C5F0488471F}"/>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0" name="Freeform: Shape 89">
              <a:extLst>
                <a:ext uri="{FF2B5EF4-FFF2-40B4-BE49-F238E27FC236}">
                  <a16:creationId xmlns:a16="http://schemas.microsoft.com/office/drawing/2014/main" id="{72CD143B-EC84-4B79-9FE6-4113761BE560}"/>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1" name="Freeform: Shape 90">
              <a:extLst>
                <a:ext uri="{FF2B5EF4-FFF2-40B4-BE49-F238E27FC236}">
                  <a16:creationId xmlns:a16="http://schemas.microsoft.com/office/drawing/2014/main" id="{40ACB969-9B37-4021-9A02-6231D650FCF1}"/>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2" name="Freeform: Shape 91">
              <a:extLst>
                <a:ext uri="{FF2B5EF4-FFF2-40B4-BE49-F238E27FC236}">
                  <a16:creationId xmlns:a16="http://schemas.microsoft.com/office/drawing/2014/main" id="{0A37A2C6-40A3-47AA-A027-C5D2B5F0AD21}"/>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93" name="Graphic 154">
            <a:extLst>
              <a:ext uri="{FF2B5EF4-FFF2-40B4-BE49-F238E27FC236}">
                <a16:creationId xmlns:a16="http://schemas.microsoft.com/office/drawing/2014/main" id="{0EB511D1-DA50-49F6-91B9-35F9726D9131}"/>
              </a:ext>
            </a:extLst>
          </p:cNvPr>
          <p:cNvGrpSpPr/>
          <p:nvPr/>
        </p:nvGrpSpPr>
        <p:grpSpPr>
          <a:xfrm flipH="1">
            <a:off x="267398" y="4109338"/>
            <a:ext cx="1734183" cy="1380521"/>
            <a:chOff x="9167261" y="3475651"/>
            <a:chExt cx="1734183" cy="1380521"/>
          </a:xfrm>
        </p:grpSpPr>
        <p:sp>
          <p:nvSpPr>
            <p:cNvPr id="94" name="Freeform: Shape 93">
              <a:extLst>
                <a:ext uri="{FF2B5EF4-FFF2-40B4-BE49-F238E27FC236}">
                  <a16:creationId xmlns:a16="http://schemas.microsoft.com/office/drawing/2014/main" id="{D7150E9D-DF79-45CE-A609-BD5CE035BB35}"/>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5" name="Freeform: Shape 94">
              <a:extLst>
                <a:ext uri="{FF2B5EF4-FFF2-40B4-BE49-F238E27FC236}">
                  <a16:creationId xmlns:a16="http://schemas.microsoft.com/office/drawing/2014/main" id="{44AD6995-D7E9-41A0-AC92-F88E29A4D19C}"/>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6" name="Freeform: Shape 95">
              <a:extLst>
                <a:ext uri="{FF2B5EF4-FFF2-40B4-BE49-F238E27FC236}">
                  <a16:creationId xmlns:a16="http://schemas.microsoft.com/office/drawing/2014/main" id="{6E941C6F-5643-4BC8-9B9E-6B51EE7FA646}"/>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7" name="Freeform: Shape 96">
              <a:extLst>
                <a:ext uri="{FF2B5EF4-FFF2-40B4-BE49-F238E27FC236}">
                  <a16:creationId xmlns:a16="http://schemas.microsoft.com/office/drawing/2014/main" id="{568BFA23-4DB3-45CF-A730-A0F91DE4902B}"/>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8" name="Freeform: Shape 97">
              <a:extLst>
                <a:ext uri="{FF2B5EF4-FFF2-40B4-BE49-F238E27FC236}">
                  <a16:creationId xmlns:a16="http://schemas.microsoft.com/office/drawing/2014/main" id="{2CFF75EE-30F1-4BA2-A495-2FF639EAA5E1}"/>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9" name="Freeform: Shape 98">
              <a:extLst>
                <a:ext uri="{FF2B5EF4-FFF2-40B4-BE49-F238E27FC236}">
                  <a16:creationId xmlns:a16="http://schemas.microsoft.com/office/drawing/2014/main" id="{85C4F285-99B6-4544-917E-382A558B3FA8}"/>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0" name="Freeform: Shape 99">
              <a:extLst>
                <a:ext uri="{FF2B5EF4-FFF2-40B4-BE49-F238E27FC236}">
                  <a16:creationId xmlns:a16="http://schemas.microsoft.com/office/drawing/2014/main" id="{59EA8A71-921E-4592-ACF4-75E72E1FF52E}"/>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1" name="Freeform: Shape 100">
              <a:extLst>
                <a:ext uri="{FF2B5EF4-FFF2-40B4-BE49-F238E27FC236}">
                  <a16:creationId xmlns:a16="http://schemas.microsoft.com/office/drawing/2014/main" id="{EF5E80ED-BB26-417B-9774-D119A0D8D0B1}"/>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2" name="Freeform: Shape 101">
              <a:extLst>
                <a:ext uri="{FF2B5EF4-FFF2-40B4-BE49-F238E27FC236}">
                  <a16:creationId xmlns:a16="http://schemas.microsoft.com/office/drawing/2014/main" id="{7F1D21ED-6E95-4570-944F-8EABF74BEEEE}"/>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3" name="Freeform: Shape 102">
              <a:extLst>
                <a:ext uri="{FF2B5EF4-FFF2-40B4-BE49-F238E27FC236}">
                  <a16:creationId xmlns:a16="http://schemas.microsoft.com/office/drawing/2014/main" id="{982BD992-15BF-4B90-9F6A-FBBDD4266D32}"/>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4" name="Freeform: Shape 103">
              <a:extLst>
                <a:ext uri="{FF2B5EF4-FFF2-40B4-BE49-F238E27FC236}">
                  <a16:creationId xmlns:a16="http://schemas.microsoft.com/office/drawing/2014/main" id="{9FD3495E-061D-48D7-A8ED-B0B3E0C90DAA}"/>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5" name="Freeform: Shape 104">
              <a:extLst>
                <a:ext uri="{FF2B5EF4-FFF2-40B4-BE49-F238E27FC236}">
                  <a16:creationId xmlns:a16="http://schemas.microsoft.com/office/drawing/2014/main" id="{6756C804-AA5A-4E99-B89B-A4E06B22D3D9}"/>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6" name="Freeform: Shape 105">
              <a:extLst>
                <a:ext uri="{FF2B5EF4-FFF2-40B4-BE49-F238E27FC236}">
                  <a16:creationId xmlns:a16="http://schemas.microsoft.com/office/drawing/2014/main" id="{9EB7525D-81F0-4A62-9220-9EE91CE546FD}"/>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7" name="Freeform: Shape 106">
              <a:extLst>
                <a:ext uri="{FF2B5EF4-FFF2-40B4-BE49-F238E27FC236}">
                  <a16:creationId xmlns:a16="http://schemas.microsoft.com/office/drawing/2014/main" id="{AA1E8B70-F6CE-4CA6-896B-18C217FE17E8}"/>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8" name="Freeform: Shape 107">
              <a:extLst>
                <a:ext uri="{FF2B5EF4-FFF2-40B4-BE49-F238E27FC236}">
                  <a16:creationId xmlns:a16="http://schemas.microsoft.com/office/drawing/2014/main" id="{14BA0F80-914D-4DA6-A244-D0F9DD4BCB1F}"/>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9" name="Freeform: Shape 108">
              <a:extLst>
                <a:ext uri="{FF2B5EF4-FFF2-40B4-BE49-F238E27FC236}">
                  <a16:creationId xmlns:a16="http://schemas.microsoft.com/office/drawing/2014/main" id="{745C77CA-D2DB-49D9-86E1-95B0B5BAF4E0}"/>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0" name="Freeform: Shape 109">
              <a:extLst>
                <a:ext uri="{FF2B5EF4-FFF2-40B4-BE49-F238E27FC236}">
                  <a16:creationId xmlns:a16="http://schemas.microsoft.com/office/drawing/2014/main" id="{81B74302-069F-438B-A4B6-183980C549AA}"/>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1" name="Freeform: Shape 110">
              <a:extLst>
                <a:ext uri="{FF2B5EF4-FFF2-40B4-BE49-F238E27FC236}">
                  <a16:creationId xmlns:a16="http://schemas.microsoft.com/office/drawing/2014/main" id="{CEF07532-9B69-4F63-B2F1-DD623EE22710}"/>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2" name="Freeform: Shape 111">
              <a:extLst>
                <a:ext uri="{FF2B5EF4-FFF2-40B4-BE49-F238E27FC236}">
                  <a16:creationId xmlns:a16="http://schemas.microsoft.com/office/drawing/2014/main" id="{1A19C230-E8F0-41DD-A58D-40DE6094D70D}"/>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39" name="Graphic 138">
            <a:extLst>
              <a:ext uri="{FF2B5EF4-FFF2-40B4-BE49-F238E27FC236}">
                <a16:creationId xmlns:a16="http://schemas.microsoft.com/office/drawing/2014/main" id="{D9426C2D-08C4-461C-B4CE-A005BBCBED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24287" y="2542099"/>
            <a:ext cx="1433328" cy="961600"/>
          </a:xfrm>
          <a:prstGeom prst="rect">
            <a:avLst/>
          </a:prstGeom>
        </p:spPr>
      </p:pic>
      <p:grpSp>
        <p:nvGrpSpPr>
          <p:cNvPr id="140" name="Graphic 243">
            <a:extLst>
              <a:ext uri="{FF2B5EF4-FFF2-40B4-BE49-F238E27FC236}">
                <a16:creationId xmlns:a16="http://schemas.microsoft.com/office/drawing/2014/main" id="{7BDF3D80-AC3E-4B02-9E67-E51808F94685}"/>
              </a:ext>
            </a:extLst>
          </p:cNvPr>
          <p:cNvGrpSpPr/>
          <p:nvPr/>
        </p:nvGrpSpPr>
        <p:grpSpPr>
          <a:xfrm flipH="1">
            <a:off x="355560" y="5449273"/>
            <a:ext cx="1630724" cy="1255169"/>
            <a:chOff x="7982733" y="5589867"/>
            <a:chExt cx="1630724" cy="1255169"/>
          </a:xfrm>
        </p:grpSpPr>
        <p:sp>
          <p:nvSpPr>
            <p:cNvPr id="141" name="Freeform: Shape 140">
              <a:extLst>
                <a:ext uri="{FF2B5EF4-FFF2-40B4-BE49-F238E27FC236}">
                  <a16:creationId xmlns:a16="http://schemas.microsoft.com/office/drawing/2014/main" id="{6028789C-DC36-492C-8451-03C0E1275DC9}"/>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2" name="Freeform: Shape 141">
              <a:extLst>
                <a:ext uri="{FF2B5EF4-FFF2-40B4-BE49-F238E27FC236}">
                  <a16:creationId xmlns:a16="http://schemas.microsoft.com/office/drawing/2014/main" id="{B7E6FEF5-651A-49FF-8CC2-FFC8A6C0B3D2}"/>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3" name="Freeform: Shape 142">
              <a:extLst>
                <a:ext uri="{FF2B5EF4-FFF2-40B4-BE49-F238E27FC236}">
                  <a16:creationId xmlns:a16="http://schemas.microsoft.com/office/drawing/2014/main" id="{4320D53C-566D-47CE-AFC2-948D58E91E90}"/>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4" name="Freeform: Shape 143">
              <a:extLst>
                <a:ext uri="{FF2B5EF4-FFF2-40B4-BE49-F238E27FC236}">
                  <a16:creationId xmlns:a16="http://schemas.microsoft.com/office/drawing/2014/main" id="{581D1EC4-8332-43D4-8FA9-FED0B8130EA4}"/>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5" name="Freeform: Shape 144">
              <a:extLst>
                <a:ext uri="{FF2B5EF4-FFF2-40B4-BE49-F238E27FC236}">
                  <a16:creationId xmlns:a16="http://schemas.microsoft.com/office/drawing/2014/main" id="{7F7A3021-AC94-4378-9EF3-F7F7652BCC55}"/>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50" name="Graphic 149">
            <a:extLst>
              <a:ext uri="{FF2B5EF4-FFF2-40B4-BE49-F238E27FC236}">
                <a16:creationId xmlns:a16="http://schemas.microsoft.com/office/drawing/2014/main" id="{C8FEB1EA-94CD-44BB-9380-9A56DEFD2B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7413" y="5463713"/>
            <a:ext cx="2444487" cy="1145318"/>
          </a:xfrm>
          <a:prstGeom prst="rect">
            <a:avLst/>
          </a:prstGeom>
        </p:spPr>
      </p:pic>
      <p:pic>
        <p:nvPicPr>
          <p:cNvPr id="154" name="Graphic 153">
            <a:extLst>
              <a:ext uri="{FF2B5EF4-FFF2-40B4-BE49-F238E27FC236}">
                <a16:creationId xmlns:a16="http://schemas.microsoft.com/office/drawing/2014/main" id="{4E125F4B-7A9D-4C42-B965-30BF58A305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19354" y="313264"/>
            <a:ext cx="1460633" cy="684352"/>
          </a:xfrm>
          <a:prstGeom prst="rect">
            <a:avLst/>
          </a:prstGeom>
        </p:spPr>
      </p:pic>
      <p:pic>
        <p:nvPicPr>
          <p:cNvPr id="156" name="Graphic 155">
            <a:extLst>
              <a:ext uri="{FF2B5EF4-FFF2-40B4-BE49-F238E27FC236}">
                <a16:creationId xmlns:a16="http://schemas.microsoft.com/office/drawing/2014/main" id="{7967F9D1-D364-43AC-B561-F29775D4C7A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3348" y="817618"/>
            <a:ext cx="2444487" cy="1145318"/>
          </a:xfrm>
          <a:prstGeom prst="rect">
            <a:avLst/>
          </a:prstGeom>
        </p:spPr>
      </p:pic>
      <p:pic>
        <p:nvPicPr>
          <p:cNvPr id="158" name="Graphic 157">
            <a:extLst>
              <a:ext uri="{FF2B5EF4-FFF2-40B4-BE49-F238E27FC236}">
                <a16:creationId xmlns:a16="http://schemas.microsoft.com/office/drawing/2014/main" id="{91C03452-DE87-41E8-8D3C-117CDB3F39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35202" y="4449321"/>
            <a:ext cx="1090936" cy="511137"/>
          </a:xfrm>
          <a:prstGeom prst="rect">
            <a:avLst/>
          </a:prstGeom>
        </p:spPr>
      </p:pic>
      <p:sp>
        <p:nvSpPr>
          <p:cNvPr id="114" name="Rectangles 77828">
            <a:extLst>
              <a:ext uri="{FF2B5EF4-FFF2-40B4-BE49-F238E27FC236}">
                <a16:creationId xmlns:a16="http://schemas.microsoft.com/office/drawing/2014/main" id="{3D737733-7F78-45C6-9A09-9CE878241082}"/>
              </a:ext>
            </a:extLst>
          </p:cNvPr>
          <p:cNvSpPr/>
          <p:nvPr/>
        </p:nvSpPr>
        <p:spPr>
          <a:xfrm>
            <a:off x="1963963" y="1885777"/>
            <a:ext cx="8467293" cy="3785652"/>
          </a:xfrm>
          <a:custGeom>
            <a:avLst/>
            <a:gdLst>
              <a:gd name="connsiteX0" fmla="*/ 0 w 8467293"/>
              <a:gd name="connsiteY0" fmla="*/ 0 h 3785652"/>
              <a:gd name="connsiteX1" fmla="*/ 564486 w 8467293"/>
              <a:gd name="connsiteY1" fmla="*/ 0 h 3785652"/>
              <a:gd name="connsiteX2" fmla="*/ 874954 w 8467293"/>
              <a:gd name="connsiteY2" fmla="*/ 0 h 3785652"/>
              <a:gd name="connsiteX3" fmla="*/ 1354767 w 8467293"/>
              <a:gd name="connsiteY3" fmla="*/ 0 h 3785652"/>
              <a:gd name="connsiteX4" fmla="*/ 2088599 w 8467293"/>
              <a:gd name="connsiteY4" fmla="*/ 0 h 3785652"/>
              <a:gd name="connsiteX5" fmla="*/ 2737758 w 8467293"/>
              <a:gd name="connsiteY5" fmla="*/ 0 h 3785652"/>
              <a:gd name="connsiteX6" fmla="*/ 3048225 w 8467293"/>
              <a:gd name="connsiteY6" fmla="*/ 0 h 3785652"/>
              <a:gd name="connsiteX7" fmla="*/ 3612712 w 8467293"/>
              <a:gd name="connsiteY7" fmla="*/ 0 h 3785652"/>
              <a:gd name="connsiteX8" fmla="*/ 3923179 w 8467293"/>
              <a:gd name="connsiteY8" fmla="*/ 0 h 3785652"/>
              <a:gd name="connsiteX9" fmla="*/ 4572338 w 8467293"/>
              <a:gd name="connsiteY9" fmla="*/ 0 h 3785652"/>
              <a:gd name="connsiteX10" fmla="*/ 5136824 w 8467293"/>
              <a:gd name="connsiteY10" fmla="*/ 0 h 3785652"/>
              <a:gd name="connsiteX11" fmla="*/ 5531965 w 8467293"/>
              <a:gd name="connsiteY11" fmla="*/ 0 h 3785652"/>
              <a:gd name="connsiteX12" fmla="*/ 6011778 w 8467293"/>
              <a:gd name="connsiteY12" fmla="*/ 0 h 3785652"/>
              <a:gd name="connsiteX13" fmla="*/ 6491591 w 8467293"/>
              <a:gd name="connsiteY13" fmla="*/ 0 h 3785652"/>
              <a:gd name="connsiteX14" fmla="*/ 6886732 w 8467293"/>
              <a:gd name="connsiteY14" fmla="*/ 0 h 3785652"/>
              <a:gd name="connsiteX15" fmla="*/ 7535891 w 8467293"/>
              <a:gd name="connsiteY15" fmla="*/ 0 h 3785652"/>
              <a:gd name="connsiteX16" fmla="*/ 8467293 w 8467293"/>
              <a:gd name="connsiteY16" fmla="*/ 0 h 3785652"/>
              <a:gd name="connsiteX17" fmla="*/ 8467293 w 8467293"/>
              <a:gd name="connsiteY17" fmla="*/ 502951 h 3785652"/>
              <a:gd name="connsiteX18" fmla="*/ 8467293 w 8467293"/>
              <a:gd name="connsiteY18" fmla="*/ 1043758 h 3785652"/>
              <a:gd name="connsiteX19" fmla="*/ 8467293 w 8467293"/>
              <a:gd name="connsiteY19" fmla="*/ 1470996 h 3785652"/>
              <a:gd name="connsiteX20" fmla="*/ 8467293 w 8467293"/>
              <a:gd name="connsiteY20" fmla="*/ 2011804 h 3785652"/>
              <a:gd name="connsiteX21" fmla="*/ 8467293 w 8467293"/>
              <a:gd name="connsiteY21" fmla="*/ 2476898 h 3785652"/>
              <a:gd name="connsiteX22" fmla="*/ 8467293 w 8467293"/>
              <a:gd name="connsiteY22" fmla="*/ 2941992 h 3785652"/>
              <a:gd name="connsiteX23" fmla="*/ 8467293 w 8467293"/>
              <a:gd name="connsiteY23" fmla="*/ 3785652 h 3785652"/>
              <a:gd name="connsiteX24" fmla="*/ 7902807 w 8467293"/>
              <a:gd name="connsiteY24" fmla="*/ 3785652 h 3785652"/>
              <a:gd name="connsiteX25" fmla="*/ 7253648 w 8467293"/>
              <a:gd name="connsiteY25" fmla="*/ 3785652 h 3785652"/>
              <a:gd name="connsiteX26" fmla="*/ 6773834 w 8467293"/>
              <a:gd name="connsiteY26" fmla="*/ 3785652 h 3785652"/>
              <a:gd name="connsiteX27" fmla="*/ 6294021 w 8467293"/>
              <a:gd name="connsiteY27" fmla="*/ 3785652 h 3785652"/>
              <a:gd name="connsiteX28" fmla="*/ 5983554 w 8467293"/>
              <a:gd name="connsiteY28" fmla="*/ 3785652 h 3785652"/>
              <a:gd name="connsiteX29" fmla="*/ 5419068 w 8467293"/>
              <a:gd name="connsiteY29" fmla="*/ 3785652 h 3785652"/>
              <a:gd name="connsiteX30" fmla="*/ 4685235 w 8467293"/>
              <a:gd name="connsiteY30" fmla="*/ 3785652 h 3785652"/>
              <a:gd name="connsiteX31" fmla="*/ 4036076 w 8467293"/>
              <a:gd name="connsiteY31" fmla="*/ 3785652 h 3785652"/>
              <a:gd name="connsiteX32" fmla="*/ 3640936 w 8467293"/>
              <a:gd name="connsiteY32" fmla="*/ 3785652 h 3785652"/>
              <a:gd name="connsiteX33" fmla="*/ 3161123 w 8467293"/>
              <a:gd name="connsiteY33" fmla="*/ 3785652 h 3785652"/>
              <a:gd name="connsiteX34" fmla="*/ 2427291 w 8467293"/>
              <a:gd name="connsiteY34" fmla="*/ 3785652 h 3785652"/>
              <a:gd name="connsiteX35" fmla="*/ 1778132 w 8467293"/>
              <a:gd name="connsiteY35" fmla="*/ 3785652 h 3785652"/>
              <a:gd name="connsiteX36" fmla="*/ 1213645 w 8467293"/>
              <a:gd name="connsiteY36" fmla="*/ 3785652 h 3785652"/>
              <a:gd name="connsiteX37" fmla="*/ 733832 w 8467293"/>
              <a:gd name="connsiteY37" fmla="*/ 3785652 h 3785652"/>
              <a:gd name="connsiteX38" fmla="*/ 0 w 8467293"/>
              <a:gd name="connsiteY38" fmla="*/ 3785652 h 3785652"/>
              <a:gd name="connsiteX39" fmla="*/ 0 w 8467293"/>
              <a:gd name="connsiteY39" fmla="*/ 3206988 h 3785652"/>
              <a:gd name="connsiteX40" fmla="*/ 0 w 8467293"/>
              <a:gd name="connsiteY40" fmla="*/ 2779750 h 3785652"/>
              <a:gd name="connsiteX41" fmla="*/ 0 w 8467293"/>
              <a:gd name="connsiteY41" fmla="*/ 2201086 h 3785652"/>
              <a:gd name="connsiteX42" fmla="*/ 0 w 8467293"/>
              <a:gd name="connsiteY42" fmla="*/ 1622422 h 3785652"/>
              <a:gd name="connsiteX43" fmla="*/ 0 w 8467293"/>
              <a:gd name="connsiteY43" fmla="*/ 1043758 h 3785652"/>
              <a:gd name="connsiteX44" fmla="*/ 0 w 8467293"/>
              <a:gd name="connsiteY44" fmla="*/ 540807 h 3785652"/>
              <a:gd name="connsiteX45" fmla="*/ 0 w 8467293"/>
              <a:gd name="connsiteY45" fmla="*/ 0 h 37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467293" h="3785652" fill="none" extrusionOk="0">
                <a:moveTo>
                  <a:pt x="0" y="0"/>
                </a:moveTo>
                <a:cubicBezTo>
                  <a:pt x="267655" y="-38906"/>
                  <a:pt x="415005" y="32780"/>
                  <a:pt x="564486" y="0"/>
                </a:cubicBezTo>
                <a:cubicBezTo>
                  <a:pt x="713967" y="-32780"/>
                  <a:pt x="806356" y="29055"/>
                  <a:pt x="874954" y="0"/>
                </a:cubicBezTo>
                <a:cubicBezTo>
                  <a:pt x="943552" y="-29055"/>
                  <a:pt x="1244000" y="44402"/>
                  <a:pt x="1354767" y="0"/>
                </a:cubicBezTo>
                <a:cubicBezTo>
                  <a:pt x="1465534" y="-44402"/>
                  <a:pt x="1871252" y="33436"/>
                  <a:pt x="2088599" y="0"/>
                </a:cubicBezTo>
                <a:cubicBezTo>
                  <a:pt x="2305946" y="-33436"/>
                  <a:pt x="2604851" y="10927"/>
                  <a:pt x="2737758" y="0"/>
                </a:cubicBezTo>
                <a:cubicBezTo>
                  <a:pt x="2870665" y="-10927"/>
                  <a:pt x="2899869" y="30948"/>
                  <a:pt x="3048225" y="0"/>
                </a:cubicBezTo>
                <a:cubicBezTo>
                  <a:pt x="3196581" y="-30948"/>
                  <a:pt x="3436027" y="40759"/>
                  <a:pt x="3612712" y="0"/>
                </a:cubicBezTo>
                <a:cubicBezTo>
                  <a:pt x="3789397" y="-40759"/>
                  <a:pt x="3807897" y="8900"/>
                  <a:pt x="3923179" y="0"/>
                </a:cubicBezTo>
                <a:cubicBezTo>
                  <a:pt x="4038461" y="-8900"/>
                  <a:pt x="4335772" y="73258"/>
                  <a:pt x="4572338" y="0"/>
                </a:cubicBezTo>
                <a:cubicBezTo>
                  <a:pt x="4808904" y="-73258"/>
                  <a:pt x="4955005" y="61198"/>
                  <a:pt x="5136824" y="0"/>
                </a:cubicBezTo>
                <a:cubicBezTo>
                  <a:pt x="5318643" y="-61198"/>
                  <a:pt x="5437741" y="19669"/>
                  <a:pt x="5531965" y="0"/>
                </a:cubicBezTo>
                <a:cubicBezTo>
                  <a:pt x="5626189" y="-19669"/>
                  <a:pt x="5855605" y="48376"/>
                  <a:pt x="6011778" y="0"/>
                </a:cubicBezTo>
                <a:cubicBezTo>
                  <a:pt x="6167951" y="-48376"/>
                  <a:pt x="6322302" y="6195"/>
                  <a:pt x="6491591" y="0"/>
                </a:cubicBezTo>
                <a:cubicBezTo>
                  <a:pt x="6660880" y="-6195"/>
                  <a:pt x="6705625" y="17119"/>
                  <a:pt x="6886732" y="0"/>
                </a:cubicBezTo>
                <a:cubicBezTo>
                  <a:pt x="7067839" y="-17119"/>
                  <a:pt x="7279375" y="65135"/>
                  <a:pt x="7535891" y="0"/>
                </a:cubicBezTo>
                <a:cubicBezTo>
                  <a:pt x="7792407" y="-65135"/>
                  <a:pt x="8182318" y="36855"/>
                  <a:pt x="8467293" y="0"/>
                </a:cubicBezTo>
                <a:cubicBezTo>
                  <a:pt x="8474858" y="214590"/>
                  <a:pt x="8437037" y="362660"/>
                  <a:pt x="8467293" y="502951"/>
                </a:cubicBezTo>
                <a:cubicBezTo>
                  <a:pt x="8497549" y="643242"/>
                  <a:pt x="8417263" y="800541"/>
                  <a:pt x="8467293" y="1043758"/>
                </a:cubicBezTo>
                <a:cubicBezTo>
                  <a:pt x="8517323" y="1286975"/>
                  <a:pt x="8445710" y="1339066"/>
                  <a:pt x="8467293" y="1470996"/>
                </a:cubicBezTo>
                <a:cubicBezTo>
                  <a:pt x="8488876" y="1602926"/>
                  <a:pt x="8411756" y="1747793"/>
                  <a:pt x="8467293" y="2011804"/>
                </a:cubicBezTo>
                <a:cubicBezTo>
                  <a:pt x="8522830" y="2275815"/>
                  <a:pt x="8430586" y="2379435"/>
                  <a:pt x="8467293" y="2476898"/>
                </a:cubicBezTo>
                <a:cubicBezTo>
                  <a:pt x="8504000" y="2574361"/>
                  <a:pt x="8422875" y="2798567"/>
                  <a:pt x="8467293" y="2941992"/>
                </a:cubicBezTo>
                <a:cubicBezTo>
                  <a:pt x="8511711" y="3085417"/>
                  <a:pt x="8407344" y="3386430"/>
                  <a:pt x="8467293" y="3785652"/>
                </a:cubicBezTo>
                <a:cubicBezTo>
                  <a:pt x="8277519" y="3827935"/>
                  <a:pt x="8131269" y="3756747"/>
                  <a:pt x="7902807" y="3785652"/>
                </a:cubicBezTo>
                <a:cubicBezTo>
                  <a:pt x="7674345" y="3814557"/>
                  <a:pt x="7553539" y="3758912"/>
                  <a:pt x="7253648" y="3785652"/>
                </a:cubicBezTo>
                <a:cubicBezTo>
                  <a:pt x="6953757" y="3812392"/>
                  <a:pt x="6887769" y="3745960"/>
                  <a:pt x="6773834" y="3785652"/>
                </a:cubicBezTo>
                <a:cubicBezTo>
                  <a:pt x="6659899" y="3825344"/>
                  <a:pt x="6441844" y="3743776"/>
                  <a:pt x="6294021" y="3785652"/>
                </a:cubicBezTo>
                <a:cubicBezTo>
                  <a:pt x="6146198" y="3827528"/>
                  <a:pt x="6117235" y="3781662"/>
                  <a:pt x="5983554" y="3785652"/>
                </a:cubicBezTo>
                <a:cubicBezTo>
                  <a:pt x="5849873" y="3789642"/>
                  <a:pt x="5578933" y="3754296"/>
                  <a:pt x="5419068" y="3785652"/>
                </a:cubicBezTo>
                <a:cubicBezTo>
                  <a:pt x="5259203" y="3817008"/>
                  <a:pt x="5039729" y="3782953"/>
                  <a:pt x="4685235" y="3785652"/>
                </a:cubicBezTo>
                <a:cubicBezTo>
                  <a:pt x="4330741" y="3788351"/>
                  <a:pt x="4319607" y="3753684"/>
                  <a:pt x="4036076" y="3785652"/>
                </a:cubicBezTo>
                <a:cubicBezTo>
                  <a:pt x="3752545" y="3817620"/>
                  <a:pt x="3729677" y="3742440"/>
                  <a:pt x="3640936" y="3785652"/>
                </a:cubicBezTo>
                <a:cubicBezTo>
                  <a:pt x="3552195" y="3828864"/>
                  <a:pt x="3369375" y="3745794"/>
                  <a:pt x="3161123" y="3785652"/>
                </a:cubicBezTo>
                <a:cubicBezTo>
                  <a:pt x="2952871" y="3825510"/>
                  <a:pt x="2676639" y="3753606"/>
                  <a:pt x="2427291" y="3785652"/>
                </a:cubicBezTo>
                <a:cubicBezTo>
                  <a:pt x="2177943" y="3817698"/>
                  <a:pt x="2077981" y="3774566"/>
                  <a:pt x="1778132" y="3785652"/>
                </a:cubicBezTo>
                <a:cubicBezTo>
                  <a:pt x="1478283" y="3796738"/>
                  <a:pt x="1477587" y="3757855"/>
                  <a:pt x="1213645" y="3785652"/>
                </a:cubicBezTo>
                <a:cubicBezTo>
                  <a:pt x="949703" y="3813449"/>
                  <a:pt x="925157" y="3784151"/>
                  <a:pt x="733832" y="3785652"/>
                </a:cubicBezTo>
                <a:cubicBezTo>
                  <a:pt x="542507" y="3787153"/>
                  <a:pt x="331916" y="3754178"/>
                  <a:pt x="0" y="3785652"/>
                </a:cubicBezTo>
                <a:cubicBezTo>
                  <a:pt x="-60765" y="3572070"/>
                  <a:pt x="37979" y="3460274"/>
                  <a:pt x="0" y="3206988"/>
                </a:cubicBezTo>
                <a:cubicBezTo>
                  <a:pt x="-37979" y="2953702"/>
                  <a:pt x="4429" y="2967460"/>
                  <a:pt x="0" y="2779750"/>
                </a:cubicBezTo>
                <a:cubicBezTo>
                  <a:pt x="-4429" y="2592040"/>
                  <a:pt x="13133" y="2399385"/>
                  <a:pt x="0" y="2201086"/>
                </a:cubicBezTo>
                <a:cubicBezTo>
                  <a:pt x="-13133" y="2002787"/>
                  <a:pt x="3624" y="1791754"/>
                  <a:pt x="0" y="1622422"/>
                </a:cubicBezTo>
                <a:cubicBezTo>
                  <a:pt x="-3624" y="1453090"/>
                  <a:pt x="25043" y="1311807"/>
                  <a:pt x="0" y="1043758"/>
                </a:cubicBezTo>
                <a:cubicBezTo>
                  <a:pt x="-25043" y="775709"/>
                  <a:pt x="45801" y="777506"/>
                  <a:pt x="0" y="540807"/>
                </a:cubicBezTo>
                <a:cubicBezTo>
                  <a:pt x="-45801" y="304108"/>
                  <a:pt x="40717" y="193388"/>
                  <a:pt x="0" y="0"/>
                </a:cubicBezTo>
                <a:close/>
              </a:path>
              <a:path w="8467293" h="3785652" stroke="0" extrusionOk="0">
                <a:moveTo>
                  <a:pt x="0" y="0"/>
                </a:moveTo>
                <a:cubicBezTo>
                  <a:pt x="232976" y="-1604"/>
                  <a:pt x="332059" y="7650"/>
                  <a:pt x="479813" y="0"/>
                </a:cubicBezTo>
                <a:cubicBezTo>
                  <a:pt x="627567" y="-7650"/>
                  <a:pt x="779953" y="44205"/>
                  <a:pt x="874954" y="0"/>
                </a:cubicBezTo>
                <a:cubicBezTo>
                  <a:pt x="969955" y="-44205"/>
                  <a:pt x="1174988" y="13021"/>
                  <a:pt x="1270094" y="0"/>
                </a:cubicBezTo>
                <a:cubicBezTo>
                  <a:pt x="1365200" y="-13021"/>
                  <a:pt x="1562521" y="31716"/>
                  <a:pt x="1665234" y="0"/>
                </a:cubicBezTo>
                <a:cubicBezTo>
                  <a:pt x="1767947" y="-31716"/>
                  <a:pt x="1863450" y="26"/>
                  <a:pt x="1975702" y="0"/>
                </a:cubicBezTo>
                <a:cubicBezTo>
                  <a:pt x="2087954" y="-26"/>
                  <a:pt x="2369789" y="24525"/>
                  <a:pt x="2540188" y="0"/>
                </a:cubicBezTo>
                <a:cubicBezTo>
                  <a:pt x="2710587" y="-24525"/>
                  <a:pt x="3006135" y="24340"/>
                  <a:pt x="3189347" y="0"/>
                </a:cubicBezTo>
                <a:cubicBezTo>
                  <a:pt x="3372559" y="-24340"/>
                  <a:pt x="3474782" y="23644"/>
                  <a:pt x="3753833" y="0"/>
                </a:cubicBezTo>
                <a:cubicBezTo>
                  <a:pt x="4032884" y="-23644"/>
                  <a:pt x="4219376" y="63199"/>
                  <a:pt x="4402992" y="0"/>
                </a:cubicBezTo>
                <a:cubicBezTo>
                  <a:pt x="4586608" y="-63199"/>
                  <a:pt x="4811532" y="26390"/>
                  <a:pt x="4967479" y="0"/>
                </a:cubicBezTo>
                <a:cubicBezTo>
                  <a:pt x="5123426" y="-26390"/>
                  <a:pt x="5476983" y="36027"/>
                  <a:pt x="5701311" y="0"/>
                </a:cubicBezTo>
                <a:cubicBezTo>
                  <a:pt x="5925639" y="-36027"/>
                  <a:pt x="6279816" y="35256"/>
                  <a:pt x="6435143" y="0"/>
                </a:cubicBezTo>
                <a:cubicBezTo>
                  <a:pt x="6590470" y="-35256"/>
                  <a:pt x="6925212" y="4626"/>
                  <a:pt x="7168975" y="0"/>
                </a:cubicBezTo>
                <a:cubicBezTo>
                  <a:pt x="7412738" y="-4626"/>
                  <a:pt x="7580064" y="44125"/>
                  <a:pt x="7818134" y="0"/>
                </a:cubicBezTo>
                <a:cubicBezTo>
                  <a:pt x="8056204" y="-44125"/>
                  <a:pt x="8219557" y="46379"/>
                  <a:pt x="8467293" y="0"/>
                </a:cubicBezTo>
                <a:cubicBezTo>
                  <a:pt x="8525764" y="170416"/>
                  <a:pt x="8461653" y="324174"/>
                  <a:pt x="8467293" y="502951"/>
                </a:cubicBezTo>
                <a:cubicBezTo>
                  <a:pt x="8472933" y="681728"/>
                  <a:pt x="8414951" y="829894"/>
                  <a:pt x="8467293" y="968045"/>
                </a:cubicBezTo>
                <a:cubicBezTo>
                  <a:pt x="8519635" y="1106196"/>
                  <a:pt x="8436146" y="1215764"/>
                  <a:pt x="8467293" y="1395283"/>
                </a:cubicBezTo>
                <a:cubicBezTo>
                  <a:pt x="8498440" y="1574802"/>
                  <a:pt x="8416621" y="1724996"/>
                  <a:pt x="8467293" y="1822521"/>
                </a:cubicBezTo>
                <a:cubicBezTo>
                  <a:pt x="8517965" y="1920046"/>
                  <a:pt x="8429367" y="2124291"/>
                  <a:pt x="8467293" y="2363328"/>
                </a:cubicBezTo>
                <a:cubicBezTo>
                  <a:pt x="8505219" y="2602365"/>
                  <a:pt x="8409608" y="2755151"/>
                  <a:pt x="8467293" y="2866279"/>
                </a:cubicBezTo>
                <a:cubicBezTo>
                  <a:pt x="8524978" y="2977407"/>
                  <a:pt x="8389921" y="3565953"/>
                  <a:pt x="8467293" y="3785652"/>
                </a:cubicBezTo>
                <a:cubicBezTo>
                  <a:pt x="8229243" y="3837752"/>
                  <a:pt x="8155309" y="3757401"/>
                  <a:pt x="7987480" y="3785652"/>
                </a:cubicBezTo>
                <a:cubicBezTo>
                  <a:pt x="7819651" y="3813903"/>
                  <a:pt x="7615259" y="3783581"/>
                  <a:pt x="7507666" y="3785652"/>
                </a:cubicBezTo>
                <a:cubicBezTo>
                  <a:pt x="7400073" y="3787723"/>
                  <a:pt x="7245671" y="3753841"/>
                  <a:pt x="7027853" y="3785652"/>
                </a:cubicBezTo>
                <a:cubicBezTo>
                  <a:pt x="6810035" y="3817463"/>
                  <a:pt x="6605762" y="3736890"/>
                  <a:pt x="6378694" y="3785652"/>
                </a:cubicBezTo>
                <a:cubicBezTo>
                  <a:pt x="6151626" y="3834414"/>
                  <a:pt x="5949544" y="3764215"/>
                  <a:pt x="5644862" y="3785652"/>
                </a:cubicBezTo>
                <a:cubicBezTo>
                  <a:pt x="5340180" y="3807089"/>
                  <a:pt x="5160756" y="3785204"/>
                  <a:pt x="4911030" y="3785652"/>
                </a:cubicBezTo>
                <a:cubicBezTo>
                  <a:pt x="4661304" y="3786100"/>
                  <a:pt x="4563780" y="3745043"/>
                  <a:pt x="4431217" y="3785652"/>
                </a:cubicBezTo>
                <a:cubicBezTo>
                  <a:pt x="4298654" y="3826261"/>
                  <a:pt x="4127449" y="3746220"/>
                  <a:pt x="3866730" y="3785652"/>
                </a:cubicBezTo>
                <a:cubicBezTo>
                  <a:pt x="3606011" y="3825084"/>
                  <a:pt x="3634464" y="3784120"/>
                  <a:pt x="3556263" y="3785652"/>
                </a:cubicBezTo>
                <a:cubicBezTo>
                  <a:pt x="3478062" y="3787184"/>
                  <a:pt x="3243965" y="3754654"/>
                  <a:pt x="3161123" y="3785652"/>
                </a:cubicBezTo>
                <a:cubicBezTo>
                  <a:pt x="3078281" y="3816650"/>
                  <a:pt x="2807406" y="3774789"/>
                  <a:pt x="2511964" y="3785652"/>
                </a:cubicBezTo>
                <a:cubicBezTo>
                  <a:pt x="2216522" y="3796515"/>
                  <a:pt x="2183781" y="3764055"/>
                  <a:pt x="2032150" y="3785652"/>
                </a:cubicBezTo>
                <a:cubicBezTo>
                  <a:pt x="1880519" y="3807249"/>
                  <a:pt x="1745366" y="3741503"/>
                  <a:pt x="1637010" y="3785652"/>
                </a:cubicBezTo>
                <a:cubicBezTo>
                  <a:pt x="1528654" y="3829801"/>
                  <a:pt x="1210580" y="3751642"/>
                  <a:pt x="1072524" y="3785652"/>
                </a:cubicBezTo>
                <a:cubicBezTo>
                  <a:pt x="934468" y="3819662"/>
                  <a:pt x="861312" y="3782681"/>
                  <a:pt x="762056" y="3785652"/>
                </a:cubicBezTo>
                <a:cubicBezTo>
                  <a:pt x="662800" y="3788623"/>
                  <a:pt x="303955" y="3765972"/>
                  <a:pt x="0" y="3785652"/>
                </a:cubicBezTo>
                <a:cubicBezTo>
                  <a:pt x="-22736" y="3489689"/>
                  <a:pt x="44353" y="3349298"/>
                  <a:pt x="0" y="3169132"/>
                </a:cubicBezTo>
                <a:cubicBezTo>
                  <a:pt x="-44353" y="2988966"/>
                  <a:pt x="3526" y="2711786"/>
                  <a:pt x="0" y="2552611"/>
                </a:cubicBezTo>
                <a:cubicBezTo>
                  <a:pt x="-3526" y="2393436"/>
                  <a:pt x="24486" y="2221206"/>
                  <a:pt x="0" y="2049660"/>
                </a:cubicBezTo>
                <a:cubicBezTo>
                  <a:pt x="-24486" y="1878114"/>
                  <a:pt x="5998" y="1816328"/>
                  <a:pt x="0" y="1622422"/>
                </a:cubicBezTo>
                <a:cubicBezTo>
                  <a:pt x="-5998" y="1428516"/>
                  <a:pt x="24052" y="1257386"/>
                  <a:pt x="0" y="1119471"/>
                </a:cubicBezTo>
                <a:cubicBezTo>
                  <a:pt x="-24052" y="981556"/>
                  <a:pt x="55581" y="839604"/>
                  <a:pt x="0" y="578664"/>
                </a:cubicBezTo>
                <a:cubicBezTo>
                  <a:pt x="-55581" y="317724"/>
                  <a:pt x="6174" y="138203"/>
                  <a:pt x="0" y="0"/>
                </a:cubicBezTo>
                <a:close/>
              </a:path>
            </a:pathLst>
          </a:custGeom>
          <a:solidFill>
            <a:schemeClr val="bg1">
              <a:lumMod val="20000"/>
              <a:lumOff val="80000"/>
              <a:alpha val="62000"/>
            </a:schemeClr>
          </a:solidFill>
          <a:ln w="38100">
            <a:solidFill>
              <a:schemeClr val="bg1">
                <a:lumMod val="50000"/>
              </a:schemeClr>
            </a:solidFill>
            <a:extLst>
              <a:ext uri="{C807C97D-BFC1-408E-A445-0C87EB9F89A2}">
                <ask:lineSketchStyleProps xmlns:ask="http://schemas.microsoft.com/office/drawing/2018/sketchyshapes" sd="4000302496">
                  <a:prstGeom prst="rect">
                    <a:avLst/>
                  </a:prstGeom>
                  <ask:type>
                    <ask:lineSketchScribble/>
                  </ask:type>
                </ask:lineSketchStyleProps>
              </a:ext>
            </a:extLst>
          </a:ln>
        </p:spPr>
        <p:style>
          <a:lnRef idx="0">
            <a:scrgbClr r="0" g="0" b="0"/>
          </a:lnRef>
          <a:fillRef idx="0">
            <a:scrgbClr r="0" g="0" b="0"/>
          </a:fillRef>
          <a:effectRef idx="0">
            <a:scrgbClr r="0" g="0" b="0"/>
          </a:effectRef>
          <a:fontRef idx="minor">
            <a:schemeClr val="accent1"/>
          </a:fontRef>
        </p:style>
        <p:txBody>
          <a:bodyPr wrap="square">
            <a:spAutoFit/>
          </a:bodyPr>
          <a:ls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sz="4000" b="1" i="0" u="none" strike="noStrike" kern="1200" cap="none" spc="0" normalizeH="0" baseline="0" noProof="0" dirty="0">
                <a:ln>
                  <a:noFill/>
                </a:ln>
                <a:solidFill>
                  <a:srgbClr val="121212"/>
                </a:solidFill>
                <a:effectLst/>
                <a:uLnTx/>
                <a:uFillTx/>
                <a:latin typeface="Arial" panose="020B0604020202020204" pitchFamily="34" charset="0"/>
                <a:ea typeface="+mn-ea"/>
                <a:cs typeface="+mn-cs"/>
              </a:rPr>
              <a:t>Cách làm phát ra âm thanh của nhạc cụ dây là tạo sự rung động của dây; của nhạc cụ gõ là tạo sự rung động của bề mặt bị gõ; của nhạc cụ hơi là thổi làm không khí trong ống rung động.</a:t>
            </a:r>
            <a:endParaRPr kumimoji="0" sz="4000" b="1" i="0" u="none" strike="noStrike" kern="1200" cap="none" spc="0" normalizeH="0" baseline="0" noProof="0" dirty="0">
              <a:ln>
                <a:noFill/>
              </a:ln>
              <a:solidFill>
                <a:srgbClr val="121212"/>
              </a:solidFill>
              <a:effectLst/>
              <a:uLnTx/>
              <a:uFillTx/>
              <a:latin typeface="Arial" panose="020B0604020202020204" pitchFamily="34" charset="0"/>
              <a:ea typeface="+mn-ea"/>
              <a:cs typeface="+mn-cs"/>
            </a:endParaRPr>
          </a:p>
        </p:txBody>
      </p:sp>
      <p:pic>
        <p:nvPicPr>
          <p:cNvPr id="2" name="Picture 1">
            <a:extLst>
              <a:ext uri="{FF2B5EF4-FFF2-40B4-BE49-F238E27FC236}">
                <a16:creationId xmlns:a16="http://schemas.microsoft.com/office/drawing/2014/main" id="{8F53AACD-BB3D-3E81-7C36-8241AF40AE18}"/>
              </a:ext>
            </a:extLst>
          </p:cNvPr>
          <p:cNvPicPr>
            <a:picLocks noChangeAspect="1"/>
          </p:cNvPicPr>
          <p:nvPr/>
        </p:nvPicPr>
        <p:blipFill>
          <a:blip r:embed="rId9"/>
          <a:stretch>
            <a:fillRect/>
          </a:stretch>
        </p:blipFill>
        <p:spPr>
          <a:xfrm>
            <a:off x="2253221" y="-566560"/>
            <a:ext cx="10229975" cy="3737172"/>
          </a:xfrm>
          <a:prstGeom prst="rect">
            <a:avLst/>
          </a:prstGeom>
        </p:spPr>
      </p:pic>
    </p:spTree>
    <p:extLst>
      <p:ext uri="{BB962C8B-B14F-4D97-AF65-F5344CB8AC3E}">
        <p14:creationId xmlns:p14="http://schemas.microsoft.com/office/powerpoint/2010/main" val="111982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wipe(down)">
                                      <p:cBhvr>
                                        <p:cTn id="7"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Freeform: Shape 178">
            <a:extLst>
              <a:ext uri="{FF2B5EF4-FFF2-40B4-BE49-F238E27FC236}">
                <a16:creationId xmlns:a16="http://schemas.microsoft.com/office/drawing/2014/main" id="{D465AFC0-AA0F-440E-98EC-E9321EF10E2E}"/>
              </a:ext>
            </a:extLst>
          </p:cNvPr>
          <p:cNvSpPr/>
          <p:nvPr/>
        </p:nvSpPr>
        <p:spPr>
          <a:xfrm rot="20589086">
            <a:off x="-2297312" y="2897570"/>
            <a:ext cx="7225270" cy="6141584"/>
          </a:xfrm>
          <a:custGeom>
            <a:avLst/>
            <a:gdLst>
              <a:gd name="connsiteX0" fmla="*/ 722027 w 7157111"/>
              <a:gd name="connsiteY0" fmla="*/ 501822 h 5869817"/>
              <a:gd name="connsiteX1" fmla="*/ 25341 w 7157111"/>
              <a:gd name="connsiteY1" fmla="*/ 2330622 h 5869817"/>
              <a:gd name="connsiteX2" fmla="*/ 188627 w 7157111"/>
              <a:gd name="connsiteY2" fmla="*/ 3593365 h 5869817"/>
              <a:gd name="connsiteX3" fmla="*/ 536970 w 7157111"/>
              <a:gd name="connsiteY3" fmla="*/ 4192079 h 5869817"/>
              <a:gd name="connsiteX4" fmla="*/ 493427 w 7157111"/>
              <a:gd name="connsiteY4" fmla="*/ 5084708 h 5869817"/>
              <a:gd name="connsiteX5" fmla="*/ 1092141 w 7157111"/>
              <a:gd name="connsiteY5" fmla="*/ 5824937 h 5869817"/>
              <a:gd name="connsiteX6" fmla="*/ 2387541 w 7157111"/>
              <a:gd name="connsiteY6" fmla="*/ 5792279 h 5869817"/>
              <a:gd name="connsiteX7" fmla="*/ 2920941 w 7157111"/>
              <a:gd name="connsiteY7" fmla="*/ 5868479 h 5869817"/>
              <a:gd name="connsiteX8" fmla="*/ 3693827 w 7157111"/>
              <a:gd name="connsiteY8" fmla="*/ 5716079 h 5869817"/>
              <a:gd name="connsiteX9" fmla="*/ 4684427 w 7157111"/>
              <a:gd name="connsiteY9" fmla="*/ 5433051 h 5869817"/>
              <a:gd name="connsiteX10" fmla="*/ 5555284 w 7157111"/>
              <a:gd name="connsiteY10" fmla="*/ 5639879 h 5869817"/>
              <a:gd name="connsiteX11" fmla="*/ 6251970 w 7157111"/>
              <a:gd name="connsiteY11" fmla="*/ 5215337 h 5869817"/>
              <a:gd name="connsiteX12" fmla="*/ 6687399 w 7157111"/>
              <a:gd name="connsiteY12" fmla="*/ 4747251 h 5869817"/>
              <a:gd name="connsiteX13" fmla="*/ 6458799 w 7157111"/>
              <a:gd name="connsiteY13" fmla="*/ 4017908 h 5869817"/>
              <a:gd name="connsiteX14" fmla="*/ 6709170 w 7157111"/>
              <a:gd name="connsiteY14" fmla="*/ 3288565 h 5869817"/>
              <a:gd name="connsiteX15" fmla="*/ 7144599 w 7157111"/>
              <a:gd name="connsiteY15" fmla="*/ 2069365 h 5869817"/>
              <a:gd name="connsiteX16" fmla="*/ 6175770 w 7157111"/>
              <a:gd name="connsiteY16" fmla="*/ 773965 h 5869817"/>
              <a:gd name="connsiteX17" fmla="*/ 5206941 w 7157111"/>
              <a:gd name="connsiteY17" fmla="*/ 490937 h 5869817"/>
              <a:gd name="connsiteX18" fmla="*/ 4303427 w 7157111"/>
              <a:gd name="connsiteY18" fmla="*/ 1079 h 5869817"/>
              <a:gd name="connsiteX19" fmla="*/ 2790313 w 7157111"/>
              <a:gd name="connsiteY19" fmla="*/ 360308 h 5869817"/>
              <a:gd name="connsiteX20" fmla="*/ 1810599 w 7157111"/>
              <a:gd name="connsiteY20" fmla="*/ 403851 h 5869817"/>
              <a:gd name="connsiteX21" fmla="*/ 722027 w 7157111"/>
              <a:gd name="connsiteY21" fmla="*/ 501822 h 586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7111" h="5869817">
                <a:moveTo>
                  <a:pt x="722027" y="501822"/>
                </a:moveTo>
                <a:cubicBezTo>
                  <a:pt x="424484" y="822950"/>
                  <a:pt x="114241" y="1815365"/>
                  <a:pt x="25341" y="2330622"/>
                </a:cubicBezTo>
                <a:cubicBezTo>
                  <a:pt x="-63559" y="2845879"/>
                  <a:pt x="103356" y="3283122"/>
                  <a:pt x="188627" y="3593365"/>
                </a:cubicBezTo>
                <a:cubicBezTo>
                  <a:pt x="273898" y="3903608"/>
                  <a:pt x="486170" y="3943522"/>
                  <a:pt x="536970" y="4192079"/>
                </a:cubicBezTo>
                <a:cubicBezTo>
                  <a:pt x="587770" y="4440636"/>
                  <a:pt x="400899" y="4812565"/>
                  <a:pt x="493427" y="5084708"/>
                </a:cubicBezTo>
                <a:cubicBezTo>
                  <a:pt x="585955" y="5356851"/>
                  <a:pt x="776455" y="5707009"/>
                  <a:pt x="1092141" y="5824937"/>
                </a:cubicBezTo>
                <a:cubicBezTo>
                  <a:pt x="1407827" y="5942865"/>
                  <a:pt x="2082741" y="5785022"/>
                  <a:pt x="2387541" y="5792279"/>
                </a:cubicBezTo>
                <a:cubicBezTo>
                  <a:pt x="2692341" y="5799536"/>
                  <a:pt x="2703227" y="5881179"/>
                  <a:pt x="2920941" y="5868479"/>
                </a:cubicBezTo>
                <a:cubicBezTo>
                  <a:pt x="3138655" y="5855779"/>
                  <a:pt x="3399913" y="5788650"/>
                  <a:pt x="3693827" y="5716079"/>
                </a:cubicBezTo>
                <a:cubicBezTo>
                  <a:pt x="3987741" y="5643508"/>
                  <a:pt x="4374184" y="5445751"/>
                  <a:pt x="4684427" y="5433051"/>
                </a:cubicBezTo>
                <a:cubicBezTo>
                  <a:pt x="4994670" y="5420351"/>
                  <a:pt x="5294027" y="5676165"/>
                  <a:pt x="5555284" y="5639879"/>
                </a:cubicBezTo>
                <a:cubicBezTo>
                  <a:pt x="5816541" y="5603593"/>
                  <a:pt x="6063284" y="5364108"/>
                  <a:pt x="6251970" y="5215337"/>
                </a:cubicBezTo>
                <a:cubicBezTo>
                  <a:pt x="6440656" y="5066566"/>
                  <a:pt x="6652928" y="4946823"/>
                  <a:pt x="6687399" y="4747251"/>
                </a:cubicBezTo>
                <a:cubicBezTo>
                  <a:pt x="6721871" y="4547680"/>
                  <a:pt x="6455171" y="4261022"/>
                  <a:pt x="6458799" y="4017908"/>
                </a:cubicBezTo>
                <a:cubicBezTo>
                  <a:pt x="6462428" y="3774794"/>
                  <a:pt x="6594870" y="3613322"/>
                  <a:pt x="6709170" y="3288565"/>
                </a:cubicBezTo>
                <a:cubicBezTo>
                  <a:pt x="6823470" y="2963808"/>
                  <a:pt x="7233499" y="2488465"/>
                  <a:pt x="7144599" y="2069365"/>
                </a:cubicBezTo>
                <a:cubicBezTo>
                  <a:pt x="7055699" y="1650265"/>
                  <a:pt x="6498713" y="1037036"/>
                  <a:pt x="6175770" y="773965"/>
                </a:cubicBezTo>
                <a:cubicBezTo>
                  <a:pt x="5852827" y="510894"/>
                  <a:pt x="5518998" y="619751"/>
                  <a:pt x="5206941" y="490937"/>
                </a:cubicBezTo>
                <a:cubicBezTo>
                  <a:pt x="4894884" y="362123"/>
                  <a:pt x="4706198" y="22850"/>
                  <a:pt x="4303427" y="1079"/>
                </a:cubicBezTo>
                <a:cubicBezTo>
                  <a:pt x="3900656" y="-20692"/>
                  <a:pt x="3205784" y="293179"/>
                  <a:pt x="2790313" y="360308"/>
                </a:cubicBezTo>
                <a:cubicBezTo>
                  <a:pt x="2374842" y="427437"/>
                  <a:pt x="2151685" y="378451"/>
                  <a:pt x="1810599" y="403851"/>
                </a:cubicBezTo>
                <a:cubicBezTo>
                  <a:pt x="1469513" y="429251"/>
                  <a:pt x="1019570" y="180694"/>
                  <a:pt x="722027" y="501822"/>
                </a:cubicBezTo>
                <a:close/>
              </a:path>
            </a:pathLst>
          </a:custGeom>
          <a:solidFill>
            <a:srgbClr val="FDD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AFE2DB"/>
              </a:solidFill>
              <a:effectLst/>
              <a:uLnTx/>
              <a:uFillTx/>
              <a:latin typeface="Calibri" panose="020F0502020204030204"/>
              <a:ea typeface="+mn-ea"/>
              <a:cs typeface="Cordia New" panose="020B0304020202020204" pitchFamily="34" charset="-34"/>
            </a:endParaRPr>
          </a:p>
        </p:txBody>
      </p:sp>
      <p:sp>
        <p:nvSpPr>
          <p:cNvPr id="182" name="Freeform: Shape 181">
            <a:extLst>
              <a:ext uri="{FF2B5EF4-FFF2-40B4-BE49-F238E27FC236}">
                <a16:creationId xmlns:a16="http://schemas.microsoft.com/office/drawing/2014/main" id="{7EEBD52A-2B21-4D11-A567-CC7B165518D4}"/>
              </a:ext>
            </a:extLst>
          </p:cNvPr>
          <p:cNvSpPr/>
          <p:nvPr/>
        </p:nvSpPr>
        <p:spPr>
          <a:xfrm rot="21068396">
            <a:off x="2943490" y="1576091"/>
            <a:ext cx="871704" cy="835689"/>
          </a:xfrm>
          <a:custGeom>
            <a:avLst/>
            <a:gdLst>
              <a:gd name="connsiteX0" fmla="*/ 565922 w 573858"/>
              <a:gd name="connsiteY0" fmla="*/ 375577 h 550149"/>
              <a:gd name="connsiteX1" fmla="*/ 215056 w 573858"/>
              <a:gd name="connsiteY1" fmla="*/ 540653 h 550149"/>
              <a:gd name="connsiteX2" fmla="*/ 6813 w 573858"/>
              <a:gd name="connsiteY2" fmla="*/ 223308 h 550149"/>
              <a:gd name="connsiteX3" fmla="*/ 379816 w 573858"/>
              <a:gd name="connsiteY3" fmla="*/ 6369 h 550149"/>
              <a:gd name="connsiteX4" fmla="*/ 565922 w 573858"/>
              <a:gd name="connsiteY4" fmla="*/ 375577 h 550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858" h="550149">
                <a:moveTo>
                  <a:pt x="565922" y="375577"/>
                </a:moveTo>
                <a:cubicBezTo>
                  <a:pt x="530187" y="511243"/>
                  <a:pt x="348983" y="575914"/>
                  <a:pt x="215056" y="540653"/>
                </a:cubicBezTo>
                <a:cubicBezTo>
                  <a:pt x="81129" y="505392"/>
                  <a:pt x="-28922" y="358816"/>
                  <a:pt x="6813" y="223308"/>
                </a:cubicBezTo>
                <a:cubicBezTo>
                  <a:pt x="42548" y="87642"/>
                  <a:pt x="245889" y="-28892"/>
                  <a:pt x="379816" y="6369"/>
                </a:cubicBezTo>
                <a:cubicBezTo>
                  <a:pt x="513585" y="41471"/>
                  <a:pt x="601499" y="239910"/>
                  <a:pt x="565922" y="375577"/>
                </a:cubicBezTo>
                <a:close/>
              </a:path>
            </a:pathLst>
          </a:custGeom>
          <a:solidFill>
            <a:srgbClr val="97D3C9"/>
          </a:solidFill>
          <a:ln w="157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dirty="0">
              <a:ln>
                <a:noFill/>
              </a:ln>
              <a:solidFill>
                <a:srgbClr val="767171"/>
              </a:solidFill>
              <a:effectLst/>
              <a:uLnTx/>
              <a:uFillTx/>
              <a:latin typeface="Calibri" panose="020F0502020204030204"/>
              <a:ea typeface="+mn-ea"/>
              <a:cs typeface="Cordia New" panose="020B0304020202020204" pitchFamily="34" charset="-34"/>
            </a:endParaRPr>
          </a:p>
        </p:txBody>
      </p:sp>
      <p:sp>
        <p:nvSpPr>
          <p:cNvPr id="183" name="Freeform: Shape 182">
            <a:extLst>
              <a:ext uri="{FF2B5EF4-FFF2-40B4-BE49-F238E27FC236}">
                <a16:creationId xmlns:a16="http://schemas.microsoft.com/office/drawing/2014/main" id="{F8E90760-490A-41C4-AA81-741B3171687C}"/>
              </a:ext>
            </a:extLst>
          </p:cNvPr>
          <p:cNvSpPr/>
          <p:nvPr/>
        </p:nvSpPr>
        <p:spPr>
          <a:xfrm rot="21068396">
            <a:off x="3428391" y="-54403"/>
            <a:ext cx="1829104" cy="1753533"/>
          </a:xfrm>
          <a:custGeom>
            <a:avLst/>
            <a:gdLst>
              <a:gd name="connsiteX0" fmla="*/ 565922 w 573858"/>
              <a:gd name="connsiteY0" fmla="*/ 375577 h 550149"/>
              <a:gd name="connsiteX1" fmla="*/ 215056 w 573858"/>
              <a:gd name="connsiteY1" fmla="*/ 540653 h 550149"/>
              <a:gd name="connsiteX2" fmla="*/ 6813 w 573858"/>
              <a:gd name="connsiteY2" fmla="*/ 223308 h 550149"/>
              <a:gd name="connsiteX3" fmla="*/ 379816 w 573858"/>
              <a:gd name="connsiteY3" fmla="*/ 6369 h 550149"/>
              <a:gd name="connsiteX4" fmla="*/ 565922 w 573858"/>
              <a:gd name="connsiteY4" fmla="*/ 375577 h 550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858" h="550149">
                <a:moveTo>
                  <a:pt x="565922" y="375577"/>
                </a:moveTo>
                <a:cubicBezTo>
                  <a:pt x="530187" y="511243"/>
                  <a:pt x="348983" y="575914"/>
                  <a:pt x="215056" y="540653"/>
                </a:cubicBezTo>
                <a:cubicBezTo>
                  <a:pt x="81129" y="505392"/>
                  <a:pt x="-28922" y="358816"/>
                  <a:pt x="6813" y="223308"/>
                </a:cubicBezTo>
                <a:cubicBezTo>
                  <a:pt x="42548" y="87642"/>
                  <a:pt x="245889" y="-28892"/>
                  <a:pt x="379816" y="6369"/>
                </a:cubicBezTo>
                <a:cubicBezTo>
                  <a:pt x="513585" y="41471"/>
                  <a:pt x="601499" y="239910"/>
                  <a:pt x="565922" y="375577"/>
                </a:cubicBezTo>
                <a:close/>
              </a:path>
            </a:pathLst>
          </a:custGeom>
          <a:solidFill>
            <a:srgbClr val="CBD5CD"/>
          </a:solidFill>
          <a:ln w="157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dirty="0">
              <a:ln>
                <a:noFill/>
              </a:ln>
              <a:solidFill>
                <a:srgbClr val="767171"/>
              </a:solidFill>
              <a:effectLst/>
              <a:uLnTx/>
              <a:uFillTx/>
              <a:latin typeface="Calibri" panose="020F0502020204030204"/>
              <a:ea typeface="+mn-ea"/>
              <a:cs typeface="Cordia New" panose="020B0304020202020204" pitchFamily="34" charset="-34"/>
            </a:endParaRPr>
          </a:p>
        </p:txBody>
      </p:sp>
      <p:sp>
        <p:nvSpPr>
          <p:cNvPr id="184" name="Graphic 200">
            <a:extLst>
              <a:ext uri="{FF2B5EF4-FFF2-40B4-BE49-F238E27FC236}">
                <a16:creationId xmlns:a16="http://schemas.microsoft.com/office/drawing/2014/main" id="{DDF24249-78B1-4745-A2A5-62C47193BBCC}"/>
              </a:ext>
            </a:extLst>
          </p:cNvPr>
          <p:cNvSpPr/>
          <p:nvPr/>
        </p:nvSpPr>
        <p:spPr>
          <a:xfrm rot="-2299724">
            <a:off x="10402440" y="5002339"/>
            <a:ext cx="2422941" cy="2422941"/>
          </a:xfrm>
          <a:custGeom>
            <a:avLst/>
            <a:gdLst>
              <a:gd name="connsiteX0" fmla="*/ 725649 w 725649"/>
              <a:gd name="connsiteY0" fmla="*/ 362825 h 725649"/>
              <a:gd name="connsiteX1" fmla="*/ 362825 w 725649"/>
              <a:gd name="connsiteY1" fmla="*/ 725649 h 725649"/>
              <a:gd name="connsiteX2" fmla="*/ 0 w 725649"/>
              <a:gd name="connsiteY2" fmla="*/ 362825 h 725649"/>
              <a:gd name="connsiteX3" fmla="*/ 362825 w 725649"/>
              <a:gd name="connsiteY3" fmla="*/ 0 h 725649"/>
              <a:gd name="connsiteX4" fmla="*/ 725649 w 725649"/>
              <a:gd name="connsiteY4" fmla="*/ 362825 h 72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49" h="725649">
                <a:moveTo>
                  <a:pt x="725649" y="362825"/>
                </a:moveTo>
                <a:cubicBezTo>
                  <a:pt x="725649" y="563207"/>
                  <a:pt x="563207" y="725649"/>
                  <a:pt x="362825" y="725649"/>
                </a:cubicBezTo>
                <a:cubicBezTo>
                  <a:pt x="162442" y="725649"/>
                  <a:pt x="0" y="563207"/>
                  <a:pt x="0" y="362825"/>
                </a:cubicBezTo>
                <a:cubicBezTo>
                  <a:pt x="0" y="162442"/>
                  <a:pt x="162442" y="0"/>
                  <a:pt x="362825" y="0"/>
                </a:cubicBezTo>
                <a:cubicBezTo>
                  <a:pt x="563207" y="0"/>
                  <a:pt x="725649" y="162442"/>
                  <a:pt x="725649" y="362825"/>
                </a:cubicBezTo>
                <a:close/>
              </a:path>
            </a:pathLst>
          </a:custGeom>
          <a:noFill/>
          <a:ln w="38102" cap="flat">
            <a:solidFill>
              <a:srgbClr val="97D3C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85" name="Graphic 7">
            <a:extLst>
              <a:ext uri="{FF2B5EF4-FFF2-40B4-BE49-F238E27FC236}">
                <a16:creationId xmlns:a16="http://schemas.microsoft.com/office/drawing/2014/main" id="{7E3F8691-FABE-46D3-B09D-E49E4D46538C}"/>
              </a:ext>
            </a:extLst>
          </p:cNvPr>
          <p:cNvGrpSpPr/>
          <p:nvPr/>
        </p:nvGrpSpPr>
        <p:grpSpPr>
          <a:xfrm>
            <a:off x="1309628" y="265553"/>
            <a:ext cx="3233143" cy="6344712"/>
            <a:chOff x="0" y="2213069"/>
            <a:chExt cx="2613113" cy="4606687"/>
          </a:xfrm>
        </p:grpSpPr>
        <p:sp>
          <p:nvSpPr>
            <p:cNvPr id="186" name="Freeform: Shape 185">
              <a:extLst>
                <a:ext uri="{FF2B5EF4-FFF2-40B4-BE49-F238E27FC236}">
                  <a16:creationId xmlns:a16="http://schemas.microsoft.com/office/drawing/2014/main" id="{5D40F48B-7796-4FD1-819B-64F0A5C4BDEC}"/>
                </a:ext>
              </a:extLst>
            </p:cNvPr>
            <p:cNvSpPr/>
            <p:nvPr/>
          </p:nvSpPr>
          <p:spPr>
            <a:xfrm>
              <a:off x="0" y="2213069"/>
              <a:ext cx="2613113" cy="2465592"/>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87" name="Graphic 7">
              <a:extLst>
                <a:ext uri="{FF2B5EF4-FFF2-40B4-BE49-F238E27FC236}">
                  <a16:creationId xmlns:a16="http://schemas.microsoft.com/office/drawing/2014/main" id="{6DDCE3C3-CB3E-4453-B55F-80D44271A353}"/>
                </a:ext>
              </a:extLst>
            </p:cNvPr>
            <p:cNvGrpSpPr/>
            <p:nvPr/>
          </p:nvGrpSpPr>
          <p:grpSpPr>
            <a:xfrm>
              <a:off x="101106" y="2960878"/>
              <a:ext cx="1687576" cy="3858878"/>
              <a:chOff x="101106" y="2960878"/>
              <a:chExt cx="1687576" cy="3858878"/>
            </a:xfrm>
          </p:grpSpPr>
          <p:sp>
            <p:nvSpPr>
              <p:cNvPr id="201" name="Freeform: Shape 200">
                <a:extLst>
                  <a:ext uri="{FF2B5EF4-FFF2-40B4-BE49-F238E27FC236}">
                    <a16:creationId xmlns:a16="http://schemas.microsoft.com/office/drawing/2014/main" id="{1A8E5E35-4B50-41DA-A278-D6307622E8CB}"/>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2" name="Freeform: Shape 201">
                <a:extLst>
                  <a:ext uri="{FF2B5EF4-FFF2-40B4-BE49-F238E27FC236}">
                    <a16:creationId xmlns:a16="http://schemas.microsoft.com/office/drawing/2014/main" id="{09EBCC41-2FF6-4536-A17D-CE46A9781822}"/>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3" name="Freeform: Shape 202">
                <a:extLst>
                  <a:ext uri="{FF2B5EF4-FFF2-40B4-BE49-F238E27FC236}">
                    <a16:creationId xmlns:a16="http://schemas.microsoft.com/office/drawing/2014/main" id="{C04B2C87-012E-487E-8FC5-3D9A48BE757F}"/>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4" name="Freeform: Shape 203">
                <a:extLst>
                  <a:ext uri="{FF2B5EF4-FFF2-40B4-BE49-F238E27FC236}">
                    <a16:creationId xmlns:a16="http://schemas.microsoft.com/office/drawing/2014/main" id="{823B03BA-50D6-4428-B8D0-6638B46DDBBD}"/>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5" name="Freeform: Shape 204">
                <a:extLst>
                  <a:ext uri="{FF2B5EF4-FFF2-40B4-BE49-F238E27FC236}">
                    <a16:creationId xmlns:a16="http://schemas.microsoft.com/office/drawing/2014/main" id="{E97E362C-B171-41B2-85E7-39FEFD2AB4B8}"/>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6" name="Freeform: Shape 205">
                <a:extLst>
                  <a:ext uri="{FF2B5EF4-FFF2-40B4-BE49-F238E27FC236}">
                    <a16:creationId xmlns:a16="http://schemas.microsoft.com/office/drawing/2014/main" id="{0595C816-887E-445B-84CB-99282104C42C}"/>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7" name="Freeform: Shape 206">
                <a:extLst>
                  <a:ext uri="{FF2B5EF4-FFF2-40B4-BE49-F238E27FC236}">
                    <a16:creationId xmlns:a16="http://schemas.microsoft.com/office/drawing/2014/main" id="{9EEDD42C-3AA3-4E61-BDA6-F8974ECC0500}"/>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8" name="Freeform: Shape 207">
                <a:extLst>
                  <a:ext uri="{FF2B5EF4-FFF2-40B4-BE49-F238E27FC236}">
                    <a16:creationId xmlns:a16="http://schemas.microsoft.com/office/drawing/2014/main" id="{BBBF8553-EA71-4B1B-BA47-78AC979C6B5C}"/>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9" name="Freeform: Shape 208">
                <a:extLst>
                  <a:ext uri="{FF2B5EF4-FFF2-40B4-BE49-F238E27FC236}">
                    <a16:creationId xmlns:a16="http://schemas.microsoft.com/office/drawing/2014/main" id="{5BB1CB6A-1761-4A53-8FC8-A89677E7B9BA}"/>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0" name="Freeform: Shape 209">
                <a:extLst>
                  <a:ext uri="{FF2B5EF4-FFF2-40B4-BE49-F238E27FC236}">
                    <a16:creationId xmlns:a16="http://schemas.microsoft.com/office/drawing/2014/main" id="{C9F4EE32-6E96-4B72-952D-D5491D93EC06}"/>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1" name="Freeform: Shape 210">
                <a:extLst>
                  <a:ext uri="{FF2B5EF4-FFF2-40B4-BE49-F238E27FC236}">
                    <a16:creationId xmlns:a16="http://schemas.microsoft.com/office/drawing/2014/main" id="{7951720A-5AFE-40A1-A650-D0AA07B59BF0}"/>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2" name="Freeform: Shape 211">
                <a:extLst>
                  <a:ext uri="{FF2B5EF4-FFF2-40B4-BE49-F238E27FC236}">
                    <a16:creationId xmlns:a16="http://schemas.microsoft.com/office/drawing/2014/main" id="{4B5AED42-4539-4FF3-A281-99025CE18E5D}"/>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188" name="Graphic 7">
              <a:extLst>
                <a:ext uri="{FF2B5EF4-FFF2-40B4-BE49-F238E27FC236}">
                  <a16:creationId xmlns:a16="http://schemas.microsoft.com/office/drawing/2014/main" id="{2B8232CD-A0C1-4B6D-BAE9-FA99F2F11AC3}"/>
                </a:ext>
              </a:extLst>
            </p:cNvPr>
            <p:cNvGrpSpPr/>
            <p:nvPr/>
          </p:nvGrpSpPr>
          <p:grpSpPr>
            <a:xfrm>
              <a:off x="199901" y="2459662"/>
              <a:ext cx="2180577" cy="1990110"/>
              <a:chOff x="199901" y="2459662"/>
              <a:chExt cx="2180577" cy="1990110"/>
            </a:xfrm>
          </p:grpSpPr>
          <p:sp>
            <p:nvSpPr>
              <p:cNvPr id="189" name="Freeform: Shape 188">
                <a:extLst>
                  <a:ext uri="{FF2B5EF4-FFF2-40B4-BE49-F238E27FC236}">
                    <a16:creationId xmlns:a16="http://schemas.microsoft.com/office/drawing/2014/main" id="{F9EDC935-CC77-4764-9F85-1BD7D7847F57}"/>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0" name="Freeform: Shape 189">
                <a:extLst>
                  <a:ext uri="{FF2B5EF4-FFF2-40B4-BE49-F238E27FC236}">
                    <a16:creationId xmlns:a16="http://schemas.microsoft.com/office/drawing/2014/main" id="{F05F66D6-1CF2-4620-BE37-489C082F81C6}"/>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1" name="Freeform: Shape 190">
                <a:extLst>
                  <a:ext uri="{FF2B5EF4-FFF2-40B4-BE49-F238E27FC236}">
                    <a16:creationId xmlns:a16="http://schemas.microsoft.com/office/drawing/2014/main" id="{E2451EAA-501C-463C-80DC-21BEA8A83109}"/>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2" name="Freeform: Shape 191">
                <a:extLst>
                  <a:ext uri="{FF2B5EF4-FFF2-40B4-BE49-F238E27FC236}">
                    <a16:creationId xmlns:a16="http://schemas.microsoft.com/office/drawing/2014/main" id="{C3EECE99-2AF5-4D15-8383-9B8D7676A3E2}"/>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3" name="Freeform: Shape 192">
                <a:extLst>
                  <a:ext uri="{FF2B5EF4-FFF2-40B4-BE49-F238E27FC236}">
                    <a16:creationId xmlns:a16="http://schemas.microsoft.com/office/drawing/2014/main" id="{716BF943-AAE7-493B-9E4A-51285DA757AB}"/>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4" name="Freeform: Shape 193">
                <a:extLst>
                  <a:ext uri="{FF2B5EF4-FFF2-40B4-BE49-F238E27FC236}">
                    <a16:creationId xmlns:a16="http://schemas.microsoft.com/office/drawing/2014/main" id="{1C5FC803-E23D-41D1-8AFD-693FA08FE894}"/>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5" name="Freeform: Shape 194">
                <a:extLst>
                  <a:ext uri="{FF2B5EF4-FFF2-40B4-BE49-F238E27FC236}">
                    <a16:creationId xmlns:a16="http://schemas.microsoft.com/office/drawing/2014/main" id="{0C60255A-3B19-4A0C-9F5A-136D0C7C5849}"/>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6" name="Freeform: Shape 195">
                <a:extLst>
                  <a:ext uri="{FF2B5EF4-FFF2-40B4-BE49-F238E27FC236}">
                    <a16:creationId xmlns:a16="http://schemas.microsoft.com/office/drawing/2014/main" id="{9F866063-7130-44DE-A85C-A12872128250}"/>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7" name="Freeform: Shape 196">
                <a:extLst>
                  <a:ext uri="{FF2B5EF4-FFF2-40B4-BE49-F238E27FC236}">
                    <a16:creationId xmlns:a16="http://schemas.microsoft.com/office/drawing/2014/main" id="{771DAE54-CA7C-42F3-A900-51341209F57A}"/>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8" name="Freeform: Shape 197">
                <a:extLst>
                  <a:ext uri="{FF2B5EF4-FFF2-40B4-BE49-F238E27FC236}">
                    <a16:creationId xmlns:a16="http://schemas.microsoft.com/office/drawing/2014/main" id="{778ACFDA-B5B7-4739-B9EF-97F86BC69A3E}"/>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9" name="Freeform: Shape 198">
                <a:extLst>
                  <a:ext uri="{FF2B5EF4-FFF2-40B4-BE49-F238E27FC236}">
                    <a16:creationId xmlns:a16="http://schemas.microsoft.com/office/drawing/2014/main" id="{F0AD68A4-FD4D-415A-AE0C-FB30AE325452}"/>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0" name="Freeform: Shape 199">
                <a:extLst>
                  <a:ext uri="{FF2B5EF4-FFF2-40B4-BE49-F238E27FC236}">
                    <a16:creationId xmlns:a16="http://schemas.microsoft.com/office/drawing/2014/main" id="{D2F0D2C3-85B7-434C-B6D5-9CE677423D65}"/>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grpSp>
        <p:nvGrpSpPr>
          <p:cNvPr id="486" name="Graphic 143">
            <a:extLst>
              <a:ext uri="{FF2B5EF4-FFF2-40B4-BE49-F238E27FC236}">
                <a16:creationId xmlns:a16="http://schemas.microsoft.com/office/drawing/2014/main" id="{D43C46DA-F6DD-4F60-B580-DFC4FBBACB3A}"/>
              </a:ext>
            </a:extLst>
          </p:cNvPr>
          <p:cNvGrpSpPr/>
          <p:nvPr/>
        </p:nvGrpSpPr>
        <p:grpSpPr>
          <a:xfrm rot="2645555">
            <a:off x="2012264" y="3702702"/>
            <a:ext cx="1876002" cy="3664187"/>
            <a:chOff x="10445531" y="3270549"/>
            <a:chExt cx="1876002" cy="3664187"/>
          </a:xfrm>
        </p:grpSpPr>
        <p:sp>
          <p:nvSpPr>
            <p:cNvPr id="487" name="Freeform: Shape 486">
              <a:extLst>
                <a:ext uri="{FF2B5EF4-FFF2-40B4-BE49-F238E27FC236}">
                  <a16:creationId xmlns:a16="http://schemas.microsoft.com/office/drawing/2014/main" id="{51DEBC54-76B6-4E60-B3F9-6FE78FF0BB1F}"/>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88" name="Freeform: Shape 487">
              <a:extLst>
                <a:ext uri="{FF2B5EF4-FFF2-40B4-BE49-F238E27FC236}">
                  <a16:creationId xmlns:a16="http://schemas.microsoft.com/office/drawing/2014/main" id="{F97C4979-F1BC-4E4A-8A9E-3DEAA36CC655}"/>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89" name="Freeform: Shape 488">
              <a:extLst>
                <a:ext uri="{FF2B5EF4-FFF2-40B4-BE49-F238E27FC236}">
                  <a16:creationId xmlns:a16="http://schemas.microsoft.com/office/drawing/2014/main" id="{3325B5C8-5EB6-4376-8F87-72008AC73C9E}"/>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0" name="Freeform: Shape 489">
              <a:extLst>
                <a:ext uri="{FF2B5EF4-FFF2-40B4-BE49-F238E27FC236}">
                  <a16:creationId xmlns:a16="http://schemas.microsoft.com/office/drawing/2014/main" id="{A711D5DA-DC61-432E-9B1C-ECA426F6BE50}"/>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1" name="Freeform: Shape 490">
              <a:extLst>
                <a:ext uri="{FF2B5EF4-FFF2-40B4-BE49-F238E27FC236}">
                  <a16:creationId xmlns:a16="http://schemas.microsoft.com/office/drawing/2014/main" id="{C04F0DA8-920A-4E03-A887-D136296C5534}"/>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2" name="Freeform: Shape 491">
              <a:extLst>
                <a:ext uri="{FF2B5EF4-FFF2-40B4-BE49-F238E27FC236}">
                  <a16:creationId xmlns:a16="http://schemas.microsoft.com/office/drawing/2014/main" id="{1A64FE1C-40E8-4FE8-94DF-1D4E136B2401}"/>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3" name="Freeform: Shape 492">
              <a:extLst>
                <a:ext uri="{FF2B5EF4-FFF2-40B4-BE49-F238E27FC236}">
                  <a16:creationId xmlns:a16="http://schemas.microsoft.com/office/drawing/2014/main" id="{9C366151-3461-456F-8FDF-8BCB6B223368}"/>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4" name="Freeform: Shape 493">
              <a:extLst>
                <a:ext uri="{FF2B5EF4-FFF2-40B4-BE49-F238E27FC236}">
                  <a16:creationId xmlns:a16="http://schemas.microsoft.com/office/drawing/2014/main" id="{BD05E7B1-C8E4-44FB-9228-0E0474B27EDB}"/>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495" name="Graphic 153">
            <a:extLst>
              <a:ext uri="{FF2B5EF4-FFF2-40B4-BE49-F238E27FC236}">
                <a16:creationId xmlns:a16="http://schemas.microsoft.com/office/drawing/2014/main" id="{D0A6371B-D1E3-4E31-971B-428A1F9B339F}"/>
              </a:ext>
            </a:extLst>
          </p:cNvPr>
          <p:cNvGrpSpPr/>
          <p:nvPr/>
        </p:nvGrpSpPr>
        <p:grpSpPr>
          <a:xfrm rot="5229554">
            <a:off x="2630702" y="5294588"/>
            <a:ext cx="1488064" cy="1783685"/>
            <a:chOff x="11161825" y="3187825"/>
            <a:chExt cx="1068908" cy="1281259"/>
          </a:xfrm>
        </p:grpSpPr>
        <p:sp>
          <p:nvSpPr>
            <p:cNvPr id="496" name="Freeform: Shape 495">
              <a:extLst>
                <a:ext uri="{FF2B5EF4-FFF2-40B4-BE49-F238E27FC236}">
                  <a16:creationId xmlns:a16="http://schemas.microsoft.com/office/drawing/2014/main" id="{2460A369-FB46-4FEE-AF3D-58EC5321C566}"/>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7" name="Freeform: Shape 496">
              <a:extLst>
                <a:ext uri="{FF2B5EF4-FFF2-40B4-BE49-F238E27FC236}">
                  <a16:creationId xmlns:a16="http://schemas.microsoft.com/office/drawing/2014/main" id="{AFBDEF1B-4664-42AB-B9FC-43F1DBF28335}"/>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8" name="Freeform: Shape 497">
              <a:extLst>
                <a:ext uri="{FF2B5EF4-FFF2-40B4-BE49-F238E27FC236}">
                  <a16:creationId xmlns:a16="http://schemas.microsoft.com/office/drawing/2014/main" id="{0A6E2C65-0DB7-4C54-9864-EBA7F339789F}"/>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9" name="Freeform: Shape 498">
              <a:extLst>
                <a:ext uri="{FF2B5EF4-FFF2-40B4-BE49-F238E27FC236}">
                  <a16:creationId xmlns:a16="http://schemas.microsoft.com/office/drawing/2014/main" id="{47589131-ED86-4F4B-AE69-10E7B0C93A88}"/>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0" name="Freeform: Shape 499">
              <a:extLst>
                <a:ext uri="{FF2B5EF4-FFF2-40B4-BE49-F238E27FC236}">
                  <a16:creationId xmlns:a16="http://schemas.microsoft.com/office/drawing/2014/main" id="{05DA89C4-DE8A-483B-AE08-9CF067ABC7B2}"/>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501" name="Graphic 154">
            <a:extLst>
              <a:ext uri="{FF2B5EF4-FFF2-40B4-BE49-F238E27FC236}">
                <a16:creationId xmlns:a16="http://schemas.microsoft.com/office/drawing/2014/main" id="{3C0A5AFE-FFE8-4E92-8ABC-19DF6DC4FCB7}"/>
              </a:ext>
            </a:extLst>
          </p:cNvPr>
          <p:cNvGrpSpPr/>
          <p:nvPr/>
        </p:nvGrpSpPr>
        <p:grpSpPr>
          <a:xfrm>
            <a:off x="8508245" y="1161767"/>
            <a:ext cx="869341" cy="692051"/>
            <a:chOff x="9167261" y="3475651"/>
            <a:chExt cx="1734184" cy="1380521"/>
          </a:xfrm>
        </p:grpSpPr>
        <p:sp>
          <p:nvSpPr>
            <p:cNvPr id="502" name="Freeform: Shape 501">
              <a:extLst>
                <a:ext uri="{FF2B5EF4-FFF2-40B4-BE49-F238E27FC236}">
                  <a16:creationId xmlns:a16="http://schemas.microsoft.com/office/drawing/2014/main" id="{E04D1EBA-5308-419F-95F6-51F61CE65CA7}"/>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3" name="Freeform: Shape 502">
              <a:extLst>
                <a:ext uri="{FF2B5EF4-FFF2-40B4-BE49-F238E27FC236}">
                  <a16:creationId xmlns:a16="http://schemas.microsoft.com/office/drawing/2014/main" id="{88963658-2F10-4BA2-B65B-C46B1E6EA97C}"/>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4" name="Freeform: Shape 503">
              <a:extLst>
                <a:ext uri="{FF2B5EF4-FFF2-40B4-BE49-F238E27FC236}">
                  <a16:creationId xmlns:a16="http://schemas.microsoft.com/office/drawing/2014/main" id="{1D8B7365-2401-498C-BC58-5C8D6D37A617}"/>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5" name="Freeform: Shape 504">
              <a:extLst>
                <a:ext uri="{FF2B5EF4-FFF2-40B4-BE49-F238E27FC236}">
                  <a16:creationId xmlns:a16="http://schemas.microsoft.com/office/drawing/2014/main" id="{FA9DE98C-1D9A-42FA-BA95-18064690338E}"/>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6" name="Freeform: Shape 505">
              <a:extLst>
                <a:ext uri="{FF2B5EF4-FFF2-40B4-BE49-F238E27FC236}">
                  <a16:creationId xmlns:a16="http://schemas.microsoft.com/office/drawing/2014/main" id="{49DB1137-0DC0-482F-AD7E-C483B5FDF904}"/>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7" name="Freeform: Shape 506">
              <a:extLst>
                <a:ext uri="{FF2B5EF4-FFF2-40B4-BE49-F238E27FC236}">
                  <a16:creationId xmlns:a16="http://schemas.microsoft.com/office/drawing/2014/main" id="{30CB1C45-DDAC-4A33-BCFA-D2D7A3A84350}"/>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8" name="Freeform: Shape 507">
              <a:extLst>
                <a:ext uri="{FF2B5EF4-FFF2-40B4-BE49-F238E27FC236}">
                  <a16:creationId xmlns:a16="http://schemas.microsoft.com/office/drawing/2014/main" id="{D8965DD7-71B0-4AE1-B70F-E3231D488FDC}"/>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9" name="Freeform: Shape 508">
              <a:extLst>
                <a:ext uri="{FF2B5EF4-FFF2-40B4-BE49-F238E27FC236}">
                  <a16:creationId xmlns:a16="http://schemas.microsoft.com/office/drawing/2014/main" id="{E06AB017-9D0B-412D-92BF-9F90E3D555DC}"/>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0" name="Freeform: Shape 509">
              <a:extLst>
                <a:ext uri="{FF2B5EF4-FFF2-40B4-BE49-F238E27FC236}">
                  <a16:creationId xmlns:a16="http://schemas.microsoft.com/office/drawing/2014/main" id="{409B41C9-4741-410F-A0EE-77BC325A4CB5}"/>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1" name="Freeform: Shape 510">
              <a:extLst>
                <a:ext uri="{FF2B5EF4-FFF2-40B4-BE49-F238E27FC236}">
                  <a16:creationId xmlns:a16="http://schemas.microsoft.com/office/drawing/2014/main" id="{17243F39-A683-4BC5-ADD3-5DA83FE58FFF}"/>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2" name="Freeform: Shape 511">
              <a:extLst>
                <a:ext uri="{FF2B5EF4-FFF2-40B4-BE49-F238E27FC236}">
                  <a16:creationId xmlns:a16="http://schemas.microsoft.com/office/drawing/2014/main" id="{B011766A-98F5-497D-8D16-CC8FD7B25719}"/>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3" name="Freeform: Shape 512">
              <a:extLst>
                <a:ext uri="{FF2B5EF4-FFF2-40B4-BE49-F238E27FC236}">
                  <a16:creationId xmlns:a16="http://schemas.microsoft.com/office/drawing/2014/main" id="{A5E00C70-3E4C-4E71-A1DB-09DD368E8A8F}"/>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4" name="Freeform: Shape 513">
              <a:extLst>
                <a:ext uri="{FF2B5EF4-FFF2-40B4-BE49-F238E27FC236}">
                  <a16:creationId xmlns:a16="http://schemas.microsoft.com/office/drawing/2014/main" id="{87C86EB2-5C1C-45FB-B8C7-25C8857B442B}"/>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5" name="Freeform: Shape 514">
              <a:extLst>
                <a:ext uri="{FF2B5EF4-FFF2-40B4-BE49-F238E27FC236}">
                  <a16:creationId xmlns:a16="http://schemas.microsoft.com/office/drawing/2014/main" id="{6CE1FEB0-1346-4ADA-86EA-D1BA6ECE3C67}"/>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6" name="Freeform: Shape 515">
              <a:extLst>
                <a:ext uri="{FF2B5EF4-FFF2-40B4-BE49-F238E27FC236}">
                  <a16:creationId xmlns:a16="http://schemas.microsoft.com/office/drawing/2014/main" id="{33A22BD1-030E-4543-830B-D969126837A6}"/>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7" name="Freeform: Shape 516">
              <a:extLst>
                <a:ext uri="{FF2B5EF4-FFF2-40B4-BE49-F238E27FC236}">
                  <a16:creationId xmlns:a16="http://schemas.microsoft.com/office/drawing/2014/main" id="{C6FAA1C4-4E7D-4D28-A96F-DADD86BB5F11}"/>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8" name="Freeform: Shape 517">
              <a:extLst>
                <a:ext uri="{FF2B5EF4-FFF2-40B4-BE49-F238E27FC236}">
                  <a16:creationId xmlns:a16="http://schemas.microsoft.com/office/drawing/2014/main" id="{5D91CB00-3E87-45DA-8236-DE850527DED5}"/>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9" name="Freeform: Shape 518">
              <a:extLst>
                <a:ext uri="{FF2B5EF4-FFF2-40B4-BE49-F238E27FC236}">
                  <a16:creationId xmlns:a16="http://schemas.microsoft.com/office/drawing/2014/main" id="{9E8FAB5E-8286-4ACF-B7C5-F7246C319CED}"/>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0" name="Freeform: Shape 519">
              <a:extLst>
                <a:ext uri="{FF2B5EF4-FFF2-40B4-BE49-F238E27FC236}">
                  <a16:creationId xmlns:a16="http://schemas.microsoft.com/office/drawing/2014/main" id="{08E96B57-B5AF-4DC8-AC97-D163748EE3D7}"/>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521" name="Graphic 520">
            <a:extLst>
              <a:ext uri="{FF2B5EF4-FFF2-40B4-BE49-F238E27FC236}">
                <a16:creationId xmlns:a16="http://schemas.microsoft.com/office/drawing/2014/main" id="{0C9373E2-57AC-4916-BE93-1AA2041AED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3605535">
            <a:off x="210583" y="4691020"/>
            <a:ext cx="2279413" cy="1529227"/>
          </a:xfrm>
          <a:prstGeom prst="rect">
            <a:avLst/>
          </a:prstGeom>
        </p:spPr>
      </p:pic>
      <p:grpSp>
        <p:nvGrpSpPr>
          <p:cNvPr id="522" name="Graphic 243">
            <a:extLst>
              <a:ext uri="{FF2B5EF4-FFF2-40B4-BE49-F238E27FC236}">
                <a16:creationId xmlns:a16="http://schemas.microsoft.com/office/drawing/2014/main" id="{8F22A5F3-E398-47BB-9E17-3D4B4206587F}"/>
              </a:ext>
            </a:extLst>
          </p:cNvPr>
          <p:cNvGrpSpPr/>
          <p:nvPr/>
        </p:nvGrpSpPr>
        <p:grpSpPr>
          <a:xfrm>
            <a:off x="548885" y="5926037"/>
            <a:ext cx="1630724" cy="1255170"/>
            <a:chOff x="7982733" y="5589867"/>
            <a:chExt cx="1630724" cy="1255170"/>
          </a:xfrm>
        </p:grpSpPr>
        <p:sp>
          <p:nvSpPr>
            <p:cNvPr id="523" name="Freeform: Shape 522">
              <a:extLst>
                <a:ext uri="{FF2B5EF4-FFF2-40B4-BE49-F238E27FC236}">
                  <a16:creationId xmlns:a16="http://schemas.microsoft.com/office/drawing/2014/main" id="{B84964E4-D92E-4483-836E-6BD46F041C64}"/>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4" name="Freeform: Shape 523">
              <a:extLst>
                <a:ext uri="{FF2B5EF4-FFF2-40B4-BE49-F238E27FC236}">
                  <a16:creationId xmlns:a16="http://schemas.microsoft.com/office/drawing/2014/main" id="{43FCC752-4231-486F-A1AF-D318738A7A8B}"/>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5" name="Freeform: Shape 524">
              <a:extLst>
                <a:ext uri="{FF2B5EF4-FFF2-40B4-BE49-F238E27FC236}">
                  <a16:creationId xmlns:a16="http://schemas.microsoft.com/office/drawing/2014/main" id="{2C6DF430-0646-47ED-A21D-F53F7957CB49}"/>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6" name="Freeform: Shape 525">
              <a:extLst>
                <a:ext uri="{FF2B5EF4-FFF2-40B4-BE49-F238E27FC236}">
                  <a16:creationId xmlns:a16="http://schemas.microsoft.com/office/drawing/2014/main" id="{F00DFA68-C85F-41F9-A374-881939D2D9A8}"/>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7" name="Freeform: Shape 526">
              <a:extLst>
                <a:ext uri="{FF2B5EF4-FFF2-40B4-BE49-F238E27FC236}">
                  <a16:creationId xmlns:a16="http://schemas.microsoft.com/office/drawing/2014/main" id="{C39A555B-A3C0-4AC7-8F4F-4D222E76F9DA}"/>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3" name="Graphic 2">
            <a:extLst>
              <a:ext uri="{FF2B5EF4-FFF2-40B4-BE49-F238E27FC236}">
                <a16:creationId xmlns:a16="http://schemas.microsoft.com/office/drawing/2014/main" id="{E2130ADE-C4B8-4BAC-AC60-F7413B1855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337971" y="3668240"/>
            <a:ext cx="2143304" cy="3000626"/>
          </a:xfrm>
          <a:prstGeom prst="rect">
            <a:avLst/>
          </a:prstGeom>
        </p:spPr>
      </p:pic>
      <p:pic>
        <p:nvPicPr>
          <p:cNvPr id="178" name="Graphic 177">
            <a:extLst>
              <a:ext uri="{FF2B5EF4-FFF2-40B4-BE49-F238E27FC236}">
                <a16:creationId xmlns:a16="http://schemas.microsoft.com/office/drawing/2014/main" id="{64078804-9DEF-4477-890F-A13E99EA63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2108856" y="5875767"/>
            <a:ext cx="576493" cy="807090"/>
          </a:xfrm>
          <a:prstGeom prst="rect">
            <a:avLst/>
          </a:prstGeom>
        </p:spPr>
      </p:pic>
      <p:pic>
        <p:nvPicPr>
          <p:cNvPr id="611" name="Graphic 610">
            <a:extLst>
              <a:ext uri="{FF2B5EF4-FFF2-40B4-BE49-F238E27FC236}">
                <a16:creationId xmlns:a16="http://schemas.microsoft.com/office/drawing/2014/main" id="{A54A8BB8-0F53-472E-8143-5CCF6A8846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72815" y="1612058"/>
            <a:ext cx="2444487" cy="1145318"/>
          </a:xfrm>
          <a:prstGeom prst="rect">
            <a:avLst/>
          </a:prstGeom>
        </p:spPr>
      </p:pic>
      <p:pic>
        <p:nvPicPr>
          <p:cNvPr id="613" name="Graphic 612">
            <a:extLst>
              <a:ext uri="{FF2B5EF4-FFF2-40B4-BE49-F238E27FC236}">
                <a16:creationId xmlns:a16="http://schemas.microsoft.com/office/drawing/2014/main" id="{55CE4F4D-15B3-4455-8ACE-368C7FA5A4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79212" y="319208"/>
            <a:ext cx="1460633" cy="684352"/>
          </a:xfrm>
          <a:prstGeom prst="rect">
            <a:avLst/>
          </a:prstGeom>
        </p:spPr>
      </p:pic>
      <p:pic>
        <p:nvPicPr>
          <p:cNvPr id="615" name="Graphic 614">
            <a:extLst>
              <a:ext uri="{FF2B5EF4-FFF2-40B4-BE49-F238E27FC236}">
                <a16:creationId xmlns:a16="http://schemas.microsoft.com/office/drawing/2014/main" id="{03B2A22E-220C-4D6A-8044-A698725D21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08969" y="5829743"/>
            <a:ext cx="1090936" cy="511137"/>
          </a:xfrm>
          <a:prstGeom prst="rect">
            <a:avLst/>
          </a:prstGeom>
        </p:spPr>
      </p:pic>
      <p:pic>
        <p:nvPicPr>
          <p:cNvPr id="617" name="Graphic 616">
            <a:extLst>
              <a:ext uri="{FF2B5EF4-FFF2-40B4-BE49-F238E27FC236}">
                <a16:creationId xmlns:a16="http://schemas.microsoft.com/office/drawing/2014/main" id="{612410AA-B8D4-42CF-A76D-5079AF686B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35813" y="4791695"/>
            <a:ext cx="1090936" cy="511137"/>
          </a:xfrm>
          <a:prstGeom prst="rect">
            <a:avLst/>
          </a:prstGeom>
        </p:spPr>
      </p:pic>
      <p:pic>
        <p:nvPicPr>
          <p:cNvPr id="5" name="Picture 4">
            <a:extLst>
              <a:ext uri="{FF2B5EF4-FFF2-40B4-BE49-F238E27FC236}">
                <a16:creationId xmlns:a16="http://schemas.microsoft.com/office/drawing/2014/main" id="{DCE05EF3-813A-C34B-C5A8-B6FD2434330A}"/>
              </a:ext>
            </a:extLst>
          </p:cNvPr>
          <p:cNvPicPr>
            <a:picLocks noChangeAspect="1"/>
          </p:cNvPicPr>
          <p:nvPr/>
        </p:nvPicPr>
        <p:blipFill>
          <a:blip r:embed="rId8"/>
          <a:stretch>
            <a:fillRect/>
          </a:stretch>
        </p:blipFill>
        <p:spPr>
          <a:xfrm>
            <a:off x="4300414" y="2944686"/>
            <a:ext cx="7248772" cy="2139881"/>
          </a:xfrm>
          <a:prstGeom prst="rect">
            <a:avLst/>
          </a:prstGeom>
        </p:spPr>
      </p:pic>
    </p:spTree>
    <p:extLst>
      <p:ext uri="{BB962C8B-B14F-4D97-AF65-F5344CB8AC3E}">
        <p14:creationId xmlns:p14="http://schemas.microsoft.com/office/powerpoint/2010/main" val="339328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7685EA-A299-A17B-5F23-C8C16B5A4C8E}"/>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848" b="99091" l="190" r="97722">
                        <a14:foregroundMark x1="10000" y1="5391" x2="9810" y2="21684"/>
                        <a14:foregroundMark x1="81392" y1="43549" x2="85127" y2="61236"/>
                        <a14:foregroundMark x1="64684" y1="66021" x2="79430" y2="62689"/>
                        <a14:foregroundMark x1="9367" y1="42096" x2="27848" y2="70442"/>
                        <a14:foregroundMark x1="84684" y1="42096" x2="87278" y2="51847"/>
                        <a14:foregroundMark x1="37215" y1="78982" x2="57468" y2="83343"/>
                        <a14:foregroundMark x1="16962" y1="50636" x2="23734" y2="53967"/>
                        <a14:foregroundMark x1="12405" y1="54573" x2="19177" y2="61054"/>
                        <a14:foregroundMark x1="71392" y1="18534" x2="78354" y2="27680"/>
                        <a14:foregroundMark x1="72468" y1="67898" x2="80759" y2="62689"/>
                        <a14:foregroundMark x1="87278" y1="56027" x2="92532" y2="50394"/>
                        <a14:foregroundMark x1="8924" y1="21684" x2="8924" y2="21684"/>
                      </a14:backgroundRemoval>
                    </a14:imgEffect>
                  </a14:imgLayer>
                </a14:imgProps>
              </a:ext>
              <a:ext uri="{28A0092B-C50C-407E-A947-70E740481C1C}">
                <a14:useLocalDpi xmlns:a14="http://schemas.microsoft.com/office/drawing/2010/main" val="0"/>
              </a:ext>
            </a:extLst>
          </a:blip>
          <a:stretch>
            <a:fillRect/>
          </a:stretch>
        </p:blipFill>
        <p:spPr>
          <a:xfrm>
            <a:off x="6322911" y="3200401"/>
            <a:ext cx="3336998" cy="3486149"/>
          </a:xfrm>
          <a:prstGeom prst="rect">
            <a:avLst/>
          </a:prstGeom>
        </p:spPr>
      </p:pic>
      <p:pic>
        <p:nvPicPr>
          <p:cNvPr id="5" name="Picture 4">
            <a:extLst>
              <a:ext uri="{FF2B5EF4-FFF2-40B4-BE49-F238E27FC236}">
                <a16:creationId xmlns:a16="http://schemas.microsoft.com/office/drawing/2014/main" id="{78B557A5-FBBC-C8D1-0245-4424FC21D98F}"/>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98727" l="700" r="98155">
                        <a14:foregroundMark x1="10305" y1="46028" x2="26908" y2="25834"/>
                        <a14:foregroundMark x1="19720" y1="27896" x2="5280" y2="43966"/>
                        <a14:foregroundMark x1="85687" y1="29351" x2="97265" y2="31474"/>
                        <a14:foregroundMark x1="93957" y1="32929" x2="85242" y2="54154"/>
                        <a14:foregroundMark x1="97074" y1="34384" x2="97074" y2="43966"/>
                        <a14:foregroundMark x1="53372" y1="74773" x2="65585" y2="78108"/>
                        <a14:foregroundMark x1="52226" y1="31898" x2="52226" y2="53123"/>
                      </a14:backgroundRemoval>
                    </a14:imgEffect>
                  </a14:imgLayer>
                </a14:imgProps>
              </a:ext>
              <a:ext uri="{28A0092B-C50C-407E-A947-70E740481C1C}">
                <a14:useLocalDpi xmlns:a14="http://schemas.microsoft.com/office/drawing/2010/main" val="0"/>
              </a:ext>
            </a:extLst>
          </a:blip>
          <a:stretch>
            <a:fillRect/>
          </a:stretch>
        </p:blipFill>
        <p:spPr>
          <a:xfrm flipH="1">
            <a:off x="3386138" y="3386138"/>
            <a:ext cx="2936773" cy="3300412"/>
          </a:xfrm>
          <a:prstGeom prst="rect">
            <a:avLst/>
          </a:prstGeom>
        </p:spPr>
      </p:pic>
      <p:sp>
        <p:nvSpPr>
          <p:cNvPr id="6" name="TextBox 5">
            <a:extLst>
              <a:ext uri="{FF2B5EF4-FFF2-40B4-BE49-F238E27FC236}">
                <a16:creationId xmlns:a16="http://schemas.microsoft.com/office/drawing/2014/main" id="{76F06865-D2B7-93FA-AA79-91A424B88BED}"/>
              </a:ext>
            </a:extLst>
          </p:cNvPr>
          <p:cNvSpPr txBox="1"/>
          <p:nvPr/>
        </p:nvSpPr>
        <p:spPr>
          <a:xfrm>
            <a:off x="1821656" y="1362518"/>
            <a:ext cx="9829238" cy="2062103"/>
          </a:xfrm>
          <a:prstGeom prst="rect">
            <a:avLst/>
          </a:prstGeom>
          <a:noFill/>
        </p:spPr>
        <p:txBody>
          <a:bodyPr wrap="square" rtlCol="0">
            <a:spAutoFit/>
          </a:bodyPr>
          <a:lstStyle/>
          <a:p>
            <a:pPr algn="just"/>
            <a:r>
              <a:rPr lang="vi-VN" sz="3200" b="1" dirty="0">
                <a:solidFill>
                  <a:srgbClr val="002060"/>
                </a:solidFill>
                <a:latin typeface="Cambria" panose="02040503050406030204" pitchFamily="18" charset="0"/>
                <a:ea typeface="Cambria" panose="02040503050406030204" pitchFamily="18" charset="0"/>
              </a:rPr>
              <a:t>Luật chơi: </a:t>
            </a:r>
            <a:r>
              <a:rPr lang="vi-VN" sz="3200" dirty="0">
                <a:solidFill>
                  <a:srgbClr val="002060"/>
                </a:solidFill>
                <a:latin typeface="Cambria" panose="02040503050406030204" pitchFamily="18" charset="0"/>
                <a:ea typeface="Cambria" panose="02040503050406030204" pitchFamily="18" charset="0"/>
              </a:rPr>
              <a:t>Nghe âm thanh và đoán xem, âm thanh đó thuộc loại nhạc cụ nào. Bạn nào giơ tay nhanh nhất sẽ dành được quyền trả lời. Trả lời đúng sẽ được phần thưởng.</a:t>
            </a:r>
            <a:endParaRPr lang="en-GB" sz="3200" dirty="0">
              <a:solidFill>
                <a:srgbClr val="002060"/>
              </a:solidFill>
              <a:latin typeface="Cambria" panose="02040503050406030204" pitchFamily="18" charset="0"/>
              <a:ea typeface="Cambria" panose="02040503050406030204" pitchFamily="18" charset="0"/>
            </a:endParaRPr>
          </a:p>
        </p:txBody>
      </p:sp>
      <p:pic>
        <p:nvPicPr>
          <p:cNvPr id="9" name="Picture 8">
            <a:extLst>
              <a:ext uri="{FF2B5EF4-FFF2-40B4-BE49-F238E27FC236}">
                <a16:creationId xmlns:a16="http://schemas.microsoft.com/office/drawing/2014/main" id="{7FF84C7E-612A-06C2-715C-57FEC51514EC}"/>
              </a:ext>
            </a:extLst>
          </p:cNvPr>
          <p:cNvPicPr>
            <a:picLocks noChangeAspect="1"/>
          </p:cNvPicPr>
          <p:nvPr/>
        </p:nvPicPr>
        <p:blipFill>
          <a:blip r:embed="rId6"/>
          <a:stretch>
            <a:fillRect/>
          </a:stretch>
        </p:blipFill>
        <p:spPr>
          <a:xfrm>
            <a:off x="206499" y="122327"/>
            <a:ext cx="2943225" cy="1085850"/>
          </a:xfrm>
          <a:prstGeom prst="rect">
            <a:avLst/>
          </a:prstGeom>
        </p:spPr>
      </p:pic>
      <p:pic>
        <p:nvPicPr>
          <p:cNvPr id="11" name="Picture 10">
            <a:extLst>
              <a:ext uri="{FF2B5EF4-FFF2-40B4-BE49-F238E27FC236}">
                <a16:creationId xmlns:a16="http://schemas.microsoft.com/office/drawing/2014/main" id="{BE8CCC06-2A82-E531-7332-775543F1CD60}"/>
              </a:ext>
            </a:extLst>
          </p:cNvPr>
          <p:cNvPicPr>
            <a:picLocks noChangeAspect="1"/>
          </p:cNvPicPr>
          <p:nvPr/>
        </p:nvPicPr>
        <p:blipFill>
          <a:blip r:embed="rId7"/>
          <a:stretch>
            <a:fillRect/>
          </a:stretch>
        </p:blipFill>
        <p:spPr>
          <a:xfrm>
            <a:off x="3454534" y="0"/>
            <a:ext cx="6639119" cy="1639966"/>
          </a:xfrm>
          <a:prstGeom prst="rect">
            <a:avLst/>
          </a:prstGeom>
        </p:spPr>
      </p:pic>
    </p:spTree>
    <p:extLst>
      <p:ext uri="{BB962C8B-B14F-4D97-AF65-F5344CB8AC3E}">
        <p14:creationId xmlns:p14="http://schemas.microsoft.com/office/powerpoint/2010/main" val="212544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8B6D8BD-E2D2-4596-B7B5-4A5C53CBF9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61883" y="355674"/>
            <a:ext cx="2444487" cy="1145318"/>
          </a:xfrm>
          <a:prstGeom prst="rect">
            <a:avLst/>
          </a:prstGeom>
        </p:spPr>
      </p:pic>
      <p:pic>
        <p:nvPicPr>
          <p:cNvPr id="16" name="Graphic 15">
            <a:extLst>
              <a:ext uri="{FF2B5EF4-FFF2-40B4-BE49-F238E27FC236}">
                <a16:creationId xmlns:a16="http://schemas.microsoft.com/office/drawing/2014/main" id="{BA31D248-8BD8-4C00-B94D-48523E5BA0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2946" y="721357"/>
            <a:ext cx="1723597" cy="807559"/>
          </a:xfrm>
          <a:prstGeom prst="rect">
            <a:avLst/>
          </a:prstGeom>
        </p:spPr>
      </p:pic>
      <p:grpSp>
        <p:nvGrpSpPr>
          <p:cNvPr id="2" name="Group 1">
            <a:extLst>
              <a:ext uri="{FF2B5EF4-FFF2-40B4-BE49-F238E27FC236}">
                <a16:creationId xmlns:a16="http://schemas.microsoft.com/office/drawing/2014/main" id="{40C201EF-5AAE-CCAD-6B63-56DF807D7505}"/>
              </a:ext>
            </a:extLst>
          </p:cNvPr>
          <p:cNvGrpSpPr/>
          <p:nvPr/>
        </p:nvGrpSpPr>
        <p:grpSpPr>
          <a:xfrm>
            <a:off x="5734050" y="2334543"/>
            <a:ext cx="6588745" cy="3818608"/>
            <a:chOff x="6328276" y="280496"/>
            <a:chExt cx="5731495" cy="3818608"/>
          </a:xfrm>
        </p:grpSpPr>
        <p:pic>
          <p:nvPicPr>
            <p:cNvPr id="3" name="Picture 5">
              <a:extLst>
                <a:ext uri="{FF2B5EF4-FFF2-40B4-BE49-F238E27FC236}">
                  <a16:creationId xmlns:a16="http://schemas.microsoft.com/office/drawing/2014/main" id="{FD2707E3-CD23-7E8F-CD8B-A814C1C011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328276" y="280496"/>
              <a:ext cx="5731495" cy="3818608"/>
            </a:xfrm>
            <a:prstGeom prst="rect">
              <a:avLst/>
            </a:prstGeom>
          </p:spPr>
        </p:pic>
        <p:sp>
          <p:nvSpPr>
            <p:cNvPr id="6" name="TextBox 5">
              <a:extLst>
                <a:ext uri="{FF2B5EF4-FFF2-40B4-BE49-F238E27FC236}">
                  <a16:creationId xmlns:a16="http://schemas.microsoft.com/office/drawing/2014/main" id="{84B8B46A-67F2-103C-C421-124E409104F7}"/>
                </a:ext>
              </a:extLst>
            </p:cNvPr>
            <p:cNvSpPr txBox="1"/>
            <p:nvPr/>
          </p:nvSpPr>
          <p:spPr>
            <a:xfrm>
              <a:off x="6643133" y="1290059"/>
              <a:ext cx="5186860" cy="1267976"/>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Tiếng</a:t>
              </a:r>
              <a:r>
                <a:rPr kumimoji="0" lang="en-US" sz="6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6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sáo</a:t>
              </a:r>
              <a:endParaRPr kumimoji="0" lang="en-US" sz="13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5" name="Nhac-chuong-tieng-sao-thoi-www_tiengdong_com">
            <a:hlinkClick r:id="" action="ppaction://media"/>
            <a:extLst>
              <a:ext uri="{FF2B5EF4-FFF2-40B4-BE49-F238E27FC236}">
                <a16:creationId xmlns:a16="http://schemas.microsoft.com/office/drawing/2014/main" id="{96331690-2AF8-ED79-1CC0-94E5C8A7239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444089" y="3463246"/>
            <a:ext cx="2809412" cy="2809412"/>
          </a:xfrm>
          <a:prstGeom prst="rect">
            <a:avLst/>
          </a:prstGeom>
        </p:spPr>
      </p:pic>
    </p:spTree>
    <p:extLst>
      <p:ext uri="{BB962C8B-B14F-4D97-AF65-F5344CB8AC3E}">
        <p14:creationId xmlns:p14="http://schemas.microsoft.com/office/powerpoint/2010/main" val="167992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15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8B6D8BD-E2D2-4596-B7B5-4A5C53CBF9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61883" y="355674"/>
            <a:ext cx="2444487" cy="1145318"/>
          </a:xfrm>
          <a:prstGeom prst="rect">
            <a:avLst/>
          </a:prstGeom>
        </p:spPr>
      </p:pic>
      <p:pic>
        <p:nvPicPr>
          <p:cNvPr id="16" name="Graphic 15">
            <a:extLst>
              <a:ext uri="{FF2B5EF4-FFF2-40B4-BE49-F238E27FC236}">
                <a16:creationId xmlns:a16="http://schemas.microsoft.com/office/drawing/2014/main" id="{BA31D248-8BD8-4C00-B94D-48523E5BA0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2946" y="721357"/>
            <a:ext cx="1723597" cy="807559"/>
          </a:xfrm>
          <a:prstGeom prst="rect">
            <a:avLst/>
          </a:prstGeom>
        </p:spPr>
      </p:pic>
      <p:grpSp>
        <p:nvGrpSpPr>
          <p:cNvPr id="2" name="Group 1">
            <a:extLst>
              <a:ext uri="{FF2B5EF4-FFF2-40B4-BE49-F238E27FC236}">
                <a16:creationId xmlns:a16="http://schemas.microsoft.com/office/drawing/2014/main" id="{40C201EF-5AAE-CCAD-6B63-56DF807D7505}"/>
              </a:ext>
            </a:extLst>
          </p:cNvPr>
          <p:cNvGrpSpPr/>
          <p:nvPr/>
        </p:nvGrpSpPr>
        <p:grpSpPr>
          <a:xfrm>
            <a:off x="5734050" y="2334543"/>
            <a:ext cx="6588745" cy="3818608"/>
            <a:chOff x="6328276" y="280496"/>
            <a:chExt cx="5731495" cy="3818608"/>
          </a:xfrm>
        </p:grpSpPr>
        <p:pic>
          <p:nvPicPr>
            <p:cNvPr id="3" name="Picture 5">
              <a:extLst>
                <a:ext uri="{FF2B5EF4-FFF2-40B4-BE49-F238E27FC236}">
                  <a16:creationId xmlns:a16="http://schemas.microsoft.com/office/drawing/2014/main" id="{FD2707E3-CD23-7E8F-CD8B-A814C1C011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328276" y="280496"/>
              <a:ext cx="5731495" cy="3818608"/>
            </a:xfrm>
            <a:prstGeom prst="rect">
              <a:avLst/>
            </a:prstGeom>
          </p:spPr>
        </p:pic>
        <p:sp>
          <p:nvSpPr>
            <p:cNvPr id="6" name="TextBox 5">
              <a:extLst>
                <a:ext uri="{FF2B5EF4-FFF2-40B4-BE49-F238E27FC236}">
                  <a16:creationId xmlns:a16="http://schemas.microsoft.com/office/drawing/2014/main" id="{84B8B46A-67F2-103C-C421-124E409104F7}"/>
                </a:ext>
              </a:extLst>
            </p:cNvPr>
            <p:cNvSpPr txBox="1"/>
            <p:nvPr/>
          </p:nvSpPr>
          <p:spPr>
            <a:xfrm>
              <a:off x="6643133" y="1290059"/>
              <a:ext cx="5186860" cy="1267976"/>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Tiếng</a:t>
              </a:r>
              <a:r>
                <a:rPr kumimoji="0" lang="en-US" sz="6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Guitar</a:t>
              </a:r>
              <a:endParaRPr kumimoji="0" lang="en-US" sz="13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4" name="Nhac-nen-video-danh-dan-guitar-ngan-hay-www_tiengdong_com">
            <a:hlinkClick r:id="" action="ppaction://media"/>
            <a:extLst>
              <a:ext uri="{FF2B5EF4-FFF2-40B4-BE49-F238E27FC236}">
                <a16:creationId xmlns:a16="http://schemas.microsoft.com/office/drawing/2014/main" id="{C9D1CB90-BC09-EA26-0FF2-BBBB5D37C94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20798" y="3000910"/>
            <a:ext cx="2768315" cy="2768315"/>
          </a:xfrm>
          <a:prstGeom prst="rect">
            <a:avLst/>
          </a:prstGeom>
        </p:spPr>
      </p:pic>
    </p:spTree>
    <p:extLst>
      <p:ext uri="{BB962C8B-B14F-4D97-AF65-F5344CB8AC3E}">
        <p14:creationId xmlns:p14="http://schemas.microsoft.com/office/powerpoint/2010/main" val="39327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2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8B6D8BD-E2D2-4596-B7B5-4A5C53CBF9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61883" y="355674"/>
            <a:ext cx="2444487" cy="1145318"/>
          </a:xfrm>
          <a:prstGeom prst="rect">
            <a:avLst/>
          </a:prstGeom>
        </p:spPr>
      </p:pic>
      <p:pic>
        <p:nvPicPr>
          <p:cNvPr id="16" name="Graphic 15">
            <a:extLst>
              <a:ext uri="{FF2B5EF4-FFF2-40B4-BE49-F238E27FC236}">
                <a16:creationId xmlns:a16="http://schemas.microsoft.com/office/drawing/2014/main" id="{BA31D248-8BD8-4C00-B94D-48523E5BA0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2946" y="721357"/>
            <a:ext cx="1723597" cy="807559"/>
          </a:xfrm>
          <a:prstGeom prst="rect">
            <a:avLst/>
          </a:prstGeom>
        </p:spPr>
      </p:pic>
      <p:grpSp>
        <p:nvGrpSpPr>
          <p:cNvPr id="2" name="Group 1">
            <a:extLst>
              <a:ext uri="{FF2B5EF4-FFF2-40B4-BE49-F238E27FC236}">
                <a16:creationId xmlns:a16="http://schemas.microsoft.com/office/drawing/2014/main" id="{40C201EF-5AAE-CCAD-6B63-56DF807D7505}"/>
              </a:ext>
            </a:extLst>
          </p:cNvPr>
          <p:cNvGrpSpPr/>
          <p:nvPr/>
        </p:nvGrpSpPr>
        <p:grpSpPr>
          <a:xfrm>
            <a:off x="5734050" y="2334543"/>
            <a:ext cx="6588745" cy="3818608"/>
            <a:chOff x="6328276" y="280496"/>
            <a:chExt cx="5731495" cy="3818608"/>
          </a:xfrm>
        </p:grpSpPr>
        <p:pic>
          <p:nvPicPr>
            <p:cNvPr id="3" name="Picture 5">
              <a:extLst>
                <a:ext uri="{FF2B5EF4-FFF2-40B4-BE49-F238E27FC236}">
                  <a16:creationId xmlns:a16="http://schemas.microsoft.com/office/drawing/2014/main" id="{FD2707E3-CD23-7E8F-CD8B-A814C1C011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328276" y="280496"/>
              <a:ext cx="5731495" cy="3818608"/>
            </a:xfrm>
            <a:prstGeom prst="rect">
              <a:avLst/>
            </a:prstGeom>
          </p:spPr>
        </p:pic>
        <p:sp>
          <p:nvSpPr>
            <p:cNvPr id="6" name="TextBox 5">
              <a:extLst>
                <a:ext uri="{FF2B5EF4-FFF2-40B4-BE49-F238E27FC236}">
                  <a16:creationId xmlns:a16="http://schemas.microsoft.com/office/drawing/2014/main" id="{84B8B46A-67F2-103C-C421-124E409104F7}"/>
                </a:ext>
              </a:extLst>
            </p:cNvPr>
            <p:cNvSpPr txBox="1"/>
            <p:nvPr/>
          </p:nvSpPr>
          <p:spPr>
            <a:xfrm>
              <a:off x="6643133" y="1290059"/>
              <a:ext cx="5186860" cy="1267976"/>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Tiếng</a:t>
              </a:r>
              <a:r>
                <a:rPr kumimoji="0" lang="en-US" sz="6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6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trống</a:t>
              </a:r>
              <a:endParaRPr kumimoji="0" lang="en-US" sz="13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5" name="Tieng-trong-www_tiengdong_com">
            <a:hlinkClick r:id="" action="ppaction://media"/>
            <a:extLst>
              <a:ext uri="{FF2B5EF4-FFF2-40B4-BE49-F238E27FC236}">
                <a16:creationId xmlns:a16="http://schemas.microsoft.com/office/drawing/2014/main" id="{18478B73-5E91-AEA7-801D-AE6E5246C75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22850" y="3093377"/>
            <a:ext cx="2984072" cy="2984072"/>
          </a:xfrm>
          <a:prstGeom prst="rect">
            <a:avLst/>
          </a:prstGeom>
        </p:spPr>
      </p:pic>
    </p:spTree>
    <p:extLst>
      <p:ext uri="{BB962C8B-B14F-4D97-AF65-F5344CB8AC3E}">
        <p14:creationId xmlns:p14="http://schemas.microsoft.com/office/powerpoint/2010/main" val="158005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2"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8B6D8BD-E2D2-4596-B7B5-4A5C53CBF9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61883" y="355674"/>
            <a:ext cx="2444487" cy="1145318"/>
          </a:xfrm>
          <a:prstGeom prst="rect">
            <a:avLst/>
          </a:prstGeom>
        </p:spPr>
      </p:pic>
      <p:pic>
        <p:nvPicPr>
          <p:cNvPr id="16" name="Graphic 15">
            <a:extLst>
              <a:ext uri="{FF2B5EF4-FFF2-40B4-BE49-F238E27FC236}">
                <a16:creationId xmlns:a16="http://schemas.microsoft.com/office/drawing/2014/main" id="{BA31D248-8BD8-4C00-B94D-48523E5BA0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2946" y="721357"/>
            <a:ext cx="1723597" cy="807559"/>
          </a:xfrm>
          <a:prstGeom prst="rect">
            <a:avLst/>
          </a:prstGeom>
        </p:spPr>
      </p:pic>
      <p:grpSp>
        <p:nvGrpSpPr>
          <p:cNvPr id="2" name="Group 1">
            <a:extLst>
              <a:ext uri="{FF2B5EF4-FFF2-40B4-BE49-F238E27FC236}">
                <a16:creationId xmlns:a16="http://schemas.microsoft.com/office/drawing/2014/main" id="{40C201EF-5AAE-CCAD-6B63-56DF807D7505}"/>
              </a:ext>
            </a:extLst>
          </p:cNvPr>
          <p:cNvGrpSpPr/>
          <p:nvPr/>
        </p:nvGrpSpPr>
        <p:grpSpPr>
          <a:xfrm>
            <a:off x="5734050" y="2334543"/>
            <a:ext cx="6588745" cy="3818608"/>
            <a:chOff x="6328276" y="280496"/>
            <a:chExt cx="5731495" cy="3818608"/>
          </a:xfrm>
        </p:grpSpPr>
        <p:pic>
          <p:nvPicPr>
            <p:cNvPr id="3" name="Picture 5">
              <a:extLst>
                <a:ext uri="{FF2B5EF4-FFF2-40B4-BE49-F238E27FC236}">
                  <a16:creationId xmlns:a16="http://schemas.microsoft.com/office/drawing/2014/main" id="{FD2707E3-CD23-7E8F-CD8B-A814C1C011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328276" y="280496"/>
              <a:ext cx="5731495" cy="3818608"/>
            </a:xfrm>
            <a:prstGeom prst="rect">
              <a:avLst/>
            </a:prstGeom>
          </p:spPr>
        </p:pic>
        <p:sp>
          <p:nvSpPr>
            <p:cNvPr id="6" name="TextBox 5">
              <a:extLst>
                <a:ext uri="{FF2B5EF4-FFF2-40B4-BE49-F238E27FC236}">
                  <a16:creationId xmlns:a16="http://schemas.microsoft.com/office/drawing/2014/main" id="{84B8B46A-67F2-103C-C421-124E409104F7}"/>
                </a:ext>
              </a:extLst>
            </p:cNvPr>
            <p:cNvSpPr txBox="1"/>
            <p:nvPr/>
          </p:nvSpPr>
          <p:spPr>
            <a:xfrm>
              <a:off x="6643133" y="1290059"/>
              <a:ext cx="5186860" cy="1267976"/>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Tiếng</a:t>
              </a:r>
              <a:r>
                <a:rPr kumimoji="0" lang="en-US" sz="6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6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kèn</a:t>
              </a:r>
              <a:endParaRPr kumimoji="0" lang="en-US" sz="138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4" name="Tieng-ken-keu-www_tiengdong_com">
            <a:hlinkClick r:id="" action="ppaction://media"/>
            <a:extLst>
              <a:ext uri="{FF2B5EF4-FFF2-40B4-BE49-F238E27FC236}">
                <a16:creationId xmlns:a16="http://schemas.microsoft.com/office/drawing/2014/main" id="{7276A373-17AD-250B-910C-AC3C5A01B71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92719" y="2826250"/>
            <a:ext cx="2984072" cy="2984072"/>
          </a:xfrm>
          <a:prstGeom prst="rect">
            <a:avLst/>
          </a:prstGeom>
        </p:spPr>
      </p:pic>
    </p:spTree>
    <p:extLst>
      <p:ext uri="{BB962C8B-B14F-4D97-AF65-F5344CB8AC3E}">
        <p14:creationId xmlns:p14="http://schemas.microsoft.com/office/powerpoint/2010/main" val="152689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8DCE00-D850-476D-90B8-693EDFB07632}"/>
              </a:ext>
            </a:extLst>
          </p:cNvPr>
          <p:cNvSpPr/>
          <p:nvPr/>
        </p:nvSpPr>
        <p:spPr>
          <a:xfrm>
            <a:off x="3165518" y="1300720"/>
            <a:ext cx="6111501" cy="32108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002060"/>
                </a:solidFill>
                <a:effectLst/>
                <a:uLnTx/>
                <a:uFillTx/>
                <a:latin typeface="UTM Showcard" panose="02040603050506020204" pitchFamily="18" charset="0"/>
                <a:ea typeface="+mn-ea"/>
                <a:cs typeface="+mn-cs"/>
              </a:rPr>
              <a:t>KHỞI ĐỘNG</a:t>
            </a:r>
          </a:p>
        </p:txBody>
      </p:sp>
      <p:pic>
        <p:nvPicPr>
          <p:cNvPr id="18" name="Graphic 17">
            <a:extLst>
              <a:ext uri="{FF2B5EF4-FFF2-40B4-BE49-F238E27FC236}">
                <a16:creationId xmlns:a16="http://schemas.microsoft.com/office/drawing/2014/main" id="{56ADE692-0BE1-4582-9A41-15F749E244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619850">
            <a:off x="2597293" y="489115"/>
            <a:ext cx="1338905" cy="1028434"/>
          </a:xfrm>
          <a:prstGeom prst="rect">
            <a:avLst/>
          </a:prstGeom>
        </p:spPr>
      </p:pic>
      <p:pic>
        <p:nvPicPr>
          <p:cNvPr id="153" name="Graphic 152">
            <a:extLst>
              <a:ext uri="{FF2B5EF4-FFF2-40B4-BE49-F238E27FC236}">
                <a16:creationId xmlns:a16="http://schemas.microsoft.com/office/drawing/2014/main" id="{4AF5A031-1965-4B48-BD38-513C568047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116377">
            <a:off x="8785490" y="3466456"/>
            <a:ext cx="1376593" cy="2413507"/>
          </a:xfrm>
          <a:prstGeom prst="rect">
            <a:avLst/>
          </a:prstGeom>
        </p:spPr>
      </p:pic>
      <p:pic>
        <p:nvPicPr>
          <p:cNvPr id="154" name="Graphic 153">
            <a:extLst>
              <a:ext uri="{FF2B5EF4-FFF2-40B4-BE49-F238E27FC236}">
                <a16:creationId xmlns:a16="http://schemas.microsoft.com/office/drawing/2014/main" id="{B55D174F-7914-4FCD-8475-3CC14EED9F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907444">
            <a:off x="9498815" y="4425555"/>
            <a:ext cx="962251" cy="1871630"/>
          </a:xfrm>
          <a:prstGeom prst="rect">
            <a:avLst/>
          </a:prstGeom>
        </p:spPr>
      </p:pic>
      <p:pic>
        <p:nvPicPr>
          <p:cNvPr id="156" name="Graphic 155">
            <a:extLst>
              <a:ext uri="{FF2B5EF4-FFF2-40B4-BE49-F238E27FC236}">
                <a16:creationId xmlns:a16="http://schemas.microsoft.com/office/drawing/2014/main" id="{C66EC1B6-B59C-4103-B1EE-ED63FD7664B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8325346" flipH="1">
            <a:off x="8690530" y="4643993"/>
            <a:ext cx="838729" cy="1698258"/>
          </a:xfrm>
          <a:prstGeom prst="rect">
            <a:avLst/>
          </a:prstGeom>
        </p:spPr>
      </p:pic>
      <p:grpSp>
        <p:nvGrpSpPr>
          <p:cNvPr id="155" name="Graphic 233">
            <a:extLst>
              <a:ext uri="{FF2B5EF4-FFF2-40B4-BE49-F238E27FC236}">
                <a16:creationId xmlns:a16="http://schemas.microsoft.com/office/drawing/2014/main" id="{0D776E57-2BA7-429A-A192-7252989A4754}"/>
              </a:ext>
            </a:extLst>
          </p:cNvPr>
          <p:cNvGrpSpPr/>
          <p:nvPr/>
        </p:nvGrpSpPr>
        <p:grpSpPr>
          <a:xfrm rot="18269505">
            <a:off x="8723955" y="4644642"/>
            <a:ext cx="1121715" cy="1141459"/>
            <a:chOff x="2651548" y="5448024"/>
            <a:chExt cx="1484014" cy="1429613"/>
          </a:xfrm>
        </p:grpSpPr>
        <p:sp>
          <p:nvSpPr>
            <p:cNvPr id="157" name="Freeform: Shape 156">
              <a:extLst>
                <a:ext uri="{FF2B5EF4-FFF2-40B4-BE49-F238E27FC236}">
                  <a16:creationId xmlns:a16="http://schemas.microsoft.com/office/drawing/2014/main" id="{76950F08-EF69-475A-9F91-3D23FF62ED54}"/>
                </a:ext>
              </a:extLst>
            </p:cNvPr>
            <p:cNvSpPr/>
            <p:nvPr/>
          </p:nvSpPr>
          <p:spPr>
            <a:xfrm>
              <a:off x="3734725" y="5448024"/>
              <a:ext cx="400837" cy="596339"/>
            </a:xfrm>
            <a:custGeom>
              <a:avLst/>
              <a:gdLst>
                <a:gd name="connsiteX0" fmla="*/ 22109 w 400837"/>
                <a:gd name="connsiteY0" fmla="*/ 564557 h 596339"/>
                <a:gd name="connsiteX1" fmla="*/ 97650 w 400837"/>
                <a:gd name="connsiteY1" fmla="*/ 167510 h 596339"/>
                <a:gd name="connsiteX2" fmla="*/ 343386 w 400837"/>
                <a:gd name="connsiteY2" fmla="*/ 38309 h 596339"/>
                <a:gd name="connsiteX3" fmla="*/ 378162 w 400837"/>
                <a:gd name="connsiteY3" fmla="*/ 303161 h 596339"/>
                <a:gd name="connsiteX4" fmla="*/ 160753 w 400837"/>
                <a:gd name="connsiteY4" fmla="*/ 545903 h 596339"/>
                <a:gd name="connsiteX5" fmla="*/ 0 w 400837"/>
                <a:gd name="connsiteY5" fmla="*/ 596340 h 59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837" h="596339">
                  <a:moveTo>
                    <a:pt x="22109" y="564557"/>
                  </a:moveTo>
                  <a:cubicBezTo>
                    <a:pt x="63104" y="435356"/>
                    <a:pt x="40994" y="296712"/>
                    <a:pt x="97650" y="167510"/>
                  </a:cubicBezTo>
                  <a:cubicBezTo>
                    <a:pt x="138644" y="72855"/>
                    <a:pt x="239518" y="-68783"/>
                    <a:pt x="343386" y="38309"/>
                  </a:cubicBezTo>
                  <a:cubicBezTo>
                    <a:pt x="412708" y="107631"/>
                    <a:pt x="412708" y="221172"/>
                    <a:pt x="378162" y="303161"/>
                  </a:cubicBezTo>
                  <a:cubicBezTo>
                    <a:pt x="340392" y="394592"/>
                    <a:pt x="245736" y="495466"/>
                    <a:pt x="160753" y="545903"/>
                  </a:cubicBezTo>
                  <a:cubicBezTo>
                    <a:pt x="110316" y="577455"/>
                    <a:pt x="44219" y="574230"/>
                    <a:pt x="0" y="596340"/>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8" name="Freeform: Shape 157">
              <a:extLst>
                <a:ext uri="{FF2B5EF4-FFF2-40B4-BE49-F238E27FC236}">
                  <a16:creationId xmlns:a16="http://schemas.microsoft.com/office/drawing/2014/main" id="{222111BB-2040-4B43-8D6B-D50956DB119F}"/>
                </a:ext>
              </a:extLst>
            </p:cNvPr>
            <p:cNvSpPr/>
            <p:nvPr/>
          </p:nvSpPr>
          <p:spPr>
            <a:xfrm>
              <a:off x="3484903" y="5645912"/>
              <a:ext cx="216606" cy="448427"/>
            </a:xfrm>
            <a:custGeom>
              <a:avLst/>
              <a:gdLst>
                <a:gd name="connsiteX0" fmla="*/ 16753 w 216606"/>
                <a:gd name="connsiteY0" fmla="*/ 442209 h 448427"/>
                <a:gd name="connsiteX1" fmla="*/ 130293 w 216606"/>
                <a:gd name="connsiteY1" fmla="*/ 943 h 448427"/>
                <a:gd name="connsiteX2" fmla="*/ 177506 w 216606"/>
                <a:gd name="connsiteY2" fmla="*/ 237237 h 448427"/>
                <a:gd name="connsiteX3" fmla="*/ 101735 w 216606"/>
                <a:gd name="connsiteY3" fmla="*/ 369663 h 448427"/>
                <a:gd name="connsiteX4" fmla="*/ 19747 w 216606"/>
                <a:gd name="connsiteY4" fmla="*/ 448427 h 448427"/>
                <a:gd name="connsiteX5" fmla="*/ 19747 w 216606"/>
                <a:gd name="connsiteY5" fmla="*/ 448427 h 44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06" h="448427">
                  <a:moveTo>
                    <a:pt x="16753" y="442209"/>
                  </a:moveTo>
                  <a:cubicBezTo>
                    <a:pt x="1092" y="325674"/>
                    <a:pt x="-43127" y="23053"/>
                    <a:pt x="130293" y="943"/>
                  </a:cubicBezTo>
                  <a:cubicBezTo>
                    <a:pt x="262719" y="-14948"/>
                    <a:pt x="212282" y="174363"/>
                    <a:pt x="177506" y="237237"/>
                  </a:cubicBezTo>
                  <a:cubicBezTo>
                    <a:pt x="155397" y="281455"/>
                    <a:pt x="130293" y="331892"/>
                    <a:pt x="101735" y="369663"/>
                  </a:cubicBezTo>
                  <a:cubicBezTo>
                    <a:pt x="76632" y="401214"/>
                    <a:pt x="41856" y="420099"/>
                    <a:pt x="19747" y="448427"/>
                  </a:cubicBezTo>
                  <a:lnTo>
                    <a:pt x="19747" y="448427"/>
                  </a:ln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9" name="Freeform: Shape 158">
              <a:extLst>
                <a:ext uri="{FF2B5EF4-FFF2-40B4-BE49-F238E27FC236}">
                  <a16:creationId xmlns:a16="http://schemas.microsoft.com/office/drawing/2014/main" id="{5B818C21-3C37-43F2-85C2-F1B36E6FA781}"/>
                </a:ext>
              </a:extLst>
            </p:cNvPr>
            <p:cNvSpPr/>
            <p:nvPr/>
          </p:nvSpPr>
          <p:spPr>
            <a:xfrm>
              <a:off x="3473328" y="6120338"/>
              <a:ext cx="560208" cy="314958"/>
            </a:xfrm>
            <a:custGeom>
              <a:avLst/>
              <a:gdLst>
                <a:gd name="connsiteX0" fmla="*/ 0 w 560208"/>
                <a:gd name="connsiteY0" fmla="*/ 163313 h 314958"/>
                <a:gd name="connsiteX1" fmla="*/ 497921 w 560208"/>
                <a:gd name="connsiteY1" fmla="*/ 242077 h 314958"/>
                <a:gd name="connsiteX2" fmla="*/ 475811 w 560208"/>
                <a:gd name="connsiteY2" fmla="*/ 5784 h 314958"/>
                <a:gd name="connsiteX3" fmla="*/ 207966 w 560208"/>
                <a:gd name="connsiteY3" fmla="*/ 93991 h 314958"/>
                <a:gd name="connsiteX4" fmla="*/ 9443 w 560208"/>
                <a:gd name="connsiteY4" fmla="*/ 163313 h 314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208" h="314958">
                  <a:moveTo>
                    <a:pt x="0" y="163313"/>
                  </a:moveTo>
                  <a:cubicBezTo>
                    <a:pt x="129201" y="286296"/>
                    <a:pt x="346840" y="390164"/>
                    <a:pt x="497921" y="242077"/>
                  </a:cubicBezTo>
                  <a:cubicBezTo>
                    <a:pt x="570467" y="172755"/>
                    <a:pt x="598795" y="37336"/>
                    <a:pt x="475811" y="5784"/>
                  </a:cubicBezTo>
                  <a:cubicBezTo>
                    <a:pt x="378162" y="-19550"/>
                    <a:pt x="286731" y="43554"/>
                    <a:pt x="207966" y="93991"/>
                  </a:cubicBezTo>
                  <a:cubicBezTo>
                    <a:pt x="144862" y="131761"/>
                    <a:pt x="84983" y="169531"/>
                    <a:pt x="9443" y="163313"/>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0" name="Freeform: Shape 159">
              <a:extLst>
                <a:ext uri="{FF2B5EF4-FFF2-40B4-BE49-F238E27FC236}">
                  <a16:creationId xmlns:a16="http://schemas.microsoft.com/office/drawing/2014/main" id="{ACD235F9-3FFB-4CD1-82E2-339CF5F755A2}"/>
                </a:ext>
              </a:extLst>
            </p:cNvPr>
            <p:cNvSpPr/>
            <p:nvPr/>
          </p:nvSpPr>
          <p:spPr>
            <a:xfrm>
              <a:off x="2842432" y="5942815"/>
              <a:ext cx="287500" cy="381829"/>
            </a:xfrm>
            <a:custGeom>
              <a:avLst/>
              <a:gdLst>
                <a:gd name="connsiteX0" fmla="*/ 12986 w 287500"/>
                <a:gd name="connsiteY0" fmla="*/ 381830 h 381829"/>
                <a:gd name="connsiteX1" fmla="*/ 208285 w 287500"/>
                <a:gd name="connsiteY1" fmla="*/ 444 h 381829"/>
                <a:gd name="connsiteX2" fmla="*/ 192625 w 287500"/>
                <a:gd name="connsiteY2" fmla="*/ 255853 h 381829"/>
                <a:gd name="connsiteX3" fmla="*/ 16211 w 287500"/>
                <a:gd name="connsiteY3" fmla="*/ 378836 h 381829"/>
              </a:gdLst>
              <a:ahLst/>
              <a:cxnLst>
                <a:cxn ang="0">
                  <a:pos x="connsiteX0" y="connsiteY0"/>
                </a:cxn>
                <a:cxn ang="0">
                  <a:pos x="connsiteX1" y="connsiteY1"/>
                </a:cxn>
                <a:cxn ang="0">
                  <a:pos x="connsiteX2" y="connsiteY2"/>
                </a:cxn>
                <a:cxn ang="0">
                  <a:pos x="connsiteX3" y="connsiteY3"/>
                </a:cxn>
              </a:cxnLst>
              <a:rect l="l" t="t" r="r" b="b"/>
              <a:pathLst>
                <a:path w="287500" h="381829">
                  <a:moveTo>
                    <a:pt x="12986" y="381830"/>
                  </a:moveTo>
                  <a:cubicBezTo>
                    <a:pt x="-28008" y="249404"/>
                    <a:pt x="25653" y="-12223"/>
                    <a:pt x="208285" y="444"/>
                  </a:cubicBezTo>
                  <a:cubicBezTo>
                    <a:pt x="365815" y="13111"/>
                    <a:pt x="249280" y="202192"/>
                    <a:pt x="192625" y="255853"/>
                  </a:cubicBezTo>
                  <a:cubicBezTo>
                    <a:pt x="145412" y="300071"/>
                    <a:pt x="47532" y="325175"/>
                    <a:pt x="16211" y="378836"/>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1" name="Freeform: Shape 160">
              <a:extLst>
                <a:ext uri="{FF2B5EF4-FFF2-40B4-BE49-F238E27FC236}">
                  <a16:creationId xmlns:a16="http://schemas.microsoft.com/office/drawing/2014/main" id="{E78871BE-09F0-415D-B5AC-E8D5A06AB00E}"/>
                </a:ext>
              </a:extLst>
            </p:cNvPr>
            <p:cNvSpPr/>
            <p:nvPr/>
          </p:nvSpPr>
          <p:spPr>
            <a:xfrm>
              <a:off x="2651548" y="5595325"/>
              <a:ext cx="1347585" cy="1282312"/>
            </a:xfrm>
            <a:custGeom>
              <a:avLst/>
              <a:gdLst>
                <a:gd name="connsiteX0" fmla="*/ 42195 w 1347585"/>
                <a:gd name="connsiteY0" fmla="*/ 1262017 h 1282312"/>
                <a:gd name="connsiteX1" fmla="*/ 338598 w 1347585"/>
                <a:gd name="connsiteY1" fmla="*/ 761102 h 1282312"/>
                <a:gd name="connsiteX2" fmla="*/ 832604 w 1347585"/>
                <a:gd name="connsiteY2" fmla="*/ 596664 h 1282312"/>
                <a:gd name="connsiteX3" fmla="*/ 1158486 w 1347585"/>
                <a:gd name="connsiteY3" fmla="*/ 393764 h 1282312"/>
                <a:gd name="connsiteX4" fmla="*/ 1346416 w 1347585"/>
                <a:gd name="connsiteY4" fmla="*/ 25736 h 1282312"/>
                <a:gd name="connsiteX5" fmla="*/ 1305882 w 1347585"/>
                <a:gd name="connsiteY5" fmla="*/ 14681 h 1282312"/>
                <a:gd name="connsiteX6" fmla="*/ 1072813 w 1347585"/>
                <a:gd name="connsiteY6" fmla="*/ 416795 h 1282312"/>
                <a:gd name="connsiteX7" fmla="*/ 649971 w 1347585"/>
                <a:gd name="connsiteY7" fmla="*/ 611403 h 1282312"/>
                <a:gd name="connsiteX8" fmla="*/ 213082 w 1347585"/>
                <a:gd name="connsiteY8" fmla="*/ 794726 h 1282312"/>
                <a:gd name="connsiteX9" fmla="*/ 49 w 1347585"/>
                <a:gd name="connsiteY9" fmla="*/ 1262017 h 1282312"/>
                <a:gd name="connsiteX10" fmla="*/ 42195 w 1347585"/>
                <a:gd name="connsiteY10" fmla="*/ 1262017 h 1282312"/>
                <a:gd name="connsiteX11" fmla="*/ 42195 w 1347585"/>
                <a:gd name="connsiteY11" fmla="*/ 1262017 h 128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7585" h="1282312">
                  <a:moveTo>
                    <a:pt x="42195" y="1262017"/>
                  </a:moveTo>
                  <a:cubicBezTo>
                    <a:pt x="39201" y="1054742"/>
                    <a:pt x="157117" y="859673"/>
                    <a:pt x="338598" y="761102"/>
                  </a:cubicBezTo>
                  <a:cubicBezTo>
                    <a:pt x="489679" y="678883"/>
                    <a:pt x="671851" y="656082"/>
                    <a:pt x="832604" y="596664"/>
                  </a:cubicBezTo>
                  <a:cubicBezTo>
                    <a:pt x="954436" y="551754"/>
                    <a:pt x="1067746" y="487499"/>
                    <a:pt x="1158486" y="393764"/>
                  </a:cubicBezTo>
                  <a:cubicBezTo>
                    <a:pt x="1258669" y="290127"/>
                    <a:pt x="1301967" y="159083"/>
                    <a:pt x="1346416" y="25736"/>
                  </a:cubicBezTo>
                  <a:cubicBezTo>
                    <a:pt x="1354937" y="-58"/>
                    <a:pt x="1314403" y="-11113"/>
                    <a:pt x="1305882" y="14681"/>
                  </a:cubicBezTo>
                  <a:cubicBezTo>
                    <a:pt x="1254063" y="170138"/>
                    <a:pt x="1200172" y="307169"/>
                    <a:pt x="1072813" y="416795"/>
                  </a:cubicBezTo>
                  <a:cubicBezTo>
                    <a:pt x="954436" y="518820"/>
                    <a:pt x="797597" y="569257"/>
                    <a:pt x="649971" y="611403"/>
                  </a:cubicBezTo>
                  <a:cubicBezTo>
                    <a:pt x="496818" y="654931"/>
                    <a:pt x="339059" y="692701"/>
                    <a:pt x="213082" y="794726"/>
                  </a:cubicBezTo>
                  <a:cubicBezTo>
                    <a:pt x="76741" y="905503"/>
                    <a:pt x="-2254" y="1088366"/>
                    <a:pt x="49" y="1262017"/>
                  </a:cubicBezTo>
                  <a:cubicBezTo>
                    <a:pt x="510" y="1288962"/>
                    <a:pt x="42656" y="1289193"/>
                    <a:pt x="42195" y="1262017"/>
                  </a:cubicBezTo>
                  <a:lnTo>
                    <a:pt x="42195" y="1262017"/>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2" name="Freeform: Shape 161">
              <a:extLst>
                <a:ext uri="{FF2B5EF4-FFF2-40B4-BE49-F238E27FC236}">
                  <a16:creationId xmlns:a16="http://schemas.microsoft.com/office/drawing/2014/main" id="{C06CCC9E-A7E4-4BE3-81C9-5BBC32E2382F}"/>
                </a:ext>
              </a:extLst>
            </p:cNvPr>
            <p:cNvSpPr/>
            <p:nvPr/>
          </p:nvSpPr>
          <p:spPr>
            <a:xfrm>
              <a:off x="3477800" y="5796462"/>
              <a:ext cx="129996" cy="375553"/>
            </a:xfrm>
            <a:custGeom>
              <a:avLst/>
              <a:gdLst>
                <a:gd name="connsiteX0" fmla="*/ 40898 w 129996"/>
                <a:gd name="connsiteY0" fmla="*/ 360291 h 375553"/>
                <a:gd name="connsiteX1" fmla="*/ 129105 w 129996"/>
                <a:gd name="connsiteY1" fmla="*/ 26117 h 375553"/>
                <a:gd name="connsiteX2" fmla="*/ 88571 w 129996"/>
                <a:gd name="connsiteY2" fmla="*/ 14832 h 375553"/>
                <a:gd name="connsiteX3" fmla="*/ 364 w 129996"/>
                <a:gd name="connsiteY3" fmla="*/ 349006 h 375553"/>
                <a:gd name="connsiteX4" fmla="*/ 40898 w 129996"/>
                <a:gd name="connsiteY4" fmla="*/ 360291 h 375553"/>
                <a:gd name="connsiteX5" fmla="*/ 40898 w 129996"/>
                <a:gd name="connsiteY5" fmla="*/ 360291 h 37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996" h="375553">
                  <a:moveTo>
                    <a:pt x="40898" y="360291"/>
                  </a:moveTo>
                  <a:cubicBezTo>
                    <a:pt x="61165" y="246520"/>
                    <a:pt x="97783" y="137125"/>
                    <a:pt x="129105" y="26117"/>
                  </a:cubicBezTo>
                  <a:cubicBezTo>
                    <a:pt x="136475" y="-138"/>
                    <a:pt x="95941" y="-11192"/>
                    <a:pt x="88571" y="14832"/>
                  </a:cubicBezTo>
                  <a:cubicBezTo>
                    <a:pt x="57250" y="125840"/>
                    <a:pt x="20631" y="235235"/>
                    <a:pt x="364" y="349006"/>
                  </a:cubicBezTo>
                  <a:cubicBezTo>
                    <a:pt x="-4242" y="375721"/>
                    <a:pt x="36292" y="387006"/>
                    <a:pt x="40898" y="360291"/>
                  </a:cubicBezTo>
                  <a:lnTo>
                    <a:pt x="40898" y="360291"/>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3" name="Freeform: Shape 162">
              <a:extLst>
                <a:ext uri="{FF2B5EF4-FFF2-40B4-BE49-F238E27FC236}">
                  <a16:creationId xmlns:a16="http://schemas.microsoft.com/office/drawing/2014/main" id="{7D65131B-37B9-416F-BD43-0B03197B0CFA}"/>
                </a:ext>
              </a:extLst>
            </p:cNvPr>
            <p:cNvSpPr/>
            <p:nvPr/>
          </p:nvSpPr>
          <p:spPr>
            <a:xfrm>
              <a:off x="3340380" y="6185575"/>
              <a:ext cx="607160" cy="145197"/>
            </a:xfrm>
            <a:custGeom>
              <a:avLst/>
              <a:gdLst>
                <a:gd name="connsiteX0" fmla="*/ 8813 w 607160"/>
                <a:gd name="connsiteY0" fmla="*/ 40500 h 145197"/>
                <a:gd name="connsiteX1" fmla="*/ 597474 w 607160"/>
                <a:gd name="connsiteY1" fmla="*/ 72052 h 145197"/>
                <a:gd name="connsiteX2" fmla="*/ 576286 w 607160"/>
                <a:gd name="connsiteY2" fmla="*/ 35664 h 145197"/>
                <a:gd name="connsiteX3" fmla="*/ 30231 w 607160"/>
                <a:gd name="connsiteY3" fmla="*/ 4112 h 145197"/>
                <a:gd name="connsiteX4" fmla="*/ 8813 w 607160"/>
                <a:gd name="connsiteY4" fmla="*/ 40500 h 145197"/>
                <a:gd name="connsiteX5" fmla="*/ 8813 w 607160"/>
                <a:gd name="connsiteY5" fmla="*/ 40500 h 14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60" h="145197">
                  <a:moveTo>
                    <a:pt x="8813" y="40500"/>
                  </a:moveTo>
                  <a:cubicBezTo>
                    <a:pt x="168414" y="163023"/>
                    <a:pt x="427048" y="183750"/>
                    <a:pt x="597474" y="72052"/>
                  </a:cubicBezTo>
                  <a:cubicBezTo>
                    <a:pt x="620044" y="57312"/>
                    <a:pt x="599086" y="20694"/>
                    <a:pt x="576286" y="35664"/>
                  </a:cubicBezTo>
                  <a:cubicBezTo>
                    <a:pt x="417144" y="139992"/>
                    <a:pt x="178778" y="118113"/>
                    <a:pt x="30231" y="4112"/>
                  </a:cubicBezTo>
                  <a:cubicBezTo>
                    <a:pt x="8582" y="-12240"/>
                    <a:pt x="-12376" y="24379"/>
                    <a:pt x="8813" y="40500"/>
                  </a:cubicBezTo>
                  <a:lnTo>
                    <a:pt x="8813" y="40500"/>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4" name="Freeform: Shape 163">
              <a:extLst>
                <a:ext uri="{FF2B5EF4-FFF2-40B4-BE49-F238E27FC236}">
                  <a16:creationId xmlns:a16="http://schemas.microsoft.com/office/drawing/2014/main" id="{FD51ACB4-60A7-4B4F-99B7-56A28360C856}"/>
                </a:ext>
              </a:extLst>
            </p:cNvPr>
            <p:cNvSpPr/>
            <p:nvPr/>
          </p:nvSpPr>
          <p:spPr>
            <a:xfrm>
              <a:off x="2846810" y="6074267"/>
              <a:ext cx="169221" cy="349438"/>
            </a:xfrm>
            <a:custGeom>
              <a:avLst/>
              <a:gdLst>
                <a:gd name="connsiteX0" fmla="*/ 42233 w 169221"/>
                <a:gd name="connsiteY0" fmla="*/ 329143 h 349438"/>
                <a:gd name="connsiteX1" fmla="*/ 162222 w 169221"/>
                <a:gd name="connsiteY1" fmla="*/ 35042 h 349438"/>
                <a:gd name="connsiteX2" fmla="*/ 132512 w 169221"/>
                <a:gd name="connsiteY2" fmla="*/ 5333 h 349438"/>
                <a:gd name="connsiteX3" fmla="*/ 317 w 169221"/>
                <a:gd name="connsiteY3" fmla="*/ 329143 h 349438"/>
                <a:gd name="connsiteX4" fmla="*/ 42233 w 169221"/>
                <a:gd name="connsiteY4" fmla="*/ 329143 h 349438"/>
                <a:gd name="connsiteX5" fmla="*/ 42233 w 169221"/>
                <a:gd name="connsiteY5" fmla="*/ 329143 h 34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221" h="349438">
                  <a:moveTo>
                    <a:pt x="42233" y="329143"/>
                  </a:moveTo>
                  <a:cubicBezTo>
                    <a:pt x="38317" y="215372"/>
                    <a:pt x="74015" y="110122"/>
                    <a:pt x="162222" y="35042"/>
                  </a:cubicBezTo>
                  <a:cubicBezTo>
                    <a:pt x="182949" y="17539"/>
                    <a:pt x="153010" y="-12170"/>
                    <a:pt x="132512" y="5333"/>
                  </a:cubicBezTo>
                  <a:cubicBezTo>
                    <a:pt x="36705" y="86861"/>
                    <a:pt x="-4059" y="205238"/>
                    <a:pt x="317" y="329143"/>
                  </a:cubicBezTo>
                  <a:cubicBezTo>
                    <a:pt x="1238" y="356088"/>
                    <a:pt x="43154" y="356319"/>
                    <a:pt x="42233" y="329143"/>
                  </a:cubicBezTo>
                  <a:lnTo>
                    <a:pt x="42233" y="329143"/>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68" name="Graphic 167">
            <a:extLst>
              <a:ext uri="{FF2B5EF4-FFF2-40B4-BE49-F238E27FC236}">
                <a16:creationId xmlns:a16="http://schemas.microsoft.com/office/drawing/2014/main" id="{B8C7CFB5-4289-4093-A86A-293F0DBEA47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9394" y="1073382"/>
            <a:ext cx="1460633" cy="684352"/>
          </a:xfrm>
          <a:prstGeom prst="rect">
            <a:avLst/>
          </a:prstGeom>
        </p:spPr>
      </p:pic>
      <p:pic>
        <p:nvPicPr>
          <p:cNvPr id="170" name="Graphic 169">
            <a:extLst>
              <a:ext uri="{FF2B5EF4-FFF2-40B4-BE49-F238E27FC236}">
                <a16:creationId xmlns:a16="http://schemas.microsoft.com/office/drawing/2014/main" id="{92140B7C-EAB5-4331-A517-56301AC2150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399209" y="3264171"/>
            <a:ext cx="1712149" cy="802195"/>
          </a:xfrm>
          <a:prstGeom prst="rect">
            <a:avLst/>
          </a:prstGeom>
        </p:spPr>
      </p:pic>
      <p:grpSp>
        <p:nvGrpSpPr>
          <p:cNvPr id="32" name="Group 31">
            <a:extLst>
              <a:ext uri="{FF2B5EF4-FFF2-40B4-BE49-F238E27FC236}">
                <a16:creationId xmlns:a16="http://schemas.microsoft.com/office/drawing/2014/main" id="{77DB984D-3559-4ED5-8A57-A6CBA72C048E}"/>
              </a:ext>
            </a:extLst>
          </p:cNvPr>
          <p:cNvGrpSpPr/>
          <p:nvPr/>
        </p:nvGrpSpPr>
        <p:grpSpPr>
          <a:xfrm>
            <a:off x="-365276" y="2615981"/>
            <a:ext cx="5024721" cy="4347630"/>
            <a:chOff x="163680" y="2817206"/>
            <a:chExt cx="5024721" cy="4347630"/>
          </a:xfrm>
        </p:grpSpPr>
        <p:pic>
          <p:nvPicPr>
            <p:cNvPr id="33" name="Picture 32">
              <a:extLst>
                <a:ext uri="{FF2B5EF4-FFF2-40B4-BE49-F238E27FC236}">
                  <a16:creationId xmlns:a16="http://schemas.microsoft.com/office/drawing/2014/main" id="{751C33EC-6C53-4DFC-9930-00978B8FD1E0}"/>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9426" b="92623" l="9752" r="89894">
                          <a14:foregroundMark x1="70213" y1="42418" x2="70567" y2="49795"/>
                          <a14:foregroundMark x1="78901" y1="42418" x2="77660" y2="53689"/>
                          <a14:foregroundMark x1="71454" y1="89344" x2="66135" y2="90779"/>
                          <a14:foregroundMark x1="70035" y1="92213" x2="76418" y2="92213"/>
                          <a14:foregroundMark x1="77837" y1="91803" x2="76773" y2="92008"/>
                          <a14:foregroundMark x1="79610" y1="91803" x2="67730" y2="91803"/>
                          <a14:foregroundMark x1="24645" y1="37910" x2="25177" y2="64344"/>
                          <a14:foregroundMark x1="33156" y1="53279" x2="31560" y2="61270"/>
                          <a14:foregroundMark x1="39362" y1="55738" x2="33688" y2="56967"/>
                          <a14:foregroundMark x1="22695" y1="90779" x2="26950" y2="90984"/>
                          <a14:foregroundMark x1="30851" y1="90984" x2="22518" y2="90574"/>
                          <a14:foregroundMark x1="21631" y1="91393" x2="29078" y2="91803"/>
                          <a14:foregroundMark x1="28901" y1="92008" x2="31028" y2="91393"/>
                          <a14:foregroundMark x1="29787" y1="92008" x2="32624" y2="91803"/>
                          <a14:foregroundMark x1="22695" y1="92008" x2="20922" y2="92213"/>
                          <a14:foregroundMark x1="20390" y1="92418" x2="18794" y2="91803"/>
                          <a14:foregroundMark x1="33609" y1="50000" x2="32092" y2="51434"/>
                          <a14:foregroundMark x1="34043" y1="49590" x2="33609" y2="50000"/>
                          <a14:backgroundMark x1="66667" y1="56352" x2="66667" y2="56352"/>
                          <a14:backgroundMark x1="74468" y1="84221" x2="74468" y2="84221"/>
                          <a14:backgroundMark x1="74468" y1="80533" x2="72695" y2="86680"/>
                          <a14:backgroundMark x1="58511" y1="51025" x2="59220" y2="50410"/>
                          <a14:backgroundMark x1="59043" y1="50615" x2="57092" y2="50820"/>
                          <a14:backgroundMark x1="58156" y1="47746" x2="59929" y2="48770"/>
                          <a14:backgroundMark x1="59220" y1="48770" x2="58688" y2="53074"/>
                          <a14:backgroundMark x1="40957" y1="30123" x2="41312" y2="29918"/>
                          <a14:backgroundMark x1="23050" y1="54918" x2="22695" y2="54303"/>
                          <a14:backgroundMark x1="21645" y1="93443" x2="20859" y2="93443"/>
                          <a14:backgroundMark x1="33333" y1="49180" x2="33333" y2="49180"/>
                          <a14:backgroundMark x1="32979" y1="49385" x2="32979" y2="49385"/>
                          <a14:backgroundMark x1="33333" y1="49590" x2="33333" y2="49590"/>
                          <a14:backgroundMark x1="32801" y1="50000" x2="32801" y2="50000"/>
                          <a14:backgroundMark x1="33865" y1="49180" x2="33865" y2="49180"/>
                          <a14:backgroundMark x1="39716" y1="33197" x2="39550" y2="33413"/>
                          <a14:backgroundMark x1="25355" y1="7172" x2="53014" y2="30738"/>
                          <a14:backgroundMark x1="68794" y1="22746" x2="61879" y2="35656"/>
                          <a14:backgroundMark x1="35638" y1="29918" x2="40248" y2="35656"/>
                          <a14:backgroundMark x1="42021" y1="10451" x2="53014" y2="24795"/>
                          <a14:backgroundMark x1="51596" y1="10041" x2="52482" y2="26025"/>
                          <a14:backgroundMark x1="30142" y1="10451" x2="34043" y2="28279"/>
                          <a14:backgroundMark x1="34043" y1="28279" x2="34043" y2="28279"/>
                          <a14:backgroundMark x1="37766" y1="27049" x2="41489" y2="28893"/>
                          <a14:backgroundMark x1="27305" y1="80123" x2="27660" y2="85246"/>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63680" y="2817206"/>
              <a:ext cx="5024721" cy="4347630"/>
            </a:xfrm>
            <a:prstGeom prst="rect">
              <a:avLst/>
            </a:prstGeom>
          </p:spPr>
        </p:pic>
        <p:pic>
          <p:nvPicPr>
            <p:cNvPr id="34" name="Picture 16">
              <a:extLst>
                <a:ext uri="{FF2B5EF4-FFF2-40B4-BE49-F238E27FC236}">
                  <a16:creationId xmlns:a16="http://schemas.microsoft.com/office/drawing/2014/main" id="{09FD09A1-2CE0-476E-8F3B-9F88629CE947}"/>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2538009" y="4123547"/>
              <a:ext cx="911195" cy="572720"/>
            </a:xfrm>
            <a:prstGeom prst="rect">
              <a:avLst/>
            </a:prstGeom>
          </p:spPr>
        </p:pic>
        <p:pic>
          <p:nvPicPr>
            <p:cNvPr id="35" name="Picture 16">
              <a:extLst>
                <a:ext uri="{FF2B5EF4-FFF2-40B4-BE49-F238E27FC236}">
                  <a16:creationId xmlns:a16="http://schemas.microsoft.com/office/drawing/2014/main" id="{1DF63BBE-F905-458B-BC5B-B37B6D47EAC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85328" y="3732713"/>
              <a:ext cx="1023827" cy="585419"/>
            </a:xfrm>
            <a:prstGeom prst="rect">
              <a:avLst/>
            </a:prstGeom>
          </p:spPr>
        </p:pic>
      </p:grpSp>
      <p:pic>
        <p:nvPicPr>
          <p:cNvPr id="36" name="Picture 35" descr="Logo&#10;&#10;Description automatically generated">
            <a:extLst>
              <a:ext uri="{FF2B5EF4-FFF2-40B4-BE49-F238E27FC236}">
                <a16:creationId xmlns:a16="http://schemas.microsoft.com/office/drawing/2014/main" id="{E4899505-E173-472A-A978-60068B81B6C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352274" y="267732"/>
            <a:ext cx="1849490" cy="1557627"/>
          </a:xfrm>
          <a:prstGeom prst="rect">
            <a:avLst/>
          </a:prstGeom>
        </p:spPr>
      </p:pic>
    </p:spTree>
    <p:extLst>
      <p:ext uri="{BB962C8B-B14F-4D97-AF65-F5344CB8AC3E}">
        <p14:creationId xmlns:p14="http://schemas.microsoft.com/office/powerpoint/2010/main" val="31205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Freeform: Shape 178">
            <a:extLst>
              <a:ext uri="{FF2B5EF4-FFF2-40B4-BE49-F238E27FC236}">
                <a16:creationId xmlns:a16="http://schemas.microsoft.com/office/drawing/2014/main" id="{D465AFC0-AA0F-440E-98EC-E9321EF10E2E}"/>
              </a:ext>
            </a:extLst>
          </p:cNvPr>
          <p:cNvSpPr/>
          <p:nvPr/>
        </p:nvSpPr>
        <p:spPr>
          <a:xfrm rot="20589086">
            <a:off x="-2297312" y="2897570"/>
            <a:ext cx="7225270" cy="6141584"/>
          </a:xfrm>
          <a:custGeom>
            <a:avLst/>
            <a:gdLst>
              <a:gd name="connsiteX0" fmla="*/ 722027 w 7157111"/>
              <a:gd name="connsiteY0" fmla="*/ 501822 h 5869817"/>
              <a:gd name="connsiteX1" fmla="*/ 25341 w 7157111"/>
              <a:gd name="connsiteY1" fmla="*/ 2330622 h 5869817"/>
              <a:gd name="connsiteX2" fmla="*/ 188627 w 7157111"/>
              <a:gd name="connsiteY2" fmla="*/ 3593365 h 5869817"/>
              <a:gd name="connsiteX3" fmla="*/ 536970 w 7157111"/>
              <a:gd name="connsiteY3" fmla="*/ 4192079 h 5869817"/>
              <a:gd name="connsiteX4" fmla="*/ 493427 w 7157111"/>
              <a:gd name="connsiteY4" fmla="*/ 5084708 h 5869817"/>
              <a:gd name="connsiteX5" fmla="*/ 1092141 w 7157111"/>
              <a:gd name="connsiteY5" fmla="*/ 5824937 h 5869817"/>
              <a:gd name="connsiteX6" fmla="*/ 2387541 w 7157111"/>
              <a:gd name="connsiteY6" fmla="*/ 5792279 h 5869817"/>
              <a:gd name="connsiteX7" fmla="*/ 2920941 w 7157111"/>
              <a:gd name="connsiteY7" fmla="*/ 5868479 h 5869817"/>
              <a:gd name="connsiteX8" fmla="*/ 3693827 w 7157111"/>
              <a:gd name="connsiteY8" fmla="*/ 5716079 h 5869817"/>
              <a:gd name="connsiteX9" fmla="*/ 4684427 w 7157111"/>
              <a:gd name="connsiteY9" fmla="*/ 5433051 h 5869817"/>
              <a:gd name="connsiteX10" fmla="*/ 5555284 w 7157111"/>
              <a:gd name="connsiteY10" fmla="*/ 5639879 h 5869817"/>
              <a:gd name="connsiteX11" fmla="*/ 6251970 w 7157111"/>
              <a:gd name="connsiteY11" fmla="*/ 5215337 h 5869817"/>
              <a:gd name="connsiteX12" fmla="*/ 6687399 w 7157111"/>
              <a:gd name="connsiteY12" fmla="*/ 4747251 h 5869817"/>
              <a:gd name="connsiteX13" fmla="*/ 6458799 w 7157111"/>
              <a:gd name="connsiteY13" fmla="*/ 4017908 h 5869817"/>
              <a:gd name="connsiteX14" fmla="*/ 6709170 w 7157111"/>
              <a:gd name="connsiteY14" fmla="*/ 3288565 h 5869817"/>
              <a:gd name="connsiteX15" fmla="*/ 7144599 w 7157111"/>
              <a:gd name="connsiteY15" fmla="*/ 2069365 h 5869817"/>
              <a:gd name="connsiteX16" fmla="*/ 6175770 w 7157111"/>
              <a:gd name="connsiteY16" fmla="*/ 773965 h 5869817"/>
              <a:gd name="connsiteX17" fmla="*/ 5206941 w 7157111"/>
              <a:gd name="connsiteY17" fmla="*/ 490937 h 5869817"/>
              <a:gd name="connsiteX18" fmla="*/ 4303427 w 7157111"/>
              <a:gd name="connsiteY18" fmla="*/ 1079 h 5869817"/>
              <a:gd name="connsiteX19" fmla="*/ 2790313 w 7157111"/>
              <a:gd name="connsiteY19" fmla="*/ 360308 h 5869817"/>
              <a:gd name="connsiteX20" fmla="*/ 1810599 w 7157111"/>
              <a:gd name="connsiteY20" fmla="*/ 403851 h 5869817"/>
              <a:gd name="connsiteX21" fmla="*/ 722027 w 7157111"/>
              <a:gd name="connsiteY21" fmla="*/ 501822 h 586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57111" h="5869817">
                <a:moveTo>
                  <a:pt x="722027" y="501822"/>
                </a:moveTo>
                <a:cubicBezTo>
                  <a:pt x="424484" y="822950"/>
                  <a:pt x="114241" y="1815365"/>
                  <a:pt x="25341" y="2330622"/>
                </a:cubicBezTo>
                <a:cubicBezTo>
                  <a:pt x="-63559" y="2845879"/>
                  <a:pt x="103356" y="3283122"/>
                  <a:pt x="188627" y="3593365"/>
                </a:cubicBezTo>
                <a:cubicBezTo>
                  <a:pt x="273898" y="3903608"/>
                  <a:pt x="486170" y="3943522"/>
                  <a:pt x="536970" y="4192079"/>
                </a:cubicBezTo>
                <a:cubicBezTo>
                  <a:pt x="587770" y="4440636"/>
                  <a:pt x="400899" y="4812565"/>
                  <a:pt x="493427" y="5084708"/>
                </a:cubicBezTo>
                <a:cubicBezTo>
                  <a:pt x="585955" y="5356851"/>
                  <a:pt x="776455" y="5707009"/>
                  <a:pt x="1092141" y="5824937"/>
                </a:cubicBezTo>
                <a:cubicBezTo>
                  <a:pt x="1407827" y="5942865"/>
                  <a:pt x="2082741" y="5785022"/>
                  <a:pt x="2387541" y="5792279"/>
                </a:cubicBezTo>
                <a:cubicBezTo>
                  <a:pt x="2692341" y="5799536"/>
                  <a:pt x="2703227" y="5881179"/>
                  <a:pt x="2920941" y="5868479"/>
                </a:cubicBezTo>
                <a:cubicBezTo>
                  <a:pt x="3138655" y="5855779"/>
                  <a:pt x="3399913" y="5788650"/>
                  <a:pt x="3693827" y="5716079"/>
                </a:cubicBezTo>
                <a:cubicBezTo>
                  <a:pt x="3987741" y="5643508"/>
                  <a:pt x="4374184" y="5445751"/>
                  <a:pt x="4684427" y="5433051"/>
                </a:cubicBezTo>
                <a:cubicBezTo>
                  <a:pt x="4994670" y="5420351"/>
                  <a:pt x="5294027" y="5676165"/>
                  <a:pt x="5555284" y="5639879"/>
                </a:cubicBezTo>
                <a:cubicBezTo>
                  <a:pt x="5816541" y="5603593"/>
                  <a:pt x="6063284" y="5364108"/>
                  <a:pt x="6251970" y="5215337"/>
                </a:cubicBezTo>
                <a:cubicBezTo>
                  <a:pt x="6440656" y="5066566"/>
                  <a:pt x="6652928" y="4946823"/>
                  <a:pt x="6687399" y="4747251"/>
                </a:cubicBezTo>
                <a:cubicBezTo>
                  <a:pt x="6721871" y="4547680"/>
                  <a:pt x="6455171" y="4261022"/>
                  <a:pt x="6458799" y="4017908"/>
                </a:cubicBezTo>
                <a:cubicBezTo>
                  <a:pt x="6462428" y="3774794"/>
                  <a:pt x="6594870" y="3613322"/>
                  <a:pt x="6709170" y="3288565"/>
                </a:cubicBezTo>
                <a:cubicBezTo>
                  <a:pt x="6823470" y="2963808"/>
                  <a:pt x="7233499" y="2488465"/>
                  <a:pt x="7144599" y="2069365"/>
                </a:cubicBezTo>
                <a:cubicBezTo>
                  <a:pt x="7055699" y="1650265"/>
                  <a:pt x="6498713" y="1037036"/>
                  <a:pt x="6175770" y="773965"/>
                </a:cubicBezTo>
                <a:cubicBezTo>
                  <a:pt x="5852827" y="510894"/>
                  <a:pt x="5518998" y="619751"/>
                  <a:pt x="5206941" y="490937"/>
                </a:cubicBezTo>
                <a:cubicBezTo>
                  <a:pt x="4894884" y="362123"/>
                  <a:pt x="4706198" y="22850"/>
                  <a:pt x="4303427" y="1079"/>
                </a:cubicBezTo>
                <a:cubicBezTo>
                  <a:pt x="3900656" y="-20692"/>
                  <a:pt x="3205784" y="293179"/>
                  <a:pt x="2790313" y="360308"/>
                </a:cubicBezTo>
                <a:cubicBezTo>
                  <a:pt x="2374842" y="427437"/>
                  <a:pt x="2151685" y="378451"/>
                  <a:pt x="1810599" y="403851"/>
                </a:cubicBezTo>
                <a:cubicBezTo>
                  <a:pt x="1469513" y="429251"/>
                  <a:pt x="1019570" y="180694"/>
                  <a:pt x="722027" y="501822"/>
                </a:cubicBezTo>
                <a:close/>
              </a:path>
            </a:pathLst>
          </a:custGeom>
          <a:solidFill>
            <a:srgbClr val="FDD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AFE2DB"/>
              </a:solidFill>
              <a:effectLst/>
              <a:uLnTx/>
              <a:uFillTx/>
              <a:latin typeface="Calibri" panose="020F0502020204030204"/>
              <a:ea typeface="+mn-ea"/>
              <a:cs typeface="Cordia New" panose="020B0304020202020204" pitchFamily="34" charset="-34"/>
            </a:endParaRPr>
          </a:p>
        </p:txBody>
      </p:sp>
      <p:sp>
        <p:nvSpPr>
          <p:cNvPr id="182" name="Freeform: Shape 181">
            <a:extLst>
              <a:ext uri="{FF2B5EF4-FFF2-40B4-BE49-F238E27FC236}">
                <a16:creationId xmlns:a16="http://schemas.microsoft.com/office/drawing/2014/main" id="{7EEBD52A-2B21-4D11-A567-CC7B165518D4}"/>
              </a:ext>
            </a:extLst>
          </p:cNvPr>
          <p:cNvSpPr/>
          <p:nvPr/>
        </p:nvSpPr>
        <p:spPr>
          <a:xfrm rot="21068396">
            <a:off x="2943490" y="1576091"/>
            <a:ext cx="871704" cy="835689"/>
          </a:xfrm>
          <a:custGeom>
            <a:avLst/>
            <a:gdLst>
              <a:gd name="connsiteX0" fmla="*/ 565922 w 573858"/>
              <a:gd name="connsiteY0" fmla="*/ 375577 h 550149"/>
              <a:gd name="connsiteX1" fmla="*/ 215056 w 573858"/>
              <a:gd name="connsiteY1" fmla="*/ 540653 h 550149"/>
              <a:gd name="connsiteX2" fmla="*/ 6813 w 573858"/>
              <a:gd name="connsiteY2" fmla="*/ 223308 h 550149"/>
              <a:gd name="connsiteX3" fmla="*/ 379816 w 573858"/>
              <a:gd name="connsiteY3" fmla="*/ 6369 h 550149"/>
              <a:gd name="connsiteX4" fmla="*/ 565922 w 573858"/>
              <a:gd name="connsiteY4" fmla="*/ 375577 h 550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858" h="550149">
                <a:moveTo>
                  <a:pt x="565922" y="375577"/>
                </a:moveTo>
                <a:cubicBezTo>
                  <a:pt x="530187" y="511243"/>
                  <a:pt x="348983" y="575914"/>
                  <a:pt x="215056" y="540653"/>
                </a:cubicBezTo>
                <a:cubicBezTo>
                  <a:pt x="81129" y="505392"/>
                  <a:pt x="-28922" y="358816"/>
                  <a:pt x="6813" y="223308"/>
                </a:cubicBezTo>
                <a:cubicBezTo>
                  <a:pt x="42548" y="87642"/>
                  <a:pt x="245889" y="-28892"/>
                  <a:pt x="379816" y="6369"/>
                </a:cubicBezTo>
                <a:cubicBezTo>
                  <a:pt x="513585" y="41471"/>
                  <a:pt x="601499" y="239910"/>
                  <a:pt x="565922" y="375577"/>
                </a:cubicBezTo>
                <a:close/>
              </a:path>
            </a:pathLst>
          </a:custGeom>
          <a:solidFill>
            <a:srgbClr val="97D3C9"/>
          </a:solidFill>
          <a:ln w="157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dirty="0">
              <a:ln>
                <a:noFill/>
              </a:ln>
              <a:solidFill>
                <a:srgbClr val="767171"/>
              </a:solidFill>
              <a:effectLst/>
              <a:uLnTx/>
              <a:uFillTx/>
              <a:latin typeface="Calibri" panose="020F0502020204030204"/>
              <a:ea typeface="+mn-ea"/>
              <a:cs typeface="Cordia New" panose="020B0304020202020204" pitchFamily="34" charset="-34"/>
            </a:endParaRPr>
          </a:p>
        </p:txBody>
      </p:sp>
      <p:sp>
        <p:nvSpPr>
          <p:cNvPr id="183" name="Freeform: Shape 182">
            <a:extLst>
              <a:ext uri="{FF2B5EF4-FFF2-40B4-BE49-F238E27FC236}">
                <a16:creationId xmlns:a16="http://schemas.microsoft.com/office/drawing/2014/main" id="{F8E90760-490A-41C4-AA81-741B3171687C}"/>
              </a:ext>
            </a:extLst>
          </p:cNvPr>
          <p:cNvSpPr/>
          <p:nvPr/>
        </p:nvSpPr>
        <p:spPr>
          <a:xfrm rot="21068396">
            <a:off x="3428391" y="-54403"/>
            <a:ext cx="1829104" cy="1753533"/>
          </a:xfrm>
          <a:custGeom>
            <a:avLst/>
            <a:gdLst>
              <a:gd name="connsiteX0" fmla="*/ 565922 w 573858"/>
              <a:gd name="connsiteY0" fmla="*/ 375577 h 550149"/>
              <a:gd name="connsiteX1" fmla="*/ 215056 w 573858"/>
              <a:gd name="connsiteY1" fmla="*/ 540653 h 550149"/>
              <a:gd name="connsiteX2" fmla="*/ 6813 w 573858"/>
              <a:gd name="connsiteY2" fmla="*/ 223308 h 550149"/>
              <a:gd name="connsiteX3" fmla="*/ 379816 w 573858"/>
              <a:gd name="connsiteY3" fmla="*/ 6369 h 550149"/>
              <a:gd name="connsiteX4" fmla="*/ 565922 w 573858"/>
              <a:gd name="connsiteY4" fmla="*/ 375577 h 550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858" h="550149">
                <a:moveTo>
                  <a:pt x="565922" y="375577"/>
                </a:moveTo>
                <a:cubicBezTo>
                  <a:pt x="530187" y="511243"/>
                  <a:pt x="348983" y="575914"/>
                  <a:pt x="215056" y="540653"/>
                </a:cubicBezTo>
                <a:cubicBezTo>
                  <a:pt x="81129" y="505392"/>
                  <a:pt x="-28922" y="358816"/>
                  <a:pt x="6813" y="223308"/>
                </a:cubicBezTo>
                <a:cubicBezTo>
                  <a:pt x="42548" y="87642"/>
                  <a:pt x="245889" y="-28892"/>
                  <a:pt x="379816" y="6369"/>
                </a:cubicBezTo>
                <a:cubicBezTo>
                  <a:pt x="513585" y="41471"/>
                  <a:pt x="601499" y="239910"/>
                  <a:pt x="565922" y="375577"/>
                </a:cubicBezTo>
                <a:close/>
              </a:path>
            </a:pathLst>
          </a:custGeom>
          <a:solidFill>
            <a:srgbClr val="CBD5CD"/>
          </a:solidFill>
          <a:ln w="1575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dirty="0">
              <a:ln>
                <a:noFill/>
              </a:ln>
              <a:solidFill>
                <a:srgbClr val="767171"/>
              </a:solidFill>
              <a:effectLst/>
              <a:uLnTx/>
              <a:uFillTx/>
              <a:latin typeface="Calibri" panose="020F0502020204030204"/>
              <a:ea typeface="+mn-ea"/>
              <a:cs typeface="Cordia New" panose="020B0304020202020204" pitchFamily="34" charset="-34"/>
            </a:endParaRPr>
          </a:p>
        </p:txBody>
      </p:sp>
      <p:sp>
        <p:nvSpPr>
          <p:cNvPr id="184" name="Graphic 200">
            <a:extLst>
              <a:ext uri="{FF2B5EF4-FFF2-40B4-BE49-F238E27FC236}">
                <a16:creationId xmlns:a16="http://schemas.microsoft.com/office/drawing/2014/main" id="{DDF24249-78B1-4745-A2A5-62C47193BBCC}"/>
              </a:ext>
            </a:extLst>
          </p:cNvPr>
          <p:cNvSpPr/>
          <p:nvPr/>
        </p:nvSpPr>
        <p:spPr>
          <a:xfrm rot="-2299724">
            <a:off x="10402440" y="5002339"/>
            <a:ext cx="2422941" cy="2422941"/>
          </a:xfrm>
          <a:custGeom>
            <a:avLst/>
            <a:gdLst>
              <a:gd name="connsiteX0" fmla="*/ 725649 w 725649"/>
              <a:gd name="connsiteY0" fmla="*/ 362825 h 725649"/>
              <a:gd name="connsiteX1" fmla="*/ 362825 w 725649"/>
              <a:gd name="connsiteY1" fmla="*/ 725649 h 725649"/>
              <a:gd name="connsiteX2" fmla="*/ 0 w 725649"/>
              <a:gd name="connsiteY2" fmla="*/ 362825 h 725649"/>
              <a:gd name="connsiteX3" fmla="*/ 362825 w 725649"/>
              <a:gd name="connsiteY3" fmla="*/ 0 h 725649"/>
              <a:gd name="connsiteX4" fmla="*/ 725649 w 725649"/>
              <a:gd name="connsiteY4" fmla="*/ 362825 h 725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49" h="725649">
                <a:moveTo>
                  <a:pt x="725649" y="362825"/>
                </a:moveTo>
                <a:cubicBezTo>
                  <a:pt x="725649" y="563207"/>
                  <a:pt x="563207" y="725649"/>
                  <a:pt x="362825" y="725649"/>
                </a:cubicBezTo>
                <a:cubicBezTo>
                  <a:pt x="162442" y="725649"/>
                  <a:pt x="0" y="563207"/>
                  <a:pt x="0" y="362825"/>
                </a:cubicBezTo>
                <a:cubicBezTo>
                  <a:pt x="0" y="162442"/>
                  <a:pt x="162442" y="0"/>
                  <a:pt x="362825" y="0"/>
                </a:cubicBezTo>
                <a:cubicBezTo>
                  <a:pt x="563207" y="0"/>
                  <a:pt x="725649" y="162442"/>
                  <a:pt x="725649" y="362825"/>
                </a:cubicBezTo>
                <a:close/>
              </a:path>
            </a:pathLst>
          </a:custGeom>
          <a:noFill/>
          <a:ln w="38102" cap="flat">
            <a:solidFill>
              <a:srgbClr val="97D3C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85" name="Graphic 7">
            <a:extLst>
              <a:ext uri="{FF2B5EF4-FFF2-40B4-BE49-F238E27FC236}">
                <a16:creationId xmlns:a16="http://schemas.microsoft.com/office/drawing/2014/main" id="{7E3F8691-FABE-46D3-B09D-E49E4D46538C}"/>
              </a:ext>
            </a:extLst>
          </p:cNvPr>
          <p:cNvGrpSpPr/>
          <p:nvPr/>
        </p:nvGrpSpPr>
        <p:grpSpPr>
          <a:xfrm>
            <a:off x="1309628" y="265553"/>
            <a:ext cx="3233143" cy="6344712"/>
            <a:chOff x="0" y="2213069"/>
            <a:chExt cx="2613113" cy="4606687"/>
          </a:xfrm>
        </p:grpSpPr>
        <p:sp>
          <p:nvSpPr>
            <p:cNvPr id="186" name="Freeform: Shape 185">
              <a:extLst>
                <a:ext uri="{FF2B5EF4-FFF2-40B4-BE49-F238E27FC236}">
                  <a16:creationId xmlns:a16="http://schemas.microsoft.com/office/drawing/2014/main" id="{5D40F48B-7796-4FD1-819B-64F0A5C4BDEC}"/>
                </a:ext>
              </a:extLst>
            </p:cNvPr>
            <p:cNvSpPr/>
            <p:nvPr/>
          </p:nvSpPr>
          <p:spPr>
            <a:xfrm>
              <a:off x="0" y="2213069"/>
              <a:ext cx="2613113" cy="2465592"/>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87" name="Graphic 7">
              <a:extLst>
                <a:ext uri="{FF2B5EF4-FFF2-40B4-BE49-F238E27FC236}">
                  <a16:creationId xmlns:a16="http://schemas.microsoft.com/office/drawing/2014/main" id="{6DDCE3C3-CB3E-4453-B55F-80D44271A353}"/>
                </a:ext>
              </a:extLst>
            </p:cNvPr>
            <p:cNvGrpSpPr/>
            <p:nvPr/>
          </p:nvGrpSpPr>
          <p:grpSpPr>
            <a:xfrm>
              <a:off x="101106" y="2960878"/>
              <a:ext cx="1687576" cy="3858878"/>
              <a:chOff x="101106" y="2960878"/>
              <a:chExt cx="1687576" cy="3858878"/>
            </a:xfrm>
          </p:grpSpPr>
          <p:sp>
            <p:nvSpPr>
              <p:cNvPr id="201" name="Freeform: Shape 200">
                <a:extLst>
                  <a:ext uri="{FF2B5EF4-FFF2-40B4-BE49-F238E27FC236}">
                    <a16:creationId xmlns:a16="http://schemas.microsoft.com/office/drawing/2014/main" id="{1A8E5E35-4B50-41DA-A278-D6307622E8CB}"/>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2" name="Freeform: Shape 201">
                <a:extLst>
                  <a:ext uri="{FF2B5EF4-FFF2-40B4-BE49-F238E27FC236}">
                    <a16:creationId xmlns:a16="http://schemas.microsoft.com/office/drawing/2014/main" id="{09EBCC41-2FF6-4536-A17D-CE46A9781822}"/>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3" name="Freeform: Shape 202">
                <a:extLst>
                  <a:ext uri="{FF2B5EF4-FFF2-40B4-BE49-F238E27FC236}">
                    <a16:creationId xmlns:a16="http://schemas.microsoft.com/office/drawing/2014/main" id="{C04B2C87-012E-487E-8FC5-3D9A48BE757F}"/>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4" name="Freeform: Shape 203">
                <a:extLst>
                  <a:ext uri="{FF2B5EF4-FFF2-40B4-BE49-F238E27FC236}">
                    <a16:creationId xmlns:a16="http://schemas.microsoft.com/office/drawing/2014/main" id="{823B03BA-50D6-4428-B8D0-6638B46DDBBD}"/>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5" name="Freeform: Shape 204">
                <a:extLst>
                  <a:ext uri="{FF2B5EF4-FFF2-40B4-BE49-F238E27FC236}">
                    <a16:creationId xmlns:a16="http://schemas.microsoft.com/office/drawing/2014/main" id="{E97E362C-B171-41B2-85E7-39FEFD2AB4B8}"/>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6" name="Freeform: Shape 205">
                <a:extLst>
                  <a:ext uri="{FF2B5EF4-FFF2-40B4-BE49-F238E27FC236}">
                    <a16:creationId xmlns:a16="http://schemas.microsoft.com/office/drawing/2014/main" id="{0595C816-887E-445B-84CB-99282104C42C}"/>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7" name="Freeform: Shape 206">
                <a:extLst>
                  <a:ext uri="{FF2B5EF4-FFF2-40B4-BE49-F238E27FC236}">
                    <a16:creationId xmlns:a16="http://schemas.microsoft.com/office/drawing/2014/main" id="{9EEDD42C-3AA3-4E61-BDA6-F8974ECC0500}"/>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8" name="Freeform: Shape 207">
                <a:extLst>
                  <a:ext uri="{FF2B5EF4-FFF2-40B4-BE49-F238E27FC236}">
                    <a16:creationId xmlns:a16="http://schemas.microsoft.com/office/drawing/2014/main" id="{BBBF8553-EA71-4B1B-BA47-78AC979C6B5C}"/>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9" name="Freeform: Shape 208">
                <a:extLst>
                  <a:ext uri="{FF2B5EF4-FFF2-40B4-BE49-F238E27FC236}">
                    <a16:creationId xmlns:a16="http://schemas.microsoft.com/office/drawing/2014/main" id="{5BB1CB6A-1761-4A53-8FC8-A89677E7B9BA}"/>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0" name="Freeform: Shape 209">
                <a:extLst>
                  <a:ext uri="{FF2B5EF4-FFF2-40B4-BE49-F238E27FC236}">
                    <a16:creationId xmlns:a16="http://schemas.microsoft.com/office/drawing/2014/main" id="{C9F4EE32-6E96-4B72-952D-D5491D93EC06}"/>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1" name="Freeform: Shape 210">
                <a:extLst>
                  <a:ext uri="{FF2B5EF4-FFF2-40B4-BE49-F238E27FC236}">
                    <a16:creationId xmlns:a16="http://schemas.microsoft.com/office/drawing/2014/main" id="{7951720A-5AFE-40A1-A650-D0AA07B59BF0}"/>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2" name="Freeform: Shape 211">
                <a:extLst>
                  <a:ext uri="{FF2B5EF4-FFF2-40B4-BE49-F238E27FC236}">
                    <a16:creationId xmlns:a16="http://schemas.microsoft.com/office/drawing/2014/main" id="{4B5AED42-4539-4FF3-A281-99025CE18E5D}"/>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188" name="Graphic 7">
              <a:extLst>
                <a:ext uri="{FF2B5EF4-FFF2-40B4-BE49-F238E27FC236}">
                  <a16:creationId xmlns:a16="http://schemas.microsoft.com/office/drawing/2014/main" id="{2B8232CD-A0C1-4B6D-BAE9-FA99F2F11AC3}"/>
                </a:ext>
              </a:extLst>
            </p:cNvPr>
            <p:cNvGrpSpPr/>
            <p:nvPr/>
          </p:nvGrpSpPr>
          <p:grpSpPr>
            <a:xfrm>
              <a:off x="199901" y="2459662"/>
              <a:ext cx="2180577" cy="1990110"/>
              <a:chOff x="199901" y="2459662"/>
              <a:chExt cx="2180577" cy="1990110"/>
            </a:xfrm>
          </p:grpSpPr>
          <p:sp>
            <p:nvSpPr>
              <p:cNvPr id="189" name="Freeform: Shape 188">
                <a:extLst>
                  <a:ext uri="{FF2B5EF4-FFF2-40B4-BE49-F238E27FC236}">
                    <a16:creationId xmlns:a16="http://schemas.microsoft.com/office/drawing/2014/main" id="{F9EDC935-CC77-4764-9F85-1BD7D7847F57}"/>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0" name="Freeform: Shape 189">
                <a:extLst>
                  <a:ext uri="{FF2B5EF4-FFF2-40B4-BE49-F238E27FC236}">
                    <a16:creationId xmlns:a16="http://schemas.microsoft.com/office/drawing/2014/main" id="{F05F66D6-1CF2-4620-BE37-489C082F81C6}"/>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1" name="Freeform: Shape 190">
                <a:extLst>
                  <a:ext uri="{FF2B5EF4-FFF2-40B4-BE49-F238E27FC236}">
                    <a16:creationId xmlns:a16="http://schemas.microsoft.com/office/drawing/2014/main" id="{E2451EAA-501C-463C-80DC-21BEA8A83109}"/>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2" name="Freeform: Shape 191">
                <a:extLst>
                  <a:ext uri="{FF2B5EF4-FFF2-40B4-BE49-F238E27FC236}">
                    <a16:creationId xmlns:a16="http://schemas.microsoft.com/office/drawing/2014/main" id="{C3EECE99-2AF5-4D15-8383-9B8D7676A3E2}"/>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3" name="Freeform: Shape 192">
                <a:extLst>
                  <a:ext uri="{FF2B5EF4-FFF2-40B4-BE49-F238E27FC236}">
                    <a16:creationId xmlns:a16="http://schemas.microsoft.com/office/drawing/2014/main" id="{716BF943-AAE7-493B-9E4A-51285DA757AB}"/>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4" name="Freeform: Shape 193">
                <a:extLst>
                  <a:ext uri="{FF2B5EF4-FFF2-40B4-BE49-F238E27FC236}">
                    <a16:creationId xmlns:a16="http://schemas.microsoft.com/office/drawing/2014/main" id="{1C5FC803-E23D-41D1-8AFD-693FA08FE894}"/>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5" name="Freeform: Shape 194">
                <a:extLst>
                  <a:ext uri="{FF2B5EF4-FFF2-40B4-BE49-F238E27FC236}">
                    <a16:creationId xmlns:a16="http://schemas.microsoft.com/office/drawing/2014/main" id="{0C60255A-3B19-4A0C-9F5A-136D0C7C5849}"/>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6" name="Freeform: Shape 195">
                <a:extLst>
                  <a:ext uri="{FF2B5EF4-FFF2-40B4-BE49-F238E27FC236}">
                    <a16:creationId xmlns:a16="http://schemas.microsoft.com/office/drawing/2014/main" id="{9F866063-7130-44DE-A85C-A12872128250}"/>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7" name="Freeform: Shape 196">
                <a:extLst>
                  <a:ext uri="{FF2B5EF4-FFF2-40B4-BE49-F238E27FC236}">
                    <a16:creationId xmlns:a16="http://schemas.microsoft.com/office/drawing/2014/main" id="{771DAE54-CA7C-42F3-A900-51341209F57A}"/>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8" name="Freeform: Shape 197">
                <a:extLst>
                  <a:ext uri="{FF2B5EF4-FFF2-40B4-BE49-F238E27FC236}">
                    <a16:creationId xmlns:a16="http://schemas.microsoft.com/office/drawing/2014/main" id="{778ACFDA-B5B7-4739-B9EF-97F86BC69A3E}"/>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99" name="Freeform: Shape 198">
                <a:extLst>
                  <a:ext uri="{FF2B5EF4-FFF2-40B4-BE49-F238E27FC236}">
                    <a16:creationId xmlns:a16="http://schemas.microsoft.com/office/drawing/2014/main" id="{F0AD68A4-FD4D-415A-AE0C-FB30AE325452}"/>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00" name="Freeform: Shape 199">
                <a:extLst>
                  <a:ext uri="{FF2B5EF4-FFF2-40B4-BE49-F238E27FC236}">
                    <a16:creationId xmlns:a16="http://schemas.microsoft.com/office/drawing/2014/main" id="{D2F0D2C3-85B7-434C-B6D5-9CE677423D65}"/>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grpSp>
        <p:nvGrpSpPr>
          <p:cNvPr id="486" name="Graphic 143">
            <a:extLst>
              <a:ext uri="{FF2B5EF4-FFF2-40B4-BE49-F238E27FC236}">
                <a16:creationId xmlns:a16="http://schemas.microsoft.com/office/drawing/2014/main" id="{D43C46DA-F6DD-4F60-B580-DFC4FBBACB3A}"/>
              </a:ext>
            </a:extLst>
          </p:cNvPr>
          <p:cNvGrpSpPr/>
          <p:nvPr/>
        </p:nvGrpSpPr>
        <p:grpSpPr>
          <a:xfrm rot="2645555">
            <a:off x="2012264" y="3702702"/>
            <a:ext cx="1876002" cy="3664187"/>
            <a:chOff x="10445531" y="3270549"/>
            <a:chExt cx="1876002" cy="3664187"/>
          </a:xfrm>
        </p:grpSpPr>
        <p:sp>
          <p:nvSpPr>
            <p:cNvPr id="487" name="Freeform: Shape 486">
              <a:extLst>
                <a:ext uri="{FF2B5EF4-FFF2-40B4-BE49-F238E27FC236}">
                  <a16:creationId xmlns:a16="http://schemas.microsoft.com/office/drawing/2014/main" id="{51DEBC54-76B6-4E60-B3F9-6FE78FF0BB1F}"/>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88" name="Freeform: Shape 487">
              <a:extLst>
                <a:ext uri="{FF2B5EF4-FFF2-40B4-BE49-F238E27FC236}">
                  <a16:creationId xmlns:a16="http://schemas.microsoft.com/office/drawing/2014/main" id="{F97C4979-F1BC-4E4A-8A9E-3DEAA36CC655}"/>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89" name="Freeform: Shape 488">
              <a:extLst>
                <a:ext uri="{FF2B5EF4-FFF2-40B4-BE49-F238E27FC236}">
                  <a16:creationId xmlns:a16="http://schemas.microsoft.com/office/drawing/2014/main" id="{3325B5C8-5EB6-4376-8F87-72008AC73C9E}"/>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0" name="Freeform: Shape 489">
              <a:extLst>
                <a:ext uri="{FF2B5EF4-FFF2-40B4-BE49-F238E27FC236}">
                  <a16:creationId xmlns:a16="http://schemas.microsoft.com/office/drawing/2014/main" id="{A711D5DA-DC61-432E-9B1C-ECA426F6BE50}"/>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1" name="Freeform: Shape 490">
              <a:extLst>
                <a:ext uri="{FF2B5EF4-FFF2-40B4-BE49-F238E27FC236}">
                  <a16:creationId xmlns:a16="http://schemas.microsoft.com/office/drawing/2014/main" id="{C04F0DA8-920A-4E03-A887-D136296C5534}"/>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2" name="Freeform: Shape 491">
              <a:extLst>
                <a:ext uri="{FF2B5EF4-FFF2-40B4-BE49-F238E27FC236}">
                  <a16:creationId xmlns:a16="http://schemas.microsoft.com/office/drawing/2014/main" id="{1A64FE1C-40E8-4FE8-94DF-1D4E136B2401}"/>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3" name="Freeform: Shape 492">
              <a:extLst>
                <a:ext uri="{FF2B5EF4-FFF2-40B4-BE49-F238E27FC236}">
                  <a16:creationId xmlns:a16="http://schemas.microsoft.com/office/drawing/2014/main" id="{9C366151-3461-456F-8FDF-8BCB6B223368}"/>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4" name="Freeform: Shape 493">
              <a:extLst>
                <a:ext uri="{FF2B5EF4-FFF2-40B4-BE49-F238E27FC236}">
                  <a16:creationId xmlns:a16="http://schemas.microsoft.com/office/drawing/2014/main" id="{BD05E7B1-C8E4-44FB-9228-0E0474B27EDB}"/>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495" name="Graphic 153">
            <a:extLst>
              <a:ext uri="{FF2B5EF4-FFF2-40B4-BE49-F238E27FC236}">
                <a16:creationId xmlns:a16="http://schemas.microsoft.com/office/drawing/2014/main" id="{D0A6371B-D1E3-4E31-971B-428A1F9B339F}"/>
              </a:ext>
            </a:extLst>
          </p:cNvPr>
          <p:cNvGrpSpPr/>
          <p:nvPr/>
        </p:nvGrpSpPr>
        <p:grpSpPr>
          <a:xfrm rot="5229554">
            <a:off x="2630702" y="5294588"/>
            <a:ext cx="1488064" cy="1783685"/>
            <a:chOff x="11161825" y="3187825"/>
            <a:chExt cx="1068908" cy="1281259"/>
          </a:xfrm>
        </p:grpSpPr>
        <p:sp>
          <p:nvSpPr>
            <p:cNvPr id="496" name="Freeform: Shape 495">
              <a:extLst>
                <a:ext uri="{FF2B5EF4-FFF2-40B4-BE49-F238E27FC236}">
                  <a16:creationId xmlns:a16="http://schemas.microsoft.com/office/drawing/2014/main" id="{2460A369-FB46-4FEE-AF3D-58EC5321C566}"/>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7" name="Freeform: Shape 496">
              <a:extLst>
                <a:ext uri="{FF2B5EF4-FFF2-40B4-BE49-F238E27FC236}">
                  <a16:creationId xmlns:a16="http://schemas.microsoft.com/office/drawing/2014/main" id="{AFBDEF1B-4664-42AB-B9FC-43F1DBF28335}"/>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8" name="Freeform: Shape 497">
              <a:extLst>
                <a:ext uri="{FF2B5EF4-FFF2-40B4-BE49-F238E27FC236}">
                  <a16:creationId xmlns:a16="http://schemas.microsoft.com/office/drawing/2014/main" id="{0A6E2C65-0DB7-4C54-9864-EBA7F339789F}"/>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99" name="Freeform: Shape 498">
              <a:extLst>
                <a:ext uri="{FF2B5EF4-FFF2-40B4-BE49-F238E27FC236}">
                  <a16:creationId xmlns:a16="http://schemas.microsoft.com/office/drawing/2014/main" id="{47589131-ED86-4F4B-AE69-10E7B0C93A88}"/>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0" name="Freeform: Shape 499">
              <a:extLst>
                <a:ext uri="{FF2B5EF4-FFF2-40B4-BE49-F238E27FC236}">
                  <a16:creationId xmlns:a16="http://schemas.microsoft.com/office/drawing/2014/main" id="{05DA89C4-DE8A-483B-AE08-9CF067ABC7B2}"/>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501" name="Graphic 154">
            <a:extLst>
              <a:ext uri="{FF2B5EF4-FFF2-40B4-BE49-F238E27FC236}">
                <a16:creationId xmlns:a16="http://schemas.microsoft.com/office/drawing/2014/main" id="{3C0A5AFE-FFE8-4E92-8ABC-19DF6DC4FCB7}"/>
              </a:ext>
            </a:extLst>
          </p:cNvPr>
          <p:cNvGrpSpPr/>
          <p:nvPr/>
        </p:nvGrpSpPr>
        <p:grpSpPr>
          <a:xfrm>
            <a:off x="8508245" y="1161767"/>
            <a:ext cx="869341" cy="692051"/>
            <a:chOff x="9167261" y="3475651"/>
            <a:chExt cx="1734184" cy="1380521"/>
          </a:xfrm>
        </p:grpSpPr>
        <p:sp>
          <p:nvSpPr>
            <p:cNvPr id="502" name="Freeform: Shape 501">
              <a:extLst>
                <a:ext uri="{FF2B5EF4-FFF2-40B4-BE49-F238E27FC236}">
                  <a16:creationId xmlns:a16="http://schemas.microsoft.com/office/drawing/2014/main" id="{E04D1EBA-5308-419F-95F6-51F61CE65CA7}"/>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3" name="Freeform: Shape 502">
              <a:extLst>
                <a:ext uri="{FF2B5EF4-FFF2-40B4-BE49-F238E27FC236}">
                  <a16:creationId xmlns:a16="http://schemas.microsoft.com/office/drawing/2014/main" id="{88963658-2F10-4BA2-B65B-C46B1E6EA97C}"/>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4" name="Freeform: Shape 503">
              <a:extLst>
                <a:ext uri="{FF2B5EF4-FFF2-40B4-BE49-F238E27FC236}">
                  <a16:creationId xmlns:a16="http://schemas.microsoft.com/office/drawing/2014/main" id="{1D8B7365-2401-498C-BC58-5C8D6D37A617}"/>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5" name="Freeform: Shape 504">
              <a:extLst>
                <a:ext uri="{FF2B5EF4-FFF2-40B4-BE49-F238E27FC236}">
                  <a16:creationId xmlns:a16="http://schemas.microsoft.com/office/drawing/2014/main" id="{FA9DE98C-1D9A-42FA-BA95-18064690338E}"/>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6" name="Freeform: Shape 505">
              <a:extLst>
                <a:ext uri="{FF2B5EF4-FFF2-40B4-BE49-F238E27FC236}">
                  <a16:creationId xmlns:a16="http://schemas.microsoft.com/office/drawing/2014/main" id="{49DB1137-0DC0-482F-AD7E-C483B5FDF904}"/>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7" name="Freeform: Shape 506">
              <a:extLst>
                <a:ext uri="{FF2B5EF4-FFF2-40B4-BE49-F238E27FC236}">
                  <a16:creationId xmlns:a16="http://schemas.microsoft.com/office/drawing/2014/main" id="{30CB1C45-DDAC-4A33-BCFA-D2D7A3A84350}"/>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8" name="Freeform: Shape 507">
              <a:extLst>
                <a:ext uri="{FF2B5EF4-FFF2-40B4-BE49-F238E27FC236}">
                  <a16:creationId xmlns:a16="http://schemas.microsoft.com/office/drawing/2014/main" id="{D8965DD7-71B0-4AE1-B70F-E3231D488FDC}"/>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09" name="Freeform: Shape 508">
              <a:extLst>
                <a:ext uri="{FF2B5EF4-FFF2-40B4-BE49-F238E27FC236}">
                  <a16:creationId xmlns:a16="http://schemas.microsoft.com/office/drawing/2014/main" id="{E06AB017-9D0B-412D-92BF-9F90E3D555DC}"/>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0" name="Freeform: Shape 509">
              <a:extLst>
                <a:ext uri="{FF2B5EF4-FFF2-40B4-BE49-F238E27FC236}">
                  <a16:creationId xmlns:a16="http://schemas.microsoft.com/office/drawing/2014/main" id="{409B41C9-4741-410F-A0EE-77BC325A4CB5}"/>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1" name="Freeform: Shape 510">
              <a:extLst>
                <a:ext uri="{FF2B5EF4-FFF2-40B4-BE49-F238E27FC236}">
                  <a16:creationId xmlns:a16="http://schemas.microsoft.com/office/drawing/2014/main" id="{17243F39-A683-4BC5-ADD3-5DA83FE58FFF}"/>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2" name="Freeform: Shape 511">
              <a:extLst>
                <a:ext uri="{FF2B5EF4-FFF2-40B4-BE49-F238E27FC236}">
                  <a16:creationId xmlns:a16="http://schemas.microsoft.com/office/drawing/2014/main" id="{B011766A-98F5-497D-8D16-CC8FD7B25719}"/>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3" name="Freeform: Shape 512">
              <a:extLst>
                <a:ext uri="{FF2B5EF4-FFF2-40B4-BE49-F238E27FC236}">
                  <a16:creationId xmlns:a16="http://schemas.microsoft.com/office/drawing/2014/main" id="{A5E00C70-3E4C-4E71-A1DB-09DD368E8A8F}"/>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4" name="Freeform: Shape 513">
              <a:extLst>
                <a:ext uri="{FF2B5EF4-FFF2-40B4-BE49-F238E27FC236}">
                  <a16:creationId xmlns:a16="http://schemas.microsoft.com/office/drawing/2014/main" id="{87C86EB2-5C1C-45FB-B8C7-25C8857B442B}"/>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5" name="Freeform: Shape 514">
              <a:extLst>
                <a:ext uri="{FF2B5EF4-FFF2-40B4-BE49-F238E27FC236}">
                  <a16:creationId xmlns:a16="http://schemas.microsoft.com/office/drawing/2014/main" id="{6CE1FEB0-1346-4ADA-86EA-D1BA6ECE3C67}"/>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6" name="Freeform: Shape 515">
              <a:extLst>
                <a:ext uri="{FF2B5EF4-FFF2-40B4-BE49-F238E27FC236}">
                  <a16:creationId xmlns:a16="http://schemas.microsoft.com/office/drawing/2014/main" id="{33A22BD1-030E-4543-830B-D969126837A6}"/>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7" name="Freeform: Shape 516">
              <a:extLst>
                <a:ext uri="{FF2B5EF4-FFF2-40B4-BE49-F238E27FC236}">
                  <a16:creationId xmlns:a16="http://schemas.microsoft.com/office/drawing/2014/main" id="{C6FAA1C4-4E7D-4D28-A96F-DADD86BB5F11}"/>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8" name="Freeform: Shape 517">
              <a:extLst>
                <a:ext uri="{FF2B5EF4-FFF2-40B4-BE49-F238E27FC236}">
                  <a16:creationId xmlns:a16="http://schemas.microsoft.com/office/drawing/2014/main" id="{5D91CB00-3E87-45DA-8236-DE850527DED5}"/>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19" name="Freeform: Shape 518">
              <a:extLst>
                <a:ext uri="{FF2B5EF4-FFF2-40B4-BE49-F238E27FC236}">
                  <a16:creationId xmlns:a16="http://schemas.microsoft.com/office/drawing/2014/main" id="{9E8FAB5E-8286-4ACF-B7C5-F7246C319CED}"/>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0" name="Freeform: Shape 519">
              <a:extLst>
                <a:ext uri="{FF2B5EF4-FFF2-40B4-BE49-F238E27FC236}">
                  <a16:creationId xmlns:a16="http://schemas.microsoft.com/office/drawing/2014/main" id="{08E96B57-B5AF-4DC8-AC97-D163748EE3D7}"/>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521" name="Graphic 520">
            <a:extLst>
              <a:ext uri="{FF2B5EF4-FFF2-40B4-BE49-F238E27FC236}">
                <a16:creationId xmlns:a16="http://schemas.microsoft.com/office/drawing/2014/main" id="{0C9373E2-57AC-4916-BE93-1AA2041AED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3605535">
            <a:off x="210583" y="4691020"/>
            <a:ext cx="2279413" cy="1529227"/>
          </a:xfrm>
          <a:prstGeom prst="rect">
            <a:avLst/>
          </a:prstGeom>
        </p:spPr>
      </p:pic>
      <p:grpSp>
        <p:nvGrpSpPr>
          <p:cNvPr id="522" name="Graphic 243">
            <a:extLst>
              <a:ext uri="{FF2B5EF4-FFF2-40B4-BE49-F238E27FC236}">
                <a16:creationId xmlns:a16="http://schemas.microsoft.com/office/drawing/2014/main" id="{8F22A5F3-E398-47BB-9E17-3D4B4206587F}"/>
              </a:ext>
            </a:extLst>
          </p:cNvPr>
          <p:cNvGrpSpPr/>
          <p:nvPr/>
        </p:nvGrpSpPr>
        <p:grpSpPr>
          <a:xfrm>
            <a:off x="548885" y="5926037"/>
            <a:ext cx="1630724" cy="1255170"/>
            <a:chOff x="7982733" y="5589867"/>
            <a:chExt cx="1630724" cy="1255170"/>
          </a:xfrm>
        </p:grpSpPr>
        <p:sp>
          <p:nvSpPr>
            <p:cNvPr id="523" name="Freeform: Shape 522">
              <a:extLst>
                <a:ext uri="{FF2B5EF4-FFF2-40B4-BE49-F238E27FC236}">
                  <a16:creationId xmlns:a16="http://schemas.microsoft.com/office/drawing/2014/main" id="{B84964E4-D92E-4483-836E-6BD46F041C64}"/>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4" name="Freeform: Shape 523">
              <a:extLst>
                <a:ext uri="{FF2B5EF4-FFF2-40B4-BE49-F238E27FC236}">
                  <a16:creationId xmlns:a16="http://schemas.microsoft.com/office/drawing/2014/main" id="{43FCC752-4231-486F-A1AF-D318738A7A8B}"/>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5" name="Freeform: Shape 524">
              <a:extLst>
                <a:ext uri="{FF2B5EF4-FFF2-40B4-BE49-F238E27FC236}">
                  <a16:creationId xmlns:a16="http://schemas.microsoft.com/office/drawing/2014/main" id="{2C6DF430-0646-47ED-A21D-F53F7957CB49}"/>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6" name="Freeform: Shape 525">
              <a:extLst>
                <a:ext uri="{FF2B5EF4-FFF2-40B4-BE49-F238E27FC236}">
                  <a16:creationId xmlns:a16="http://schemas.microsoft.com/office/drawing/2014/main" id="{F00DFA68-C85F-41F9-A374-881939D2D9A8}"/>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527" name="Freeform: Shape 526">
              <a:extLst>
                <a:ext uri="{FF2B5EF4-FFF2-40B4-BE49-F238E27FC236}">
                  <a16:creationId xmlns:a16="http://schemas.microsoft.com/office/drawing/2014/main" id="{C39A555B-A3C0-4AC7-8F4F-4D222E76F9DA}"/>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3" name="Graphic 2">
            <a:extLst>
              <a:ext uri="{FF2B5EF4-FFF2-40B4-BE49-F238E27FC236}">
                <a16:creationId xmlns:a16="http://schemas.microsoft.com/office/drawing/2014/main" id="{E2130ADE-C4B8-4BAC-AC60-F7413B1855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337971" y="3668240"/>
            <a:ext cx="2143304" cy="3000626"/>
          </a:xfrm>
          <a:prstGeom prst="rect">
            <a:avLst/>
          </a:prstGeom>
        </p:spPr>
      </p:pic>
      <p:pic>
        <p:nvPicPr>
          <p:cNvPr id="68" name="Graphic 67">
            <a:extLst>
              <a:ext uri="{FF2B5EF4-FFF2-40B4-BE49-F238E27FC236}">
                <a16:creationId xmlns:a16="http://schemas.microsoft.com/office/drawing/2014/main" id="{6E07A595-DA80-4FAA-921E-28CF554196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15887" y="3922943"/>
            <a:ext cx="1378932" cy="1930505"/>
          </a:xfrm>
          <a:prstGeom prst="rect">
            <a:avLst/>
          </a:prstGeom>
        </p:spPr>
      </p:pic>
      <p:pic>
        <p:nvPicPr>
          <p:cNvPr id="178" name="Graphic 177">
            <a:extLst>
              <a:ext uri="{FF2B5EF4-FFF2-40B4-BE49-F238E27FC236}">
                <a16:creationId xmlns:a16="http://schemas.microsoft.com/office/drawing/2014/main" id="{64078804-9DEF-4477-890F-A13E99EA63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2108856" y="5875767"/>
            <a:ext cx="576493" cy="807090"/>
          </a:xfrm>
          <a:prstGeom prst="rect">
            <a:avLst/>
          </a:prstGeom>
        </p:spPr>
      </p:pic>
      <p:pic>
        <p:nvPicPr>
          <p:cNvPr id="611" name="Graphic 610">
            <a:extLst>
              <a:ext uri="{FF2B5EF4-FFF2-40B4-BE49-F238E27FC236}">
                <a16:creationId xmlns:a16="http://schemas.microsoft.com/office/drawing/2014/main" id="{A54A8BB8-0F53-472E-8143-5CCF6A8846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72815" y="1612058"/>
            <a:ext cx="2444487" cy="1145318"/>
          </a:xfrm>
          <a:prstGeom prst="rect">
            <a:avLst/>
          </a:prstGeom>
        </p:spPr>
      </p:pic>
      <p:pic>
        <p:nvPicPr>
          <p:cNvPr id="613" name="Graphic 612">
            <a:extLst>
              <a:ext uri="{FF2B5EF4-FFF2-40B4-BE49-F238E27FC236}">
                <a16:creationId xmlns:a16="http://schemas.microsoft.com/office/drawing/2014/main" id="{55CE4F4D-15B3-4455-8ACE-368C7FA5A4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79212" y="319208"/>
            <a:ext cx="1460633" cy="684352"/>
          </a:xfrm>
          <a:prstGeom prst="rect">
            <a:avLst/>
          </a:prstGeom>
        </p:spPr>
      </p:pic>
      <p:pic>
        <p:nvPicPr>
          <p:cNvPr id="615" name="Graphic 614">
            <a:extLst>
              <a:ext uri="{FF2B5EF4-FFF2-40B4-BE49-F238E27FC236}">
                <a16:creationId xmlns:a16="http://schemas.microsoft.com/office/drawing/2014/main" id="{03B2A22E-220C-4D6A-8044-A698725D21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08969" y="5829743"/>
            <a:ext cx="1090936" cy="511137"/>
          </a:xfrm>
          <a:prstGeom prst="rect">
            <a:avLst/>
          </a:prstGeom>
        </p:spPr>
      </p:pic>
      <p:pic>
        <p:nvPicPr>
          <p:cNvPr id="617" name="Graphic 616">
            <a:extLst>
              <a:ext uri="{FF2B5EF4-FFF2-40B4-BE49-F238E27FC236}">
                <a16:creationId xmlns:a16="http://schemas.microsoft.com/office/drawing/2014/main" id="{612410AA-B8D4-42CF-A76D-5079AF686B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35813" y="4791695"/>
            <a:ext cx="1090936" cy="511137"/>
          </a:xfrm>
          <a:prstGeom prst="rect">
            <a:avLst/>
          </a:prstGeom>
        </p:spPr>
      </p:pic>
      <p:pic>
        <p:nvPicPr>
          <p:cNvPr id="2" name="Picture 1">
            <a:extLst>
              <a:ext uri="{FF2B5EF4-FFF2-40B4-BE49-F238E27FC236}">
                <a16:creationId xmlns:a16="http://schemas.microsoft.com/office/drawing/2014/main" id="{35CA15A1-7505-C71C-CCD7-2844BC6ADFCB}"/>
              </a:ext>
            </a:extLst>
          </p:cNvPr>
          <p:cNvPicPr>
            <a:picLocks noChangeAspect="1"/>
          </p:cNvPicPr>
          <p:nvPr/>
        </p:nvPicPr>
        <p:blipFill>
          <a:blip r:embed="rId8"/>
          <a:stretch>
            <a:fillRect/>
          </a:stretch>
        </p:blipFill>
        <p:spPr>
          <a:xfrm>
            <a:off x="2873905" y="2004121"/>
            <a:ext cx="8272989" cy="3712786"/>
          </a:xfrm>
          <a:prstGeom prst="rect">
            <a:avLst/>
          </a:prstGeom>
        </p:spPr>
      </p:pic>
    </p:spTree>
    <p:extLst>
      <p:ext uri="{BB962C8B-B14F-4D97-AF65-F5344CB8AC3E}">
        <p14:creationId xmlns:p14="http://schemas.microsoft.com/office/powerpoint/2010/main" val="47904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30" name="Group 29"/>
          <p:cNvGrpSpPr/>
          <p:nvPr/>
        </p:nvGrpSpPr>
        <p:grpSpPr>
          <a:xfrm>
            <a:off x="1597306" y="770276"/>
            <a:ext cx="8889357" cy="1787989"/>
            <a:chOff x="1597306" y="770276"/>
            <a:chExt cx="8889357" cy="2667405"/>
          </a:xfrm>
        </p:grpSpPr>
        <p:sp>
          <p:nvSpPr>
            <p:cNvPr id="25" name="Rounded Rectangle 24"/>
            <p:cNvSpPr/>
            <p:nvPr/>
          </p:nvSpPr>
          <p:spPr>
            <a:xfrm>
              <a:off x="1597306" y="770276"/>
              <a:ext cx="8889357" cy="26674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9" name="TextBox 28"/>
            <p:cNvSpPr txBox="1"/>
            <p:nvPr/>
          </p:nvSpPr>
          <p:spPr>
            <a:xfrm>
              <a:off x="1933600" y="979638"/>
              <a:ext cx="8532303" cy="1323439"/>
            </a:xfrm>
            <a:prstGeom prst="rect">
              <a:avLst/>
            </a:prstGeom>
            <a:noFill/>
          </p:spPr>
          <p:txBody>
            <a:bodyPr wrap="square" rtlCol="0">
              <a:spAutoFit/>
            </a:bodyPr>
            <a:lstStyle/>
            <a:p>
              <a:pPr marL="0" marR="0" algn="ctr">
                <a:spcBef>
                  <a:spcPts val="0"/>
                </a:spcBef>
                <a:spcAft>
                  <a:spcPts val="1000"/>
                </a:spcAft>
              </a:pP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Qua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bài</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học</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này</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em</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đã</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khám</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phá</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được</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những</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điều</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gì</a:t>
              </a:r>
              <a:r>
                <a:rPr lang="en-US" sz="40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a:t>
              </a:r>
            </a:p>
          </p:txBody>
        </p:sp>
      </p:grpSp>
      <p:pic>
        <p:nvPicPr>
          <p:cNvPr id="4" name="Picture 2" descr="Hình ảnh Vector Png Công Ty Tuyển Dụng Tay Cầm Sừng áp Phích Tuyển Dụng,  Kèn, Công, Ty miễn phí tải tập tin PNG PSDComment và Vector">
            <a:extLst>
              <a:ext uri="{FF2B5EF4-FFF2-40B4-BE49-F238E27FC236}">
                <a16:creationId xmlns:a16="http://schemas.microsoft.com/office/drawing/2014/main" id="{346B547C-1927-F9A8-5EA6-6C4352308C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250" b="90000" l="4063" r="90000">
                        <a14:foregroundMark x1="28281" y1="22813" x2="27187" y2="29844"/>
                        <a14:foregroundMark x1="31094" y1="16875" x2="35000" y2="22500"/>
                        <a14:foregroundMark x1="21250" y1="35313" x2="23281" y2="38906"/>
                        <a14:foregroundMark x1="21563" y1="34063" x2="22188" y2="3843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97365" y="2482624"/>
            <a:ext cx="4982956" cy="47962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FEB92F7-1A6E-826A-F09B-B18F0FEF1384}"/>
              </a:ext>
            </a:extLst>
          </p:cNvPr>
          <p:cNvSpPr txBox="1"/>
          <p:nvPr/>
        </p:nvSpPr>
        <p:spPr>
          <a:xfrm>
            <a:off x="3380198" y="3501870"/>
            <a:ext cx="8178229" cy="2281476"/>
          </a:xfrm>
          <a:custGeom>
            <a:avLst/>
            <a:gdLst>
              <a:gd name="connsiteX0" fmla="*/ 0 w 8178229"/>
              <a:gd name="connsiteY0" fmla="*/ 380254 h 2281476"/>
              <a:gd name="connsiteX1" fmla="*/ 380254 w 8178229"/>
              <a:gd name="connsiteY1" fmla="*/ 0 h 2281476"/>
              <a:gd name="connsiteX2" fmla="*/ 7797975 w 8178229"/>
              <a:gd name="connsiteY2" fmla="*/ 0 h 2281476"/>
              <a:gd name="connsiteX3" fmla="*/ 8178229 w 8178229"/>
              <a:gd name="connsiteY3" fmla="*/ 380254 h 2281476"/>
              <a:gd name="connsiteX4" fmla="*/ 8178229 w 8178229"/>
              <a:gd name="connsiteY4" fmla="*/ 1901222 h 2281476"/>
              <a:gd name="connsiteX5" fmla="*/ 7797975 w 8178229"/>
              <a:gd name="connsiteY5" fmla="*/ 2281476 h 2281476"/>
              <a:gd name="connsiteX6" fmla="*/ 380254 w 8178229"/>
              <a:gd name="connsiteY6" fmla="*/ 2281476 h 2281476"/>
              <a:gd name="connsiteX7" fmla="*/ 0 w 8178229"/>
              <a:gd name="connsiteY7" fmla="*/ 1901222 h 2281476"/>
              <a:gd name="connsiteX8" fmla="*/ 0 w 8178229"/>
              <a:gd name="connsiteY8" fmla="*/ 380254 h 228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78229" h="2281476" fill="none" extrusionOk="0">
                <a:moveTo>
                  <a:pt x="0" y="380254"/>
                </a:moveTo>
                <a:cubicBezTo>
                  <a:pt x="16512" y="170002"/>
                  <a:pt x="183142" y="-3505"/>
                  <a:pt x="380254" y="0"/>
                </a:cubicBezTo>
                <a:cubicBezTo>
                  <a:pt x="3198815" y="-92648"/>
                  <a:pt x="5006662" y="-63196"/>
                  <a:pt x="7797975" y="0"/>
                </a:cubicBezTo>
                <a:cubicBezTo>
                  <a:pt x="8033752" y="22258"/>
                  <a:pt x="8172074" y="129547"/>
                  <a:pt x="8178229" y="380254"/>
                </a:cubicBezTo>
                <a:cubicBezTo>
                  <a:pt x="8282769" y="1124024"/>
                  <a:pt x="8285969" y="1216305"/>
                  <a:pt x="8178229" y="1901222"/>
                </a:cubicBezTo>
                <a:cubicBezTo>
                  <a:pt x="8194410" y="2142784"/>
                  <a:pt x="8000053" y="2312149"/>
                  <a:pt x="7797975" y="2281476"/>
                </a:cubicBezTo>
                <a:cubicBezTo>
                  <a:pt x="6156604" y="2248983"/>
                  <a:pt x="3843332" y="2161503"/>
                  <a:pt x="380254" y="2281476"/>
                </a:cubicBezTo>
                <a:cubicBezTo>
                  <a:pt x="182598" y="2309855"/>
                  <a:pt x="29218" y="2101188"/>
                  <a:pt x="0" y="1901222"/>
                </a:cubicBezTo>
                <a:cubicBezTo>
                  <a:pt x="-23037" y="1521052"/>
                  <a:pt x="-117899" y="863621"/>
                  <a:pt x="0" y="380254"/>
                </a:cubicBezTo>
                <a:close/>
              </a:path>
              <a:path w="8178229" h="2281476" stroke="0" extrusionOk="0">
                <a:moveTo>
                  <a:pt x="0" y="380254"/>
                </a:moveTo>
                <a:cubicBezTo>
                  <a:pt x="13461" y="171797"/>
                  <a:pt x="200253" y="-26572"/>
                  <a:pt x="380254" y="0"/>
                </a:cubicBezTo>
                <a:cubicBezTo>
                  <a:pt x="2891523" y="-3130"/>
                  <a:pt x="5307203" y="101176"/>
                  <a:pt x="7797975" y="0"/>
                </a:cubicBezTo>
                <a:cubicBezTo>
                  <a:pt x="8025820" y="34021"/>
                  <a:pt x="8185568" y="179942"/>
                  <a:pt x="8178229" y="380254"/>
                </a:cubicBezTo>
                <a:cubicBezTo>
                  <a:pt x="8200413" y="664235"/>
                  <a:pt x="8294497" y="1656353"/>
                  <a:pt x="8178229" y="1901222"/>
                </a:cubicBezTo>
                <a:cubicBezTo>
                  <a:pt x="8178847" y="2093982"/>
                  <a:pt x="7990061" y="2255998"/>
                  <a:pt x="7797975" y="2281476"/>
                </a:cubicBezTo>
                <a:cubicBezTo>
                  <a:pt x="6299316" y="2120231"/>
                  <a:pt x="3553320" y="2237716"/>
                  <a:pt x="380254" y="2281476"/>
                </a:cubicBezTo>
                <a:cubicBezTo>
                  <a:pt x="148583" y="2294926"/>
                  <a:pt x="22809" y="2114542"/>
                  <a:pt x="0" y="1901222"/>
                </a:cubicBezTo>
                <a:cubicBezTo>
                  <a:pt x="17586" y="1392864"/>
                  <a:pt x="-73186" y="569895"/>
                  <a:pt x="0" y="380254"/>
                </a:cubicBezTo>
                <a:close/>
              </a:path>
            </a:pathLst>
          </a:custGeom>
          <a:solidFill>
            <a:srgbClr val="EFE6A3"/>
          </a:solidFill>
          <a:ln>
            <a:extLst>
              <a:ext uri="{C807C97D-BFC1-408E-A445-0C87EB9F89A2}">
                <ask:lineSketchStyleProps xmlns:ask="http://schemas.microsoft.com/office/drawing/2018/sketchyshapes" sd="4194945536">
                  <a:prstGeom prst="roundRect">
                    <a:avLst/>
                  </a:prstGeom>
                  <ask:type>
                    <ask:lineSketchCurved/>
                  </ask:type>
                </ask:lineSketchStyleProps>
              </a:ext>
            </a:extLst>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571500" lvl="0" indent="-571500" algn="just">
              <a:buFont typeface="Arial" panose="020B0604020202020204" pitchFamily="34" charset="0"/>
              <a:buChar char="•"/>
              <a:defRPr/>
            </a:pPr>
            <a:r>
              <a:rPr lang="vi-VN" sz="3200" b="1" dirty="0">
                <a:solidFill>
                  <a:prstClr val="black"/>
                </a:solidFill>
                <a:latin typeface="Cambria" panose="02040503050406030204" pitchFamily="18" charset="0"/>
                <a:ea typeface="Cambria" panose="02040503050406030204" pitchFamily="18" charset="0"/>
                <a:cs typeface="Arial" panose="020B0604020202020204" pitchFamily="34" charset="0"/>
              </a:rPr>
              <a:t>Biết được những lợi ích của âm thanh trong cuộc sống, biết được một số bộ phận chính và cách  làm phát ra âm thanh của các loại nhạc cụ.</a:t>
            </a:r>
            <a:endParaRPr kumimoji="0" lang="vi-VN" sz="3200" b="1"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3" name="Freeform: Shape 34">
            <a:extLst>
              <a:ext uri="{FF2B5EF4-FFF2-40B4-BE49-F238E27FC236}">
                <a16:creationId xmlns:a16="http://schemas.microsoft.com/office/drawing/2014/main" id="{E20283EB-5380-68B0-23D3-22D301F31F65}"/>
              </a:ext>
            </a:extLst>
          </p:cNvPr>
          <p:cNvSpPr/>
          <p:nvPr/>
        </p:nvSpPr>
        <p:spPr>
          <a:xfrm>
            <a:off x="2529804" y="2635389"/>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13180986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bg/>
                                          </p:spTgt>
                                        </p:tgtEl>
                                        <p:attrNameLst>
                                          <p:attrName>style.visibility</p:attrName>
                                        </p:attrNameLst>
                                      </p:cBhvr>
                                      <p:to>
                                        <p:strVal val="visible"/>
                                      </p:to>
                                    </p:set>
                                    <p:animEffect transition="in" filter="wipe(left)">
                                      <p:cBhvr>
                                        <p:cTn id="17" dur="1000"/>
                                        <p:tgtEl>
                                          <p:spTgt spid="2">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left)">
                                      <p:cBhvr>
                                        <p:cTn id="2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60288" y="1825033"/>
            <a:ext cx="10489914" cy="2366823"/>
          </a:xfrm>
          <a:prstGeom prst="roundRect">
            <a:avLst/>
          </a:prstGeom>
          <a:solidFill>
            <a:srgbClr val="EFE6A3">
              <a:alpha val="4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8" name="Group 7"/>
          <p:cNvGrpSpPr/>
          <p:nvPr/>
        </p:nvGrpSpPr>
        <p:grpSpPr>
          <a:xfrm>
            <a:off x="850712" y="1865350"/>
            <a:ext cx="10276200" cy="2004667"/>
            <a:chOff x="5926146" y="3498940"/>
            <a:chExt cx="10276200" cy="2004667"/>
          </a:xfrm>
        </p:grpSpPr>
        <p:sp>
          <p:nvSpPr>
            <p:cNvPr id="4" name="TextBox 3"/>
            <p:cNvSpPr txBox="1"/>
            <p:nvPr/>
          </p:nvSpPr>
          <p:spPr>
            <a:xfrm>
              <a:off x="7009101" y="3687725"/>
              <a:ext cx="9193245"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1" dirty="0">
                  <a:solidFill>
                    <a:srgbClr val="002060"/>
                  </a:solidFill>
                  <a:effectLst/>
                  <a:latin typeface="Cambria" panose="02040503050406030204" pitchFamily="18" charset="0"/>
                  <a:ea typeface="Cambria" panose="02040503050406030204" pitchFamily="18" charset="0"/>
                </a:rPr>
                <a:t>Về nhà</a:t>
              </a:r>
              <a:r>
                <a:rPr lang="en-US" sz="2800" b="1" dirty="0">
                  <a:solidFill>
                    <a:srgbClr val="002060"/>
                  </a:solidFill>
                  <a:effectLst/>
                  <a:latin typeface="Cambria" panose="02040503050406030204" pitchFamily="18" charset="0"/>
                  <a:ea typeface="Cambria" panose="02040503050406030204" pitchFamily="18" charset="0"/>
                </a:rPr>
                <a:t>:</a:t>
              </a:r>
              <a:r>
                <a:rPr lang="vi-VN" sz="2800" b="1" dirty="0">
                  <a:solidFill>
                    <a:srgbClr val="002060"/>
                  </a:solidFill>
                  <a:effectLst/>
                  <a:latin typeface="Cambria" panose="02040503050406030204" pitchFamily="18" charset="0"/>
                  <a:ea typeface="Cambria" panose="02040503050406030204" pitchFamily="18" charset="0"/>
                </a:rPr>
                <a:t> tìm hiểu thêm những âm thanh trong cuộc sống và lợi ích của chúng (bằng cách hỏi ông bà, cha mẹ hoặc để ý quan sát nhiều hơn khi ở nhà, khi ra đường) tiết sau chia sẻ.</a:t>
              </a:r>
              <a:endParaRPr kumimoji="0" lang="en-GB"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6146" y="3498940"/>
              <a:ext cx="1082956" cy="1082956"/>
            </a:xfrm>
            <a:prstGeom prst="rect">
              <a:avLst/>
            </a:prstGeom>
          </p:spPr>
        </p:pic>
      </p:grpSp>
      <p:pic>
        <p:nvPicPr>
          <p:cNvPr id="12" name="Picture 11"/>
          <p:cNvPicPr>
            <a:picLocks noChangeAspect="1"/>
          </p:cNvPicPr>
          <p:nvPr/>
        </p:nvPicPr>
        <p:blipFill>
          <a:blip r:embed="rId4"/>
          <a:stretch>
            <a:fillRect/>
          </a:stretch>
        </p:blipFill>
        <p:spPr>
          <a:xfrm>
            <a:off x="3670516" y="-194536"/>
            <a:ext cx="7017104" cy="2353260"/>
          </a:xfrm>
          <a:prstGeom prst="rect">
            <a:avLst/>
          </a:prstGeom>
        </p:spPr>
      </p:pic>
    </p:spTree>
    <p:extLst>
      <p:ext uri="{BB962C8B-B14F-4D97-AF65-F5344CB8AC3E}">
        <p14:creationId xmlns:p14="http://schemas.microsoft.com/office/powerpoint/2010/main" val="42479653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97D3C9"/>
        </a:solidFill>
        <a:effectLst/>
      </p:bgPr>
    </p:bg>
    <p:spTree>
      <p:nvGrpSpPr>
        <p:cNvPr id="1" name=""/>
        <p:cNvGrpSpPr/>
        <p:nvPr/>
      </p:nvGrpSpPr>
      <p:grpSpPr>
        <a:xfrm>
          <a:off x="0" y="0"/>
          <a:ext cx="0" cy="0"/>
          <a:chOff x="0" y="0"/>
          <a:chExt cx="0" cy="0"/>
        </a:xfrm>
      </p:grpSpPr>
      <p:grpSp>
        <p:nvGrpSpPr>
          <p:cNvPr id="337" name="Graphic 7">
            <a:extLst>
              <a:ext uri="{FF2B5EF4-FFF2-40B4-BE49-F238E27FC236}">
                <a16:creationId xmlns:a16="http://schemas.microsoft.com/office/drawing/2014/main" id="{FE5A9C9B-CC7D-4603-BFE0-1D004E862017}"/>
              </a:ext>
            </a:extLst>
          </p:cNvPr>
          <p:cNvGrpSpPr/>
          <p:nvPr/>
        </p:nvGrpSpPr>
        <p:grpSpPr>
          <a:xfrm rot="3892115">
            <a:off x="-176526" y="2437681"/>
            <a:ext cx="1935504" cy="3473199"/>
            <a:chOff x="101106" y="2960878"/>
            <a:chExt cx="1687576" cy="3858878"/>
          </a:xfrm>
        </p:grpSpPr>
        <p:sp>
          <p:nvSpPr>
            <p:cNvPr id="351" name="Freeform: Shape 350">
              <a:extLst>
                <a:ext uri="{FF2B5EF4-FFF2-40B4-BE49-F238E27FC236}">
                  <a16:creationId xmlns:a16="http://schemas.microsoft.com/office/drawing/2014/main" id="{43DC9652-FA93-4BF7-A216-5938B3C78E48}"/>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2" name="Freeform: Shape 351">
              <a:extLst>
                <a:ext uri="{FF2B5EF4-FFF2-40B4-BE49-F238E27FC236}">
                  <a16:creationId xmlns:a16="http://schemas.microsoft.com/office/drawing/2014/main" id="{7D667ECD-A135-4DA7-A68D-428E54EAC1E5}"/>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3" name="Freeform: Shape 352">
              <a:extLst>
                <a:ext uri="{FF2B5EF4-FFF2-40B4-BE49-F238E27FC236}">
                  <a16:creationId xmlns:a16="http://schemas.microsoft.com/office/drawing/2014/main" id="{EEDD37A5-E265-431D-986C-7F61C8DE5EDA}"/>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4" name="Freeform: Shape 353">
              <a:extLst>
                <a:ext uri="{FF2B5EF4-FFF2-40B4-BE49-F238E27FC236}">
                  <a16:creationId xmlns:a16="http://schemas.microsoft.com/office/drawing/2014/main" id="{737CD08F-F8F2-425B-BC76-1ED23E701450}"/>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5" name="Freeform: Shape 354">
              <a:extLst>
                <a:ext uri="{FF2B5EF4-FFF2-40B4-BE49-F238E27FC236}">
                  <a16:creationId xmlns:a16="http://schemas.microsoft.com/office/drawing/2014/main" id="{FAE6EBF6-D091-419C-862F-C903794C266A}"/>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6" name="Freeform: Shape 355">
              <a:extLst>
                <a:ext uri="{FF2B5EF4-FFF2-40B4-BE49-F238E27FC236}">
                  <a16:creationId xmlns:a16="http://schemas.microsoft.com/office/drawing/2014/main" id="{DCB613E1-69F5-4482-8736-4B045366998B}"/>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7" name="Freeform: Shape 356">
              <a:extLst>
                <a:ext uri="{FF2B5EF4-FFF2-40B4-BE49-F238E27FC236}">
                  <a16:creationId xmlns:a16="http://schemas.microsoft.com/office/drawing/2014/main" id="{72056548-F283-467A-8719-691316907589}"/>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8" name="Freeform: Shape 357">
              <a:extLst>
                <a:ext uri="{FF2B5EF4-FFF2-40B4-BE49-F238E27FC236}">
                  <a16:creationId xmlns:a16="http://schemas.microsoft.com/office/drawing/2014/main" id="{C5271443-85E6-423C-B1E5-0206B9F23847}"/>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9" name="Freeform: Shape 358">
              <a:extLst>
                <a:ext uri="{FF2B5EF4-FFF2-40B4-BE49-F238E27FC236}">
                  <a16:creationId xmlns:a16="http://schemas.microsoft.com/office/drawing/2014/main" id="{E40FBD37-0652-4EAC-9CDB-BF6A99AEE9A8}"/>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60" name="Freeform: Shape 359">
              <a:extLst>
                <a:ext uri="{FF2B5EF4-FFF2-40B4-BE49-F238E27FC236}">
                  <a16:creationId xmlns:a16="http://schemas.microsoft.com/office/drawing/2014/main" id="{FD38E77F-BECF-4B91-B461-06E36A80B91E}"/>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61" name="Freeform: Shape 360">
              <a:extLst>
                <a:ext uri="{FF2B5EF4-FFF2-40B4-BE49-F238E27FC236}">
                  <a16:creationId xmlns:a16="http://schemas.microsoft.com/office/drawing/2014/main" id="{56B631A3-7983-494A-9838-8CA9F41D0FDC}"/>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62" name="Freeform: Shape 361">
              <a:extLst>
                <a:ext uri="{FF2B5EF4-FFF2-40B4-BE49-F238E27FC236}">
                  <a16:creationId xmlns:a16="http://schemas.microsoft.com/office/drawing/2014/main" id="{4D5711AC-2702-4EB2-8106-0AF6724746C0}"/>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pic>
        <p:nvPicPr>
          <p:cNvPr id="4" name="Graphic 3">
            <a:extLst>
              <a:ext uri="{FF2B5EF4-FFF2-40B4-BE49-F238E27FC236}">
                <a16:creationId xmlns:a16="http://schemas.microsoft.com/office/drawing/2014/main" id="{60C20931-67F2-4797-84CD-D58A8D38E4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732" y="4038600"/>
            <a:ext cx="12192001" cy="2819400"/>
          </a:xfrm>
          <a:prstGeom prst="rect">
            <a:avLst/>
          </a:prstGeom>
        </p:spPr>
      </p:pic>
      <p:grpSp>
        <p:nvGrpSpPr>
          <p:cNvPr id="204" name="Group 203">
            <a:extLst>
              <a:ext uri="{FF2B5EF4-FFF2-40B4-BE49-F238E27FC236}">
                <a16:creationId xmlns:a16="http://schemas.microsoft.com/office/drawing/2014/main" id="{A50EF55F-D70E-4119-8F48-88CBCB85536E}"/>
              </a:ext>
            </a:extLst>
          </p:cNvPr>
          <p:cNvGrpSpPr/>
          <p:nvPr/>
        </p:nvGrpSpPr>
        <p:grpSpPr>
          <a:xfrm>
            <a:off x="9886271" y="3235362"/>
            <a:ext cx="2435262" cy="3699373"/>
            <a:chOff x="9471854" y="2605828"/>
            <a:chExt cx="2849679" cy="4328908"/>
          </a:xfrm>
        </p:grpSpPr>
        <p:grpSp>
          <p:nvGrpSpPr>
            <p:cNvPr id="5" name="Graphic 143">
              <a:extLst>
                <a:ext uri="{FF2B5EF4-FFF2-40B4-BE49-F238E27FC236}">
                  <a16:creationId xmlns:a16="http://schemas.microsoft.com/office/drawing/2014/main" id="{B5EBAF0D-A44D-40B4-8BA5-1CFFEF2F8FC8}"/>
                </a:ext>
              </a:extLst>
            </p:cNvPr>
            <p:cNvGrpSpPr/>
            <p:nvPr/>
          </p:nvGrpSpPr>
          <p:grpSpPr>
            <a:xfrm>
              <a:off x="10445531" y="3270549"/>
              <a:ext cx="1876002" cy="3664187"/>
              <a:chOff x="10445531" y="3270549"/>
              <a:chExt cx="1876002" cy="3664187"/>
            </a:xfrm>
          </p:grpSpPr>
          <p:sp>
            <p:nvSpPr>
              <p:cNvPr id="6" name="Freeform: Shape 5">
                <a:extLst>
                  <a:ext uri="{FF2B5EF4-FFF2-40B4-BE49-F238E27FC236}">
                    <a16:creationId xmlns:a16="http://schemas.microsoft.com/office/drawing/2014/main" id="{77266D0B-2559-4A7B-8B4F-D5C160243219}"/>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7" name="Freeform: Shape 6">
                <a:extLst>
                  <a:ext uri="{FF2B5EF4-FFF2-40B4-BE49-F238E27FC236}">
                    <a16:creationId xmlns:a16="http://schemas.microsoft.com/office/drawing/2014/main" id="{8DAD3A0C-AECA-4B6C-B62D-2FADDA79985C}"/>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 name="Freeform: Shape 7">
                <a:extLst>
                  <a:ext uri="{FF2B5EF4-FFF2-40B4-BE49-F238E27FC236}">
                    <a16:creationId xmlns:a16="http://schemas.microsoft.com/office/drawing/2014/main" id="{D44907ED-7FA7-4F42-AD8A-A5DF0F489445}"/>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 name="Freeform: Shape 8">
                <a:extLst>
                  <a:ext uri="{FF2B5EF4-FFF2-40B4-BE49-F238E27FC236}">
                    <a16:creationId xmlns:a16="http://schemas.microsoft.com/office/drawing/2014/main" id="{44D859D0-3C5E-477B-AF7E-353FA91864BF}"/>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0" name="Freeform: Shape 9">
                <a:extLst>
                  <a:ext uri="{FF2B5EF4-FFF2-40B4-BE49-F238E27FC236}">
                    <a16:creationId xmlns:a16="http://schemas.microsoft.com/office/drawing/2014/main" id="{A4D25BBE-43E2-45CC-AEB6-DA58F457CF68}"/>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1" name="Freeform: Shape 10">
                <a:extLst>
                  <a:ext uri="{FF2B5EF4-FFF2-40B4-BE49-F238E27FC236}">
                    <a16:creationId xmlns:a16="http://schemas.microsoft.com/office/drawing/2014/main" id="{17FA0066-2AF7-4738-8E21-0CF46CE30F2F}"/>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2" name="Freeform: Shape 11">
                <a:extLst>
                  <a:ext uri="{FF2B5EF4-FFF2-40B4-BE49-F238E27FC236}">
                    <a16:creationId xmlns:a16="http://schemas.microsoft.com/office/drawing/2014/main" id="{F597702A-1406-4CCD-A357-FA815ADF4A96}"/>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3" name="Freeform: Shape 12">
                <a:extLst>
                  <a:ext uri="{FF2B5EF4-FFF2-40B4-BE49-F238E27FC236}">
                    <a16:creationId xmlns:a16="http://schemas.microsoft.com/office/drawing/2014/main" id="{B21F9AFB-30CE-4892-B9F7-276AE7F59B76}"/>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grpSp>
          <p:nvGrpSpPr>
            <p:cNvPr id="14" name="Graphic 153">
              <a:extLst>
                <a:ext uri="{FF2B5EF4-FFF2-40B4-BE49-F238E27FC236}">
                  <a16:creationId xmlns:a16="http://schemas.microsoft.com/office/drawing/2014/main" id="{6AA97AD1-3260-4FB2-A49D-8826B293E248}"/>
                </a:ext>
              </a:extLst>
            </p:cNvPr>
            <p:cNvGrpSpPr/>
            <p:nvPr/>
          </p:nvGrpSpPr>
          <p:grpSpPr>
            <a:xfrm>
              <a:off x="11161825" y="3187825"/>
              <a:ext cx="1068908" cy="1281259"/>
              <a:chOff x="11161825" y="3187825"/>
              <a:chExt cx="1068908" cy="1281259"/>
            </a:xfrm>
          </p:grpSpPr>
          <p:sp>
            <p:nvSpPr>
              <p:cNvPr id="15" name="Freeform: Shape 14">
                <a:extLst>
                  <a:ext uri="{FF2B5EF4-FFF2-40B4-BE49-F238E27FC236}">
                    <a16:creationId xmlns:a16="http://schemas.microsoft.com/office/drawing/2014/main" id="{66C568A7-C7B2-42A5-9A2F-BE3C74E04654}"/>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6" name="Freeform: Shape 15">
                <a:extLst>
                  <a:ext uri="{FF2B5EF4-FFF2-40B4-BE49-F238E27FC236}">
                    <a16:creationId xmlns:a16="http://schemas.microsoft.com/office/drawing/2014/main" id="{C901D727-1167-4705-8ACC-D086CB6F2F4B}"/>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7" name="Freeform: Shape 16">
                <a:extLst>
                  <a:ext uri="{FF2B5EF4-FFF2-40B4-BE49-F238E27FC236}">
                    <a16:creationId xmlns:a16="http://schemas.microsoft.com/office/drawing/2014/main" id="{26D3922F-5E2B-4F85-A113-6C31AC556BD9}"/>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 name="Freeform: Shape 17">
                <a:extLst>
                  <a:ext uri="{FF2B5EF4-FFF2-40B4-BE49-F238E27FC236}">
                    <a16:creationId xmlns:a16="http://schemas.microsoft.com/office/drawing/2014/main" id="{D6F02D01-5237-45A7-8CCB-3BDF998B17FE}"/>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9" name="Freeform: Shape 18">
                <a:extLst>
                  <a:ext uri="{FF2B5EF4-FFF2-40B4-BE49-F238E27FC236}">
                    <a16:creationId xmlns:a16="http://schemas.microsoft.com/office/drawing/2014/main" id="{393FF08F-9444-474E-8EBB-B89640CE65A3}"/>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grpSp>
          <p:nvGrpSpPr>
            <p:cNvPr id="20" name="Graphic 154">
              <a:extLst>
                <a:ext uri="{FF2B5EF4-FFF2-40B4-BE49-F238E27FC236}">
                  <a16:creationId xmlns:a16="http://schemas.microsoft.com/office/drawing/2014/main" id="{12DD3961-171C-4345-87A5-F7819D3C7844}"/>
                </a:ext>
              </a:extLst>
            </p:cNvPr>
            <p:cNvGrpSpPr/>
            <p:nvPr/>
          </p:nvGrpSpPr>
          <p:grpSpPr>
            <a:xfrm>
              <a:off x="9471854" y="3930714"/>
              <a:ext cx="1734184" cy="1380521"/>
              <a:chOff x="9167261" y="3475651"/>
              <a:chExt cx="1734184" cy="1380521"/>
            </a:xfrm>
          </p:grpSpPr>
          <p:sp>
            <p:nvSpPr>
              <p:cNvPr id="21" name="Freeform: Shape 20">
                <a:extLst>
                  <a:ext uri="{FF2B5EF4-FFF2-40B4-BE49-F238E27FC236}">
                    <a16:creationId xmlns:a16="http://schemas.microsoft.com/office/drawing/2014/main" id="{DFEC915C-FD47-4B00-82F2-37636975E886}"/>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22" name="Freeform: Shape 21">
                <a:extLst>
                  <a:ext uri="{FF2B5EF4-FFF2-40B4-BE49-F238E27FC236}">
                    <a16:creationId xmlns:a16="http://schemas.microsoft.com/office/drawing/2014/main" id="{652BB4AD-4EC1-4F54-AB5B-A9EAC66CF842}"/>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23" name="Freeform: Shape 22">
                <a:extLst>
                  <a:ext uri="{FF2B5EF4-FFF2-40B4-BE49-F238E27FC236}">
                    <a16:creationId xmlns:a16="http://schemas.microsoft.com/office/drawing/2014/main" id="{0CB941A1-F0BC-4A74-B62E-355A0649F56E}"/>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24" name="Freeform: Shape 23">
                <a:extLst>
                  <a:ext uri="{FF2B5EF4-FFF2-40B4-BE49-F238E27FC236}">
                    <a16:creationId xmlns:a16="http://schemas.microsoft.com/office/drawing/2014/main" id="{1992737A-53F9-4220-8AA7-163BB38206A2}"/>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25" name="Freeform: Shape 24">
                <a:extLst>
                  <a:ext uri="{FF2B5EF4-FFF2-40B4-BE49-F238E27FC236}">
                    <a16:creationId xmlns:a16="http://schemas.microsoft.com/office/drawing/2014/main" id="{744E8C1D-C84E-45AE-9CD3-807C68595C1B}"/>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26" name="Freeform: Shape 25">
                <a:extLst>
                  <a:ext uri="{FF2B5EF4-FFF2-40B4-BE49-F238E27FC236}">
                    <a16:creationId xmlns:a16="http://schemas.microsoft.com/office/drawing/2014/main" id="{6B619462-29E6-4BCE-9585-43BA043FF866}"/>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27" name="Freeform: Shape 26">
                <a:extLst>
                  <a:ext uri="{FF2B5EF4-FFF2-40B4-BE49-F238E27FC236}">
                    <a16:creationId xmlns:a16="http://schemas.microsoft.com/office/drawing/2014/main" id="{BE0629D3-88A4-4CC7-A9E0-4CC968660070}"/>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28" name="Freeform: Shape 27">
                <a:extLst>
                  <a:ext uri="{FF2B5EF4-FFF2-40B4-BE49-F238E27FC236}">
                    <a16:creationId xmlns:a16="http://schemas.microsoft.com/office/drawing/2014/main" id="{B92723B6-45A9-47FD-8E4A-AFD0E411C43D}"/>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29" name="Freeform: Shape 28">
                <a:extLst>
                  <a:ext uri="{FF2B5EF4-FFF2-40B4-BE49-F238E27FC236}">
                    <a16:creationId xmlns:a16="http://schemas.microsoft.com/office/drawing/2014/main" id="{A26C7C7D-0404-4718-80E7-342BC143F67B}"/>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0" name="Freeform: Shape 29">
                <a:extLst>
                  <a:ext uri="{FF2B5EF4-FFF2-40B4-BE49-F238E27FC236}">
                    <a16:creationId xmlns:a16="http://schemas.microsoft.com/office/drawing/2014/main" id="{91DA7848-EAB1-4D5C-906C-90B5F47677EF}"/>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1" name="Freeform: Shape 30">
                <a:extLst>
                  <a:ext uri="{FF2B5EF4-FFF2-40B4-BE49-F238E27FC236}">
                    <a16:creationId xmlns:a16="http://schemas.microsoft.com/office/drawing/2014/main" id="{DE29BC9F-2257-4E9D-B7E1-99C55FF1C9A6}"/>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2" name="Freeform: Shape 31">
                <a:extLst>
                  <a:ext uri="{FF2B5EF4-FFF2-40B4-BE49-F238E27FC236}">
                    <a16:creationId xmlns:a16="http://schemas.microsoft.com/office/drawing/2014/main" id="{109B7B5B-834C-4DC5-81AE-1A4FC68375AE}"/>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3" name="Freeform: Shape 32">
                <a:extLst>
                  <a:ext uri="{FF2B5EF4-FFF2-40B4-BE49-F238E27FC236}">
                    <a16:creationId xmlns:a16="http://schemas.microsoft.com/office/drawing/2014/main" id="{F1DB6618-7CA2-445D-8310-86C4FEAB6915}"/>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 name="Freeform: Shape 33">
                <a:extLst>
                  <a:ext uri="{FF2B5EF4-FFF2-40B4-BE49-F238E27FC236}">
                    <a16:creationId xmlns:a16="http://schemas.microsoft.com/office/drawing/2014/main" id="{48AEA4FA-8C16-45EB-BD48-78A87CD12C2E}"/>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 name="Freeform: Shape 34">
                <a:extLst>
                  <a:ext uri="{FF2B5EF4-FFF2-40B4-BE49-F238E27FC236}">
                    <a16:creationId xmlns:a16="http://schemas.microsoft.com/office/drawing/2014/main" id="{4D369714-2481-4EE0-A644-B27AC925A2B0}"/>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6" name="Freeform: Shape 35">
                <a:extLst>
                  <a:ext uri="{FF2B5EF4-FFF2-40B4-BE49-F238E27FC236}">
                    <a16:creationId xmlns:a16="http://schemas.microsoft.com/office/drawing/2014/main" id="{B546AEC4-90D1-4B1C-859C-84A7010EC009}"/>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7" name="Freeform: Shape 36">
                <a:extLst>
                  <a:ext uri="{FF2B5EF4-FFF2-40B4-BE49-F238E27FC236}">
                    <a16:creationId xmlns:a16="http://schemas.microsoft.com/office/drawing/2014/main" id="{09BD19F2-7D36-46BA-9BB4-2D80A0A0680B}"/>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8" name="Freeform: Shape 37">
                <a:extLst>
                  <a:ext uri="{FF2B5EF4-FFF2-40B4-BE49-F238E27FC236}">
                    <a16:creationId xmlns:a16="http://schemas.microsoft.com/office/drawing/2014/main" id="{C29E07EA-4ECE-402C-859D-E24E9CE75DF2}"/>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9" name="Freeform: Shape 38">
                <a:extLst>
                  <a:ext uri="{FF2B5EF4-FFF2-40B4-BE49-F238E27FC236}">
                    <a16:creationId xmlns:a16="http://schemas.microsoft.com/office/drawing/2014/main" id="{923C66A3-1941-4A8A-AA8E-9063CDEA4640}"/>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pic>
          <p:nvPicPr>
            <p:cNvPr id="62" name="Graphic 61">
              <a:extLst>
                <a:ext uri="{FF2B5EF4-FFF2-40B4-BE49-F238E27FC236}">
                  <a16:creationId xmlns:a16="http://schemas.microsoft.com/office/drawing/2014/main" id="{74D828CA-177E-4BEC-A66D-8F8F0D7E26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6101" y="2605828"/>
              <a:ext cx="1433328" cy="961600"/>
            </a:xfrm>
            <a:prstGeom prst="rect">
              <a:avLst/>
            </a:prstGeom>
          </p:spPr>
        </p:pic>
      </p:grpSp>
      <p:grpSp>
        <p:nvGrpSpPr>
          <p:cNvPr id="63" name="Graphic 153">
            <a:extLst>
              <a:ext uri="{FF2B5EF4-FFF2-40B4-BE49-F238E27FC236}">
                <a16:creationId xmlns:a16="http://schemas.microsoft.com/office/drawing/2014/main" id="{38F980C4-5C41-4BBA-8D12-4260A82B6A0B}"/>
              </a:ext>
            </a:extLst>
          </p:cNvPr>
          <p:cNvGrpSpPr/>
          <p:nvPr/>
        </p:nvGrpSpPr>
        <p:grpSpPr>
          <a:xfrm rot="5043306">
            <a:off x="737597" y="5559159"/>
            <a:ext cx="1068908" cy="1281259"/>
            <a:chOff x="11161825" y="3187825"/>
            <a:chExt cx="1068908" cy="1281259"/>
          </a:xfrm>
        </p:grpSpPr>
        <p:sp>
          <p:nvSpPr>
            <p:cNvPr id="64" name="Freeform: Shape 63">
              <a:extLst>
                <a:ext uri="{FF2B5EF4-FFF2-40B4-BE49-F238E27FC236}">
                  <a16:creationId xmlns:a16="http://schemas.microsoft.com/office/drawing/2014/main" id="{14A8DA20-A388-4911-8497-8802BD5D1C43}"/>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65" name="Freeform: Shape 64">
              <a:extLst>
                <a:ext uri="{FF2B5EF4-FFF2-40B4-BE49-F238E27FC236}">
                  <a16:creationId xmlns:a16="http://schemas.microsoft.com/office/drawing/2014/main" id="{A1BC016B-7AEE-48D5-A1CF-CF7FC753C1EF}"/>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66" name="Freeform: Shape 65">
              <a:extLst>
                <a:ext uri="{FF2B5EF4-FFF2-40B4-BE49-F238E27FC236}">
                  <a16:creationId xmlns:a16="http://schemas.microsoft.com/office/drawing/2014/main" id="{63F8AC50-D61A-479B-BFB9-C72789496E94}"/>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67" name="Freeform: Shape 66">
              <a:extLst>
                <a:ext uri="{FF2B5EF4-FFF2-40B4-BE49-F238E27FC236}">
                  <a16:creationId xmlns:a16="http://schemas.microsoft.com/office/drawing/2014/main" id="{CD9E58BB-38B0-4F75-B619-55E6E84E4776}"/>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68" name="Freeform: Shape 67">
              <a:extLst>
                <a:ext uri="{FF2B5EF4-FFF2-40B4-BE49-F238E27FC236}">
                  <a16:creationId xmlns:a16="http://schemas.microsoft.com/office/drawing/2014/main" id="{D626AF97-BDF4-42CA-BC12-83F447F7D952}"/>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pic>
        <p:nvPicPr>
          <p:cNvPr id="69" name="Graphic 68">
            <a:extLst>
              <a:ext uri="{FF2B5EF4-FFF2-40B4-BE49-F238E27FC236}">
                <a16:creationId xmlns:a16="http://schemas.microsoft.com/office/drawing/2014/main" id="{ECB53AF2-23DF-4ABC-A899-1C0A07794D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190" y="4586771"/>
            <a:ext cx="1376593" cy="2413507"/>
          </a:xfrm>
          <a:prstGeom prst="rect">
            <a:avLst/>
          </a:prstGeom>
        </p:spPr>
      </p:pic>
      <p:grpSp>
        <p:nvGrpSpPr>
          <p:cNvPr id="70" name="Graphic 7">
            <a:extLst>
              <a:ext uri="{FF2B5EF4-FFF2-40B4-BE49-F238E27FC236}">
                <a16:creationId xmlns:a16="http://schemas.microsoft.com/office/drawing/2014/main" id="{23C3AD56-0171-46AA-A72C-486D7AADC391}"/>
              </a:ext>
            </a:extLst>
          </p:cNvPr>
          <p:cNvGrpSpPr/>
          <p:nvPr/>
        </p:nvGrpSpPr>
        <p:grpSpPr>
          <a:xfrm rot="1213838">
            <a:off x="-774580" y="-183061"/>
            <a:ext cx="3446538" cy="6075942"/>
            <a:chOff x="0" y="2213069"/>
            <a:chExt cx="2613113" cy="4606687"/>
          </a:xfrm>
        </p:grpSpPr>
        <p:sp>
          <p:nvSpPr>
            <p:cNvPr id="71" name="Freeform: Shape 70">
              <a:extLst>
                <a:ext uri="{FF2B5EF4-FFF2-40B4-BE49-F238E27FC236}">
                  <a16:creationId xmlns:a16="http://schemas.microsoft.com/office/drawing/2014/main" id="{0E09668D-5C8B-41B0-A44C-4CEBBE5DB117}"/>
                </a:ext>
              </a:extLst>
            </p:cNvPr>
            <p:cNvSpPr/>
            <p:nvPr/>
          </p:nvSpPr>
          <p:spPr>
            <a:xfrm>
              <a:off x="0" y="2213069"/>
              <a:ext cx="2613113" cy="2465592"/>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nvGrpSpPr>
            <p:cNvPr id="72" name="Graphic 7">
              <a:extLst>
                <a:ext uri="{FF2B5EF4-FFF2-40B4-BE49-F238E27FC236}">
                  <a16:creationId xmlns:a16="http://schemas.microsoft.com/office/drawing/2014/main" id="{B32DCF59-74A1-4B49-AB40-7F1867D23C7F}"/>
                </a:ext>
              </a:extLst>
            </p:cNvPr>
            <p:cNvGrpSpPr/>
            <p:nvPr/>
          </p:nvGrpSpPr>
          <p:grpSpPr>
            <a:xfrm>
              <a:off x="101106" y="2960878"/>
              <a:ext cx="1687576" cy="3858878"/>
              <a:chOff x="101106" y="2960878"/>
              <a:chExt cx="1687576" cy="3858878"/>
            </a:xfrm>
          </p:grpSpPr>
          <p:sp>
            <p:nvSpPr>
              <p:cNvPr id="86" name="Freeform: Shape 85">
                <a:extLst>
                  <a:ext uri="{FF2B5EF4-FFF2-40B4-BE49-F238E27FC236}">
                    <a16:creationId xmlns:a16="http://schemas.microsoft.com/office/drawing/2014/main" id="{0253AD42-E9EC-4270-8E5D-813A737261E4}"/>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7" name="Freeform: Shape 86">
                <a:extLst>
                  <a:ext uri="{FF2B5EF4-FFF2-40B4-BE49-F238E27FC236}">
                    <a16:creationId xmlns:a16="http://schemas.microsoft.com/office/drawing/2014/main" id="{12DA503E-886B-4487-A1B1-315BA9176787}"/>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8" name="Freeform: Shape 87">
                <a:extLst>
                  <a:ext uri="{FF2B5EF4-FFF2-40B4-BE49-F238E27FC236}">
                    <a16:creationId xmlns:a16="http://schemas.microsoft.com/office/drawing/2014/main" id="{359EAF16-378B-4742-A8A3-BC48AFA83C53}"/>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9" name="Freeform: Shape 88">
                <a:extLst>
                  <a:ext uri="{FF2B5EF4-FFF2-40B4-BE49-F238E27FC236}">
                    <a16:creationId xmlns:a16="http://schemas.microsoft.com/office/drawing/2014/main" id="{9BDEF95F-6BD1-4564-80D1-78DF2327DF4B}"/>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0" name="Freeform: Shape 89">
                <a:extLst>
                  <a:ext uri="{FF2B5EF4-FFF2-40B4-BE49-F238E27FC236}">
                    <a16:creationId xmlns:a16="http://schemas.microsoft.com/office/drawing/2014/main" id="{285197C5-65C5-4140-8311-C16CC8182D28}"/>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1" name="Freeform: Shape 90">
                <a:extLst>
                  <a:ext uri="{FF2B5EF4-FFF2-40B4-BE49-F238E27FC236}">
                    <a16:creationId xmlns:a16="http://schemas.microsoft.com/office/drawing/2014/main" id="{4F80C07C-E794-4AAB-8F85-5D9138FEB10C}"/>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2" name="Freeform: Shape 91">
                <a:extLst>
                  <a:ext uri="{FF2B5EF4-FFF2-40B4-BE49-F238E27FC236}">
                    <a16:creationId xmlns:a16="http://schemas.microsoft.com/office/drawing/2014/main" id="{47143675-D089-4A0D-9E2E-AB6B162BF343}"/>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3" name="Freeform: Shape 92">
                <a:extLst>
                  <a:ext uri="{FF2B5EF4-FFF2-40B4-BE49-F238E27FC236}">
                    <a16:creationId xmlns:a16="http://schemas.microsoft.com/office/drawing/2014/main" id="{D40F508C-F06E-4B68-9429-1F332874397A}"/>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4" name="Freeform: Shape 93">
                <a:extLst>
                  <a:ext uri="{FF2B5EF4-FFF2-40B4-BE49-F238E27FC236}">
                    <a16:creationId xmlns:a16="http://schemas.microsoft.com/office/drawing/2014/main" id="{9FC89061-5493-48DF-BDD9-575E51C019B3}"/>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5" name="Freeform: Shape 94">
                <a:extLst>
                  <a:ext uri="{FF2B5EF4-FFF2-40B4-BE49-F238E27FC236}">
                    <a16:creationId xmlns:a16="http://schemas.microsoft.com/office/drawing/2014/main" id="{E31869F1-EC97-4425-98F8-BA2304B0168F}"/>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6" name="Freeform: Shape 95">
                <a:extLst>
                  <a:ext uri="{FF2B5EF4-FFF2-40B4-BE49-F238E27FC236}">
                    <a16:creationId xmlns:a16="http://schemas.microsoft.com/office/drawing/2014/main" id="{5EAC43B8-E67B-41F6-8DEA-A9ABA68D4AC6}"/>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97" name="Freeform: Shape 96">
                <a:extLst>
                  <a:ext uri="{FF2B5EF4-FFF2-40B4-BE49-F238E27FC236}">
                    <a16:creationId xmlns:a16="http://schemas.microsoft.com/office/drawing/2014/main" id="{593E78D7-9898-4C9D-8182-B1C721F32AFC}"/>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grpSp>
          <p:nvGrpSpPr>
            <p:cNvPr id="73" name="Graphic 7">
              <a:extLst>
                <a:ext uri="{FF2B5EF4-FFF2-40B4-BE49-F238E27FC236}">
                  <a16:creationId xmlns:a16="http://schemas.microsoft.com/office/drawing/2014/main" id="{F4DEE5C5-0E5E-4799-B407-D607F001E427}"/>
                </a:ext>
              </a:extLst>
            </p:cNvPr>
            <p:cNvGrpSpPr/>
            <p:nvPr/>
          </p:nvGrpSpPr>
          <p:grpSpPr>
            <a:xfrm>
              <a:off x="199901" y="2459662"/>
              <a:ext cx="2180577" cy="1990110"/>
              <a:chOff x="199901" y="2459662"/>
              <a:chExt cx="2180577" cy="1990110"/>
            </a:xfrm>
          </p:grpSpPr>
          <p:sp>
            <p:nvSpPr>
              <p:cNvPr id="74" name="Freeform: Shape 73">
                <a:extLst>
                  <a:ext uri="{FF2B5EF4-FFF2-40B4-BE49-F238E27FC236}">
                    <a16:creationId xmlns:a16="http://schemas.microsoft.com/office/drawing/2014/main" id="{88941E3C-D603-4AAE-A043-2F1E25E7A552}"/>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75" name="Freeform: Shape 74">
                <a:extLst>
                  <a:ext uri="{FF2B5EF4-FFF2-40B4-BE49-F238E27FC236}">
                    <a16:creationId xmlns:a16="http://schemas.microsoft.com/office/drawing/2014/main" id="{A31E00C8-0CB4-4321-964A-CD1F924D5134}"/>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76" name="Freeform: Shape 75">
                <a:extLst>
                  <a:ext uri="{FF2B5EF4-FFF2-40B4-BE49-F238E27FC236}">
                    <a16:creationId xmlns:a16="http://schemas.microsoft.com/office/drawing/2014/main" id="{BB77BDDC-693D-4C1C-ADFE-B1730A9E1B35}"/>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77" name="Freeform: Shape 76">
                <a:extLst>
                  <a:ext uri="{FF2B5EF4-FFF2-40B4-BE49-F238E27FC236}">
                    <a16:creationId xmlns:a16="http://schemas.microsoft.com/office/drawing/2014/main" id="{B8CAB9CC-3AC6-4CBC-859A-DE66D1B7912B}"/>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78" name="Freeform: Shape 77">
                <a:extLst>
                  <a:ext uri="{FF2B5EF4-FFF2-40B4-BE49-F238E27FC236}">
                    <a16:creationId xmlns:a16="http://schemas.microsoft.com/office/drawing/2014/main" id="{508AD830-6B94-4E6B-94FB-720AAEF82CC3}"/>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79" name="Freeform: Shape 78">
                <a:extLst>
                  <a:ext uri="{FF2B5EF4-FFF2-40B4-BE49-F238E27FC236}">
                    <a16:creationId xmlns:a16="http://schemas.microsoft.com/office/drawing/2014/main" id="{E2770A9B-4C98-4CA8-A5B8-95E188D59EE3}"/>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0" name="Freeform: Shape 79">
                <a:extLst>
                  <a:ext uri="{FF2B5EF4-FFF2-40B4-BE49-F238E27FC236}">
                    <a16:creationId xmlns:a16="http://schemas.microsoft.com/office/drawing/2014/main" id="{9AB70F10-7337-4F4D-A49C-6D1F9A8A49F7}"/>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1" name="Freeform: Shape 80">
                <a:extLst>
                  <a:ext uri="{FF2B5EF4-FFF2-40B4-BE49-F238E27FC236}">
                    <a16:creationId xmlns:a16="http://schemas.microsoft.com/office/drawing/2014/main" id="{1F957FE3-3354-4BC1-8E45-8183CF22BA56}"/>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2" name="Freeform: Shape 81">
                <a:extLst>
                  <a:ext uri="{FF2B5EF4-FFF2-40B4-BE49-F238E27FC236}">
                    <a16:creationId xmlns:a16="http://schemas.microsoft.com/office/drawing/2014/main" id="{9E486A82-A415-4852-807F-AD059E277E94}"/>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3" name="Freeform: Shape 82">
                <a:extLst>
                  <a:ext uri="{FF2B5EF4-FFF2-40B4-BE49-F238E27FC236}">
                    <a16:creationId xmlns:a16="http://schemas.microsoft.com/office/drawing/2014/main" id="{EC8ED032-6283-4897-8205-4FF6A24CE753}"/>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4" name="Freeform: Shape 83">
                <a:extLst>
                  <a:ext uri="{FF2B5EF4-FFF2-40B4-BE49-F238E27FC236}">
                    <a16:creationId xmlns:a16="http://schemas.microsoft.com/office/drawing/2014/main" id="{64003624-F6CB-4B35-B9A9-F1E29DB870D9}"/>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85" name="Freeform: Shape 84">
                <a:extLst>
                  <a:ext uri="{FF2B5EF4-FFF2-40B4-BE49-F238E27FC236}">
                    <a16:creationId xmlns:a16="http://schemas.microsoft.com/office/drawing/2014/main" id="{B5375DE4-326F-4119-A057-848685C6E71E}"/>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grpSp>
      <p:grpSp>
        <p:nvGrpSpPr>
          <p:cNvPr id="178" name="Graphic 233">
            <a:extLst>
              <a:ext uri="{FF2B5EF4-FFF2-40B4-BE49-F238E27FC236}">
                <a16:creationId xmlns:a16="http://schemas.microsoft.com/office/drawing/2014/main" id="{8C51C12E-10C7-4374-87D5-FDEFF0D40419}"/>
              </a:ext>
            </a:extLst>
          </p:cNvPr>
          <p:cNvGrpSpPr/>
          <p:nvPr/>
        </p:nvGrpSpPr>
        <p:grpSpPr>
          <a:xfrm>
            <a:off x="1392577" y="5382937"/>
            <a:ext cx="1484013" cy="1429614"/>
            <a:chOff x="2651548" y="5448024"/>
            <a:chExt cx="1484013" cy="1429614"/>
          </a:xfrm>
        </p:grpSpPr>
        <p:sp>
          <p:nvSpPr>
            <p:cNvPr id="179" name="Freeform: Shape 178">
              <a:extLst>
                <a:ext uri="{FF2B5EF4-FFF2-40B4-BE49-F238E27FC236}">
                  <a16:creationId xmlns:a16="http://schemas.microsoft.com/office/drawing/2014/main" id="{AEB72E08-3878-44DA-B9AC-4956964D3706}"/>
                </a:ext>
              </a:extLst>
            </p:cNvPr>
            <p:cNvSpPr/>
            <p:nvPr/>
          </p:nvSpPr>
          <p:spPr>
            <a:xfrm>
              <a:off x="3734725" y="5448024"/>
              <a:ext cx="400837" cy="596339"/>
            </a:xfrm>
            <a:custGeom>
              <a:avLst/>
              <a:gdLst>
                <a:gd name="connsiteX0" fmla="*/ 22109 w 400837"/>
                <a:gd name="connsiteY0" fmla="*/ 564557 h 596339"/>
                <a:gd name="connsiteX1" fmla="*/ 97650 w 400837"/>
                <a:gd name="connsiteY1" fmla="*/ 167510 h 596339"/>
                <a:gd name="connsiteX2" fmla="*/ 343386 w 400837"/>
                <a:gd name="connsiteY2" fmla="*/ 38309 h 596339"/>
                <a:gd name="connsiteX3" fmla="*/ 378162 w 400837"/>
                <a:gd name="connsiteY3" fmla="*/ 303161 h 596339"/>
                <a:gd name="connsiteX4" fmla="*/ 160753 w 400837"/>
                <a:gd name="connsiteY4" fmla="*/ 545903 h 596339"/>
                <a:gd name="connsiteX5" fmla="*/ 0 w 400837"/>
                <a:gd name="connsiteY5" fmla="*/ 596340 h 59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837" h="596339">
                  <a:moveTo>
                    <a:pt x="22109" y="564557"/>
                  </a:moveTo>
                  <a:cubicBezTo>
                    <a:pt x="63104" y="435356"/>
                    <a:pt x="40994" y="296712"/>
                    <a:pt x="97650" y="167510"/>
                  </a:cubicBezTo>
                  <a:cubicBezTo>
                    <a:pt x="138644" y="72855"/>
                    <a:pt x="239518" y="-68783"/>
                    <a:pt x="343386" y="38309"/>
                  </a:cubicBezTo>
                  <a:cubicBezTo>
                    <a:pt x="412708" y="107631"/>
                    <a:pt x="412708" y="221172"/>
                    <a:pt x="378162" y="303161"/>
                  </a:cubicBezTo>
                  <a:cubicBezTo>
                    <a:pt x="340392" y="394592"/>
                    <a:pt x="245736" y="495466"/>
                    <a:pt x="160753" y="545903"/>
                  </a:cubicBezTo>
                  <a:cubicBezTo>
                    <a:pt x="110316" y="577455"/>
                    <a:pt x="44219" y="574230"/>
                    <a:pt x="0" y="596340"/>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0" name="Freeform: Shape 179">
              <a:extLst>
                <a:ext uri="{FF2B5EF4-FFF2-40B4-BE49-F238E27FC236}">
                  <a16:creationId xmlns:a16="http://schemas.microsoft.com/office/drawing/2014/main" id="{93433354-1BCB-42F7-8D98-B681FD6609E8}"/>
                </a:ext>
              </a:extLst>
            </p:cNvPr>
            <p:cNvSpPr/>
            <p:nvPr/>
          </p:nvSpPr>
          <p:spPr>
            <a:xfrm>
              <a:off x="3484903" y="5645912"/>
              <a:ext cx="216606" cy="448427"/>
            </a:xfrm>
            <a:custGeom>
              <a:avLst/>
              <a:gdLst>
                <a:gd name="connsiteX0" fmla="*/ 16753 w 216606"/>
                <a:gd name="connsiteY0" fmla="*/ 442209 h 448427"/>
                <a:gd name="connsiteX1" fmla="*/ 130293 w 216606"/>
                <a:gd name="connsiteY1" fmla="*/ 943 h 448427"/>
                <a:gd name="connsiteX2" fmla="*/ 177506 w 216606"/>
                <a:gd name="connsiteY2" fmla="*/ 237237 h 448427"/>
                <a:gd name="connsiteX3" fmla="*/ 101735 w 216606"/>
                <a:gd name="connsiteY3" fmla="*/ 369663 h 448427"/>
                <a:gd name="connsiteX4" fmla="*/ 19747 w 216606"/>
                <a:gd name="connsiteY4" fmla="*/ 448427 h 448427"/>
                <a:gd name="connsiteX5" fmla="*/ 19747 w 216606"/>
                <a:gd name="connsiteY5" fmla="*/ 448427 h 44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06" h="448427">
                  <a:moveTo>
                    <a:pt x="16753" y="442209"/>
                  </a:moveTo>
                  <a:cubicBezTo>
                    <a:pt x="1092" y="325674"/>
                    <a:pt x="-43127" y="23053"/>
                    <a:pt x="130293" y="943"/>
                  </a:cubicBezTo>
                  <a:cubicBezTo>
                    <a:pt x="262719" y="-14948"/>
                    <a:pt x="212282" y="174363"/>
                    <a:pt x="177506" y="237237"/>
                  </a:cubicBezTo>
                  <a:cubicBezTo>
                    <a:pt x="155397" y="281455"/>
                    <a:pt x="130293" y="331892"/>
                    <a:pt x="101735" y="369663"/>
                  </a:cubicBezTo>
                  <a:cubicBezTo>
                    <a:pt x="76632" y="401214"/>
                    <a:pt x="41856" y="420099"/>
                    <a:pt x="19747" y="448427"/>
                  </a:cubicBezTo>
                  <a:lnTo>
                    <a:pt x="19747" y="448427"/>
                  </a:ln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1" name="Freeform: Shape 180">
              <a:extLst>
                <a:ext uri="{FF2B5EF4-FFF2-40B4-BE49-F238E27FC236}">
                  <a16:creationId xmlns:a16="http://schemas.microsoft.com/office/drawing/2014/main" id="{B60E2632-31C6-40AB-BD3A-425C341249C4}"/>
                </a:ext>
              </a:extLst>
            </p:cNvPr>
            <p:cNvSpPr/>
            <p:nvPr/>
          </p:nvSpPr>
          <p:spPr>
            <a:xfrm>
              <a:off x="3473328" y="6120338"/>
              <a:ext cx="560208" cy="314958"/>
            </a:xfrm>
            <a:custGeom>
              <a:avLst/>
              <a:gdLst>
                <a:gd name="connsiteX0" fmla="*/ 0 w 560208"/>
                <a:gd name="connsiteY0" fmla="*/ 163313 h 314958"/>
                <a:gd name="connsiteX1" fmla="*/ 497921 w 560208"/>
                <a:gd name="connsiteY1" fmla="*/ 242077 h 314958"/>
                <a:gd name="connsiteX2" fmla="*/ 475811 w 560208"/>
                <a:gd name="connsiteY2" fmla="*/ 5784 h 314958"/>
                <a:gd name="connsiteX3" fmla="*/ 207966 w 560208"/>
                <a:gd name="connsiteY3" fmla="*/ 93991 h 314958"/>
                <a:gd name="connsiteX4" fmla="*/ 9443 w 560208"/>
                <a:gd name="connsiteY4" fmla="*/ 163313 h 314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208" h="314958">
                  <a:moveTo>
                    <a:pt x="0" y="163313"/>
                  </a:moveTo>
                  <a:cubicBezTo>
                    <a:pt x="129201" y="286296"/>
                    <a:pt x="346840" y="390164"/>
                    <a:pt x="497921" y="242077"/>
                  </a:cubicBezTo>
                  <a:cubicBezTo>
                    <a:pt x="570467" y="172755"/>
                    <a:pt x="598795" y="37336"/>
                    <a:pt x="475811" y="5784"/>
                  </a:cubicBezTo>
                  <a:cubicBezTo>
                    <a:pt x="378162" y="-19550"/>
                    <a:pt x="286731" y="43554"/>
                    <a:pt x="207966" y="93991"/>
                  </a:cubicBezTo>
                  <a:cubicBezTo>
                    <a:pt x="144862" y="131761"/>
                    <a:pt x="84983" y="169531"/>
                    <a:pt x="9443" y="163313"/>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2" name="Freeform: Shape 181">
              <a:extLst>
                <a:ext uri="{FF2B5EF4-FFF2-40B4-BE49-F238E27FC236}">
                  <a16:creationId xmlns:a16="http://schemas.microsoft.com/office/drawing/2014/main" id="{BC64DC47-5EF0-470F-997E-A12567567D21}"/>
                </a:ext>
              </a:extLst>
            </p:cNvPr>
            <p:cNvSpPr/>
            <p:nvPr/>
          </p:nvSpPr>
          <p:spPr>
            <a:xfrm>
              <a:off x="2842432" y="5942815"/>
              <a:ext cx="287500" cy="381829"/>
            </a:xfrm>
            <a:custGeom>
              <a:avLst/>
              <a:gdLst>
                <a:gd name="connsiteX0" fmla="*/ 12986 w 287500"/>
                <a:gd name="connsiteY0" fmla="*/ 381830 h 381829"/>
                <a:gd name="connsiteX1" fmla="*/ 208285 w 287500"/>
                <a:gd name="connsiteY1" fmla="*/ 444 h 381829"/>
                <a:gd name="connsiteX2" fmla="*/ 192625 w 287500"/>
                <a:gd name="connsiteY2" fmla="*/ 255853 h 381829"/>
                <a:gd name="connsiteX3" fmla="*/ 16211 w 287500"/>
                <a:gd name="connsiteY3" fmla="*/ 378836 h 381829"/>
              </a:gdLst>
              <a:ahLst/>
              <a:cxnLst>
                <a:cxn ang="0">
                  <a:pos x="connsiteX0" y="connsiteY0"/>
                </a:cxn>
                <a:cxn ang="0">
                  <a:pos x="connsiteX1" y="connsiteY1"/>
                </a:cxn>
                <a:cxn ang="0">
                  <a:pos x="connsiteX2" y="connsiteY2"/>
                </a:cxn>
                <a:cxn ang="0">
                  <a:pos x="connsiteX3" y="connsiteY3"/>
                </a:cxn>
              </a:cxnLst>
              <a:rect l="l" t="t" r="r" b="b"/>
              <a:pathLst>
                <a:path w="287500" h="381829">
                  <a:moveTo>
                    <a:pt x="12986" y="381830"/>
                  </a:moveTo>
                  <a:cubicBezTo>
                    <a:pt x="-28008" y="249404"/>
                    <a:pt x="25653" y="-12223"/>
                    <a:pt x="208285" y="444"/>
                  </a:cubicBezTo>
                  <a:cubicBezTo>
                    <a:pt x="365815" y="13111"/>
                    <a:pt x="249280" y="202192"/>
                    <a:pt x="192625" y="255853"/>
                  </a:cubicBezTo>
                  <a:cubicBezTo>
                    <a:pt x="145412" y="300071"/>
                    <a:pt x="47532" y="325175"/>
                    <a:pt x="16211" y="378836"/>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3" name="Freeform: Shape 182">
              <a:extLst>
                <a:ext uri="{FF2B5EF4-FFF2-40B4-BE49-F238E27FC236}">
                  <a16:creationId xmlns:a16="http://schemas.microsoft.com/office/drawing/2014/main" id="{473ED4CD-9D2F-411B-BE4F-12317401CE9F}"/>
                </a:ext>
              </a:extLst>
            </p:cNvPr>
            <p:cNvSpPr/>
            <p:nvPr/>
          </p:nvSpPr>
          <p:spPr>
            <a:xfrm>
              <a:off x="2651548" y="5595325"/>
              <a:ext cx="1347585" cy="1282312"/>
            </a:xfrm>
            <a:custGeom>
              <a:avLst/>
              <a:gdLst>
                <a:gd name="connsiteX0" fmla="*/ 42195 w 1347585"/>
                <a:gd name="connsiteY0" fmla="*/ 1262017 h 1282312"/>
                <a:gd name="connsiteX1" fmla="*/ 338598 w 1347585"/>
                <a:gd name="connsiteY1" fmla="*/ 761102 h 1282312"/>
                <a:gd name="connsiteX2" fmla="*/ 832604 w 1347585"/>
                <a:gd name="connsiteY2" fmla="*/ 596664 h 1282312"/>
                <a:gd name="connsiteX3" fmla="*/ 1158486 w 1347585"/>
                <a:gd name="connsiteY3" fmla="*/ 393764 h 1282312"/>
                <a:gd name="connsiteX4" fmla="*/ 1346416 w 1347585"/>
                <a:gd name="connsiteY4" fmla="*/ 25736 h 1282312"/>
                <a:gd name="connsiteX5" fmla="*/ 1305882 w 1347585"/>
                <a:gd name="connsiteY5" fmla="*/ 14681 h 1282312"/>
                <a:gd name="connsiteX6" fmla="*/ 1072813 w 1347585"/>
                <a:gd name="connsiteY6" fmla="*/ 416795 h 1282312"/>
                <a:gd name="connsiteX7" fmla="*/ 649971 w 1347585"/>
                <a:gd name="connsiteY7" fmla="*/ 611403 h 1282312"/>
                <a:gd name="connsiteX8" fmla="*/ 213082 w 1347585"/>
                <a:gd name="connsiteY8" fmla="*/ 794726 h 1282312"/>
                <a:gd name="connsiteX9" fmla="*/ 49 w 1347585"/>
                <a:gd name="connsiteY9" fmla="*/ 1262017 h 1282312"/>
                <a:gd name="connsiteX10" fmla="*/ 42195 w 1347585"/>
                <a:gd name="connsiteY10" fmla="*/ 1262017 h 1282312"/>
                <a:gd name="connsiteX11" fmla="*/ 42195 w 1347585"/>
                <a:gd name="connsiteY11" fmla="*/ 1262017 h 128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7585" h="1282312">
                  <a:moveTo>
                    <a:pt x="42195" y="1262017"/>
                  </a:moveTo>
                  <a:cubicBezTo>
                    <a:pt x="39201" y="1054742"/>
                    <a:pt x="157117" y="859673"/>
                    <a:pt x="338598" y="761102"/>
                  </a:cubicBezTo>
                  <a:cubicBezTo>
                    <a:pt x="489679" y="678883"/>
                    <a:pt x="671851" y="656082"/>
                    <a:pt x="832604" y="596664"/>
                  </a:cubicBezTo>
                  <a:cubicBezTo>
                    <a:pt x="954436" y="551754"/>
                    <a:pt x="1067746" y="487499"/>
                    <a:pt x="1158486" y="393764"/>
                  </a:cubicBezTo>
                  <a:cubicBezTo>
                    <a:pt x="1258669" y="290127"/>
                    <a:pt x="1301967" y="159083"/>
                    <a:pt x="1346416" y="25736"/>
                  </a:cubicBezTo>
                  <a:cubicBezTo>
                    <a:pt x="1354937" y="-58"/>
                    <a:pt x="1314403" y="-11113"/>
                    <a:pt x="1305882" y="14681"/>
                  </a:cubicBezTo>
                  <a:cubicBezTo>
                    <a:pt x="1254063" y="170138"/>
                    <a:pt x="1200172" y="307169"/>
                    <a:pt x="1072813" y="416795"/>
                  </a:cubicBezTo>
                  <a:cubicBezTo>
                    <a:pt x="954436" y="518820"/>
                    <a:pt x="797597" y="569257"/>
                    <a:pt x="649971" y="611403"/>
                  </a:cubicBezTo>
                  <a:cubicBezTo>
                    <a:pt x="496818" y="654931"/>
                    <a:pt x="339059" y="692701"/>
                    <a:pt x="213082" y="794726"/>
                  </a:cubicBezTo>
                  <a:cubicBezTo>
                    <a:pt x="76741" y="905503"/>
                    <a:pt x="-2254" y="1088366"/>
                    <a:pt x="49" y="1262017"/>
                  </a:cubicBezTo>
                  <a:cubicBezTo>
                    <a:pt x="510" y="1288962"/>
                    <a:pt x="42656" y="1289193"/>
                    <a:pt x="42195" y="1262017"/>
                  </a:cubicBezTo>
                  <a:lnTo>
                    <a:pt x="42195" y="1262017"/>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4" name="Freeform: Shape 183">
              <a:extLst>
                <a:ext uri="{FF2B5EF4-FFF2-40B4-BE49-F238E27FC236}">
                  <a16:creationId xmlns:a16="http://schemas.microsoft.com/office/drawing/2014/main" id="{A547EB37-B5C2-4872-9812-0C4E9F00CBFA}"/>
                </a:ext>
              </a:extLst>
            </p:cNvPr>
            <p:cNvSpPr/>
            <p:nvPr/>
          </p:nvSpPr>
          <p:spPr>
            <a:xfrm>
              <a:off x="3477800" y="5796462"/>
              <a:ext cx="129996" cy="375553"/>
            </a:xfrm>
            <a:custGeom>
              <a:avLst/>
              <a:gdLst>
                <a:gd name="connsiteX0" fmla="*/ 40898 w 129996"/>
                <a:gd name="connsiteY0" fmla="*/ 360291 h 375553"/>
                <a:gd name="connsiteX1" fmla="*/ 129105 w 129996"/>
                <a:gd name="connsiteY1" fmla="*/ 26117 h 375553"/>
                <a:gd name="connsiteX2" fmla="*/ 88571 w 129996"/>
                <a:gd name="connsiteY2" fmla="*/ 14832 h 375553"/>
                <a:gd name="connsiteX3" fmla="*/ 364 w 129996"/>
                <a:gd name="connsiteY3" fmla="*/ 349006 h 375553"/>
                <a:gd name="connsiteX4" fmla="*/ 40898 w 129996"/>
                <a:gd name="connsiteY4" fmla="*/ 360291 h 375553"/>
                <a:gd name="connsiteX5" fmla="*/ 40898 w 129996"/>
                <a:gd name="connsiteY5" fmla="*/ 360291 h 37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996" h="375553">
                  <a:moveTo>
                    <a:pt x="40898" y="360291"/>
                  </a:moveTo>
                  <a:cubicBezTo>
                    <a:pt x="61165" y="246520"/>
                    <a:pt x="97783" y="137125"/>
                    <a:pt x="129105" y="26117"/>
                  </a:cubicBezTo>
                  <a:cubicBezTo>
                    <a:pt x="136475" y="-138"/>
                    <a:pt x="95941" y="-11192"/>
                    <a:pt x="88571" y="14832"/>
                  </a:cubicBezTo>
                  <a:cubicBezTo>
                    <a:pt x="57250" y="125840"/>
                    <a:pt x="20631" y="235235"/>
                    <a:pt x="364" y="349006"/>
                  </a:cubicBezTo>
                  <a:cubicBezTo>
                    <a:pt x="-4242" y="375721"/>
                    <a:pt x="36292" y="387006"/>
                    <a:pt x="40898" y="360291"/>
                  </a:cubicBezTo>
                  <a:lnTo>
                    <a:pt x="40898" y="360291"/>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5" name="Freeform: Shape 184">
              <a:extLst>
                <a:ext uri="{FF2B5EF4-FFF2-40B4-BE49-F238E27FC236}">
                  <a16:creationId xmlns:a16="http://schemas.microsoft.com/office/drawing/2014/main" id="{F40D4FCA-26E2-4263-A2CB-24AC7DE55C20}"/>
                </a:ext>
              </a:extLst>
            </p:cNvPr>
            <p:cNvSpPr/>
            <p:nvPr/>
          </p:nvSpPr>
          <p:spPr>
            <a:xfrm>
              <a:off x="3340381" y="6185574"/>
              <a:ext cx="607160" cy="145197"/>
            </a:xfrm>
            <a:custGeom>
              <a:avLst/>
              <a:gdLst>
                <a:gd name="connsiteX0" fmla="*/ 8813 w 607160"/>
                <a:gd name="connsiteY0" fmla="*/ 40500 h 145197"/>
                <a:gd name="connsiteX1" fmla="*/ 597474 w 607160"/>
                <a:gd name="connsiteY1" fmla="*/ 72052 h 145197"/>
                <a:gd name="connsiteX2" fmla="*/ 576286 w 607160"/>
                <a:gd name="connsiteY2" fmla="*/ 35664 h 145197"/>
                <a:gd name="connsiteX3" fmla="*/ 30231 w 607160"/>
                <a:gd name="connsiteY3" fmla="*/ 4112 h 145197"/>
                <a:gd name="connsiteX4" fmla="*/ 8813 w 607160"/>
                <a:gd name="connsiteY4" fmla="*/ 40500 h 145197"/>
                <a:gd name="connsiteX5" fmla="*/ 8813 w 607160"/>
                <a:gd name="connsiteY5" fmla="*/ 40500 h 14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60" h="145197">
                  <a:moveTo>
                    <a:pt x="8813" y="40500"/>
                  </a:moveTo>
                  <a:cubicBezTo>
                    <a:pt x="168414" y="163023"/>
                    <a:pt x="427048" y="183750"/>
                    <a:pt x="597474" y="72052"/>
                  </a:cubicBezTo>
                  <a:cubicBezTo>
                    <a:pt x="620044" y="57312"/>
                    <a:pt x="599086" y="20694"/>
                    <a:pt x="576286" y="35664"/>
                  </a:cubicBezTo>
                  <a:cubicBezTo>
                    <a:pt x="417144" y="139992"/>
                    <a:pt x="178778" y="118113"/>
                    <a:pt x="30231" y="4112"/>
                  </a:cubicBezTo>
                  <a:cubicBezTo>
                    <a:pt x="8582" y="-12240"/>
                    <a:pt x="-12376" y="24379"/>
                    <a:pt x="8813" y="40500"/>
                  </a:cubicBezTo>
                  <a:lnTo>
                    <a:pt x="8813" y="40500"/>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6" name="Freeform: Shape 185">
              <a:extLst>
                <a:ext uri="{FF2B5EF4-FFF2-40B4-BE49-F238E27FC236}">
                  <a16:creationId xmlns:a16="http://schemas.microsoft.com/office/drawing/2014/main" id="{30A7C073-BED8-40E2-B99F-C7CF70AE5727}"/>
                </a:ext>
              </a:extLst>
            </p:cNvPr>
            <p:cNvSpPr/>
            <p:nvPr/>
          </p:nvSpPr>
          <p:spPr>
            <a:xfrm>
              <a:off x="2846810" y="6074267"/>
              <a:ext cx="169221" cy="349438"/>
            </a:xfrm>
            <a:custGeom>
              <a:avLst/>
              <a:gdLst>
                <a:gd name="connsiteX0" fmla="*/ 42233 w 169221"/>
                <a:gd name="connsiteY0" fmla="*/ 329143 h 349438"/>
                <a:gd name="connsiteX1" fmla="*/ 162222 w 169221"/>
                <a:gd name="connsiteY1" fmla="*/ 35042 h 349438"/>
                <a:gd name="connsiteX2" fmla="*/ 132512 w 169221"/>
                <a:gd name="connsiteY2" fmla="*/ 5333 h 349438"/>
                <a:gd name="connsiteX3" fmla="*/ 317 w 169221"/>
                <a:gd name="connsiteY3" fmla="*/ 329143 h 349438"/>
                <a:gd name="connsiteX4" fmla="*/ 42233 w 169221"/>
                <a:gd name="connsiteY4" fmla="*/ 329143 h 349438"/>
                <a:gd name="connsiteX5" fmla="*/ 42233 w 169221"/>
                <a:gd name="connsiteY5" fmla="*/ 329143 h 34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221" h="349438">
                  <a:moveTo>
                    <a:pt x="42233" y="329143"/>
                  </a:moveTo>
                  <a:cubicBezTo>
                    <a:pt x="38317" y="215372"/>
                    <a:pt x="74015" y="110122"/>
                    <a:pt x="162222" y="35042"/>
                  </a:cubicBezTo>
                  <a:cubicBezTo>
                    <a:pt x="182949" y="17539"/>
                    <a:pt x="153010" y="-12170"/>
                    <a:pt x="132512" y="5333"/>
                  </a:cubicBezTo>
                  <a:cubicBezTo>
                    <a:pt x="36705" y="86861"/>
                    <a:pt x="-4059" y="205238"/>
                    <a:pt x="317" y="329143"/>
                  </a:cubicBezTo>
                  <a:cubicBezTo>
                    <a:pt x="1238" y="356088"/>
                    <a:pt x="43154" y="356319"/>
                    <a:pt x="42233" y="329143"/>
                  </a:cubicBezTo>
                  <a:lnTo>
                    <a:pt x="42233" y="329143"/>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grpSp>
        <p:nvGrpSpPr>
          <p:cNvPr id="187" name="Graphic 243">
            <a:extLst>
              <a:ext uri="{FF2B5EF4-FFF2-40B4-BE49-F238E27FC236}">
                <a16:creationId xmlns:a16="http://schemas.microsoft.com/office/drawing/2014/main" id="{7A4959A7-6931-444F-903D-0F56DA5F86CB}"/>
              </a:ext>
            </a:extLst>
          </p:cNvPr>
          <p:cNvGrpSpPr/>
          <p:nvPr/>
        </p:nvGrpSpPr>
        <p:grpSpPr>
          <a:xfrm>
            <a:off x="9806836" y="5549127"/>
            <a:ext cx="1630724" cy="1255170"/>
            <a:chOff x="7982733" y="5589867"/>
            <a:chExt cx="1630724" cy="1255170"/>
          </a:xfrm>
        </p:grpSpPr>
        <p:sp>
          <p:nvSpPr>
            <p:cNvPr id="188" name="Freeform: Shape 187">
              <a:extLst>
                <a:ext uri="{FF2B5EF4-FFF2-40B4-BE49-F238E27FC236}">
                  <a16:creationId xmlns:a16="http://schemas.microsoft.com/office/drawing/2014/main" id="{F798A43F-60C1-4010-AA26-F2939ED1990F}"/>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89" name="Freeform: Shape 188">
              <a:extLst>
                <a:ext uri="{FF2B5EF4-FFF2-40B4-BE49-F238E27FC236}">
                  <a16:creationId xmlns:a16="http://schemas.microsoft.com/office/drawing/2014/main" id="{01FE8C2E-8AE7-4C0B-B3AB-3DE73D0D6C71}"/>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90" name="Freeform: Shape 189">
              <a:extLst>
                <a:ext uri="{FF2B5EF4-FFF2-40B4-BE49-F238E27FC236}">
                  <a16:creationId xmlns:a16="http://schemas.microsoft.com/office/drawing/2014/main" id="{C07602E3-D6D9-4819-BE96-6C4F9AA3E9DA}"/>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91" name="Freeform: Shape 190">
              <a:extLst>
                <a:ext uri="{FF2B5EF4-FFF2-40B4-BE49-F238E27FC236}">
                  <a16:creationId xmlns:a16="http://schemas.microsoft.com/office/drawing/2014/main" id="{2B75C081-6C34-43AD-A200-1892CD8A9BBF}"/>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192" name="Freeform: Shape 191">
              <a:extLst>
                <a:ext uri="{FF2B5EF4-FFF2-40B4-BE49-F238E27FC236}">
                  <a16:creationId xmlns:a16="http://schemas.microsoft.com/office/drawing/2014/main" id="{75B8032C-EA11-429C-BB15-9EC3DECBF43C}"/>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pic>
        <p:nvPicPr>
          <p:cNvPr id="305" name="Graphic 304">
            <a:extLst>
              <a:ext uri="{FF2B5EF4-FFF2-40B4-BE49-F238E27FC236}">
                <a16:creationId xmlns:a16="http://schemas.microsoft.com/office/drawing/2014/main" id="{B783832F-F3F8-4125-8A8A-827E21D4D2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017820">
            <a:off x="9948945" y="-4980"/>
            <a:ext cx="2294946" cy="1762785"/>
          </a:xfrm>
          <a:prstGeom prst="rect">
            <a:avLst/>
          </a:prstGeom>
        </p:spPr>
      </p:pic>
      <p:pic>
        <p:nvPicPr>
          <p:cNvPr id="306" name="Graphic 305">
            <a:extLst>
              <a:ext uri="{FF2B5EF4-FFF2-40B4-BE49-F238E27FC236}">
                <a16:creationId xmlns:a16="http://schemas.microsoft.com/office/drawing/2014/main" id="{50ED756C-8661-4D4F-8E4C-FFB31452F2A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2395828">
            <a:off x="11461035" y="553889"/>
            <a:ext cx="1009110" cy="1698258"/>
          </a:xfrm>
          <a:prstGeom prst="rect">
            <a:avLst/>
          </a:prstGeom>
        </p:spPr>
      </p:pic>
      <p:pic>
        <p:nvPicPr>
          <p:cNvPr id="2" name="Graphic 1">
            <a:extLst>
              <a:ext uri="{FF2B5EF4-FFF2-40B4-BE49-F238E27FC236}">
                <a16:creationId xmlns:a16="http://schemas.microsoft.com/office/drawing/2014/main" id="{1BF408EF-13A4-49E8-9C06-3B8A0D0855C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10328" y="422573"/>
            <a:ext cx="1460633" cy="684352"/>
          </a:xfrm>
          <a:prstGeom prst="rect">
            <a:avLst/>
          </a:prstGeom>
        </p:spPr>
      </p:pic>
      <p:pic>
        <p:nvPicPr>
          <p:cNvPr id="194" name="Graphic 193">
            <a:extLst>
              <a:ext uri="{FF2B5EF4-FFF2-40B4-BE49-F238E27FC236}">
                <a16:creationId xmlns:a16="http://schemas.microsoft.com/office/drawing/2014/main" id="{80EE7C79-5AA3-453F-B27C-E854B0D19AD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888961" y="108767"/>
            <a:ext cx="1000125" cy="1085850"/>
          </a:xfrm>
          <a:prstGeom prst="rect">
            <a:avLst/>
          </a:prstGeom>
        </p:spPr>
      </p:pic>
      <p:grpSp>
        <p:nvGrpSpPr>
          <p:cNvPr id="202" name="Group 201">
            <a:extLst>
              <a:ext uri="{FF2B5EF4-FFF2-40B4-BE49-F238E27FC236}">
                <a16:creationId xmlns:a16="http://schemas.microsoft.com/office/drawing/2014/main" id="{B4B81E58-4B00-43E5-AE5D-8C72EF6B07BB}"/>
              </a:ext>
            </a:extLst>
          </p:cNvPr>
          <p:cNvGrpSpPr/>
          <p:nvPr/>
        </p:nvGrpSpPr>
        <p:grpSpPr>
          <a:xfrm flipH="1">
            <a:off x="8686417" y="1548432"/>
            <a:ext cx="2110039" cy="1246123"/>
            <a:chOff x="1910854" y="856083"/>
            <a:chExt cx="2428670" cy="1434296"/>
          </a:xfrm>
        </p:grpSpPr>
        <p:grpSp>
          <p:nvGrpSpPr>
            <p:cNvPr id="329" name="Group 328">
              <a:extLst>
                <a:ext uri="{FF2B5EF4-FFF2-40B4-BE49-F238E27FC236}">
                  <a16:creationId xmlns:a16="http://schemas.microsoft.com/office/drawing/2014/main" id="{55F8876A-F00E-429F-B33F-3B0608D55FED}"/>
                </a:ext>
              </a:extLst>
            </p:cNvPr>
            <p:cNvGrpSpPr/>
            <p:nvPr/>
          </p:nvGrpSpPr>
          <p:grpSpPr>
            <a:xfrm>
              <a:off x="2714422" y="856083"/>
              <a:ext cx="1625102" cy="888291"/>
              <a:chOff x="-2757327" y="585888"/>
              <a:chExt cx="1625102" cy="888291"/>
            </a:xfrm>
          </p:grpSpPr>
          <p:sp>
            <p:nvSpPr>
              <p:cNvPr id="330" name="Freeform: Shape 329">
                <a:extLst>
                  <a:ext uri="{FF2B5EF4-FFF2-40B4-BE49-F238E27FC236}">
                    <a16:creationId xmlns:a16="http://schemas.microsoft.com/office/drawing/2014/main" id="{FC80CE40-5BC1-472B-9931-0F7A5F6C8BE8}"/>
                  </a:ext>
                </a:extLst>
              </p:cNvPr>
              <p:cNvSpPr/>
              <p:nvPr/>
            </p:nvSpPr>
            <p:spPr>
              <a:xfrm>
                <a:off x="-2746889" y="592219"/>
                <a:ext cx="1609688" cy="881960"/>
              </a:xfrm>
              <a:custGeom>
                <a:avLst/>
                <a:gdLst>
                  <a:gd name="connsiteX0" fmla="*/ 818901 w 1609688"/>
                  <a:gd name="connsiteY0" fmla="*/ 135 h 881960"/>
                  <a:gd name="connsiteX1" fmla="*/ 1590522 w 1609688"/>
                  <a:gd name="connsiteY1" fmla="*/ 423760 h 881960"/>
                  <a:gd name="connsiteX2" fmla="*/ 1609688 w 1609688"/>
                  <a:gd name="connsiteY2" fmla="*/ 474206 h 881960"/>
                  <a:gd name="connsiteX3" fmla="*/ 1118407 w 1609688"/>
                  <a:gd name="connsiteY3" fmla="*/ 474206 h 881960"/>
                  <a:gd name="connsiteX4" fmla="*/ 1086795 w 1609688"/>
                  <a:gd name="connsiteY4" fmla="*/ 430876 h 881960"/>
                  <a:gd name="connsiteX5" fmla="*/ 877194 w 1609688"/>
                  <a:gd name="connsiteY5" fmla="*/ 348274 h 881960"/>
                  <a:gd name="connsiteX6" fmla="*/ 491051 w 1609688"/>
                  <a:gd name="connsiteY6" fmla="*/ 881960 h 881960"/>
                  <a:gd name="connsiteX7" fmla="*/ 4514 w 1609688"/>
                  <a:gd name="connsiteY7" fmla="*/ 869387 h 881960"/>
                  <a:gd name="connsiteX8" fmla="*/ 818901 w 1609688"/>
                  <a:gd name="connsiteY8" fmla="*/ 135 h 88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9688" h="881960">
                    <a:moveTo>
                      <a:pt x="818901" y="135"/>
                    </a:moveTo>
                    <a:cubicBezTo>
                      <a:pt x="1283531" y="-6152"/>
                      <a:pt x="1495105" y="208018"/>
                      <a:pt x="1590522" y="423760"/>
                    </a:cubicBezTo>
                    <a:lnTo>
                      <a:pt x="1609688" y="474206"/>
                    </a:lnTo>
                    <a:lnTo>
                      <a:pt x="1118407" y="474206"/>
                    </a:lnTo>
                    <a:lnTo>
                      <a:pt x="1086795" y="430876"/>
                    </a:lnTo>
                    <a:cubicBezTo>
                      <a:pt x="1038083" y="382611"/>
                      <a:pt x="970587" y="349846"/>
                      <a:pt x="877194" y="348274"/>
                    </a:cubicBezTo>
                    <a:cubicBezTo>
                      <a:pt x="393800" y="340178"/>
                      <a:pt x="494194" y="875673"/>
                      <a:pt x="491051" y="881960"/>
                    </a:cubicBezTo>
                    <a:lnTo>
                      <a:pt x="4514" y="869387"/>
                    </a:lnTo>
                    <a:cubicBezTo>
                      <a:pt x="4514" y="869387"/>
                      <a:pt x="-110358" y="12708"/>
                      <a:pt x="818901" y="135"/>
                    </a:cubicBezTo>
                    <a:close/>
                  </a:path>
                </a:pathLst>
              </a:custGeom>
              <a:solidFill>
                <a:srgbClr val="FFDB6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67171"/>
                  </a:solidFill>
                  <a:effectLst/>
                  <a:uLnTx/>
                  <a:uFillTx/>
                  <a:latin typeface="UTM Showcard" panose="02040603050506020204" pitchFamily="18" charset="0"/>
                  <a:ea typeface="+mn-ea"/>
                  <a:cs typeface="+mn-cs"/>
                </a:endParaRPr>
              </a:p>
            </p:txBody>
          </p:sp>
          <p:sp>
            <p:nvSpPr>
              <p:cNvPr id="331" name="Freeform: Shape 330">
                <a:extLst>
                  <a:ext uri="{FF2B5EF4-FFF2-40B4-BE49-F238E27FC236}">
                    <a16:creationId xmlns:a16="http://schemas.microsoft.com/office/drawing/2014/main" id="{2DCC80BF-0AC5-4130-8941-CD031430C9B0}"/>
                  </a:ext>
                </a:extLst>
              </p:cNvPr>
              <p:cNvSpPr/>
              <p:nvPr/>
            </p:nvSpPr>
            <p:spPr>
              <a:xfrm>
                <a:off x="-2746889" y="592128"/>
                <a:ext cx="1614664" cy="877195"/>
              </a:xfrm>
              <a:custGeom>
                <a:avLst/>
                <a:gdLst>
                  <a:gd name="connsiteX0" fmla="*/ 818900 w 1614664"/>
                  <a:gd name="connsiteY0" fmla="*/ 133 h 877195"/>
                  <a:gd name="connsiteX1" fmla="*/ 1590533 w 1614664"/>
                  <a:gd name="connsiteY1" fmla="*/ 423841 h 877195"/>
                  <a:gd name="connsiteX2" fmla="*/ 1614664 w 1614664"/>
                  <a:gd name="connsiteY2" fmla="*/ 487349 h 877195"/>
                  <a:gd name="connsiteX3" fmla="*/ 1250947 w 1614664"/>
                  <a:gd name="connsiteY3" fmla="*/ 487349 h 877195"/>
                  <a:gd name="connsiteX4" fmla="*/ 1248918 w 1614664"/>
                  <a:gd name="connsiteY4" fmla="*/ 483122 h 877195"/>
                  <a:gd name="connsiteX5" fmla="*/ 1142560 w 1614664"/>
                  <a:gd name="connsiteY5" fmla="*/ 360464 h 877195"/>
                  <a:gd name="connsiteX6" fmla="*/ 803470 w 1614664"/>
                  <a:gd name="connsiteY6" fmla="*/ 255594 h 877195"/>
                  <a:gd name="connsiteX7" fmla="*/ 473333 w 1614664"/>
                  <a:gd name="connsiteY7" fmla="*/ 385229 h 877195"/>
                  <a:gd name="connsiteX8" fmla="*/ 347984 w 1614664"/>
                  <a:gd name="connsiteY8" fmla="*/ 877195 h 877195"/>
                  <a:gd name="connsiteX9" fmla="*/ 4513 w 1614664"/>
                  <a:gd name="connsiteY9" fmla="*/ 869385 h 877195"/>
                  <a:gd name="connsiteX10" fmla="*/ 818900 w 1614664"/>
                  <a:gd name="connsiteY10" fmla="*/ 133 h 87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4664" h="877195">
                    <a:moveTo>
                      <a:pt x="818900" y="133"/>
                    </a:moveTo>
                    <a:cubicBezTo>
                      <a:pt x="1283530" y="-6106"/>
                      <a:pt x="1495104" y="208087"/>
                      <a:pt x="1590533" y="423841"/>
                    </a:cubicBezTo>
                    <a:lnTo>
                      <a:pt x="1614664" y="487349"/>
                    </a:lnTo>
                    <a:lnTo>
                      <a:pt x="1250947" y="487349"/>
                    </a:lnTo>
                    <a:lnTo>
                      <a:pt x="1248918" y="483122"/>
                    </a:lnTo>
                    <a:cubicBezTo>
                      <a:pt x="1227023" y="445689"/>
                      <a:pt x="1195567" y="407517"/>
                      <a:pt x="1142560" y="360464"/>
                    </a:cubicBezTo>
                    <a:cubicBezTo>
                      <a:pt x="1028545" y="259308"/>
                      <a:pt x="885766" y="249212"/>
                      <a:pt x="803470" y="255594"/>
                    </a:cubicBezTo>
                    <a:cubicBezTo>
                      <a:pt x="688027" y="264547"/>
                      <a:pt x="556677" y="306933"/>
                      <a:pt x="473333" y="385229"/>
                    </a:cubicBezTo>
                    <a:cubicBezTo>
                      <a:pt x="344269" y="506387"/>
                      <a:pt x="334459" y="700506"/>
                      <a:pt x="347984" y="877195"/>
                    </a:cubicBezTo>
                    <a:lnTo>
                      <a:pt x="4513" y="869385"/>
                    </a:lnTo>
                    <a:cubicBezTo>
                      <a:pt x="4513" y="869385"/>
                      <a:pt x="-110359" y="12706"/>
                      <a:pt x="818900" y="133"/>
                    </a:cubicBezTo>
                    <a:close/>
                  </a:path>
                </a:pathLst>
              </a:custGeom>
              <a:solidFill>
                <a:srgbClr val="BFC4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AFE2DB"/>
                  </a:solidFill>
                  <a:effectLst/>
                  <a:uLnTx/>
                  <a:uFillTx/>
                  <a:latin typeface="UTM Showcard" panose="02040603050506020204" pitchFamily="18" charset="0"/>
                  <a:ea typeface="+mn-ea"/>
                  <a:cs typeface="+mn-cs"/>
                </a:endParaRPr>
              </a:p>
            </p:txBody>
          </p:sp>
          <p:sp>
            <p:nvSpPr>
              <p:cNvPr id="332" name="Freeform: Shape 331">
                <a:extLst>
                  <a:ext uri="{FF2B5EF4-FFF2-40B4-BE49-F238E27FC236}">
                    <a16:creationId xmlns:a16="http://schemas.microsoft.com/office/drawing/2014/main" id="{32819DE8-C929-4072-B29C-2456A2C88CBA}"/>
                  </a:ext>
                </a:extLst>
              </p:cNvPr>
              <p:cNvSpPr/>
              <p:nvPr/>
            </p:nvSpPr>
            <p:spPr>
              <a:xfrm>
                <a:off x="-2746889" y="592127"/>
                <a:ext cx="1614649" cy="874433"/>
              </a:xfrm>
              <a:custGeom>
                <a:avLst/>
                <a:gdLst>
                  <a:gd name="connsiteX0" fmla="*/ 818901 w 1614649"/>
                  <a:gd name="connsiteY0" fmla="*/ 133 h 874433"/>
                  <a:gd name="connsiteX1" fmla="*/ 1590522 w 1614649"/>
                  <a:gd name="connsiteY1" fmla="*/ 423841 h 874433"/>
                  <a:gd name="connsiteX2" fmla="*/ 1614649 w 1614649"/>
                  <a:gd name="connsiteY2" fmla="*/ 487349 h 874433"/>
                  <a:gd name="connsiteX3" fmla="*/ 1377954 w 1614649"/>
                  <a:gd name="connsiteY3" fmla="*/ 487349 h 874433"/>
                  <a:gd name="connsiteX4" fmla="*/ 1309344 w 1614649"/>
                  <a:gd name="connsiteY4" fmla="*/ 393992 h 874433"/>
                  <a:gd name="connsiteX5" fmla="*/ 634402 w 1614649"/>
                  <a:gd name="connsiteY5" fmla="*/ 178822 h 874433"/>
                  <a:gd name="connsiteX6" fmla="*/ 296836 w 1614649"/>
                  <a:gd name="connsiteY6" fmla="*/ 434187 h 874433"/>
                  <a:gd name="connsiteX7" fmla="*/ 198347 w 1614649"/>
                  <a:gd name="connsiteY7" fmla="*/ 874433 h 874433"/>
                  <a:gd name="connsiteX8" fmla="*/ 4514 w 1614649"/>
                  <a:gd name="connsiteY8" fmla="*/ 869385 h 874433"/>
                  <a:gd name="connsiteX9" fmla="*/ 818901 w 1614649"/>
                  <a:gd name="connsiteY9" fmla="*/ 133 h 87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4649" h="874433">
                    <a:moveTo>
                      <a:pt x="818901" y="133"/>
                    </a:moveTo>
                    <a:cubicBezTo>
                      <a:pt x="1283531" y="-6106"/>
                      <a:pt x="1495105" y="208088"/>
                      <a:pt x="1590522" y="423841"/>
                    </a:cubicBezTo>
                    <a:lnTo>
                      <a:pt x="1614649" y="487349"/>
                    </a:lnTo>
                    <a:lnTo>
                      <a:pt x="1377954" y="487349"/>
                    </a:lnTo>
                    <a:lnTo>
                      <a:pt x="1309344" y="393992"/>
                    </a:lnTo>
                    <a:cubicBezTo>
                      <a:pt x="1143418" y="203587"/>
                      <a:pt x="879480" y="122434"/>
                      <a:pt x="634402" y="178822"/>
                    </a:cubicBezTo>
                    <a:cubicBezTo>
                      <a:pt x="487336" y="212636"/>
                      <a:pt x="371607" y="304171"/>
                      <a:pt x="296836" y="434187"/>
                    </a:cubicBezTo>
                    <a:cubicBezTo>
                      <a:pt x="220445" y="567156"/>
                      <a:pt x="201014" y="723176"/>
                      <a:pt x="198347" y="874433"/>
                    </a:cubicBezTo>
                    <a:lnTo>
                      <a:pt x="4514" y="869385"/>
                    </a:lnTo>
                    <a:cubicBezTo>
                      <a:pt x="4514" y="869385"/>
                      <a:pt x="-110358" y="12706"/>
                      <a:pt x="818901" y="133"/>
                    </a:cubicBezTo>
                    <a:close/>
                  </a:path>
                </a:pathLst>
              </a:custGeom>
              <a:solidFill>
                <a:srgbClr val="67BAB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67171"/>
                  </a:solidFill>
                  <a:effectLst/>
                  <a:uLnTx/>
                  <a:uFillTx/>
                  <a:latin typeface="UTM Showcard" panose="02040603050506020204" pitchFamily="18" charset="0"/>
                  <a:ea typeface="+mn-ea"/>
                  <a:cs typeface="+mn-cs"/>
                </a:endParaRPr>
              </a:p>
            </p:txBody>
          </p:sp>
          <p:sp>
            <p:nvSpPr>
              <p:cNvPr id="333" name="Freeform: Shape 332">
                <a:extLst>
                  <a:ext uri="{FF2B5EF4-FFF2-40B4-BE49-F238E27FC236}">
                    <a16:creationId xmlns:a16="http://schemas.microsoft.com/office/drawing/2014/main" id="{68A63086-C6DC-4371-863D-FABD6608C3A6}"/>
                  </a:ext>
                </a:extLst>
              </p:cNvPr>
              <p:cNvSpPr/>
              <p:nvPr/>
            </p:nvSpPr>
            <p:spPr>
              <a:xfrm>
                <a:off x="-2757327" y="585888"/>
                <a:ext cx="1620126" cy="872433"/>
              </a:xfrm>
              <a:custGeom>
                <a:avLst/>
                <a:gdLst>
                  <a:gd name="connsiteX0" fmla="*/ 818901 w 1620126"/>
                  <a:gd name="connsiteY0" fmla="*/ 133 h 872433"/>
                  <a:gd name="connsiteX1" fmla="*/ 1590522 w 1620126"/>
                  <a:gd name="connsiteY1" fmla="*/ 423853 h 872433"/>
                  <a:gd name="connsiteX2" fmla="*/ 1620126 w 1620126"/>
                  <a:gd name="connsiteY2" fmla="*/ 501781 h 872433"/>
                  <a:gd name="connsiteX3" fmla="*/ 1501006 w 1620126"/>
                  <a:gd name="connsiteY3" fmla="*/ 501781 h 872433"/>
                  <a:gd name="connsiteX4" fmla="*/ 1497571 w 1620126"/>
                  <a:gd name="connsiteY4" fmla="*/ 493281 h 872433"/>
                  <a:gd name="connsiteX5" fmla="*/ 1433454 w 1620126"/>
                  <a:gd name="connsiteY5" fmla="*/ 384467 h 872433"/>
                  <a:gd name="connsiteX6" fmla="*/ 830807 w 1620126"/>
                  <a:gd name="connsiteY6" fmla="*/ 81667 h 872433"/>
                  <a:gd name="connsiteX7" fmla="*/ 308552 w 1620126"/>
                  <a:gd name="connsiteY7" fmla="*/ 259594 h 872433"/>
                  <a:gd name="connsiteX8" fmla="*/ 124052 w 1620126"/>
                  <a:gd name="connsiteY8" fmla="*/ 872433 h 872433"/>
                  <a:gd name="connsiteX9" fmla="*/ 4514 w 1620126"/>
                  <a:gd name="connsiteY9" fmla="*/ 869385 h 872433"/>
                  <a:gd name="connsiteX10" fmla="*/ 818901 w 1620126"/>
                  <a:gd name="connsiteY10" fmla="*/ 133 h 87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0126" h="872433">
                    <a:moveTo>
                      <a:pt x="818901" y="133"/>
                    </a:moveTo>
                    <a:cubicBezTo>
                      <a:pt x="1283531" y="-6106"/>
                      <a:pt x="1495105" y="208088"/>
                      <a:pt x="1590522" y="423853"/>
                    </a:cubicBezTo>
                    <a:lnTo>
                      <a:pt x="1620126" y="501781"/>
                    </a:lnTo>
                    <a:lnTo>
                      <a:pt x="1501006" y="501781"/>
                    </a:lnTo>
                    <a:lnTo>
                      <a:pt x="1497571" y="493281"/>
                    </a:lnTo>
                    <a:cubicBezTo>
                      <a:pt x="1479121" y="455583"/>
                      <a:pt x="1457838" y="419186"/>
                      <a:pt x="1433454" y="384467"/>
                    </a:cubicBezTo>
                    <a:cubicBezTo>
                      <a:pt x="1295056" y="187490"/>
                      <a:pt x="1067885" y="85477"/>
                      <a:pt x="830807" y="81667"/>
                    </a:cubicBezTo>
                    <a:cubicBezTo>
                      <a:pt x="647070" y="78619"/>
                      <a:pt x="442949" y="127387"/>
                      <a:pt x="308552" y="259594"/>
                    </a:cubicBezTo>
                    <a:cubicBezTo>
                      <a:pt x="145007" y="420757"/>
                      <a:pt x="134339" y="656691"/>
                      <a:pt x="124052" y="872433"/>
                    </a:cubicBezTo>
                    <a:lnTo>
                      <a:pt x="4514" y="869385"/>
                    </a:lnTo>
                    <a:cubicBezTo>
                      <a:pt x="4514" y="869385"/>
                      <a:pt x="-110358" y="12706"/>
                      <a:pt x="818901" y="133"/>
                    </a:cubicBezTo>
                    <a:close/>
                  </a:path>
                </a:pathLst>
              </a:custGeom>
              <a:solidFill>
                <a:srgbClr val="FF888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67171"/>
                  </a:solidFill>
                  <a:effectLst/>
                  <a:uLnTx/>
                  <a:uFillTx/>
                  <a:latin typeface="UTM Showcard" panose="02040603050506020204" pitchFamily="18" charset="0"/>
                  <a:ea typeface="+mn-ea"/>
                  <a:cs typeface="+mn-cs"/>
                </a:endParaRPr>
              </a:p>
            </p:txBody>
          </p:sp>
        </p:grpSp>
        <p:pic>
          <p:nvPicPr>
            <p:cNvPr id="334" name="Graphic 333">
              <a:extLst>
                <a:ext uri="{FF2B5EF4-FFF2-40B4-BE49-F238E27FC236}">
                  <a16:creationId xmlns:a16="http://schemas.microsoft.com/office/drawing/2014/main" id="{B58D9352-C8BB-4151-A086-9BC61A29008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10854" y="1395295"/>
              <a:ext cx="1910403" cy="895084"/>
            </a:xfrm>
            <a:prstGeom prst="rect">
              <a:avLst/>
            </a:prstGeom>
          </p:spPr>
        </p:pic>
      </p:grpSp>
      <p:pic>
        <p:nvPicPr>
          <p:cNvPr id="199" name="Graphic 198">
            <a:extLst>
              <a:ext uri="{FF2B5EF4-FFF2-40B4-BE49-F238E27FC236}">
                <a16:creationId xmlns:a16="http://schemas.microsoft.com/office/drawing/2014/main" id="{96457B29-CE04-494B-BD76-E5894195C9C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94435" y="3124538"/>
            <a:ext cx="2810337" cy="3450287"/>
          </a:xfrm>
          <a:prstGeom prst="rect">
            <a:avLst/>
          </a:prstGeom>
        </p:spPr>
      </p:pic>
      <p:grpSp>
        <p:nvGrpSpPr>
          <p:cNvPr id="201" name="Group 200">
            <a:extLst>
              <a:ext uri="{FF2B5EF4-FFF2-40B4-BE49-F238E27FC236}">
                <a16:creationId xmlns:a16="http://schemas.microsoft.com/office/drawing/2014/main" id="{CD077F7D-82FA-4E2D-B8E3-0389AB3FB1BE}"/>
              </a:ext>
            </a:extLst>
          </p:cNvPr>
          <p:cNvGrpSpPr/>
          <p:nvPr/>
        </p:nvGrpSpPr>
        <p:grpSpPr>
          <a:xfrm>
            <a:off x="1565062" y="3313034"/>
            <a:ext cx="1862870" cy="1974329"/>
            <a:chOff x="-3133932" y="-781651"/>
            <a:chExt cx="2856443" cy="3027349"/>
          </a:xfrm>
        </p:grpSpPr>
        <p:sp>
          <p:nvSpPr>
            <p:cNvPr id="336" name="Freeform: Shape 335">
              <a:extLst>
                <a:ext uri="{FF2B5EF4-FFF2-40B4-BE49-F238E27FC236}">
                  <a16:creationId xmlns:a16="http://schemas.microsoft.com/office/drawing/2014/main" id="{E8CD6BB0-623A-43A4-91C7-0326FBB4437A}"/>
                </a:ext>
              </a:extLst>
            </p:cNvPr>
            <p:cNvSpPr/>
            <p:nvPr/>
          </p:nvSpPr>
          <p:spPr>
            <a:xfrm rot="4565549">
              <a:off x="-3219385" y="-696198"/>
              <a:ext cx="3027349" cy="2856443"/>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nvGrpSpPr>
            <p:cNvPr id="338" name="Graphic 7">
              <a:extLst>
                <a:ext uri="{FF2B5EF4-FFF2-40B4-BE49-F238E27FC236}">
                  <a16:creationId xmlns:a16="http://schemas.microsoft.com/office/drawing/2014/main" id="{364C77B5-5F84-4DC2-919D-6C7DC2D52740}"/>
                </a:ext>
              </a:extLst>
            </p:cNvPr>
            <p:cNvGrpSpPr/>
            <p:nvPr/>
          </p:nvGrpSpPr>
          <p:grpSpPr>
            <a:xfrm rot="1862317">
              <a:off x="-2990368" y="-421759"/>
              <a:ext cx="2526247" cy="2305587"/>
              <a:chOff x="199901" y="2459662"/>
              <a:chExt cx="2180577" cy="1990110"/>
            </a:xfrm>
          </p:grpSpPr>
          <p:sp>
            <p:nvSpPr>
              <p:cNvPr id="339" name="Freeform: Shape 338">
                <a:extLst>
                  <a:ext uri="{FF2B5EF4-FFF2-40B4-BE49-F238E27FC236}">
                    <a16:creationId xmlns:a16="http://schemas.microsoft.com/office/drawing/2014/main" id="{03398628-70D2-4898-B007-64B342E4C066}"/>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0" name="Freeform: Shape 339">
                <a:extLst>
                  <a:ext uri="{FF2B5EF4-FFF2-40B4-BE49-F238E27FC236}">
                    <a16:creationId xmlns:a16="http://schemas.microsoft.com/office/drawing/2014/main" id="{09ABA486-7406-47F4-AC74-7BACF0BAE398}"/>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1" name="Freeform: Shape 340">
                <a:extLst>
                  <a:ext uri="{FF2B5EF4-FFF2-40B4-BE49-F238E27FC236}">
                    <a16:creationId xmlns:a16="http://schemas.microsoft.com/office/drawing/2014/main" id="{89EE7BC2-7987-419A-8532-5E08B929649C}"/>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2" name="Freeform: Shape 341">
                <a:extLst>
                  <a:ext uri="{FF2B5EF4-FFF2-40B4-BE49-F238E27FC236}">
                    <a16:creationId xmlns:a16="http://schemas.microsoft.com/office/drawing/2014/main" id="{878F1571-29C3-4EDE-8909-B8C2B0152A94}"/>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3" name="Freeform: Shape 342">
                <a:extLst>
                  <a:ext uri="{FF2B5EF4-FFF2-40B4-BE49-F238E27FC236}">
                    <a16:creationId xmlns:a16="http://schemas.microsoft.com/office/drawing/2014/main" id="{1C6DF872-627C-43E4-8B44-59133D96D788}"/>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4" name="Freeform: Shape 343">
                <a:extLst>
                  <a:ext uri="{FF2B5EF4-FFF2-40B4-BE49-F238E27FC236}">
                    <a16:creationId xmlns:a16="http://schemas.microsoft.com/office/drawing/2014/main" id="{C3A178AD-B622-470A-AD19-26B5949684BB}"/>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5" name="Freeform: Shape 344">
                <a:extLst>
                  <a:ext uri="{FF2B5EF4-FFF2-40B4-BE49-F238E27FC236}">
                    <a16:creationId xmlns:a16="http://schemas.microsoft.com/office/drawing/2014/main" id="{3F9A39D6-21DC-4243-9712-58D7CC2256E0}"/>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6" name="Freeform: Shape 345">
                <a:extLst>
                  <a:ext uri="{FF2B5EF4-FFF2-40B4-BE49-F238E27FC236}">
                    <a16:creationId xmlns:a16="http://schemas.microsoft.com/office/drawing/2014/main" id="{0D13FA7F-052C-4EC2-80D1-BD0343963274}"/>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7" name="Freeform: Shape 346">
                <a:extLst>
                  <a:ext uri="{FF2B5EF4-FFF2-40B4-BE49-F238E27FC236}">
                    <a16:creationId xmlns:a16="http://schemas.microsoft.com/office/drawing/2014/main" id="{61C0C009-6329-47E7-881E-CA151B97AE4E}"/>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8" name="Freeform: Shape 347">
                <a:extLst>
                  <a:ext uri="{FF2B5EF4-FFF2-40B4-BE49-F238E27FC236}">
                    <a16:creationId xmlns:a16="http://schemas.microsoft.com/office/drawing/2014/main" id="{1DDC8D1F-FE76-4754-BDC5-9071CF3E5CCB}"/>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49" name="Freeform: Shape 348">
                <a:extLst>
                  <a:ext uri="{FF2B5EF4-FFF2-40B4-BE49-F238E27FC236}">
                    <a16:creationId xmlns:a16="http://schemas.microsoft.com/office/drawing/2014/main" id="{611C090D-4D0D-42DE-A4CA-3CE7BB8BD1E2}"/>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sp>
            <p:nvSpPr>
              <p:cNvPr id="350" name="Freeform: Shape 349">
                <a:extLst>
                  <a:ext uri="{FF2B5EF4-FFF2-40B4-BE49-F238E27FC236}">
                    <a16:creationId xmlns:a16="http://schemas.microsoft.com/office/drawing/2014/main" id="{2E4489E9-E0FB-4BFB-8CF2-A4C80CC834BE}"/>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UTM Showcard" panose="02040603050506020204" pitchFamily="18" charset="0"/>
                  <a:ea typeface="+mn-ea"/>
                  <a:cs typeface="Cordia New" panose="020B0304020202020204" pitchFamily="34" charset="-34"/>
                </a:endParaRPr>
              </a:p>
            </p:txBody>
          </p:sp>
        </p:grpSp>
      </p:grpSp>
      <p:pic>
        <p:nvPicPr>
          <p:cNvPr id="203" name="Graphic 202">
            <a:extLst>
              <a:ext uri="{FF2B5EF4-FFF2-40B4-BE49-F238E27FC236}">
                <a16:creationId xmlns:a16="http://schemas.microsoft.com/office/drawing/2014/main" id="{3AF02D30-EE91-4C6D-8DF8-A93B0DE7651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35192" y="2112033"/>
            <a:ext cx="2111368" cy="1805584"/>
          </a:xfrm>
          <a:prstGeom prst="rect">
            <a:avLst/>
          </a:prstGeom>
        </p:spPr>
      </p:pic>
      <p:pic>
        <p:nvPicPr>
          <p:cNvPr id="40" name="Picture 39">
            <a:extLst>
              <a:ext uri="{FF2B5EF4-FFF2-40B4-BE49-F238E27FC236}">
                <a16:creationId xmlns:a16="http://schemas.microsoft.com/office/drawing/2014/main" id="{98BDD2BB-8157-BA78-695F-9ABD57D278C8}"/>
              </a:ext>
            </a:extLst>
          </p:cNvPr>
          <p:cNvPicPr>
            <a:picLocks noChangeAspect="1"/>
          </p:cNvPicPr>
          <p:nvPr/>
        </p:nvPicPr>
        <p:blipFill>
          <a:blip r:embed="rId21"/>
          <a:stretch>
            <a:fillRect/>
          </a:stretch>
        </p:blipFill>
        <p:spPr>
          <a:xfrm>
            <a:off x="1848518" y="1397737"/>
            <a:ext cx="8083997" cy="4596782"/>
          </a:xfrm>
          <a:prstGeom prst="rect">
            <a:avLst/>
          </a:prstGeom>
        </p:spPr>
      </p:pic>
    </p:spTree>
    <p:extLst>
      <p:ext uri="{BB962C8B-B14F-4D97-AF65-F5344CB8AC3E}">
        <p14:creationId xmlns:p14="http://schemas.microsoft.com/office/powerpoint/2010/main" val="3441825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Âm thanh cuộc sống">
            <a:hlinkClick r:id="" action="ppaction://media"/>
            <a:extLst>
              <a:ext uri="{FF2B5EF4-FFF2-40B4-BE49-F238E27FC236}">
                <a16:creationId xmlns:a16="http://schemas.microsoft.com/office/drawing/2014/main" id="{415CAC9E-931A-8238-8858-3E28E32B459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0805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0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31">
            <a:extLst>
              <a:ext uri="{FF2B5EF4-FFF2-40B4-BE49-F238E27FC236}">
                <a16:creationId xmlns:a16="http://schemas.microsoft.com/office/drawing/2014/main" id="{770530AB-2A7F-16B2-B58F-268F91FD9BC4}"/>
              </a:ext>
            </a:extLst>
          </p:cNvPr>
          <p:cNvSpPr/>
          <p:nvPr/>
        </p:nvSpPr>
        <p:spPr>
          <a:xfrm rot="10800000" flipH="1">
            <a:off x="1085850" y="476247"/>
            <a:ext cx="9201150" cy="170497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 name="Hộp Văn bản 23">
            <a:extLst>
              <a:ext uri="{FF2B5EF4-FFF2-40B4-BE49-F238E27FC236}">
                <a16:creationId xmlns:a16="http://schemas.microsoft.com/office/drawing/2014/main" id="{41A16393-4949-CF13-4D08-F3A05C71053C}"/>
              </a:ext>
            </a:extLst>
          </p:cNvPr>
          <p:cNvSpPr txBox="1"/>
          <p:nvPr/>
        </p:nvSpPr>
        <p:spPr>
          <a:xfrm>
            <a:off x="963355" y="636521"/>
            <a:ext cx="8418770" cy="1446550"/>
          </a:xfrm>
          <a:prstGeom prst="rect">
            <a:avLst/>
          </a:prstGeom>
          <a:noFill/>
        </p:spPr>
        <p:txBody>
          <a:bodyPr wrap="square" rtlCol="0">
            <a:spAutoFit/>
          </a:bodyPr>
          <a:lstStyle/>
          <a:p>
            <a:pPr marL="0" marR="0" lvl="0" indent="45720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Trong </a:t>
            </a:r>
            <a:r>
              <a:rPr kumimoji="0" lang="en-US" sz="4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bài</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hát</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nhắc</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đến</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những</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âm</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thanh</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nào</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a:t>
            </a:r>
            <a:endParaRPr kumimoji="0" lang="en-US" sz="4400" b="1" i="0" u="none" strike="noStrike" kern="1200" cap="none" spc="0" normalizeH="0" baseline="0" noProof="0" dirty="0">
              <a:ln w="0"/>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 name="Hình ảnh 22" descr="Ảnh có chứa mẫu họa&#10;&#10;Mô tả được tạo tự động">
            <a:extLst>
              <a:ext uri="{FF2B5EF4-FFF2-40B4-BE49-F238E27FC236}">
                <a16:creationId xmlns:a16="http://schemas.microsoft.com/office/drawing/2014/main" id="{87A62682-DAB3-B650-0A0A-5C1F1C0EF98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310806" y="2636745"/>
            <a:ext cx="3690110" cy="4691391"/>
          </a:xfrm>
          <a:prstGeom prst="rect">
            <a:avLst/>
          </a:prstGeom>
        </p:spPr>
      </p:pic>
      <p:sp>
        <p:nvSpPr>
          <p:cNvPr id="3" name="椭圆 31">
            <a:extLst>
              <a:ext uri="{FF2B5EF4-FFF2-40B4-BE49-F238E27FC236}">
                <a16:creationId xmlns:a16="http://schemas.microsoft.com/office/drawing/2014/main" id="{34366767-9F8E-063B-7623-8052C485BA37}"/>
              </a:ext>
            </a:extLst>
          </p:cNvPr>
          <p:cNvSpPr/>
          <p:nvPr/>
        </p:nvSpPr>
        <p:spPr>
          <a:xfrm rot="10800000" flipH="1">
            <a:off x="2895600" y="2847972"/>
            <a:ext cx="8601075" cy="170497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0" name="Hộp Văn bản 23">
            <a:extLst>
              <a:ext uri="{FF2B5EF4-FFF2-40B4-BE49-F238E27FC236}">
                <a16:creationId xmlns:a16="http://schemas.microsoft.com/office/drawing/2014/main" id="{AB7F2244-6A1F-1C48-91C0-298D6F1E18CA}"/>
              </a:ext>
            </a:extLst>
          </p:cNvPr>
          <p:cNvSpPr txBox="1"/>
          <p:nvPr/>
        </p:nvSpPr>
        <p:spPr>
          <a:xfrm>
            <a:off x="2954080" y="2960621"/>
            <a:ext cx="7869720" cy="1446550"/>
          </a:xfrm>
          <a:prstGeom prst="rect">
            <a:avLst/>
          </a:prstGeom>
          <a:noFill/>
        </p:spPr>
        <p:txBody>
          <a:bodyPr wrap="square" rtlCol="0">
            <a:spAutoFit/>
          </a:bodyPr>
          <a:lstStyle/>
          <a:p>
            <a:pPr marL="0" marR="0" lvl="0" indent="45720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Hãy</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kể</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tên</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một</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số</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âm</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thanh</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mà</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em</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thích</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hoặc</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không</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thích</a:t>
            </a:r>
            <a:r>
              <a:rPr kumimoji="0" lang="en-US" sz="44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a:t>
            </a:r>
            <a:endParaRPr kumimoji="0" lang="en-US" sz="4400" b="1" i="0" u="none" strike="noStrike" kern="1200" cap="none" spc="0" normalizeH="0" baseline="0" noProof="0" dirty="0">
              <a:ln w="0"/>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4858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3"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56ADE692-0BE1-4582-9A41-15F749E244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619850">
            <a:off x="2597293" y="489115"/>
            <a:ext cx="1338905" cy="1028434"/>
          </a:xfrm>
          <a:prstGeom prst="rect">
            <a:avLst/>
          </a:prstGeom>
        </p:spPr>
      </p:pic>
      <p:pic>
        <p:nvPicPr>
          <p:cNvPr id="153" name="Graphic 152">
            <a:extLst>
              <a:ext uri="{FF2B5EF4-FFF2-40B4-BE49-F238E27FC236}">
                <a16:creationId xmlns:a16="http://schemas.microsoft.com/office/drawing/2014/main" id="{4AF5A031-1965-4B48-BD38-513C568047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116377">
            <a:off x="8785490" y="3466456"/>
            <a:ext cx="1376593" cy="2413507"/>
          </a:xfrm>
          <a:prstGeom prst="rect">
            <a:avLst/>
          </a:prstGeom>
        </p:spPr>
      </p:pic>
      <p:pic>
        <p:nvPicPr>
          <p:cNvPr id="154" name="Graphic 153">
            <a:extLst>
              <a:ext uri="{FF2B5EF4-FFF2-40B4-BE49-F238E27FC236}">
                <a16:creationId xmlns:a16="http://schemas.microsoft.com/office/drawing/2014/main" id="{B55D174F-7914-4FCD-8475-3CC14EED9F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907444">
            <a:off x="9498815" y="4425555"/>
            <a:ext cx="962251" cy="1871630"/>
          </a:xfrm>
          <a:prstGeom prst="rect">
            <a:avLst/>
          </a:prstGeom>
        </p:spPr>
      </p:pic>
      <p:pic>
        <p:nvPicPr>
          <p:cNvPr id="156" name="Graphic 155">
            <a:extLst>
              <a:ext uri="{FF2B5EF4-FFF2-40B4-BE49-F238E27FC236}">
                <a16:creationId xmlns:a16="http://schemas.microsoft.com/office/drawing/2014/main" id="{C66EC1B6-B59C-4103-B1EE-ED63FD7664B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8325346" flipH="1">
            <a:off x="8690530" y="4643993"/>
            <a:ext cx="838729" cy="1698258"/>
          </a:xfrm>
          <a:prstGeom prst="rect">
            <a:avLst/>
          </a:prstGeom>
        </p:spPr>
      </p:pic>
      <p:grpSp>
        <p:nvGrpSpPr>
          <p:cNvPr id="155" name="Graphic 233">
            <a:extLst>
              <a:ext uri="{FF2B5EF4-FFF2-40B4-BE49-F238E27FC236}">
                <a16:creationId xmlns:a16="http://schemas.microsoft.com/office/drawing/2014/main" id="{0D776E57-2BA7-429A-A192-7252989A4754}"/>
              </a:ext>
            </a:extLst>
          </p:cNvPr>
          <p:cNvGrpSpPr/>
          <p:nvPr/>
        </p:nvGrpSpPr>
        <p:grpSpPr>
          <a:xfrm rot="18269505">
            <a:off x="8723955" y="4644642"/>
            <a:ext cx="1121715" cy="1141459"/>
            <a:chOff x="2651548" y="5448024"/>
            <a:chExt cx="1484014" cy="1429613"/>
          </a:xfrm>
        </p:grpSpPr>
        <p:sp>
          <p:nvSpPr>
            <p:cNvPr id="157" name="Freeform: Shape 156">
              <a:extLst>
                <a:ext uri="{FF2B5EF4-FFF2-40B4-BE49-F238E27FC236}">
                  <a16:creationId xmlns:a16="http://schemas.microsoft.com/office/drawing/2014/main" id="{76950F08-EF69-475A-9F91-3D23FF62ED54}"/>
                </a:ext>
              </a:extLst>
            </p:cNvPr>
            <p:cNvSpPr/>
            <p:nvPr/>
          </p:nvSpPr>
          <p:spPr>
            <a:xfrm>
              <a:off x="3734725" y="5448024"/>
              <a:ext cx="400837" cy="596339"/>
            </a:xfrm>
            <a:custGeom>
              <a:avLst/>
              <a:gdLst>
                <a:gd name="connsiteX0" fmla="*/ 22109 w 400837"/>
                <a:gd name="connsiteY0" fmla="*/ 564557 h 596339"/>
                <a:gd name="connsiteX1" fmla="*/ 97650 w 400837"/>
                <a:gd name="connsiteY1" fmla="*/ 167510 h 596339"/>
                <a:gd name="connsiteX2" fmla="*/ 343386 w 400837"/>
                <a:gd name="connsiteY2" fmla="*/ 38309 h 596339"/>
                <a:gd name="connsiteX3" fmla="*/ 378162 w 400837"/>
                <a:gd name="connsiteY3" fmla="*/ 303161 h 596339"/>
                <a:gd name="connsiteX4" fmla="*/ 160753 w 400837"/>
                <a:gd name="connsiteY4" fmla="*/ 545903 h 596339"/>
                <a:gd name="connsiteX5" fmla="*/ 0 w 400837"/>
                <a:gd name="connsiteY5" fmla="*/ 596340 h 59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837" h="596339">
                  <a:moveTo>
                    <a:pt x="22109" y="564557"/>
                  </a:moveTo>
                  <a:cubicBezTo>
                    <a:pt x="63104" y="435356"/>
                    <a:pt x="40994" y="296712"/>
                    <a:pt x="97650" y="167510"/>
                  </a:cubicBezTo>
                  <a:cubicBezTo>
                    <a:pt x="138644" y="72855"/>
                    <a:pt x="239518" y="-68783"/>
                    <a:pt x="343386" y="38309"/>
                  </a:cubicBezTo>
                  <a:cubicBezTo>
                    <a:pt x="412708" y="107631"/>
                    <a:pt x="412708" y="221172"/>
                    <a:pt x="378162" y="303161"/>
                  </a:cubicBezTo>
                  <a:cubicBezTo>
                    <a:pt x="340392" y="394592"/>
                    <a:pt x="245736" y="495466"/>
                    <a:pt x="160753" y="545903"/>
                  </a:cubicBezTo>
                  <a:cubicBezTo>
                    <a:pt x="110316" y="577455"/>
                    <a:pt x="44219" y="574230"/>
                    <a:pt x="0" y="596340"/>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8" name="Freeform: Shape 157">
              <a:extLst>
                <a:ext uri="{FF2B5EF4-FFF2-40B4-BE49-F238E27FC236}">
                  <a16:creationId xmlns:a16="http://schemas.microsoft.com/office/drawing/2014/main" id="{222111BB-2040-4B43-8D6B-D50956DB119F}"/>
                </a:ext>
              </a:extLst>
            </p:cNvPr>
            <p:cNvSpPr/>
            <p:nvPr/>
          </p:nvSpPr>
          <p:spPr>
            <a:xfrm>
              <a:off x="3484903" y="5645912"/>
              <a:ext cx="216606" cy="448427"/>
            </a:xfrm>
            <a:custGeom>
              <a:avLst/>
              <a:gdLst>
                <a:gd name="connsiteX0" fmla="*/ 16753 w 216606"/>
                <a:gd name="connsiteY0" fmla="*/ 442209 h 448427"/>
                <a:gd name="connsiteX1" fmla="*/ 130293 w 216606"/>
                <a:gd name="connsiteY1" fmla="*/ 943 h 448427"/>
                <a:gd name="connsiteX2" fmla="*/ 177506 w 216606"/>
                <a:gd name="connsiteY2" fmla="*/ 237237 h 448427"/>
                <a:gd name="connsiteX3" fmla="*/ 101735 w 216606"/>
                <a:gd name="connsiteY3" fmla="*/ 369663 h 448427"/>
                <a:gd name="connsiteX4" fmla="*/ 19747 w 216606"/>
                <a:gd name="connsiteY4" fmla="*/ 448427 h 448427"/>
                <a:gd name="connsiteX5" fmla="*/ 19747 w 216606"/>
                <a:gd name="connsiteY5" fmla="*/ 448427 h 44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06" h="448427">
                  <a:moveTo>
                    <a:pt x="16753" y="442209"/>
                  </a:moveTo>
                  <a:cubicBezTo>
                    <a:pt x="1092" y="325674"/>
                    <a:pt x="-43127" y="23053"/>
                    <a:pt x="130293" y="943"/>
                  </a:cubicBezTo>
                  <a:cubicBezTo>
                    <a:pt x="262719" y="-14948"/>
                    <a:pt x="212282" y="174363"/>
                    <a:pt x="177506" y="237237"/>
                  </a:cubicBezTo>
                  <a:cubicBezTo>
                    <a:pt x="155397" y="281455"/>
                    <a:pt x="130293" y="331892"/>
                    <a:pt x="101735" y="369663"/>
                  </a:cubicBezTo>
                  <a:cubicBezTo>
                    <a:pt x="76632" y="401214"/>
                    <a:pt x="41856" y="420099"/>
                    <a:pt x="19747" y="448427"/>
                  </a:cubicBezTo>
                  <a:lnTo>
                    <a:pt x="19747" y="448427"/>
                  </a:ln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9" name="Freeform: Shape 158">
              <a:extLst>
                <a:ext uri="{FF2B5EF4-FFF2-40B4-BE49-F238E27FC236}">
                  <a16:creationId xmlns:a16="http://schemas.microsoft.com/office/drawing/2014/main" id="{5B818C21-3C37-43F2-85C2-F1B36E6FA781}"/>
                </a:ext>
              </a:extLst>
            </p:cNvPr>
            <p:cNvSpPr/>
            <p:nvPr/>
          </p:nvSpPr>
          <p:spPr>
            <a:xfrm>
              <a:off x="3473328" y="6120338"/>
              <a:ext cx="560208" cy="314958"/>
            </a:xfrm>
            <a:custGeom>
              <a:avLst/>
              <a:gdLst>
                <a:gd name="connsiteX0" fmla="*/ 0 w 560208"/>
                <a:gd name="connsiteY0" fmla="*/ 163313 h 314958"/>
                <a:gd name="connsiteX1" fmla="*/ 497921 w 560208"/>
                <a:gd name="connsiteY1" fmla="*/ 242077 h 314958"/>
                <a:gd name="connsiteX2" fmla="*/ 475811 w 560208"/>
                <a:gd name="connsiteY2" fmla="*/ 5784 h 314958"/>
                <a:gd name="connsiteX3" fmla="*/ 207966 w 560208"/>
                <a:gd name="connsiteY3" fmla="*/ 93991 h 314958"/>
                <a:gd name="connsiteX4" fmla="*/ 9443 w 560208"/>
                <a:gd name="connsiteY4" fmla="*/ 163313 h 314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208" h="314958">
                  <a:moveTo>
                    <a:pt x="0" y="163313"/>
                  </a:moveTo>
                  <a:cubicBezTo>
                    <a:pt x="129201" y="286296"/>
                    <a:pt x="346840" y="390164"/>
                    <a:pt x="497921" y="242077"/>
                  </a:cubicBezTo>
                  <a:cubicBezTo>
                    <a:pt x="570467" y="172755"/>
                    <a:pt x="598795" y="37336"/>
                    <a:pt x="475811" y="5784"/>
                  </a:cubicBezTo>
                  <a:cubicBezTo>
                    <a:pt x="378162" y="-19550"/>
                    <a:pt x="286731" y="43554"/>
                    <a:pt x="207966" y="93991"/>
                  </a:cubicBezTo>
                  <a:cubicBezTo>
                    <a:pt x="144862" y="131761"/>
                    <a:pt x="84983" y="169531"/>
                    <a:pt x="9443" y="163313"/>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0" name="Freeform: Shape 159">
              <a:extLst>
                <a:ext uri="{FF2B5EF4-FFF2-40B4-BE49-F238E27FC236}">
                  <a16:creationId xmlns:a16="http://schemas.microsoft.com/office/drawing/2014/main" id="{ACD235F9-3FFB-4CD1-82E2-339CF5F755A2}"/>
                </a:ext>
              </a:extLst>
            </p:cNvPr>
            <p:cNvSpPr/>
            <p:nvPr/>
          </p:nvSpPr>
          <p:spPr>
            <a:xfrm>
              <a:off x="2842432" y="5942815"/>
              <a:ext cx="287500" cy="381829"/>
            </a:xfrm>
            <a:custGeom>
              <a:avLst/>
              <a:gdLst>
                <a:gd name="connsiteX0" fmla="*/ 12986 w 287500"/>
                <a:gd name="connsiteY0" fmla="*/ 381830 h 381829"/>
                <a:gd name="connsiteX1" fmla="*/ 208285 w 287500"/>
                <a:gd name="connsiteY1" fmla="*/ 444 h 381829"/>
                <a:gd name="connsiteX2" fmla="*/ 192625 w 287500"/>
                <a:gd name="connsiteY2" fmla="*/ 255853 h 381829"/>
                <a:gd name="connsiteX3" fmla="*/ 16211 w 287500"/>
                <a:gd name="connsiteY3" fmla="*/ 378836 h 381829"/>
              </a:gdLst>
              <a:ahLst/>
              <a:cxnLst>
                <a:cxn ang="0">
                  <a:pos x="connsiteX0" y="connsiteY0"/>
                </a:cxn>
                <a:cxn ang="0">
                  <a:pos x="connsiteX1" y="connsiteY1"/>
                </a:cxn>
                <a:cxn ang="0">
                  <a:pos x="connsiteX2" y="connsiteY2"/>
                </a:cxn>
                <a:cxn ang="0">
                  <a:pos x="connsiteX3" y="connsiteY3"/>
                </a:cxn>
              </a:cxnLst>
              <a:rect l="l" t="t" r="r" b="b"/>
              <a:pathLst>
                <a:path w="287500" h="381829">
                  <a:moveTo>
                    <a:pt x="12986" y="381830"/>
                  </a:moveTo>
                  <a:cubicBezTo>
                    <a:pt x="-28008" y="249404"/>
                    <a:pt x="25653" y="-12223"/>
                    <a:pt x="208285" y="444"/>
                  </a:cubicBezTo>
                  <a:cubicBezTo>
                    <a:pt x="365815" y="13111"/>
                    <a:pt x="249280" y="202192"/>
                    <a:pt x="192625" y="255853"/>
                  </a:cubicBezTo>
                  <a:cubicBezTo>
                    <a:pt x="145412" y="300071"/>
                    <a:pt x="47532" y="325175"/>
                    <a:pt x="16211" y="378836"/>
                  </a:cubicBezTo>
                </a:path>
              </a:pathLst>
            </a:custGeom>
            <a:solidFill>
              <a:srgbClr val="EDF4C3"/>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1" name="Freeform: Shape 160">
              <a:extLst>
                <a:ext uri="{FF2B5EF4-FFF2-40B4-BE49-F238E27FC236}">
                  <a16:creationId xmlns:a16="http://schemas.microsoft.com/office/drawing/2014/main" id="{E78871BE-09F0-415D-B5AC-E8D5A06AB00E}"/>
                </a:ext>
              </a:extLst>
            </p:cNvPr>
            <p:cNvSpPr/>
            <p:nvPr/>
          </p:nvSpPr>
          <p:spPr>
            <a:xfrm>
              <a:off x="2651548" y="5595325"/>
              <a:ext cx="1347585" cy="1282312"/>
            </a:xfrm>
            <a:custGeom>
              <a:avLst/>
              <a:gdLst>
                <a:gd name="connsiteX0" fmla="*/ 42195 w 1347585"/>
                <a:gd name="connsiteY0" fmla="*/ 1262017 h 1282312"/>
                <a:gd name="connsiteX1" fmla="*/ 338598 w 1347585"/>
                <a:gd name="connsiteY1" fmla="*/ 761102 h 1282312"/>
                <a:gd name="connsiteX2" fmla="*/ 832604 w 1347585"/>
                <a:gd name="connsiteY2" fmla="*/ 596664 h 1282312"/>
                <a:gd name="connsiteX3" fmla="*/ 1158486 w 1347585"/>
                <a:gd name="connsiteY3" fmla="*/ 393764 h 1282312"/>
                <a:gd name="connsiteX4" fmla="*/ 1346416 w 1347585"/>
                <a:gd name="connsiteY4" fmla="*/ 25736 h 1282312"/>
                <a:gd name="connsiteX5" fmla="*/ 1305882 w 1347585"/>
                <a:gd name="connsiteY5" fmla="*/ 14681 h 1282312"/>
                <a:gd name="connsiteX6" fmla="*/ 1072813 w 1347585"/>
                <a:gd name="connsiteY6" fmla="*/ 416795 h 1282312"/>
                <a:gd name="connsiteX7" fmla="*/ 649971 w 1347585"/>
                <a:gd name="connsiteY7" fmla="*/ 611403 h 1282312"/>
                <a:gd name="connsiteX8" fmla="*/ 213082 w 1347585"/>
                <a:gd name="connsiteY8" fmla="*/ 794726 h 1282312"/>
                <a:gd name="connsiteX9" fmla="*/ 49 w 1347585"/>
                <a:gd name="connsiteY9" fmla="*/ 1262017 h 1282312"/>
                <a:gd name="connsiteX10" fmla="*/ 42195 w 1347585"/>
                <a:gd name="connsiteY10" fmla="*/ 1262017 h 1282312"/>
                <a:gd name="connsiteX11" fmla="*/ 42195 w 1347585"/>
                <a:gd name="connsiteY11" fmla="*/ 1262017 h 128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7585" h="1282312">
                  <a:moveTo>
                    <a:pt x="42195" y="1262017"/>
                  </a:moveTo>
                  <a:cubicBezTo>
                    <a:pt x="39201" y="1054742"/>
                    <a:pt x="157117" y="859673"/>
                    <a:pt x="338598" y="761102"/>
                  </a:cubicBezTo>
                  <a:cubicBezTo>
                    <a:pt x="489679" y="678883"/>
                    <a:pt x="671851" y="656082"/>
                    <a:pt x="832604" y="596664"/>
                  </a:cubicBezTo>
                  <a:cubicBezTo>
                    <a:pt x="954436" y="551754"/>
                    <a:pt x="1067746" y="487499"/>
                    <a:pt x="1158486" y="393764"/>
                  </a:cubicBezTo>
                  <a:cubicBezTo>
                    <a:pt x="1258669" y="290127"/>
                    <a:pt x="1301967" y="159083"/>
                    <a:pt x="1346416" y="25736"/>
                  </a:cubicBezTo>
                  <a:cubicBezTo>
                    <a:pt x="1354937" y="-58"/>
                    <a:pt x="1314403" y="-11113"/>
                    <a:pt x="1305882" y="14681"/>
                  </a:cubicBezTo>
                  <a:cubicBezTo>
                    <a:pt x="1254063" y="170138"/>
                    <a:pt x="1200172" y="307169"/>
                    <a:pt x="1072813" y="416795"/>
                  </a:cubicBezTo>
                  <a:cubicBezTo>
                    <a:pt x="954436" y="518820"/>
                    <a:pt x="797597" y="569257"/>
                    <a:pt x="649971" y="611403"/>
                  </a:cubicBezTo>
                  <a:cubicBezTo>
                    <a:pt x="496818" y="654931"/>
                    <a:pt x="339059" y="692701"/>
                    <a:pt x="213082" y="794726"/>
                  </a:cubicBezTo>
                  <a:cubicBezTo>
                    <a:pt x="76741" y="905503"/>
                    <a:pt x="-2254" y="1088366"/>
                    <a:pt x="49" y="1262017"/>
                  </a:cubicBezTo>
                  <a:cubicBezTo>
                    <a:pt x="510" y="1288962"/>
                    <a:pt x="42656" y="1289193"/>
                    <a:pt x="42195" y="1262017"/>
                  </a:cubicBezTo>
                  <a:lnTo>
                    <a:pt x="42195" y="1262017"/>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2" name="Freeform: Shape 161">
              <a:extLst>
                <a:ext uri="{FF2B5EF4-FFF2-40B4-BE49-F238E27FC236}">
                  <a16:creationId xmlns:a16="http://schemas.microsoft.com/office/drawing/2014/main" id="{C06CCC9E-A7E4-4BE3-81C9-5BBC32E2382F}"/>
                </a:ext>
              </a:extLst>
            </p:cNvPr>
            <p:cNvSpPr/>
            <p:nvPr/>
          </p:nvSpPr>
          <p:spPr>
            <a:xfrm>
              <a:off x="3477800" y="5796462"/>
              <a:ext cx="129996" cy="375553"/>
            </a:xfrm>
            <a:custGeom>
              <a:avLst/>
              <a:gdLst>
                <a:gd name="connsiteX0" fmla="*/ 40898 w 129996"/>
                <a:gd name="connsiteY0" fmla="*/ 360291 h 375553"/>
                <a:gd name="connsiteX1" fmla="*/ 129105 w 129996"/>
                <a:gd name="connsiteY1" fmla="*/ 26117 h 375553"/>
                <a:gd name="connsiteX2" fmla="*/ 88571 w 129996"/>
                <a:gd name="connsiteY2" fmla="*/ 14832 h 375553"/>
                <a:gd name="connsiteX3" fmla="*/ 364 w 129996"/>
                <a:gd name="connsiteY3" fmla="*/ 349006 h 375553"/>
                <a:gd name="connsiteX4" fmla="*/ 40898 w 129996"/>
                <a:gd name="connsiteY4" fmla="*/ 360291 h 375553"/>
                <a:gd name="connsiteX5" fmla="*/ 40898 w 129996"/>
                <a:gd name="connsiteY5" fmla="*/ 360291 h 37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996" h="375553">
                  <a:moveTo>
                    <a:pt x="40898" y="360291"/>
                  </a:moveTo>
                  <a:cubicBezTo>
                    <a:pt x="61165" y="246520"/>
                    <a:pt x="97783" y="137125"/>
                    <a:pt x="129105" y="26117"/>
                  </a:cubicBezTo>
                  <a:cubicBezTo>
                    <a:pt x="136475" y="-138"/>
                    <a:pt x="95941" y="-11192"/>
                    <a:pt x="88571" y="14832"/>
                  </a:cubicBezTo>
                  <a:cubicBezTo>
                    <a:pt x="57250" y="125840"/>
                    <a:pt x="20631" y="235235"/>
                    <a:pt x="364" y="349006"/>
                  </a:cubicBezTo>
                  <a:cubicBezTo>
                    <a:pt x="-4242" y="375721"/>
                    <a:pt x="36292" y="387006"/>
                    <a:pt x="40898" y="360291"/>
                  </a:cubicBezTo>
                  <a:lnTo>
                    <a:pt x="40898" y="360291"/>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3" name="Freeform: Shape 162">
              <a:extLst>
                <a:ext uri="{FF2B5EF4-FFF2-40B4-BE49-F238E27FC236}">
                  <a16:creationId xmlns:a16="http://schemas.microsoft.com/office/drawing/2014/main" id="{7D65131B-37B9-416F-BD43-0B03197B0CFA}"/>
                </a:ext>
              </a:extLst>
            </p:cNvPr>
            <p:cNvSpPr/>
            <p:nvPr/>
          </p:nvSpPr>
          <p:spPr>
            <a:xfrm>
              <a:off x="3340380" y="6185575"/>
              <a:ext cx="607160" cy="145197"/>
            </a:xfrm>
            <a:custGeom>
              <a:avLst/>
              <a:gdLst>
                <a:gd name="connsiteX0" fmla="*/ 8813 w 607160"/>
                <a:gd name="connsiteY0" fmla="*/ 40500 h 145197"/>
                <a:gd name="connsiteX1" fmla="*/ 597474 w 607160"/>
                <a:gd name="connsiteY1" fmla="*/ 72052 h 145197"/>
                <a:gd name="connsiteX2" fmla="*/ 576286 w 607160"/>
                <a:gd name="connsiteY2" fmla="*/ 35664 h 145197"/>
                <a:gd name="connsiteX3" fmla="*/ 30231 w 607160"/>
                <a:gd name="connsiteY3" fmla="*/ 4112 h 145197"/>
                <a:gd name="connsiteX4" fmla="*/ 8813 w 607160"/>
                <a:gd name="connsiteY4" fmla="*/ 40500 h 145197"/>
                <a:gd name="connsiteX5" fmla="*/ 8813 w 607160"/>
                <a:gd name="connsiteY5" fmla="*/ 40500 h 14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60" h="145197">
                  <a:moveTo>
                    <a:pt x="8813" y="40500"/>
                  </a:moveTo>
                  <a:cubicBezTo>
                    <a:pt x="168414" y="163023"/>
                    <a:pt x="427048" y="183750"/>
                    <a:pt x="597474" y="72052"/>
                  </a:cubicBezTo>
                  <a:cubicBezTo>
                    <a:pt x="620044" y="57312"/>
                    <a:pt x="599086" y="20694"/>
                    <a:pt x="576286" y="35664"/>
                  </a:cubicBezTo>
                  <a:cubicBezTo>
                    <a:pt x="417144" y="139992"/>
                    <a:pt x="178778" y="118113"/>
                    <a:pt x="30231" y="4112"/>
                  </a:cubicBezTo>
                  <a:cubicBezTo>
                    <a:pt x="8582" y="-12240"/>
                    <a:pt x="-12376" y="24379"/>
                    <a:pt x="8813" y="40500"/>
                  </a:cubicBezTo>
                  <a:lnTo>
                    <a:pt x="8813" y="40500"/>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4" name="Freeform: Shape 163">
              <a:extLst>
                <a:ext uri="{FF2B5EF4-FFF2-40B4-BE49-F238E27FC236}">
                  <a16:creationId xmlns:a16="http://schemas.microsoft.com/office/drawing/2014/main" id="{FD51ACB4-60A7-4B4F-99B7-56A28360C856}"/>
                </a:ext>
              </a:extLst>
            </p:cNvPr>
            <p:cNvSpPr/>
            <p:nvPr/>
          </p:nvSpPr>
          <p:spPr>
            <a:xfrm>
              <a:off x="2846810" y="6074267"/>
              <a:ext cx="169221" cy="349438"/>
            </a:xfrm>
            <a:custGeom>
              <a:avLst/>
              <a:gdLst>
                <a:gd name="connsiteX0" fmla="*/ 42233 w 169221"/>
                <a:gd name="connsiteY0" fmla="*/ 329143 h 349438"/>
                <a:gd name="connsiteX1" fmla="*/ 162222 w 169221"/>
                <a:gd name="connsiteY1" fmla="*/ 35042 h 349438"/>
                <a:gd name="connsiteX2" fmla="*/ 132512 w 169221"/>
                <a:gd name="connsiteY2" fmla="*/ 5333 h 349438"/>
                <a:gd name="connsiteX3" fmla="*/ 317 w 169221"/>
                <a:gd name="connsiteY3" fmla="*/ 329143 h 349438"/>
                <a:gd name="connsiteX4" fmla="*/ 42233 w 169221"/>
                <a:gd name="connsiteY4" fmla="*/ 329143 h 349438"/>
                <a:gd name="connsiteX5" fmla="*/ 42233 w 169221"/>
                <a:gd name="connsiteY5" fmla="*/ 329143 h 34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221" h="349438">
                  <a:moveTo>
                    <a:pt x="42233" y="329143"/>
                  </a:moveTo>
                  <a:cubicBezTo>
                    <a:pt x="38317" y="215372"/>
                    <a:pt x="74015" y="110122"/>
                    <a:pt x="162222" y="35042"/>
                  </a:cubicBezTo>
                  <a:cubicBezTo>
                    <a:pt x="182949" y="17539"/>
                    <a:pt x="153010" y="-12170"/>
                    <a:pt x="132512" y="5333"/>
                  </a:cubicBezTo>
                  <a:cubicBezTo>
                    <a:pt x="36705" y="86861"/>
                    <a:pt x="-4059" y="205238"/>
                    <a:pt x="317" y="329143"/>
                  </a:cubicBezTo>
                  <a:cubicBezTo>
                    <a:pt x="1238" y="356088"/>
                    <a:pt x="43154" y="356319"/>
                    <a:pt x="42233" y="329143"/>
                  </a:cubicBezTo>
                  <a:lnTo>
                    <a:pt x="42233" y="329143"/>
                  </a:lnTo>
                  <a:close/>
                </a:path>
              </a:pathLst>
            </a:custGeom>
            <a:solidFill>
              <a:srgbClr val="0E514A"/>
            </a:solidFill>
            <a:ln w="229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68" name="Graphic 167">
            <a:extLst>
              <a:ext uri="{FF2B5EF4-FFF2-40B4-BE49-F238E27FC236}">
                <a16:creationId xmlns:a16="http://schemas.microsoft.com/office/drawing/2014/main" id="{B8C7CFB5-4289-4093-A86A-293F0DBEA47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9394" y="1073382"/>
            <a:ext cx="1460633" cy="684352"/>
          </a:xfrm>
          <a:prstGeom prst="rect">
            <a:avLst/>
          </a:prstGeom>
        </p:spPr>
      </p:pic>
      <p:pic>
        <p:nvPicPr>
          <p:cNvPr id="170" name="Graphic 169">
            <a:extLst>
              <a:ext uri="{FF2B5EF4-FFF2-40B4-BE49-F238E27FC236}">
                <a16:creationId xmlns:a16="http://schemas.microsoft.com/office/drawing/2014/main" id="{92140B7C-EAB5-4331-A517-56301AC2150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399209" y="3264171"/>
            <a:ext cx="1712149" cy="802195"/>
          </a:xfrm>
          <a:prstGeom prst="rect">
            <a:avLst/>
          </a:prstGeom>
        </p:spPr>
      </p:pic>
      <p:grpSp>
        <p:nvGrpSpPr>
          <p:cNvPr id="32" name="Group 31">
            <a:extLst>
              <a:ext uri="{FF2B5EF4-FFF2-40B4-BE49-F238E27FC236}">
                <a16:creationId xmlns:a16="http://schemas.microsoft.com/office/drawing/2014/main" id="{77DB984D-3559-4ED5-8A57-A6CBA72C048E}"/>
              </a:ext>
            </a:extLst>
          </p:cNvPr>
          <p:cNvGrpSpPr/>
          <p:nvPr/>
        </p:nvGrpSpPr>
        <p:grpSpPr>
          <a:xfrm>
            <a:off x="-365276" y="2615981"/>
            <a:ext cx="5024721" cy="4347630"/>
            <a:chOff x="163680" y="2817206"/>
            <a:chExt cx="5024721" cy="4347630"/>
          </a:xfrm>
        </p:grpSpPr>
        <p:pic>
          <p:nvPicPr>
            <p:cNvPr id="33" name="Picture 32">
              <a:extLst>
                <a:ext uri="{FF2B5EF4-FFF2-40B4-BE49-F238E27FC236}">
                  <a16:creationId xmlns:a16="http://schemas.microsoft.com/office/drawing/2014/main" id="{751C33EC-6C53-4DFC-9930-00978B8FD1E0}"/>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9426" b="92623" l="9752" r="89894">
                          <a14:foregroundMark x1="70213" y1="42418" x2="70567" y2="49795"/>
                          <a14:foregroundMark x1="78901" y1="42418" x2="77660" y2="53689"/>
                          <a14:foregroundMark x1="71454" y1="89344" x2="66135" y2="90779"/>
                          <a14:foregroundMark x1="70035" y1="92213" x2="76418" y2="92213"/>
                          <a14:foregroundMark x1="77837" y1="91803" x2="76773" y2="92008"/>
                          <a14:foregroundMark x1="79610" y1="91803" x2="67730" y2="91803"/>
                          <a14:foregroundMark x1="24645" y1="37910" x2="25177" y2="64344"/>
                          <a14:foregroundMark x1="33156" y1="53279" x2="31560" y2="61270"/>
                          <a14:foregroundMark x1="39362" y1="55738" x2="33688" y2="56967"/>
                          <a14:foregroundMark x1="22695" y1="90779" x2="26950" y2="90984"/>
                          <a14:foregroundMark x1="30851" y1="90984" x2="22518" y2="90574"/>
                          <a14:foregroundMark x1="21631" y1="91393" x2="29078" y2="91803"/>
                          <a14:foregroundMark x1="28901" y1="92008" x2="31028" y2="91393"/>
                          <a14:foregroundMark x1="29787" y1="92008" x2="32624" y2="91803"/>
                          <a14:foregroundMark x1="22695" y1="92008" x2="20922" y2="92213"/>
                          <a14:foregroundMark x1="20390" y1="92418" x2="18794" y2="91803"/>
                          <a14:foregroundMark x1="33609" y1="50000" x2="32092" y2="51434"/>
                          <a14:foregroundMark x1="34043" y1="49590" x2="33609" y2="50000"/>
                          <a14:backgroundMark x1="66667" y1="56352" x2="66667" y2="56352"/>
                          <a14:backgroundMark x1="74468" y1="84221" x2="74468" y2="84221"/>
                          <a14:backgroundMark x1="74468" y1="80533" x2="72695" y2="86680"/>
                          <a14:backgroundMark x1="58511" y1="51025" x2="59220" y2="50410"/>
                          <a14:backgroundMark x1="59043" y1="50615" x2="57092" y2="50820"/>
                          <a14:backgroundMark x1="58156" y1="47746" x2="59929" y2="48770"/>
                          <a14:backgroundMark x1="59220" y1="48770" x2="58688" y2="53074"/>
                          <a14:backgroundMark x1="40957" y1="30123" x2="41312" y2="29918"/>
                          <a14:backgroundMark x1="23050" y1="54918" x2="22695" y2="54303"/>
                          <a14:backgroundMark x1="21645" y1="93443" x2="20859" y2="93443"/>
                          <a14:backgroundMark x1="33333" y1="49180" x2="33333" y2="49180"/>
                          <a14:backgroundMark x1="32979" y1="49385" x2="32979" y2="49385"/>
                          <a14:backgroundMark x1="33333" y1="49590" x2="33333" y2="49590"/>
                          <a14:backgroundMark x1="32801" y1="50000" x2="32801" y2="50000"/>
                          <a14:backgroundMark x1="33865" y1="49180" x2="33865" y2="49180"/>
                          <a14:backgroundMark x1="39716" y1="33197" x2="39550" y2="33413"/>
                          <a14:backgroundMark x1="25355" y1="7172" x2="53014" y2="30738"/>
                          <a14:backgroundMark x1="68794" y1="22746" x2="61879" y2="35656"/>
                          <a14:backgroundMark x1="35638" y1="29918" x2="40248" y2="35656"/>
                          <a14:backgroundMark x1="42021" y1="10451" x2="53014" y2="24795"/>
                          <a14:backgroundMark x1="51596" y1="10041" x2="52482" y2="26025"/>
                          <a14:backgroundMark x1="30142" y1="10451" x2="34043" y2="28279"/>
                          <a14:backgroundMark x1="34043" y1="28279" x2="34043" y2="28279"/>
                          <a14:backgroundMark x1="37766" y1="27049" x2="41489" y2="28893"/>
                          <a14:backgroundMark x1="27305" y1="80123" x2="27660" y2="85246"/>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63680" y="2817206"/>
              <a:ext cx="5024721" cy="4347630"/>
            </a:xfrm>
            <a:prstGeom prst="rect">
              <a:avLst/>
            </a:prstGeom>
          </p:spPr>
        </p:pic>
        <p:pic>
          <p:nvPicPr>
            <p:cNvPr id="34" name="Picture 16">
              <a:extLst>
                <a:ext uri="{FF2B5EF4-FFF2-40B4-BE49-F238E27FC236}">
                  <a16:creationId xmlns:a16="http://schemas.microsoft.com/office/drawing/2014/main" id="{09FD09A1-2CE0-476E-8F3B-9F88629CE947}"/>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flipH="1">
              <a:off x="2538009" y="4123547"/>
              <a:ext cx="911195" cy="572720"/>
            </a:xfrm>
            <a:prstGeom prst="rect">
              <a:avLst/>
            </a:prstGeom>
          </p:spPr>
        </p:pic>
        <p:pic>
          <p:nvPicPr>
            <p:cNvPr id="35" name="Picture 16">
              <a:extLst>
                <a:ext uri="{FF2B5EF4-FFF2-40B4-BE49-F238E27FC236}">
                  <a16:creationId xmlns:a16="http://schemas.microsoft.com/office/drawing/2014/main" id="{1DF63BBE-F905-458B-BC5B-B37B6D47EAC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685328" y="3732713"/>
              <a:ext cx="1023827" cy="585419"/>
            </a:xfrm>
            <a:prstGeom prst="rect">
              <a:avLst/>
            </a:prstGeom>
          </p:spPr>
        </p:pic>
      </p:grpSp>
      <p:pic>
        <p:nvPicPr>
          <p:cNvPr id="36" name="Picture 35" descr="Logo&#10;&#10;Description automatically generated">
            <a:extLst>
              <a:ext uri="{FF2B5EF4-FFF2-40B4-BE49-F238E27FC236}">
                <a16:creationId xmlns:a16="http://schemas.microsoft.com/office/drawing/2014/main" id="{E4899505-E173-472A-A978-60068B81B6C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352274" y="267732"/>
            <a:ext cx="1849490" cy="1557627"/>
          </a:xfrm>
          <a:prstGeom prst="rect">
            <a:avLst/>
          </a:prstGeom>
        </p:spPr>
      </p:pic>
      <p:pic>
        <p:nvPicPr>
          <p:cNvPr id="2" name="Picture 1">
            <a:extLst>
              <a:ext uri="{FF2B5EF4-FFF2-40B4-BE49-F238E27FC236}">
                <a16:creationId xmlns:a16="http://schemas.microsoft.com/office/drawing/2014/main" id="{B973AD4F-D375-2399-2E06-4643D50AEEDE}"/>
              </a:ext>
            </a:extLst>
          </p:cNvPr>
          <p:cNvPicPr>
            <a:picLocks noChangeAspect="1"/>
          </p:cNvPicPr>
          <p:nvPr/>
        </p:nvPicPr>
        <p:blipFill>
          <a:blip r:embed="rId18"/>
          <a:stretch>
            <a:fillRect/>
          </a:stretch>
        </p:blipFill>
        <p:spPr>
          <a:xfrm>
            <a:off x="2644237" y="1403465"/>
            <a:ext cx="6541575" cy="3212870"/>
          </a:xfrm>
          <a:prstGeom prst="rect">
            <a:avLst/>
          </a:prstGeom>
        </p:spPr>
      </p:pic>
    </p:spTree>
    <p:extLst>
      <p:ext uri="{BB962C8B-B14F-4D97-AF65-F5344CB8AC3E}">
        <p14:creationId xmlns:p14="http://schemas.microsoft.com/office/powerpoint/2010/main" val="25116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F382EE-DDF3-4149-96FC-31D9481F32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 y="2627312"/>
            <a:ext cx="12191781" cy="4230688"/>
          </a:xfrm>
          <a:prstGeom prst="rect">
            <a:avLst/>
          </a:prstGeom>
        </p:spPr>
      </p:pic>
      <p:sp>
        <p:nvSpPr>
          <p:cNvPr id="5" name="Graphic 3">
            <a:extLst>
              <a:ext uri="{FF2B5EF4-FFF2-40B4-BE49-F238E27FC236}">
                <a16:creationId xmlns:a16="http://schemas.microsoft.com/office/drawing/2014/main" id="{24CEC53B-EB28-4301-A0C9-1146B589BB1E}"/>
              </a:ext>
            </a:extLst>
          </p:cNvPr>
          <p:cNvSpPr/>
          <p:nvPr/>
        </p:nvSpPr>
        <p:spPr>
          <a:xfrm>
            <a:off x="219" y="27940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 name="Graphic 3">
            <a:extLst>
              <a:ext uri="{FF2B5EF4-FFF2-40B4-BE49-F238E27FC236}">
                <a16:creationId xmlns:a16="http://schemas.microsoft.com/office/drawing/2014/main" id="{5E07D301-D1F5-4B35-9B03-8366637CE28B}"/>
              </a:ext>
            </a:extLst>
          </p:cNvPr>
          <p:cNvSpPr/>
          <p:nvPr/>
        </p:nvSpPr>
        <p:spPr>
          <a:xfrm>
            <a:off x="0" y="0"/>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nvGrpSpPr>
          <p:cNvPr id="10" name="Graphic 143">
            <a:extLst>
              <a:ext uri="{FF2B5EF4-FFF2-40B4-BE49-F238E27FC236}">
                <a16:creationId xmlns:a16="http://schemas.microsoft.com/office/drawing/2014/main" id="{E9B75939-462F-4EDE-9F90-CDD8BB3919BD}"/>
              </a:ext>
            </a:extLst>
          </p:cNvPr>
          <p:cNvGrpSpPr/>
          <p:nvPr/>
        </p:nvGrpSpPr>
        <p:grpSpPr>
          <a:xfrm>
            <a:off x="10534594" y="3283412"/>
            <a:ext cx="1876002" cy="3664187"/>
            <a:chOff x="10445531" y="3270549"/>
            <a:chExt cx="1876002" cy="3664187"/>
          </a:xfrm>
        </p:grpSpPr>
        <p:sp>
          <p:nvSpPr>
            <p:cNvPr id="11" name="Freeform: Shape 10">
              <a:extLst>
                <a:ext uri="{FF2B5EF4-FFF2-40B4-BE49-F238E27FC236}">
                  <a16:creationId xmlns:a16="http://schemas.microsoft.com/office/drawing/2014/main" id="{AC9AA2E6-3972-4EAF-A71B-3E2223C37EAD}"/>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2" name="Freeform: Shape 11">
              <a:extLst>
                <a:ext uri="{FF2B5EF4-FFF2-40B4-BE49-F238E27FC236}">
                  <a16:creationId xmlns:a16="http://schemas.microsoft.com/office/drawing/2014/main" id="{24F92EFD-AE72-4141-BF6B-F9560E21C1F8}"/>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3" name="Freeform: Shape 12">
              <a:extLst>
                <a:ext uri="{FF2B5EF4-FFF2-40B4-BE49-F238E27FC236}">
                  <a16:creationId xmlns:a16="http://schemas.microsoft.com/office/drawing/2014/main" id="{152DF677-BCD5-4571-A847-E97BDA26E22E}"/>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 name="Freeform: Shape 13">
              <a:extLst>
                <a:ext uri="{FF2B5EF4-FFF2-40B4-BE49-F238E27FC236}">
                  <a16:creationId xmlns:a16="http://schemas.microsoft.com/office/drawing/2014/main" id="{59818E3A-B7E0-4111-B976-92E9D31FC5E9}"/>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5" name="Freeform: Shape 14">
              <a:extLst>
                <a:ext uri="{FF2B5EF4-FFF2-40B4-BE49-F238E27FC236}">
                  <a16:creationId xmlns:a16="http://schemas.microsoft.com/office/drawing/2014/main" id="{78539B0D-C992-4ABF-8F8D-ABD462EFB5E8}"/>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6" name="Freeform: Shape 15">
              <a:extLst>
                <a:ext uri="{FF2B5EF4-FFF2-40B4-BE49-F238E27FC236}">
                  <a16:creationId xmlns:a16="http://schemas.microsoft.com/office/drawing/2014/main" id="{F6E5FDF8-9617-49CD-9751-A80FFF290B9B}"/>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7" name="Freeform: Shape 16">
              <a:extLst>
                <a:ext uri="{FF2B5EF4-FFF2-40B4-BE49-F238E27FC236}">
                  <a16:creationId xmlns:a16="http://schemas.microsoft.com/office/drawing/2014/main" id="{1F546BA0-7172-4179-9723-141C606D245B}"/>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8" name="Freeform: Shape 17">
              <a:extLst>
                <a:ext uri="{FF2B5EF4-FFF2-40B4-BE49-F238E27FC236}">
                  <a16:creationId xmlns:a16="http://schemas.microsoft.com/office/drawing/2014/main" id="{C022B3B9-DC65-46E7-923F-AE1EF007AF04}"/>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19" name="Graphic 153">
            <a:extLst>
              <a:ext uri="{FF2B5EF4-FFF2-40B4-BE49-F238E27FC236}">
                <a16:creationId xmlns:a16="http://schemas.microsoft.com/office/drawing/2014/main" id="{9AF86EE5-700D-410A-A89B-32EBF3C114B3}"/>
              </a:ext>
            </a:extLst>
          </p:cNvPr>
          <p:cNvGrpSpPr/>
          <p:nvPr/>
        </p:nvGrpSpPr>
        <p:grpSpPr>
          <a:xfrm>
            <a:off x="11161825" y="3187825"/>
            <a:ext cx="1068908" cy="1281259"/>
            <a:chOff x="11161825" y="3187825"/>
            <a:chExt cx="1068908" cy="1281259"/>
          </a:xfrm>
        </p:grpSpPr>
        <p:sp>
          <p:nvSpPr>
            <p:cNvPr id="20" name="Freeform: Shape 19">
              <a:extLst>
                <a:ext uri="{FF2B5EF4-FFF2-40B4-BE49-F238E27FC236}">
                  <a16:creationId xmlns:a16="http://schemas.microsoft.com/office/drawing/2014/main" id="{CB356B4D-3784-43F2-A28E-F75020CB9D06}"/>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1" name="Freeform: Shape 20">
              <a:extLst>
                <a:ext uri="{FF2B5EF4-FFF2-40B4-BE49-F238E27FC236}">
                  <a16:creationId xmlns:a16="http://schemas.microsoft.com/office/drawing/2014/main" id="{27B476EC-8FCE-440C-A1E7-2768425702BE}"/>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2" name="Freeform: Shape 21">
              <a:extLst>
                <a:ext uri="{FF2B5EF4-FFF2-40B4-BE49-F238E27FC236}">
                  <a16:creationId xmlns:a16="http://schemas.microsoft.com/office/drawing/2014/main" id="{7FF31C83-9929-4985-BEEA-C1C535C3D6CF}"/>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3" name="Freeform: Shape 22">
              <a:extLst>
                <a:ext uri="{FF2B5EF4-FFF2-40B4-BE49-F238E27FC236}">
                  <a16:creationId xmlns:a16="http://schemas.microsoft.com/office/drawing/2014/main" id="{3ECD860E-64BE-4740-B45E-DF93D446DF4F}"/>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4" name="Freeform: Shape 23">
              <a:extLst>
                <a:ext uri="{FF2B5EF4-FFF2-40B4-BE49-F238E27FC236}">
                  <a16:creationId xmlns:a16="http://schemas.microsoft.com/office/drawing/2014/main" id="{FFDC15BE-3AC2-40FC-BDCB-95D853ADCDFE}"/>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25" name="Graphic 154">
            <a:extLst>
              <a:ext uri="{FF2B5EF4-FFF2-40B4-BE49-F238E27FC236}">
                <a16:creationId xmlns:a16="http://schemas.microsoft.com/office/drawing/2014/main" id="{B31CE3C3-DB7A-4E06-9AA2-EEAA04A23463}"/>
              </a:ext>
            </a:extLst>
          </p:cNvPr>
          <p:cNvGrpSpPr/>
          <p:nvPr/>
        </p:nvGrpSpPr>
        <p:grpSpPr>
          <a:xfrm>
            <a:off x="9887102" y="4984376"/>
            <a:ext cx="1734184" cy="1380521"/>
            <a:chOff x="9167261" y="3475651"/>
            <a:chExt cx="1734184" cy="1380521"/>
          </a:xfrm>
        </p:grpSpPr>
        <p:sp>
          <p:nvSpPr>
            <p:cNvPr id="26" name="Freeform: Shape 25">
              <a:extLst>
                <a:ext uri="{FF2B5EF4-FFF2-40B4-BE49-F238E27FC236}">
                  <a16:creationId xmlns:a16="http://schemas.microsoft.com/office/drawing/2014/main" id="{D114148C-A5A8-4F19-B1BF-84CAB99B8F32}"/>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7" name="Freeform: Shape 26">
              <a:extLst>
                <a:ext uri="{FF2B5EF4-FFF2-40B4-BE49-F238E27FC236}">
                  <a16:creationId xmlns:a16="http://schemas.microsoft.com/office/drawing/2014/main" id="{3BB5F1D1-BA24-4966-B717-00F7B8CC12AA}"/>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8" name="Freeform: Shape 27">
              <a:extLst>
                <a:ext uri="{FF2B5EF4-FFF2-40B4-BE49-F238E27FC236}">
                  <a16:creationId xmlns:a16="http://schemas.microsoft.com/office/drawing/2014/main" id="{5DD92B20-8CF7-46A2-8123-D8F7C497E832}"/>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29" name="Freeform: Shape 28">
              <a:extLst>
                <a:ext uri="{FF2B5EF4-FFF2-40B4-BE49-F238E27FC236}">
                  <a16:creationId xmlns:a16="http://schemas.microsoft.com/office/drawing/2014/main" id="{C2D7D26D-28C3-4420-897F-5E2B52E2A043}"/>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0" name="Freeform: Shape 29">
              <a:extLst>
                <a:ext uri="{FF2B5EF4-FFF2-40B4-BE49-F238E27FC236}">
                  <a16:creationId xmlns:a16="http://schemas.microsoft.com/office/drawing/2014/main" id="{B79C4CC5-857F-4A62-A271-DA00E21D8B6A}"/>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1" name="Freeform: Shape 30">
              <a:extLst>
                <a:ext uri="{FF2B5EF4-FFF2-40B4-BE49-F238E27FC236}">
                  <a16:creationId xmlns:a16="http://schemas.microsoft.com/office/drawing/2014/main" id="{7763604D-D438-4F22-A870-60F25A3EB419}"/>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2" name="Freeform: Shape 31">
              <a:extLst>
                <a:ext uri="{FF2B5EF4-FFF2-40B4-BE49-F238E27FC236}">
                  <a16:creationId xmlns:a16="http://schemas.microsoft.com/office/drawing/2014/main" id="{BE5ACC8D-6C3D-43C5-AC79-12763472D0A6}"/>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3" name="Freeform: Shape 32">
              <a:extLst>
                <a:ext uri="{FF2B5EF4-FFF2-40B4-BE49-F238E27FC236}">
                  <a16:creationId xmlns:a16="http://schemas.microsoft.com/office/drawing/2014/main" id="{05140C40-D8B2-46BA-A7E1-1A4E69276E44}"/>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4" name="Freeform: Shape 33">
              <a:extLst>
                <a:ext uri="{FF2B5EF4-FFF2-40B4-BE49-F238E27FC236}">
                  <a16:creationId xmlns:a16="http://schemas.microsoft.com/office/drawing/2014/main" id="{93535D8B-26B9-4458-A6DF-65D0A24BADC3}"/>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5" name="Freeform: Shape 34">
              <a:extLst>
                <a:ext uri="{FF2B5EF4-FFF2-40B4-BE49-F238E27FC236}">
                  <a16:creationId xmlns:a16="http://schemas.microsoft.com/office/drawing/2014/main" id="{92AC001D-A9D4-4D05-A53A-35B8E00BB9B8}"/>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6" name="Freeform: Shape 35">
              <a:extLst>
                <a:ext uri="{FF2B5EF4-FFF2-40B4-BE49-F238E27FC236}">
                  <a16:creationId xmlns:a16="http://schemas.microsoft.com/office/drawing/2014/main" id="{A58BBFED-785C-4EBE-8103-FEB169827FDB}"/>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7" name="Freeform: Shape 36">
              <a:extLst>
                <a:ext uri="{FF2B5EF4-FFF2-40B4-BE49-F238E27FC236}">
                  <a16:creationId xmlns:a16="http://schemas.microsoft.com/office/drawing/2014/main" id="{91ACA511-DB4C-4713-8033-A333D30E9BE1}"/>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8" name="Freeform: Shape 37">
              <a:extLst>
                <a:ext uri="{FF2B5EF4-FFF2-40B4-BE49-F238E27FC236}">
                  <a16:creationId xmlns:a16="http://schemas.microsoft.com/office/drawing/2014/main" id="{B0C8227A-E47C-46ED-8471-CE0F10A2059F}"/>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39" name="Freeform: Shape 38">
              <a:extLst>
                <a:ext uri="{FF2B5EF4-FFF2-40B4-BE49-F238E27FC236}">
                  <a16:creationId xmlns:a16="http://schemas.microsoft.com/office/drawing/2014/main" id="{6F75D72A-33D7-4871-A4E2-407D1AC40573}"/>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0" name="Freeform: Shape 39">
              <a:extLst>
                <a:ext uri="{FF2B5EF4-FFF2-40B4-BE49-F238E27FC236}">
                  <a16:creationId xmlns:a16="http://schemas.microsoft.com/office/drawing/2014/main" id="{6F2E9B10-B592-412F-A2FA-DB088DDF1FC0}"/>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1" name="Freeform: Shape 40">
              <a:extLst>
                <a:ext uri="{FF2B5EF4-FFF2-40B4-BE49-F238E27FC236}">
                  <a16:creationId xmlns:a16="http://schemas.microsoft.com/office/drawing/2014/main" id="{D237A3CB-E172-4D05-A50B-BBD285B7DCF9}"/>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2" name="Freeform: Shape 41">
              <a:extLst>
                <a:ext uri="{FF2B5EF4-FFF2-40B4-BE49-F238E27FC236}">
                  <a16:creationId xmlns:a16="http://schemas.microsoft.com/office/drawing/2014/main" id="{A86D0CF4-AF4B-41B0-9992-1B90AA7AD166}"/>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3" name="Freeform: Shape 42">
              <a:extLst>
                <a:ext uri="{FF2B5EF4-FFF2-40B4-BE49-F238E27FC236}">
                  <a16:creationId xmlns:a16="http://schemas.microsoft.com/office/drawing/2014/main" id="{FF58084F-00A9-44A7-9890-06229A2AFF9A}"/>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44" name="Freeform: Shape 43">
              <a:extLst>
                <a:ext uri="{FF2B5EF4-FFF2-40B4-BE49-F238E27FC236}">
                  <a16:creationId xmlns:a16="http://schemas.microsoft.com/office/drawing/2014/main" id="{5CEE918C-B7C5-42A4-96D7-A62E12F025A9}"/>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71" name="Graphic 70">
            <a:extLst>
              <a:ext uri="{FF2B5EF4-FFF2-40B4-BE49-F238E27FC236}">
                <a16:creationId xmlns:a16="http://schemas.microsoft.com/office/drawing/2014/main" id="{9FEF3030-06E7-4044-AE60-FEAC52AF48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46101" y="2605828"/>
            <a:ext cx="1433328" cy="961600"/>
          </a:xfrm>
          <a:prstGeom prst="rect">
            <a:avLst/>
          </a:prstGeom>
        </p:spPr>
      </p:pic>
      <p:grpSp>
        <p:nvGrpSpPr>
          <p:cNvPr id="72" name="Graphic 243">
            <a:extLst>
              <a:ext uri="{FF2B5EF4-FFF2-40B4-BE49-F238E27FC236}">
                <a16:creationId xmlns:a16="http://schemas.microsoft.com/office/drawing/2014/main" id="{712B6FDC-51F0-4948-A2D5-2A4A6500FB1B}"/>
              </a:ext>
            </a:extLst>
          </p:cNvPr>
          <p:cNvGrpSpPr/>
          <p:nvPr/>
        </p:nvGrpSpPr>
        <p:grpSpPr>
          <a:xfrm>
            <a:off x="10022800" y="5553654"/>
            <a:ext cx="1630724" cy="1255170"/>
            <a:chOff x="7982733" y="5589867"/>
            <a:chExt cx="1630724" cy="1255170"/>
          </a:xfrm>
        </p:grpSpPr>
        <p:sp>
          <p:nvSpPr>
            <p:cNvPr id="73" name="Freeform: Shape 72">
              <a:extLst>
                <a:ext uri="{FF2B5EF4-FFF2-40B4-BE49-F238E27FC236}">
                  <a16:creationId xmlns:a16="http://schemas.microsoft.com/office/drawing/2014/main" id="{8853DEAE-92C0-48B2-B2E8-06F271769B70}"/>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4" name="Freeform: Shape 73">
              <a:extLst>
                <a:ext uri="{FF2B5EF4-FFF2-40B4-BE49-F238E27FC236}">
                  <a16:creationId xmlns:a16="http://schemas.microsoft.com/office/drawing/2014/main" id="{CFDE5B4E-289A-468C-BCA5-3F4AF664EC54}"/>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5" name="Freeform: Shape 74">
              <a:extLst>
                <a:ext uri="{FF2B5EF4-FFF2-40B4-BE49-F238E27FC236}">
                  <a16:creationId xmlns:a16="http://schemas.microsoft.com/office/drawing/2014/main" id="{40E2C9AC-4292-4374-9548-5C30600071D5}"/>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6" name="Freeform: Shape 75">
              <a:extLst>
                <a:ext uri="{FF2B5EF4-FFF2-40B4-BE49-F238E27FC236}">
                  <a16:creationId xmlns:a16="http://schemas.microsoft.com/office/drawing/2014/main" id="{648EA499-0577-43DE-8CAC-5E8939B47749}"/>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77" name="Freeform: Shape 76">
              <a:extLst>
                <a:ext uri="{FF2B5EF4-FFF2-40B4-BE49-F238E27FC236}">
                  <a16:creationId xmlns:a16="http://schemas.microsoft.com/office/drawing/2014/main" id="{883D7761-F95E-4171-B931-9777D7CDA1D9}"/>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78" name="Graphic 143">
            <a:extLst>
              <a:ext uri="{FF2B5EF4-FFF2-40B4-BE49-F238E27FC236}">
                <a16:creationId xmlns:a16="http://schemas.microsoft.com/office/drawing/2014/main" id="{8B97A4C2-3300-4A68-B6A1-27730643047E}"/>
              </a:ext>
            </a:extLst>
          </p:cNvPr>
          <p:cNvGrpSpPr/>
          <p:nvPr/>
        </p:nvGrpSpPr>
        <p:grpSpPr>
          <a:xfrm flipH="1">
            <a:off x="-614447" y="3386307"/>
            <a:ext cx="1876002" cy="3664187"/>
            <a:chOff x="10445531" y="3270549"/>
            <a:chExt cx="1876002" cy="3664187"/>
          </a:xfrm>
        </p:grpSpPr>
        <p:sp>
          <p:nvSpPr>
            <p:cNvPr id="79" name="Freeform: Shape 78">
              <a:extLst>
                <a:ext uri="{FF2B5EF4-FFF2-40B4-BE49-F238E27FC236}">
                  <a16:creationId xmlns:a16="http://schemas.microsoft.com/office/drawing/2014/main" id="{EA1968D9-6616-4DDD-99D7-AF9045A5B776}"/>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0" name="Freeform: Shape 79">
              <a:extLst>
                <a:ext uri="{FF2B5EF4-FFF2-40B4-BE49-F238E27FC236}">
                  <a16:creationId xmlns:a16="http://schemas.microsoft.com/office/drawing/2014/main" id="{9FEEFF98-DE6B-42BA-A6F6-4F95BCE8806F}"/>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1" name="Freeform: Shape 80">
              <a:extLst>
                <a:ext uri="{FF2B5EF4-FFF2-40B4-BE49-F238E27FC236}">
                  <a16:creationId xmlns:a16="http://schemas.microsoft.com/office/drawing/2014/main" id="{B195D8F4-7CAF-4241-978B-C7D5B91CFDE8}"/>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2" name="Freeform: Shape 81">
              <a:extLst>
                <a:ext uri="{FF2B5EF4-FFF2-40B4-BE49-F238E27FC236}">
                  <a16:creationId xmlns:a16="http://schemas.microsoft.com/office/drawing/2014/main" id="{82C07D56-0FED-499C-B5C6-A5F5ED65B5D8}"/>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3" name="Freeform: Shape 82">
              <a:extLst>
                <a:ext uri="{FF2B5EF4-FFF2-40B4-BE49-F238E27FC236}">
                  <a16:creationId xmlns:a16="http://schemas.microsoft.com/office/drawing/2014/main" id="{20B87E71-58DD-4C8B-BD06-45BF40D8744F}"/>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4" name="Freeform: Shape 83">
              <a:extLst>
                <a:ext uri="{FF2B5EF4-FFF2-40B4-BE49-F238E27FC236}">
                  <a16:creationId xmlns:a16="http://schemas.microsoft.com/office/drawing/2014/main" id="{8663C600-602A-4576-8CEA-0CDD0D763A15}"/>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5" name="Freeform: Shape 84">
              <a:extLst>
                <a:ext uri="{FF2B5EF4-FFF2-40B4-BE49-F238E27FC236}">
                  <a16:creationId xmlns:a16="http://schemas.microsoft.com/office/drawing/2014/main" id="{43BC640B-F686-4A2F-8662-1FBD082228FD}"/>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6" name="Freeform: Shape 85">
              <a:extLst>
                <a:ext uri="{FF2B5EF4-FFF2-40B4-BE49-F238E27FC236}">
                  <a16:creationId xmlns:a16="http://schemas.microsoft.com/office/drawing/2014/main" id="{EDE7EB07-A54A-4EF2-B6EF-67A6B0A83F99}"/>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87" name="Graphic 153">
            <a:extLst>
              <a:ext uri="{FF2B5EF4-FFF2-40B4-BE49-F238E27FC236}">
                <a16:creationId xmlns:a16="http://schemas.microsoft.com/office/drawing/2014/main" id="{5F17B979-F944-4C43-B265-915CA6ABACC9}"/>
              </a:ext>
            </a:extLst>
          </p:cNvPr>
          <p:cNvGrpSpPr/>
          <p:nvPr/>
        </p:nvGrpSpPr>
        <p:grpSpPr>
          <a:xfrm flipH="1">
            <a:off x="-75591" y="3124096"/>
            <a:ext cx="1068908" cy="1281260"/>
            <a:chOff x="11161825" y="3187825"/>
            <a:chExt cx="1068908" cy="1281260"/>
          </a:xfrm>
        </p:grpSpPr>
        <p:sp>
          <p:nvSpPr>
            <p:cNvPr id="88" name="Freeform: Shape 87">
              <a:extLst>
                <a:ext uri="{FF2B5EF4-FFF2-40B4-BE49-F238E27FC236}">
                  <a16:creationId xmlns:a16="http://schemas.microsoft.com/office/drawing/2014/main" id="{36E7316A-8A89-4CE8-B339-665DA0B64835}"/>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9" name="Freeform: Shape 88">
              <a:extLst>
                <a:ext uri="{FF2B5EF4-FFF2-40B4-BE49-F238E27FC236}">
                  <a16:creationId xmlns:a16="http://schemas.microsoft.com/office/drawing/2014/main" id="{6D3C2E5A-6747-4A4B-B46B-0C5F0488471F}"/>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0" name="Freeform: Shape 89">
              <a:extLst>
                <a:ext uri="{FF2B5EF4-FFF2-40B4-BE49-F238E27FC236}">
                  <a16:creationId xmlns:a16="http://schemas.microsoft.com/office/drawing/2014/main" id="{72CD143B-EC84-4B79-9FE6-4113761BE560}"/>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1" name="Freeform: Shape 90">
              <a:extLst>
                <a:ext uri="{FF2B5EF4-FFF2-40B4-BE49-F238E27FC236}">
                  <a16:creationId xmlns:a16="http://schemas.microsoft.com/office/drawing/2014/main" id="{40ACB969-9B37-4021-9A02-6231D650FCF1}"/>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2" name="Freeform: Shape 91">
              <a:extLst>
                <a:ext uri="{FF2B5EF4-FFF2-40B4-BE49-F238E27FC236}">
                  <a16:creationId xmlns:a16="http://schemas.microsoft.com/office/drawing/2014/main" id="{0A37A2C6-40A3-47AA-A027-C5D2B5F0AD21}"/>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grpSp>
        <p:nvGrpSpPr>
          <p:cNvPr id="93" name="Graphic 154">
            <a:extLst>
              <a:ext uri="{FF2B5EF4-FFF2-40B4-BE49-F238E27FC236}">
                <a16:creationId xmlns:a16="http://schemas.microsoft.com/office/drawing/2014/main" id="{0EB511D1-DA50-49F6-91B9-35F9726D9131}"/>
              </a:ext>
            </a:extLst>
          </p:cNvPr>
          <p:cNvGrpSpPr/>
          <p:nvPr/>
        </p:nvGrpSpPr>
        <p:grpSpPr>
          <a:xfrm flipH="1">
            <a:off x="267398" y="4109338"/>
            <a:ext cx="1734183" cy="1380521"/>
            <a:chOff x="9167261" y="3475651"/>
            <a:chExt cx="1734183" cy="1380521"/>
          </a:xfrm>
        </p:grpSpPr>
        <p:sp>
          <p:nvSpPr>
            <p:cNvPr id="94" name="Freeform: Shape 93">
              <a:extLst>
                <a:ext uri="{FF2B5EF4-FFF2-40B4-BE49-F238E27FC236}">
                  <a16:creationId xmlns:a16="http://schemas.microsoft.com/office/drawing/2014/main" id="{D7150E9D-DF79-45CE-A609-BD5CE035BB35}"/>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5" name="Freeform: Shape 94">
              <a:extLst>
                <a:ext uri="{FF2B5EF4-FFF2-40B4-BE49-F238E27FC236}">
                  <a16:creationId xmlns:a16="http://schemas.microsoft.com/office/drawing/2014/main" id="{44AD6995-D7E9-41A0-AC92-F88E29A4D19C}"/>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6" name="Freeform: Shape 95">
              <a:extLst>
                <a:ext uri="{FF2B5EF4-FFF2-40B4-BE49-F238E27FC236}">
                  <a16:creationId xmlns:a16="http://schemas.microsoft.com/office/drawing/2014/main" id="{6E941C6F-5643-4BC8-9B9E-6B51EE7FA646}"/>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7" name="Freeform: Shape 96">
              <a:extLst>
                <a:ext uri="{FF2B5EF4-FFF2-40B4-BE49-F238E27FC236}">
                  <a16:creationId xmlns:a16="http://schemas.microsoft.com/office/drawing/2014/main" id="{568BFA23-4DB3-45CF-A730-A0F91DE4902B}"/>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8" name="Freeform: Shape 97">
              <a:extLst>
                <a:ext uri="{FF2B5EF4-FFF2-40B4-BE49-F238E27FC236}">
                  <a16:creationId xmlns:a16="http://schemas.microsoft.com/office/drawing/2014/main" id="{2CFF75EE-30F1-4BA2-A495-2FF639EAA5E1}"/>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99" name="Freeform: Shape 98">
              <a:extLst>
                <a:ext uri="{FF2B5EF4-FFF2-40B4-BE49-F238E27FC236}">
                  <a16:creationId xmlns:a16="http://schemas.microsoft.com/office/drawing/2014/main" id="{85C4F285-99B6-4544-917E-382A558B3FA8}"/>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0" name="Freeform: Shape 99">
              <a:extLst>
                <a:ext uri="{FF2B5EF4-FFF2-40B4-BE49-F238E27FC236}">
                  <a16:creationId xmlns:a16="http://schemas.microsoft.com/office/drawing/2014/main" id="{59EA8A71-921E-4592-ACF4-75E72E1FF52E}"/>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1" name="Freeform: Shape 100">
              <a:extLst>
                <a:ext uri="{FF2B5EF4-FFF2-40B4-BE49-F238E27FC236}">
                  <a16:creationId xmlns:a16="http://schemas.microsoft.com/office/drawing/2014/main" id="{EF5E80ED-BB26-417B-9774-D119A0D8D0B1}"/>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2" name="Freeform: Shape 101">
              <a:extLst>
                <a:ext uri="{FF2B5EF4-FFF2-40B4-BE49-F238E27FC236}">
                  <a16:creationId xmlns:a16="http://schemas.microsoft.com/office/drawing/2014/main" id="{7F1D21ED-6E95-4570-944F-8EABF74BEEEE}"/>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3" name="Freeform: Shape 102">
              <a:extLst>
                <a:ext uri="{FF2B5EF4-FFF2-40B4-BE49-F238E27FC236}">
                  <a16:creationId xmlns:a16="http://schemas.microsoft.com/office/drawing/2014/main" id="{982BD992-15BF-4B90-9F6A-FBBDD4266D32}"/>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4" name="Freeform: Shape 103">
              <a:extLst>
                <a:ext uri="{FF2B5EF4-FFF2-40B4-BE49-F238E27FC236}">
                  <a16:creationId xmlns:a16="http://schemas.microsoft.com/office/drawing/2014/main" id="{9FD3495E-061D-48D7-A8ED-B0B3E0C90DAA}"/>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5" name="Freeform: Shape 104">
              <a:extLst>
                <a:ext uri="{FF2B5EF4-FFF2-40B4-BE49-F238E27FC236}">
                  <a16:creationId xmlns:a16="http://schemas.microsoft.com/office/drawing/2014/main" id="{6756C804-AA5A-4E99-B89B-A4E06B22D3D9}"/>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6" name="Freeform: Shape 105">
              <a:extLst>
                <a:ext uri="{FF2B5EF4-FFF2-40B4-BE49-F238E27FC236}">
                  <a16:creationId xmlns:a16="http://schemas.microsoft.com/office/drawing/2014/main" id="{9EB7525D-81F0-4A62-9220-9EE91CE546FD}"/>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7" name="Freeform: Shape 106">
              <a:extLst>
                <a:ext uri="{FF2B5EF4-FFF2-40B4-BE49-F238E27FC236}">
                  <a16:creationId xmlns:a16="http://schemas.microsoft.com/office/drawing/2014/main" id="{AA1E8B70-F6CE-4CA6-896B-18C217FE17E8}"/>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8" name="Freeform: Shape 107">
              <a:extLst>
                <a:ext uri="{FF2B5EF4-FFF2-40B4-BE49-F238E27FC236}">
                  <a16:creationId xmlns:a16="http://schemas.microsoft.com/office/drawing/2014/main" id="{14BA0F80-914D-4DA6-A244-D0F9DD4BCB1F}"/>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09" name="Freeform: Shape 108">
              <a:extLst>
                <a:ext uri="{FF2B5EF4-FFF2-40B4-BE49-F238E27FC236}">
                  <a16:creationId xmlns:a16="http://schemas.microsoft.com/office/drawing/2014/main" id="{745C77CA-D2DB-49D9-86E1-95B0B5BAF4E0}"/>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0" name="Freeform: Shape 109">
              <a:extLst>
                <a:ext uri="{FF2B5EF4-FFF2-40B4-BE49-F238E27FC236}">
                  <a16:creationId xmlns:a16="http://schemas.microsoft.com/office/drawing/2014/main" id="{81B74302-069F-438B-A4B6-183980C549AA}"/>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1" name="Freeform: Shape 110">
              <a:extLst>
                <a:ext uri="{FF2B5EF4-FFF2-40B4-BE49-F238E27FC236}">
                  <a16:creationId xmlns:a16="http://schemas.microsoft.com/office/drawing/2014/main" id="{CEF07532-9B69-4F63-B2F1-DD623EE22710}"/>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12" name="Freeform: Shape 111">
              <a:extLst>
                <a:ext uri="{FF2B5EF4-FFF2-40B4-BE49-F238E27FC236}">
                  <a16:creationId xmlns:a16="http://schemas.microsoft.com/office/drawing/2014/main" id="{1A19C230-E8F0-41DD-A58D-40DE6094D70D}"/>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39" name="Graphic 138">
            <a:extLst>
              <a:ext uri="{FF2B5EF4-FFF2-40B4-BE49-F238E27FC236}">
                <a16:creationId xmlns:a16="http://schemas.microsoft.com/office/drawing/2014/main" id="{D9426C2D-08C4-461C-B4CE-A005BBCBED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24287" y="2542099"/>
            <a:ext cx="1433328" cy="961600"/>
          </a:xfrm>
          <a:prstGeom prst="rect">
            <a:avLst/>
          </a:prstGeom>
        </p:spPr>
      </p:pic>
      <p:grpSp>
        <p:nvGrpSpPr>
          <p:cNvPr id="140" name="Graphic 243">
            <a:extLst>
              <a:ext uri="{FF2B5EF4-FFF2-40B4-BE49-F238E27FC236}">
                <a16:creationId xmlns:a16="http://schemas.microsoft.com/office/drawing/2014/main" id="{7BDF3D80-AC3E-4B02-9E67-E51808F94685}"/>
              </a:ext>
            </a:extLst>
          </p:cNvPr>
          <p:cNvGrpSpPr/>
          <p:nvPr/>
        </p:nvGrpSpPr>
        <p:grpSpPr>
          <a:xfrm flipH="1">
            <a:off x="355560" y="5449273"/>
            <a:ext cx="1630724" cy="1255169"/>
            <a:chOff x="7982733" y="5589867"/>
            <a:chExt cx="1630724" cy="1255169"/>
          </a:xfrm>
        </p:grpSpPr>
        <p:sp>
          <p:nvSpPr>
            <p:cNvPr id="141" name="Freeform: Shape 140">
              <a:extLst>
                <a:ext uri="{FF2B5EF4-FFF2-40B4-BE49-F238E27FC236}">
                  <a16:creationId xmlns:a16="http://schemas.microsoft.com/office/drawing/2014/main" id="{6028789C-DC36-492C-8451-03C0E1275DC9}"/>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2" name="Freeform: Shape 141">
              <a:extLst>
                <a:ext uri="{FF2B5EF4-FFF2-40B4-BE49-F238E27FC236}">
                  <a16:creationId xmlns:a16="http://schemas.microsoft.com/office/drawing/2014/main" id="{B7E6FEF5-651A-49FF-8CC2-FFC8A6C0B3D2}"/>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3" name="Freeform: Shape 142">
              <a:extLst>
                <a:ext uri="{FF2B5EF4-FFF2-40B4-BE49-F238E27FC236}">
                  <a16:creationId xmlns:a16="http://schemas.microsoft.com/office/drawing/2014/main" id="{4320D53C-566D-47CE-AFC2-948D58E91E90}"/>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4" name="Freeform: Shape 143">
              <a:extLst>
                <a:ext uri="{FF2B5EF4-FFF2-40B4-BE49-F238E27FC236}">
                  <a16:creationId xmlns:a16="http://schemas.microsoft.com/office/drawing/2014/main" id="{581D1EC4-8332-43D4-8FA9-FED0B8130EA4}"/>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145" name="Freeform: Shape 144">
              <a:extLst>
                <a:ext uri="{FF2B5EF4-FFF2-40B4-BE49-F238E27FC236}">
                  <a16:creationId xmlns:a16="http://schemas.microsoft.com/office/drawing/2014/main" id="{7F7A3021-AC94-4378-9EF3-F7F7652BCC55}"/>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grpSp>
      <p:pic>
        <p:nvPicPr>
          <p:cNvPr id="148" name="Graphic 147">
            <a:extLst>
              <a:ext uri="{FF2B5EF4-FFF2-40B4-BE49-F238E27FC236}">
                <a16:creationId xmlns:a16="http://schemas.microsoft.com/office/drawing/2014/main" id="{A13F9806-5E01-4D31-99CE-634A01FFFC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45958" y="717127"/>
            <a:ext cx="1460633" cy="684352"/>
          </a:xfrm>
          <a:prstGeom prst="rect">
            <a:avLst/>
          </a:prstGeom>
        </p:spPr>
      </p:pic>
      <p:pic>
        <p:nvPicPr>
          <p:cNvPr id="150" name="Graphic 149">
            <a:extLst>
              <a:ext uri="{FF2B5EF4-FFF2-40B4-BE49-F238E27FC236}">
                <a16:creationId xmlns:a16="http://schemas.microsoft.com/office/drawing/2014/main" id="{C8FEB1EA-94CD-44BB-9380-9A56DEFD2B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57413" y="5463713"/>
            <a:ext cx="2444487" cy="1145318"/>
          </a:xfrm>
          <a:prstGeom prst="rect">
            <a:avLst/>
          </a:prstGeom>
        </p:spPr>
      </p:pic>
      <p:pic>
        <p:nvPicPr>
          <p:cNvPr id="152" name="Graphic 151">
            <a:extLst>
              <a:ext uri="{FF2B5EF4-FFF2-40B4-BE49-F238E27FC236}">
                <a16:creationId xmlns:a16="http://schemas.microsoft.com/office/drawing/2014/main" id="{1FF44AEB-FC35-4ACB-B187-BDA1B909BC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54392" y="1864201"/>
            <a:ext cx="1090936" cy="511137"/>
          </a:xfrm>
          <a:prstGeom prst="rect">
            <a:avLst/>
          </a:prstGeom>
        </p:spPr>
      </p:pic>
      <p:pic>
        <p:nvPicPr>
          <p:cNvPr id="154" name="Graphic 153">
            <a:extLst>
              <a:ext uri="{FF2B5EF4-FFF2-40B4-BE49-F238E27FC236}">
                <a16:creationId xmlns:a16="http://schemas.microsoft.com/office/drawing/2014/main" id="{4E125F4B-7A9D-4C42-B965-30BF58A305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19354" y="313264"/>
            <a:ext cx="1460633" cy="684352"/>
          </a:xfrm>
          <a:prstGeom prst="rect">
            <a:avLst/>
          </a:prstGeom>
        </p:spPr>
      </p:pic>
      <p:pic>
        <p:nvPicPr>
          <p:cNvPr id="156" name="Graphic 155">
            <a:extLst>
              <a:ext uri="{FF2B5EF4-FFF2-40B4-BE49-F238E27FC236}">
                <a16:creationId xmlns:a16="http://schemas.microsoft.com/office/drawing/2014/main" id="{7967F9D1-D364-43AC-B561-F29775D4C7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3348" y="817618"/>
            <a:ext cx="2444487" cy="1145318"/>
          </a:xfrm>
          <a:prstGeom prst="rect">
            <a:avLst/>
          </a:prstGeom>
        </p:spPr>
      </p:pic>
      <p:pic>
        <p:nvPicPr>
          <p:cNvPr id="158" name="Graphic 157">
            <a:extLst>
              <a:ext uri="{FF2B5EF4-FFF2-40B4-BE49-F238E27FC236}">
                <a16:creationId xmlns:a16="http://schemas.microsoft.com/office/drawing/2014/main" id="{91C03452-DE87-41E8-8D3C-117CDB3F39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35202" y="4449321"/>
            <a:ext cx="1090936" cy="511137"/>
          </a:xfrm>
          <a:prstGeom prst="rect">
            <a:avLst/>
          </a:prstGeom>
        </p:spPr>
      </p:pic>
      <p:sp>
        <p:nvSpPr>
          <p:cNvPr id="114" name="Rectangles 77828">
            <a:extLst>
              <a:ext uri="{FF2B5EF4-FFF2-40B4-BE49-F238E27FC236}">
                <a16:creationId xmlns:a16="http://schemas.microsoft.com/office/drawing/2014/main" id="{3D737733-7F78-45C6-9A09-9CE878241082}"/>
              </a:ext>
            </a:extLst>
          </p:cNvPr>
          <p:cNvSpPr/>
          <p:nvPr/>
        </p:nvSpPr>
        <p:spPr>
          <a:xfrm>
            <a:off x="1497518" y="1822400"/>
            <a:ext cx="8824879" cy="1569660"/>
          </a:xfrm>
          <a:custGeom>
            <a:avLst/>
            <a:gdLst>
              <a:gd name="connsiteX0" fmla="*/ 0 w 8824879"/>
              <a:gd name="connsiteY0" fmla="*/ 0 h 1569660"/>
              <a:gd name="connsiteX1" fmla="*/ 764823 w 8824879"/>
              <a:gd name="connsiteY1" fmla="*/ 0 h 1569660"/>
              <a:gd name="connsiteX2" fmla="*/ 1264899 w 8824879"/>
              <a:gd name="connsiteY2" fmla="*/ 0 h 1569660"/>
              <a:gd name="connsiteX3" fmla="*/ 1676727 w 8824879"/>
              <a:gd name="connsiteY3" fmla="*/ 0 h 1569660"/>
              <a:gd name="connsiteX4" fmla="*/ 2000306 w 8824879"/>
              <a:gd name="connsiteY4" fmla="*/ 0 h 1569660"/>
              <a:gd name="connsiteX5" fmla="*/ 2412134 w 8824879"/>
              <a:gd name="connsiteY5" fmla="*/ 0 h 1569660"/>
              <a:gd name="connsiteX6" fmla="*/ 2735712 w 8824879"/>
              <a:gd name="connsiteY6" fmla="*/ 0 h 1569660"/>
              <a:gd name="connsiteX7" fmla="*/ 3412287 w 8824879"/>
              <a:gd name="connsiteY7" fmla="*/ 0 h 1569660"/>
              <a:gd name="connsiteX8" fmla="*/ 3735865 w 8824879"/>
              <a:gd name="connsiteY8" fmla="*/ 0 h 1569660"/>
              <a:gd name="connsiteX9" fmla="*/ 4059444 w 8824879"/>
              <a:gd name="connsiteY9" fmla="*/ 0 h 1569660"/>
              <a:gd name="connsiteX10" fmla="*/ 4383023 w 8824879"/>
              <a:gd name="connsiteY10" fmla="*/ 0 h 1569660"/>
              <a:gd name="connsiteX11" fmla="*/ 4883100 w 8824879"/>
              <a:gd name="connsiteY11" fmla="*/ 0 h 1569660"/>
              <a:gd name="connsiteX12" fmla="*/ 5647923 w 8824879"/>
              <a:gd name="connsiteY12" fmla="*/ 0 h 1569660"/>
              <a:gd name="connsiteX13" fmla="*/ 6324497 w 8824879"/>
              <a:gd name="connsiteY13" fmla="*/ 0 h 1569660"/>
              <a:gd name="connsiteX14" fmla="*/ 6648076 w 8824879"/>
              <a:gd name="connsiteY14" fmla="*/ 0 h 1569660"/>
              <a:gd name="connsiteX15" fmla="*/ 7236401 w 8824879"/>
              <a:gd name="connsiteY15" fmla="*/ 0 h 1569660"/>
              <a:gd name="connsiteX16" fmla="*/ 7559980 w 8824879"/>
              <a:gd name="connsiteY16" fmla="*/ 0 h 1569660"/>
              <a:gd name="connsiteX17" fmla="*/ 8236554 w 8824879"/>
              <a:gd name="connsiteY17" fmla="*/ 0 h 1569660"/>
              <a:gd name="connsiteX18" fmla="*/ 8824879 w 8824879"/>
              <a:gd name="connsiteY18" fmla="*/ 0 h 1569660"/>
              <a:gd name="connsiteX19" fmla="*/ 8824879 w 8824879"/>
              <a:gd name="connsiteY19" fmla="*/ 491827 h 1569660"/>
              <a:gd name="connsiteX20" fmla="*/ 8824879 w 8824879"/>
              <a:gd name="connsiteY20" fmla="*/ 1046440 h 1569660"/>
              <a:gd name="connsiteX21" fmla="*/ 8824879 w 8824879"/>
              <a:gd name="connsiteY21" fmla="*/ 1569660 h 1569660"/>
              <a:gd name="connsiteX22" fmla="*/ 8413051 w 8824879"/>
              <a:gd name="connsiteY22" fmla="*/ 1569660 h 1569660"/>
              <a:gd name="connsiteX23" fmla="*/ 7736477 w 8824879"/>
              <a:gd name="connsiteY23" fmla="*/ 1569660 h 1569660"/>
              <a:gd name="connsiteX24" fmla="*/ 7059903 w 8824879"/>
              <a:gd name="connsiteY24" fmla="*/ 1569660 h 1569660"/>
              <a:gd name="connsiteX25" fmla="*/ 6736324 w 8824879"/>
              <a:gd name="connsiteY25" fmla="*/ 1569660 h 1569660"/>
              <a:gd name="connsiteX26" fmla="*/ 5971501 w 8824879"/>
              <a:gd name="connsiteY26" fmla="*/ 1569660 h 1569660"/>
              <a:gd name="connsiteX27" fmla="*/ 5471425 w 8824879"/>
              <a:gd name="connsiteY27" fmla="*/ 1569660 h 1569660"/>
              <a:gd name="connsiteX28" fmla="*/ 5059597 w 8824879"/>
              <a:gd name="connsiteY28" fmla="*/ 1569660 h 1569660"/>
              <a:gd name="connsiteX29" fmla="*/ 4647770 w 8824879"/>
              <a:gd name="connsiteY29" fmla="*/ 1569660 h 1569660"/>
              <a:gd name="connsiteX30" fmla="*/ 4059444 w 8824879"/>
              <a:gd name="connsiteY30" fmla="*/ 1569660 h 1569660"/>
              <a:gd name="connsiteX31" fmla="*/ 3471119 w 8824879"/>
              <a:gd name="connsiteY31" fmla="*/ 1569660 h 1569660"/>
              <a:gd name="connsiteX32" fmla="*/ 2971043 w 8824879"/>
              <a:gd name="connsiteY32" fmla="*/ 1569660 h 1569660"/>
              <a:gd name="connsiteX33" fmla="*/ 2294469 w 8824879"/>
              <a:gd name="connsiteY33" fmla="*/ 1569660 h 1569660"/>
              <a:gd name="connsiteX34" fmla="*/ 1794392 w 8824879"/>
              <a:gd name="connsiteY34" fmla="*/ 1569660 h 1569660"/>
              <a:gd name="connsiteX35" fmla="*/ 1294316 w 8824879"/>
              <a:gd name="connsiteY35" fmla="*/ 1569660 h 1569660"/>
              <a:gd name="connsiteX36" fmla="*/ 970737 w 8824879"/>
              <a:gd name="connsiteY36" fmla="*/ 1569660 h 1569660"/>
              <a:gd name="connsiteX37" fmla="*/ 0 w 8824879"/>
              <a:gd name="connsiteY37" fmla="*/ 1569660 h 1569660"/>
              <a:gd name="connsiteX38" fmla="*/ 0 w 8824879"/>
              <a:gd name="connsiteY38" fmla="*/ 1015047 h 1569660"/>
              <a:gd name="connsiteX39" fmla="*/ 0 w 8824879"/>
              <a:gd name="connsiteY39" fmla="*/ 538917 h 1569660"/>
              <a:gd name="connsiteX40" fmla="*/ 0 w 8824879"/>
              <a:gd name="connsiteY40"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824879" h="1569660" fill="none" extrusionOk="0">
                <a:moveTo>
                  <a:pt x="0" y="0"/>
                </a:moveTo>
                <a:cubicBezTo>
                  <a:pt x="287286" y="-91652"/>
                  <a:pt x="393402" y="4500"/>
                  <a:pt x="764823" y="0"/>
                </a:cubicBezTo>
                <a:cubicBezTo>
                  <a:pt x="1136244" y="-4500"/>
                  <a:pt x="1131324" y="34582"/>
                  <a:pt x="1264899" y="0"/>
                </a:cubicBezTo>
                <a:cubicBezTo>
                  <a:pt x="1398474" y="-34582"/>
                  <a:pt x="1504282" y="5324"/>
                  <a:pt x="1676727" y="0"/>
                </a:cubicBezTo>
                <a:cubicBezTo>
                  <a:pt x="1849172" y="-5324"/>
                  <a:pt x="1847128" y="5387"/>
                  <a:pt x="2000306" y="0"/>
                </a:cubicBezTo>
                <a:cubicBezTo>
                  <a:pt x="2153484" y="-5387"/>
                  <a:pt x="2300554" y="19738"/>
                  <a:pt x="2412134" y="0"/>
                </a:cubicBezTo>
                <a:cubicBezTo>
                  <a:pt x="2523714" y="-19738"/>
                  <a:pt x="2622535" y="9889"/>
                  <a:pt x="2735712" y="0"/>
                </a:cubicBezTo>
                <a:cubicBezTo>
                  <a:pt x="2848889" y="-9889"/>
                  <a:pt x="3263626" y="70121"/>
                  <a:pt x="3412287" y="0"/>
                </a:cubicBezTo>
                <a:cubicBezTo>
                  <a:pt x="3560949" y="-70121"/>
                  <a:pt x="3593448" y="3671"/>
                  <a:pt x="3735865" y="0"/>
                </a:cubicBezTo>
                <a:cubicBezTo>
                  <a:pt x="3878282" y="-3671"/>
                  <a:pt x="3957121" y="23838"/>
                  <a:pt x="4059444" y="0"/>
                </a:cubicBezTo>
                <a:cubicBezTo>
                  <a:pt x="4161767" y="-23838"/>
                  <a:pt x="4288523" y="28567"/>
                  <a:pt x="4383023" y="0"/>
                </a:cubicBezTo>
                <a:cubicBezTo>
                  <a:pt x="4477523" y="-28567"/>
                  <a:pt x="4720396" y="39232"/>
                  <a:pt x="4883100" y="0"/>
                </a:cubicBezTo>
                <a:cubicBezTo>
                  <a:pt x="5045804" y="-39232"/>
                  <a:pt x="5400951" y="29731"/>
                  <a:pt x="5647923" y="0"/>
                </a:cubicBezTo>
                <a:cubicBezTo>
                  <a:pt x="5894895" y="-29731"/>
                  <a:pt x="6077886" y="78591"/>
                  <a:pt x="6324497" y="0"/>
                </a:cubicBezTo>
                <a:cubicBezTo>
                  <a:pt x="6571108" y="-78591"/>
                  <a:pt x="6546013" y="11955"/>
                  <a:pt x="6648076" y="0"/>
                </a:cubicBezTo>
                <a:cubicBezTo>
                  <a:pt x="6750139" y="-11955"/>
                  <a:pt x="6977841" y="23458"/>
                  <a:pt x="7236401" y="0"/>
                </a:cubicBezTo>
                <a:cubicBezTo>
                  <a:pt x="7494961" y="-23458"/>
                  <a:pt x="7482468" y="7502"/>
                  <a:pt x="7559980" y="0"/>
                </a:cubicBezTo>
                <a:cubicBezTo>
                  <a:pt x="7637492" y="-7502"/>
                  <a:pt x="7928336" y="40638"/>
                  <a:pt x="8236554" y="0"/>
                </a:cubicBezTo>
                <a:cubicBezTo>
                  <a:pt x="8544772" y="-40638"/>
                  <a:pt x="8659742" y="46522"/>
                  <a:pt x="8824879" y="0"/>
                </a:cubicBezTo>
                <a:cubicBezTo>
                  <a:pt x="8836707" y="135319"/>
                  <a:pt x="8782358" y="269387"/>
                  <a:pt x="8824879" y="491827"/>
                </a:cubicBezTo>
                <a:cubicBezTo>
                  <a:pt x="8867400" y="714267"/>
                  <a:pt x="8802914" y="910597"/>
                  <a:pt x="8824879" y="1046440"/>
                </a:cubicBezTo>
                <a:cubicBezTo>
                  <a:pt x="8846844" y="1182283"/>
                  <a:pt x="8805307" y="1447820"/>
                  <a:pt x="8824879" y="1569660"/>
                </a:cubicBezTo>
                <a:cubicBezTo>
                  <a:pt x="8725191" y="1607193"/>
                  <a:pt x="8574115" y="1520257"/>
                  <a:pt x="8413051" y="1569660"/>
                </a:cubicBezTo>
                <a:cubicBezTo>
                  <a:pt x="8251987" y="1619063"/>
                  <a:pt x="7988681" y="1555713"/>
                  <a:pt x="7736477" y="1569660"/>
                </a:cubicBezTo>
                <a:cubicBezTo>
                  <a:pt x="7484273" y="1583607"/>
                  <a:pt x="7285218" y="1509897"/>
                  <a:pt x="7059903" y="1569660"/>
                </a:cubicBezTo>
                <a:cubicBezTo>
                  <a:pt x="6834588" y="1629423"/>
                  <a:pt x="6867835" y="1555615"/>
                  <a:pt x="6736324" y="1569660"/>
                </a:cubicBezTo>
                <a:cubicBezTo>
                  <a:pt x="6604813" y="1583705"/>
                  <a:pt x="6215332" y="1479364"/>
                  <a:pt x="5971501" y="1569660"/>
                </a:cubicBezTo>
                <a:cubicBezTo>
                  <a:pt x="5727670" y="1659956"/>
                  <a:pt x="5664336" y="1510492"/>
                  <a:pt x="5471425" y="1569660"/>
                </a:cubicBezTo>
                <a:cubicBezTo>
                  <a:pt x="5278514" y="1628828"/>
                  <a:pt x="5220188" y="1534338"/>
                  <a:pt x="5059597" y="1569660"/>
                </a:cubicBezTo>
                <a:cubicBezTo>
                  <a:pt x="4899006" y="1604982"/>
                  <a:pt x="4798543" y="1538418"/>
                  <a:pt x="4647770" y="1569660"/>
                </a:cubicBezTo>
                <a:cubicBezTo>
                  <a:pt x="4496997" y="1600902"/>
                  <a:pt x="4342096" y="1560738"/>
                  <a:pt x="4059444" y="1569660"/>
                </a:cubicBezTo>
                <a:cubicBezTo>
                  <a:pt x="3776792" y="1578582"/>
                  <a:pt x="3626791" y="1510257"/>
                  <a:pt x="3471119" y="1569660"/>
                </a:cubicBezTo>
                <a:cubicBezTo>
                  <a:pt x="3315447" y="1629063"/>
                  <a:pt x="3108801" y="1525682"/>
                  <a:pt x="2971043" y="1569660"/>
                </a:cubicBezTo>
                <a:cubicBezTo>
                  <a:pt x="2833285" y="1613638"/>
                  <a:pt x="2521328" y="1563607"/>
                  <a:pt x="2294469" y="1569660"/>
                </a:cubicBezTo>
                <a:cubicBezTo>
                  <a:pt x="2067610" y="1575713"/>
                  <a:pt x="1959628" y="1526322"/>
                  <a:pt x="1794392" y="1569660"/>
                </a:cubicBezTo>
                <a:cubicBezTo>
                  <a:pt x="1629156" y="1612998"/>
                  <a:pt x="1394761" y="1540255"/>
                  <a:pt x="1294316" y="1569660"/>
                </a:cubicBezTo>
                <a:cubicBezTo>
                  <a:pt x="1193871" y="1599065"/>
                  <a:pt x="1109072" y="1546252"/>
                  <a:pt x="970737" y="1569660"/>
                </a:cubicBezTo>
                <a:cubicBezTo>
                  <a:pt x="832402" y="1593068"/>
                  <a:pt x="226125" y="1533424"/>
                  <a:pt x="0" y="1569660"/>
                </a:cubicBezTo>
                <a:cubicBezTo>
                  <a:pt x="-144" y="1424923"/>
                  <a:pt x="17867" y="1243211"/>
                  <a:pt x="0" y="1015047"/>
                </a:cubicBezTo>
                <a:cubicBezTo>
                  <a:pt x="-17867" y="786883"/>
                  <a:pt x="19341" y="716847"/>
                  <a:pt x="0" y="538917"/>
                </a:cubicBezTo>
                <a:cubicBezTo>
                  <a:pt x="-19341" y="360987"/>
                  <a:pt x="29866" y="166234"/>
                  <a:pt x="0" y="0"/>
                </a:cubicBezTo>
                <a:close/>
              </a:path>
              <a:path w="8824879" h="1569660" stroke="0" extrusionOk="0">
                <a:moveTo>
                  <a:pt x="0" y="0"/>
                </a:moveTo>
                <a:cubicBezTo>
                  <a:pt x="196216" y="-52668"/>
                  <a:pt x="380653" y="37491"/>
                  <a:pt x="500076" y="0"/>
                </a:cubicBezTo>
                <a:cubicBezTo>
                  <a:pt x="619499" y="-37491"/>
                  <a:pt x="800708" y="18947"/>
                  <a:pt x="911904" y="0"/>
                </a:cubicBezTo>
                <a:cubicBezTo>
                  <a:pt x="1023100" y="-18947"/>
                  <a:pt x="1172021" y="2352"/>
                  <a:pt x="1323732" y="0"/>
                </a:cubicBezTo>
                <a:cubicBezTo>
                  <a:pt x="1475443" y="-2352"/>
                  <a:pt x="1544914" y="6027"/>
                  <a:pt x="1735560" y="0"/>
                </a:cubicBezTo>
                <a:cubicBezTo>
                  <a:pt x="1926206" y="-6027"/>
                  <a:pt x="1984926" y="25218"/>
                  <a:pt x="2059138" y="0"/>
                </a:cubicBezTo>
                <a:cubicBezTo>
                  <a:pt x="2133350" y="-25218"/>
                  <a:pt x="2460548" y="8413"/>
                  <a:pt x="2647464" y="0"/>
                </a:cubicBezTo>
                <a:cubicBezTo>
                  <a:pt x="2834380" y="-8413"/>
                  <a:pt x="3150369" y="15688"/>
                  <a:pt x="3324038" y="0"/>
                </a:cubicBezTo>
                <a:cubicBezTo>
                  <a:pt x="3497707" y="-15688"/>
                  <a:pt x="3664812" y="46718"/>
                  <a:pt x="3912363" y="0"/>
                </a:cubicBezTo>
                <a:cubicBezTo>
                  <a:pt x="4159915" y="-46718"/>
                  <a:pt x="4426594" y="49992"/>
                  <a:pt x="4588937" y="0"/>
                </a:cubicBezTo>
                <a:cubicBezTo>
                  <a:pt x="4751280" y="-49992"/>
                  <a:pt x="5019225" y="66251"/>
                  <a:pt x="5177262" y="0"/>
                </a:cubicBezTo>
                <a:cubicBezTo>
                  <a:pt x="5335300" y="-66251"/>
                  <a:pt x="5595626" y="27516"/>
                  <a:pt x="5942085" y="0"/>
                </a:cubicBezTo>
                <a:cubicBezTo>
                  <a:pt x="6288544" y="-27516"/>
                  <a:pt x="6460456" y="47212"/>
                  <a:pt x="6706908" y="0"/>
                </a:cubicBezTo>
                <a:cubicBezTo>
                  <a:pt x="6953360" y="-47212"/>
                  <a:pt x="7235594" y="35226"/>
                  <a:pt x="7471731" y="0"/>
                </a:cubicBezTo>
                <a:cubicBezTo>
                  <a:pt x="7707868" y="-35226"/>
                  <a:pt x="7839718" y="58135"/>
                  <a:pt x="8148305" y="0"/>
                </a:cubicBezTo>
                <a:cubicBezTo>
                  <a:pt x="8456892" y="-58135"/>
                  <a:pt x="8660679" y="58919"/>
                  <a:pt x="8824879" y="0"/>
                </a:cubicBezTo>
                <a:cubicBezTo>
                  <a:pt x="8829053" y="105771"/>
                  <a:pt x="8810452" y="265426"/>
                  <a:pt x="8824879" y="507523"/>
                </a:cubicBezTo>
                <a:cubicBezTo>
                  <a:pt x="8839306" y="749620"/>
                  <a:pt x="8768646" y="788284"/>
                  <a:pt x="8824879" y="999350"/>
                </a:cubicBezTo>
                <a:cubicBezTo>
                  <a:pt x="8881112" y="1210416"/>
                  <a:pt x="8815616" y="1340268"/>
                  <a:pt x="8824879" y="1569660"/>
                </a:cubicBezTo>
                <a:cubicBezTo>
                  <a:pt x="8663147" y="1596780"/>
                  <a:pt x="8578487" y="1557172"/>
                  <a:pt x="8501300" y="1569660"/>
                </a:cubicBezTo>
                <a:cubicBezTo>
                  <a:pt x="8424113" y="1582148"/>
                  <a:pt x="8311030" y="1541306"/>
                  <a:pt x="8177721" y="1569660"/>
                </a:cubicBezTo>
                <a:cubicBezTo>
                  <a:pt x="8044412" y="1598014"/>
                  <a:pt x="7961305" y="1558192"/>
                  <a:pt x="7854142" y="1569660"/>
                </a:cubicBezTo>
                <a:cubicBezTo>
                  <a:pt x="7746979" y="1581128"/>
                  <a:pt x="7443270" y="1553508"/>
                  <a:pt x="7265817" y="1569660"/>
                </a:cubicBezTo>
                <a:cubicBezTo>
                  <a:pt x="7088365" y="1585812"/>
                  <a:pt x="6691291" y="1524928"/>
                  <a:pt x="6500994" y="1569660"/>
                </a:cubicBezTo>
                <a:cubicBezTo>
                  <a:pt x="6310697" y="1614392"/>
                  <a:pt x="6184487" y="1529642"/>
                  <a:pt x="6000918" y="1569660"/>
                </a:cubicBezTo>
                <a:cubicBezTo>
                  <a:pt x="5817349" y="1609678"/>
                  <a:pt x="5743098" y="1547052"/>
                  <a:pt x="5500841" y="1569660"/>
                </a:cubicBezTo>
                <a:cubicBezTo>
                  <a:pt x="5258584" y="1592268"/>
                  <a:pt x="5024796" y="1558431"/>
                  <a:pt x="4824267" y="1569660"/>
                </a:cubicBezTo>
                <a:cubicBezTo>
                  <a:pt x="4623738" y="1580889"/>
                  <a:pt x="4334585" y="1514215"/>
                  <a:pt x="4059444" y="1569660"/>
                </a:cubicBezTo>
                <a:cubicBezTo>
                  <a:pt x="3784303" y="1625105"/>
                  <a:pt x="3631373" y="1480698"/>
                  <a:pt x="3294621" y="1569660"/>
                </a:cubicBezTo>
                <a:cubicBezTo>
                  <a:pt x="2957869" y="1658622"/>
                  <a:pt x="2980216" y="1530237"/>
                  <a:pt x="2794545" y="1569660"/>
                </a:cubicBezTo>
                <a:cubicBezTo>
                  <a:pt x="2608874" y="1609083"/>
                  <a:pt x="2444364" y="1527878"/>
                  <a:pt x="2206220" y="1569660"/>
                </a:cubicBezTo>
                <a:cubicBezTo>
                  <a:pt x="1968076" y="1611442"/>
                  <a:pt x="1980293" y="1541158"/>
                  <a:pt x="1882641" y="1569660"/>
                </a:cubicBezTo>
                <a:cubicBezTo>
                  <a:pt x="1784989" y="1598162"/>
                  <a:pt x="1654911" y="1560137"/>
                  <a:pt x="1470813" y="1569660"/>
                </a:cubicBezTo>
                <a:cubicBezTo>
                  <a:pt x="1286715" y="1579183"/>
                  <a:pt x="990522" y="1526044"/>
                  <a:pt x="794239" y="1569660"/>
                </a:cubicBezTo>
                <a:cubicBezTo>
                  <a:pt x="597956" y="1613276"/>
                  <a:pt x="296224" y="1485323"/>
                  <a:pt x="0" y="1569660"/>
                </a:cubicBezTo>
                <a:cubicBezTo>
                  <a:pt x="-15769" y="1352329"/>
                  <a:pt x="26675" y="1208376"/>
                  <a:pt x="0" y="1077833"/>
                </a:cubicBezTo>
                <a:cubicBezTo>
                  <a:pt x="-26675" y="947290"/>
                  <a:pt x="34368" y="704502"/>
                  <a:pt x="0" y="586006"/>
                </a:cubicBezTo>
                <a:cubicBezTo>
                  <a:pt x="-34368" y="467510"/>
                  <a:pt x="62311" y="241145"/>
                  <a:pt x="0" y="0"/>
                </a:cubicBezTo>
                <a:close/>
              </a:path>
            </a:pathLst>
          </a:custGeom>
          <a:solidFill>
            <a:schemeClr val="bg1">
              <a:lumMod val="20000"/>
              <a:lumOff val="80000"/>
              <a:alpha val="62000"/>
            </a:schemeClr>
          </a:solidFill>
          <a:ln w="38100">
            <a:solidFill>
              <a:schemeClr val="bg1">
                <a:lumMod val="50000"/>
              </a:schemeClr>
            </a:solidFill>
            <a:extLst>
              <a:ext uri="{C807C97D-BFC1-408E-A445-0C87EB9F89A2}">
                <ask:lineSketchStyleProps xmlns:ask="http://schemas.microsoft.com/office/drawing/2018/sketchyshapes" sd="4000302496">
                  <a:prstGeom prst="rect">
                    <a:avLst/>
                  </a:prstGeom>
                  <ask:type>
                    <ask:lineSketchScribble/>
                  </ask:type>
                </ask:lineSketchStyleProps>
              </a:ext>
            </a:extLst>
          </a:ln>
        </p:spPr>
        <p:style>
          <a:lnRef idx="0">
            <a:scrgbClr r="0" g="0" b="0"/>
          </a:lnRef>
          <a:fillRef idx="0">
            <a:scrgbClr r="0" g="0" b="0"/>
          </a:fillRef>
          <a:effectRef idx="0">
            <a:scrgbClr r="0" g="0" b="0"/>
          </a:effectRef>
          <a:fontRef idx="minor">
            <a:schemeClr val="accent1"/>
          </a:fontRef>
        </p:style>
        <p:txBody>
          <a:bodyPr wrap="square">
            <a:spAutoFit/>
          </a:bodyPr>
          <a:ls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a:lstStyle>
          <a:p>
            <a:pPr lvl="0" algn="ctr">
              <a:defRPr/>
            </a:pPr>
            <a:r>
              <a:rPr lang="en-US" sz="4800" b="1" dirty="0" err="1">
                <a:solidFill>
                  <a:srgbClr val="121212"/>
                </a:solidFill>
              </a:rPr>
              <a:t>Hoạt</a:t>
            </a:r>
            <a:r>
              <a:rPr lang="en-US" sz="4800" b="1" dirty="0">
                <a:solidFill>
                  <a:srgbClr val="121212"/>
                </a:solidFill>
              </a:rPr>
              <a:t> </a:t>
            </a:r>
            <a:r>
              <a:rPr lang="en-US" sz="4800" b="1" dirty="0" err="1">
                <a:solidFill>
                  <a:srgbClr val="121212"/>
                </a:solidFill>
              </a:rPr>
              <a:t>động</a:t>
            </a:r>
            <a:r>
              <a:rPr lang="en-US" sz="4800" b="1" dirty="0">
                <a:solidFill>
                  <a:srgbClr val="121212"/>
                </a:solidFill>
              </a:rPr>
              <a:t> 1: </a:t>
            </a:r>
            <a:r>
              <a:rPr lang="en-US" sz="4800" b="1" dirty="0" err="1">
                <a:solidFill>
                  <a:srgbClr val="121212"/>
                </a:solidFill>
              </a:rPr>
              <a:t>Tìm</a:t>
            </a:r>
            <a:r>
              <a:rPr lang="en-US" sz="4800" b="1" dirty="0">
                <a:solidFill>
                  <a:srgbClr val="121212"/>
                </a:solidFill>
              </a:rPr>
              <a:t> </a:t>
            </a:r>
            <a:r>
              <a:rPr lang="en-US" sz="4800" b="1" dirty="0" err="1">
                <a:solidFill>
                  <a:srgbClr val="121212"/>
                </a:solidFill>
              </a:rPr>
              <a:t>hiểu</a:t>
            </a:r>
            <a:r>
              <a:rPr lang="en-US" sz="4800" b="1" dirty="0">
                <a:solidFill>
                  <a:srgbClr val="121212"/>
                </a:solidFill>
              </a:rPr>
              <a:t> </a:t>
            </a:r>
            <a:r>
              <a:rPr lang="en-US" sz="4800" b="1" dirty="0" err="1">
                <a:solidFill>
                  <a:srgbClr val="121212"/>
                </a:solidFill>
              </a:rPr>
              <a:t>lợi</a:t>
            </a:r>
            <a:r>
              <a:rPr lang="en-US" sz="4800" b="1" dirty="0">
                <a:solidFill>
                  <a:srgbClr val="121212"/>
                </a:solidFill>
              </a:rPr>
              <a:t> </a:t>
            </a:r>
            <a:r>
              <a:rPr lang="en-US" sz="4800" b="1" dirty="0" err="1">
                <a:solidFill>
                  <a:srgbClr val="121212"/>
                </a:solidFill>
              </a:rPr>
              <a:t>ích</a:t>
            </a:r>
            <a:r>
              <a:rPr lang="en-US" sz="4800" b="1" dirty="0">
                <a:solidFill>
                  <a:srgbClr val="121212"/>
                </a:solidFill>
              </a:rPr>
              <a:t> </a:t>
            </a:r>
            <a:r>
              <a:rPr lang="en-US" sz="4800" b="1" dirty="0" err="1">
                <a:solidFill>
                  <a:srgbClr val="121212"/>
                </a:solidFill>
              </a:rPr>
              <a:t>của</a:t>
            </a:r>
            <a:r>
              <a:rPr lang="en-US" sz="4800" b="1" dirty="0">
                <a:solidFill>
                  <a:srgbClr val="121212"/>
                </a:solidFill>
              </a:rPr>
              <a:t> </a:t>
            </a:r>
            <a:r>
              <a:rPr lang="en-US" sz="4800" b="1" dirty="0" err="1">
                <a:solidFill>
                  <a:srgbClr val="121212"/>
                </a:solidFill>
              </a:rPr>
              <a:t>âm</a:t>
            </a:r>
            <a:r>
              <a:rPr lang="en-US" sz="4800" b="1" dirty="0">
                <a:solidFill>
                  <a:srgbClr val="121212"/>
                </a:solidFill>
              </a:rPr>
              <a:t> </a:t>
            </a:r>
            <a:r>
              <a:rPr lang="en-US" sz="4800" b="1" dirty="0" err="1">
                <a:solidFill>
                  <a:srgbClr val="121212"/>
                </a:solidFill>
              </a:rPr>
              <a:t>thanh</a:t>
            </a:r>
            <a:endParaRPr kumimoji="0" lang="en-US" sz="4800" b="1" i="0" u="none" strike="noStrike" kern="1200" cap="none" spc="0" normalizeH="0" baseline="0" noProof="0" dirty="0">
              <a:ln>
                <a:noFill/>
              </a:ln>
              <a:solidFill>
                <a:srgbClr val="121212"/>
              </a:solidFill>
              <a:effectLst/>
              <a:uLnTx/>
              <a:uFillTx/>
              <a:latin typeface="Arial" panose="020B0604020202020204" pitchFamily="34" charset="0"/>
              <a:ea typeface="+mn-ea"/>
              <a:cs typeface="+mn-cs"/>
            </a:endParaRPr>
          </a:p>
        </p:txBody>
      </p:sp>
      <p:pic>
        <p:nvPicPr>
          <p:cNvPr id="2" name="Picture 1" descr="A picture containing toy, doll&#10;&#10;Description automatically generated">
            <a:extLst>
              <a:ext uri="{FF2B5EF4-FFF2-40B4-BE49-F238E27FC236}">
                <a16:creationId xmlns:a16="http://schemas.microsoft.com/office/drawing/2014/main" id="{FADD1A2F-7C13-6146-9602-25CB293B65F9}"/>
              </a:ext>
            </a:extLst>
          </p:cNvPr>
          <p:cNvPicPr>
            <a:picLocks noChangeAspect="1"/>
          </p:cNvPicPr>
          <p:nvPr/>
        </p:nvPicPr>
        <p:blipFill>
          <a:blip r:embed="rId8">
            <a:clrChange>
              <a:clrFrom>
                <a:srgbClr val="FFFFFF"/>
              </a:clrFrom>
              <a:clrTo>
                <a:srgbClr val="FFFFFF">
                  <a:alpha val="0"/>
                </a:srgbClr>
              </a:clrTo>
            </a:clrChange>
            <a:extLst>
              <a:ext uri="{BEBA8EAE-BF5A-486C-A8C5-ECC9F3942E4B}">
                <a14:imgProps xmlns:a14="http://schemas.microsoft.com/office/drawing/2010/main">
                  <a14:imgLayer r:embed="rId9">
                    <a14:imgEffect>
                      <a14:backgroundRemoval t="9984" b="91633" l="2466" r="91310">
                        <a14:foregroundMark x1="9822" y1="86661" x2="9822" y2="86661"/>
                        <a14:foregroundMark x1="7478" y1="26031" x2="7720" y2="26031"/>
                        <a14:foregroundMark x1="5659" y1="24737" x2="8246" y2="27324"/>
                        <a14:foregroundMark x1="2749" y1="26556" x2="2506" y2="27850"/>
                        <a14:foregroundMark x1="29426" y1="33347" x2="28901" y2="35449"/>
                        <a14:foregroundMark x1="25505" y1="30719" x2="25627" y2="39369"/>
                        <a14:foregroundMark x1="25627" y1="39369" x2="26799" y2="40137"/>
                        <a14:foregroundMark x1="31245" y1="32579" x2="31002" y2="35449"/>
                        <a14:foregroundMark x1="54527" y1="36217" x2="52708" y2="36742"/>
                        <a14:foregroundMark x1="54002" y1="37268" x2="50889" y2="37793"/>
                        <a14:foregroundMark x1="55053" y1="36217" x2="52708" y2="37793"/>
                        <a14:foregroundMark x1="50364" y1="44058" x2="47736" y2="44058"/>
                        <a14:foregroundMark x1="49555" y1="42765" x2="48787" y2="43816"/>
                        <a14:foregroundMark x1="55053" y1="35166" x2="53759" y2="39086"/>
                        <a14:foregroundMark x1="74131" y1="37025" x2="74939" y2="41956"/>
                        <a14:foregroundMark x1="75182" y1="37510" x2="74414" y2="42482"/>
                        <a14:foregroundMark x1="75465" y1="39612" x2="75465" y2="39612"/>
                        <a14:foregroundMark x1="75465" y1="39612" x2="75465" y2="39612"/>
                        <a14:foregroundMark x1="75182" y1="39612" x2="75182" y2="39612"/>
                        <a14:foregroundMark x1="49555" y1="36500" x2="47211" y2="37268"/>
                        <a14:foregroundMark x1="47211" y1="35166" x2="46160" y2="36742"/>
                        <a14:foregroundMark x1="46160" y1="36742" x2="46160" y2="36742"/>
                        <a14:foregroundMark x1="46160" y1="36742" x2="46160" y2="36742"/>
                        <a14:foregroundMark x1="46160" y1="36742" x2="46160" y2="36742"/>
                        <a14:foregroundMark x1="46160" y1="36500" x2="46160" y2="36500"/>
                        <a14:foregroundMark x1="44058" y1="36217" x2="44058" y2="36217"/>
                        <a14:foregroundMark x1="44058" y1="36217" x2="44058" y2="36217"/>
                        <a14:foregroundMark x1="43533" y1="36217" x2="43533" y2="36217"/>
                        <a14:foregroundMark x1="46968" y1="37025" x2="46968" y2="37025"/>
                        <a14:foregroundMark x1="90622" y1="87187" x2="91390" y2="86944"/>
                        <a14:foregroundMark x1="89046" y1="87712" x2="90622" y2="86661"/>
                        <a14:foregroundMark x1="53759" y1="89289" x2="52183" y2="90865"/>
                        <a14:foregroundMark x1="52183" y1="90865" x2="52183" y2="90865"/>
                        <a14:foregroundMark x1="52183" y1="90865" x2="52183" y2="90865"/>
                        <a14:foregroundMark x1="52183" y1="90865" x2="52183" y2="90865"/>
                        <a14:foregroundMark x1="52183" y1="90865" x2="52183" y2="90865"/>
                        <a14:foregroundMark x1="44584" y1="89814" x2="40946" y2="90340"/>
                        <a14:foregroundMark x1="43533" y1="90340" x2="41714" y2="90865"/>
                        <a14:foregroundMark x1="46443" y1="91633" x2="46443" y2="91633"/>
                        <a14:foregroundMark x1="55295" y1="36500" x2="48787" y2="37510"/>
                        <a14:foregroundMark x1="73605" y1="38844" x2="75707" y2="39369"/>
                        <a14:foregroundMark x1="73080" y1="39369" x2="75950" y2="39369"/>
                        <a14:foregroundMark x1="71787" y1="39895" x2="75950" y2="39369"/>
                        <a14:foregroundMark x1="73605" y1="38844" x2="75950" y2="39895"/>
                        <a14:foregroundMark x1="75707" y1="37268" x2="73888" y2="44058"/>
                        <a14:foregroundMark x1="53234" y1="34923" x2="52708" y2="39369"/>
                        <a14:foregroundMark x1="44341" y1="35449" x2="48504" y2="44260"/>
                        <a14:foregroundMark x1="48504" y1="44260" x2="48787" y2="47211"/>
                        <a14:foregroundMark x1="31447" y1="33428" x2="30275" y2="35327"/>
                        <a14:foregroundMark x1="30396" y1="33549" x2="30841" y2="34276"/>
                        <a14:foregroundMark x1="28375" y1="33549" x2="28375" y2="33549"/>
                        <a14:foregroundMark x1="28941" y1="33549" x2="29547" y2="33711"/>
                        <a14:foregroundMark x1="29224" y1="34883" x2="26435" y2="38561"/>
                        <a14:foregroundMark x1="25707" y1="37389" x2="26031" y2="40582"/>
                        <a14:foregroundMark x1="26031" y1="36621" x2="26597" y2="41916"/>
                        <a14:foregroundMark x1="26152" y1="36055" x2="28941" y2="43088"/>
                        <a14:foregroundMark x1="28941" y1="43088" x2="28941" y2="43088"/>
                        <a14:foregroundMark x1="28941" y1="42199" x2="29224" y2="42926"/>
                        <a14:foregroundMark x1="48141" y1="35449" x2="40501" y2="40016"/>
                        <a14:foregroundMark x1="40501" y1="40016" x2="40501" y2="40016"/>
                      </a14:backgroundRemoval>
                    </a14:imgEffect>
                  </a14:imgLayer>
                </a14:imgProps>
              </a:ext>
              <a:ext uri="{28A0092B-C50C-407E-A947-70E740481C1C}">
                <a14:useLocalDpi xmlns:a14="http://schemas.microsoft.com/office/drawing/2010/main" val="0"/>
              </a:ext>
            </a:extLst>
          </a:blip>
          <a:stretch>
            <a:fillRect/>
          </a:stretch>
        </p:blipFill>
        <p:spPr>
          <a:xfrm>
            <a:off x="3766387" y="2981325"/>
            <a:ext cx="4081309" cy="4081309"/>
          </a:xfrm>
          <a:prstGeom prst="rect">
            <a:avLst/>
          </a:prstGeom>
        </p:spPr>
      </p:pic>
    </p:spTree>
    <p:extLst>
      <p:ext uri="{BB962C8B-B14F-4D97-AF65-F5344CB8AC3E}">
        <p14:creationId xmlns:p14="http://schemas.microsoft.com/office/powerpoint/2010/main" val="336455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wipe(down)">
                                      <p:cBhvr>
                                        <p:cTn id="7"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raphic 3">
            <a:extLst>
              <a:ext uri="{FF2B5EF4-FFF2-40B4-BE49-F238E27FC236}">
                <a16:creationId xmlns:a16="http://schemas.microsoft.com/office/drawing/2014/main" id="{F3E8FF01-356A-4F8F-8D4C-27CF699EEB26}"/>
              </a:ext>
            </a:extLst>
          </p:cNvPr>
          <p:cNvSpPr/>
          <p:nvPr/>
        </p:nvSpPr>
        <p:spPr>
          <a:xfrm rot="10800000">
            <a:off x="219" y="5987295"/>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84D2C7"/>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sp>
        <p:nvSpPr>
          <p:cNvPr id="8" name="Graphic 3">
            <a:extLst>
              <a:ext uri="{FF2B5EF4-FFF2-40B4-BE49-F238E27FC236}">
                <a16:creationId xmlns:a16="http://schemas.microsoft.com/office/drawing/2014/main" id="{616C9890-8A1E-4822-A0AB-D90E94C67381}"/>
              </a:ext>
            </a:extLst>
          </p:cNvPr>
          <p:cNvSpPr/>
          <p:nvPr/>
        </p:nvSpPr>
        <p:spPr>
          <a:xfrm rot="10800000">
            <a:off x="0" y="5707895"/>
            <a:ext cx="12191781" cy="870705"/>
          </a:xfrm>
          <a:custGeom>
            <a:avLst/>
            <a:gdLst>
              <a:gd name="connsiteX0" fmla="*/ 12650 w 12191781"/>
              <a:gd name="connsiteY0" fmla="*/ 0 h 870705"/>
              <a:gd name="connsiteX1" fmla="*/ 0 w 12191781"/>
              <a:gd name="connsiteY1" fmla="*/ 12031 h 870705"/>
              <a:gd name="connsiteX2" fmla="*/ 0 w 12191781"/>
              <a:gd name="connsiteY2" fmla="*/ 384087 h 870705"/>
              <a:gd name="connsiteX3" fmla="*/ 558564 w 12191781"/>
              <a:gd name="connsiteY3" fmla="*/ 663315 h 870705"/>
              <a:gd name="connsiteX4" fmla="*/ 1547882 w 12191781"/>
              <a:gd name="connsiteY4" fmla="*/ 331657 h 870705"/>
              <a:gd name="connsiteX5" fmla="*/ 2617027 w 12191781"/>
              <a:gd name="connsiteY5" fmla="*/ 308784 h 870705"/>
              <a:gd name="connsiteX6" fmla="*/ 3797841 w 12191781"/>
              <a:gd name="connsiteY6" fmla="*/ 869319 h 870705"/>
              <a:gd name="connsiteX7" fmla="*/ 4851064 w 12191781"/>
              <a:gd name="connsiteY7" fmla="*/ 343094 h 870705"/>
              <a:gd name="connsiteX8" fmla="*/ 6191530 w 12191781"/>
              <a:gd name="connsiteY8" fmla="*/ 411712 h 870705"/>
              <a:gd name="connsiteX9" fmla="*/ 8585218 w 12191781"/>
              <a:gd name="connsiteY9" fmla="*/ 388840 h 870705"/>
              <a:gd name="connsiteX10" fmla="*/ 9415103 w 12191781"/>
              <a:gd name="connsiteY10" fmla="*/ 686188 h 870705"/>
              <a:gd name="connsiteX11" fmla="*/ 10085336 w 12191781"/>
              <a:gd name="connsiteY11" fmla="*/ 377403 h 870705"/>
              <a:gd name="connsiteX12" fmla="*/ 11776948 w 12191781"/>
              <a:gd name="connsiteY12" fmla="*/ 343094 h 870705"/>
              <a:gd name="connsiteX13" fmla="*/ 12191782 w 12191781"/>
              <a:gd name="connsiteY13" fmla="*/ 484490 h 870705"/>
              <a:gd name="connsiteX14" fmla="*/ 12191782 w 12191781"/>
              <a:gd name="connsiteY14" fmla="*/ 0 h 870705"/>
              <a:gd name="connsiteX15" fmla="*/ 12650 w 12191781"/>
              <a:gd name="connsiteY15" fmla="*/ 0 h 87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781" h="870705">
                <a:moveTo>
                  <a:pt x="12650" y="0"/>
                </a:moveTo>
                <a:cubicBezTo>
                  <a:pt x="8288" y="4010"/>
                  <a:pt x="4144" y="8020"/>
                  <a:pt x="0" y="12031"/>
                </a:cubicBezTo>
                <a:lnTo>
                  <a:pt x="0" y="384087"/>
                </a:lnTo>
                <a:cubicBezTo>
                  <a:pt x="113196" y="529196"/>
                  <a:pt x="317777" y="628857"/>
                  <a:pt x="558564" y="663315"/>
                </a:cubicBezTo>
                <a:cubicBezTo>
                  <a:pt x="973397" y="720497"/>
                  <a:pt x="1292701" y="526077"/>
                  <a:pt x="1547882" y="331657"/>
                </a:cubicBezTo>
                <a:cubicBezTo>
                  <a:pt x="1851047" y="697624"/>
                  <a:pt x="2329784" y="697624"/>
                  <a:pt x="2617027" y="308784"/>
                </a:cubicBezTo>
                <a:cubicBezTo>
                  <a:pt x="2824444" y="629005"/>
                  <a:pt x="3303181" y="892192"/>
                  <a:pt x="3797841" y="869319"/>
                </a:cubicBezTo>
                <a:cubicBezTo>
                  <a:pt x="4324344" y="846446"/>
                  <a:pt x="4531978" y="606281"/>
                  <a:pt x="4851064" y="343094"/>
                </a:cubicBezTo>
                <a:cubicBezTo>
                  <a:pt x="5329802" y="674751"/>
                  <a:pt x="5712792" y="789264"/>
                  <a:pt x="6191530" y="411712"/>
                </a:cubicBezTo>
                <a:cubicBezTo>
                  <a:pt x="6845841" y="937938"/>
                  <a:pt x="8042576" y="1075176"/>
                  <a:pt x="8585218" y="388840"/>
                </a:cubicBezTo>
                <a:cubicBezTo>
                  <a:pt x="8856539" y="514641"/>
                  <a:pt x="9032113" y="697624"/>
                  <a:pt x="9415103" y="686188"/>
                </a:cubicBezTo>
                <a:cubicBezTo>
                  <a:pt x="9734189" y="674751"/>
                  <a:pt x="9893841" y="537514"/>
                  <a:pt x="10085336" y="377403"/>
                </a:cubicBezTo>
                <a:cubicBezTo>
                  <a:pt x="10436483" y="766243"/>
                  <a:pt x="11569532" y="1029430"/>
                  <a:pt x="11776948" y="343094"/>
                </a:cubicBezTo>
                <a:cubicBezTo>
                  <a:pt x="11933765" y="380522"/>
                  <a:pt x="12036929" y="494590"/>
                  <a:pt x="12191782" y="484490"/>
                </a:cubicBezTo>
                <a:lnTo>
                  <a:pt x="12191782" y="0"/>
                </a:lnTo>
                <a:lnTo>
                  <a:pt x="12650" y="0"/>
                </a:lnTo>
                <a:close/>
              </a:path>
            </a:pathLst>
          </a:custGeom>
          <a:solidFill>
            <a:srgbClr val="74BABA"/>
          </a:solidFill>
          <a:ln w="218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srgbClr val="767171"/>
              </a:solidFill>
              <a:effectLst/>
              <a:uLnTx/>
              <a:uFillTx/>
              <a:latin typeface="Calibri" panose="020F0502020204030204"/>
              <a:ea typeface="+mn-ea"/>
              <a:cs typeface="Cordia New" panose="020B0304020202020204" pitchFamily="34" charset="-34"/>
            </a:endParaRPr>
          </a:p>
        </p:txBody>
      </p:sp>
      <p:pic>
        <p:nvPicPr>
          <p:cNvPr id="14" name="Graphic 13">
            <a:extLst>
              <a:ext uri="{FF2B5EF4-FFF2-40B4-BE49-F238E27FC236}">
                <a16:creationId xmlns:a16="http://schemas.microsoft.com/office/drawing/2014/main" id="{818D5FE1-1D94-446D-A0EB-F3118780A8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69624" y="5087991"/>
            <a:ext cx="1160958" cy="543945"/>
          </a:xfrm>
          <a:prstGeom prst="rect">
            <a:avLst/>
          </a:prstGeom>
        </p:spPr>
      </p:pic>
      <p:sp>
        <p:nvSpPr>
          <p:cNvPr id="17" name="TextBox 16">
            <a:extLst>
              <a:ext uri="{FF2B5EF4-FFF2-40B4-BE49-F238E27FC236}">
                <a16:creationId xmlns:a16="http://schemas.microsoft.com/office/drawing/2014/main" id="{82E93F21-EC97-460E-8368-13977FB6D8C1}"/>
              </a:ext>
            </a:extLst>
          </p:cNvPr>
          <p:cNvSpPr txBox="1"/>
          <p:nvPr/>
        </p:nvSpPr>
        <p:spPr>
          <a:xfrm>
            <a:off x="609600" y="279399"/>
            <a:ext cx="11391900"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rPr>
              <a:t>Dựa vào những gợi ý dưới đây, cho biết âm thanh có ích lợi gì trong cuộc sống.</a:t>
            </a:r>
            <a:endParaRPr kumimoji="0" lang="en-US" sz="3600" b="1" i="0" u="none" strike="noStrike" kern="1200" cap="none" spc="0" normalizeH="0" baseline="0" noProof="0" dirty="0">
              <a:ln>
                <a:noFill/>
              </a:ln>
              <a:solidFill>
                <a:srgbClr val="121212"/>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6C0FE8E2-17E5-1D2D-D752-C8B589E29E45}"/>
              </a:ext>
            </a:extLst>
          </p:cNvPr>
          <p:cNvPicPr>
            <a:picLocks noChangeAspect="1"/>
          </p:cNvPicPr>
          <p:nvPr/>
        </p:nvPicPr>
        <p:blipFill>
          <a:blip r:embed="rId5"/>
          <a:stretch>
            <a:fillRect/>
          </a:stretch>
        </p:blipFill>
        <p:spPr>
          <a:xfrm>
            <a:off x="1993024" y="1715649"/>
            <a:ext cx="7848600" cy="4772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4149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heme/theme1.xml><?xml version="1.0" encoding="utf-8"?>
<a:theme xmlns:a="http://schemas.openxmlformats.org/drawingml/2006/main" name="1_Office Theme">
  <a:themeElements>
    <a:clrScheme name="Custom 53">
      <a:dk1>
        <a:srgbClr val="767171"/>
      </a:dk1>
      <a:lt1>
        <a:srgbClr val="AFE2DB"/>
      </a:lt1>
      <a:dk2>
        <a:srgbClr val="FDDACA"/>
      </a:dk2>
      <a:lt2>
        <a:srgbClr val="767171"/>
      </a:lt2>
      <a:accent1>
        <a:srgbClr val="97D3C9"/>
      </a:accent1>
      <a:accent2>
        <a:srgbClr val="FF8888"/>
      </a:accent2>
      <a:accent3>
        <a:srgbClr val="FFDB69"/>
      </a:accent3>
      <a:accent4>
        <a:srgbClr val="BC8662"/>
      </a:accent4>
      <a:accent5>
        <a:srgbClr val="637B94"/>
      </a:accent5>
      <a:accent6>
        <a:srgbClr val="92D05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千图网海量PPT模板www.58pic.com ​​">
  <a:themeElements>
    <a:clrScheme name="自定义 2903">
      <a:dk1>
        <a:sysClr val="windowText" lastClr="000000"/>
      </a:dk1>
      <a:lt1>
        <a:sysClr val="window" lastClr="FFFFFF"/>
      </a:lt1>
      <a:dk2>
        <a:srgbClr val="44546A"/>
      </a:dk2>
      <a:lt2>
        <a:srgbClr val="E7E6E6"/>
      </a:lt2>
      <a:accent1>
        <a:srgbClr val="379F75"/>
      </a:accent1>
      <a:accent2>
        <a:srgbClr val="379F75"/>
      </a:accent2>
      <a:accent3>
        <a:srgbClr val="379F75"/>
      </a:accent3>
      <a:accent4>
        <a:srgbClr val="379F75"/>
      </a:accent4>
      <a:accent5>
        <a:srgbClr val="379F75"/>
      </a:accent5>
      <a:accent6>
        <a:srgbClr val="379F75"/>
      </a:accent6>
      <a:hlink>
        <a:srgbClr val="379F75"/>
      </a:hlink>
      <a:folHlink>
        <a:srgbClr val="379F75"/>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千图网海量PPT模板www.58pic.com ​​">
  <a:themeElements>
    <a:clrScheme name="自定义 2903">
      <a:dk1>
        <a:sysClr val="windowText" lastClr="000000"/>
      </a:dk1>
      <a:lt1>
        <a:sysClr val="window" lastClr="FFFFFF"/>
      </a:lt1>
      <a:dk2>
        <a:srgbClr val="44546A"/>
      </a:dk2>
      <a:lt2>
        <a:srgbClr val="E7E6E6"/>
      </a:lt2>
      <a:accent1>
        <a:srgbClr val="379F75"/>
      </a:accent1>
      <a:accent2>
        <a:srgbClr val="379F75"/>
      </a:accent2>
      <a:accent3>
        <a:srgbClr val="379F75"/>
      </a:accent3>
      <a:accent4>
        <a:srgbClr val="379F75"/>
      </a:accent4>
      <a:accent5>
        <a:srgbClr val="379F75"/>
      </a:accent5>
      <a:accent6>
        <a:srgbClr val="379F75"/>
      </a:accent6>
      <a:hlink>
        <a:srgbClr val="379F75"/>
      </a:hlink>
      <a:folHlink>
        <a:srgbClr val="379F75"/>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1037</Words>
  <Application>Microsoft Office PowerPoint</Application>
  <PresentationFormat>Widescreen</PresentationFormat>
  <Paragraphs>105</Paragraphs>
  <Slides>43</Slides>
  <Notes>25</Notes>
  <HiddenSlides>0</HiddenSlides>
  <MMClips>10</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43</vt:i4>
      </vt:variant>
    </vt:vector>
  </HeadingPairs>
  <TitlesOfParts>
    <vt:vector size="63" baseType="lpstr">
      <vt:lpstr>等线</vt:lpstr>
      <vt:lpstr>等线 Light</vt:lpstr>
      <vt:lpstr>微软雅黑</vt:lpstr>
      <vt:lpstr>华康方圆体W7</vt:lpstr>
      <vt:lpstr>#9Slide03 Arima Madurai Medium</vt:lpstr>
      <vt:lpstr>Arial</vt:lpstr>
      <vt:lpstr>Calibri</vt:lpstr>
      <vt:lpstr>Calibri Light</vt:lpstr>
      <vt:lpstr>Cambria</vt:lpstr>
      <vt:lpstr>Georgia</vt:lpstr>
      <vt:lpstr>Times New Roman</vt:lpstr>
      <vt:lpstr>UTM American Sans</vt:lpstr>
      <vt:lpstr>UTM Showcard</vt:lpstr>
      <vt:lpstr>Wingdings</vt:lpstr>
      <vt:lpstr>1_Office Theme</vt:lpstr>
      <vt:lpstr>Office Theme</vt:lpstr>
      <vt:lpstr>1_Simple Light</vt:lpstr>
      <vt:lpstr>千图网海量PPT模板www.58pic.com ​​</vt:lpstr>
      <vt:lpstr>1_千图网海量PPT模板www.58pic.com ​​</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45</cp:revision>
  <dcterms:created xsi:type="dcterms:W3CDTF">2023-10-19T03:56:45Z</dcterms:created>
  <dcterms:modified xsi:type="dcterms:W3CDTF">2023-10-19T09:58:53Z</dcterms:modified>
</cp:coreProperties>
</file>