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708" r:id="rId3"/>
    <p:sldMasterId id="2147483720" r:id="rId4"/>
  </p:sldMasterIdLst>
  <p:notesMasterIdLst>
    <p:notesMasterId r:id="rId47"/>
  </p:notesMasterIdLst>
  <p:sldIdLst>
    <p:sldId id="508" r:id="rId5"/>
    <p:sldId id="257" r:id="rId6"/>
    <p:sldId id="301" r:id="rId7"/>
    <p:sldId id="294" r:id="rId8"/>
    <p:sldId id="295" r:id="rId9"/>
    <p:sldId id="276" r:id="rId10"/>
    <p:sldId id="296" r:id="rId11"/>
    <p:sldId id="279" r:id="rId12"/>
    <p:sldId id="297" r:id="rId13"/>
    <p:sldId id="281" r:id="rId14"/>
    <p:sldId id="334" r:id="rId15"/>
    <p:sldId id="335" r:id="rId16"/>
    <p:sldId id="336" r:id="rId17"/>
    <p:sldId id="337" r:id="rId18"/>
    <p:sldId id="342" r:id="rId19"/>
    <p:sldId id="343" r:id="rId20"/>
    <p:sldId id="300" r:id="rId21"/>
    <p:sldId id="298" r:id="rId22"/>
    <p:sldId id="338" r:id="rId23"/>
    <p:sldId id="509" r:id="rId24"/>
    <p:sldId id="259" r:id="rId25"/>
    <p:sldId id="339" r:id="rId26"/>
    <p:sldId id="302" r:id="rId27"/>
    <p:sldId id="303" r:id="rId28"/>
    <p:sldId id="286" r:id="rId29"/>
    <p:sldId id="287" r:id="rId30"/>
    <p:sldId id="340" r:id="rId31"/>
    <p:sldId id="341" r:id="rId32"/>
    <p:sldId id="288" r:id="rId33"/>
    <p:sldId id="304" r:id="rId34"/>
    <p:sldId id="258" r:id="rId35"/>
    <p:sldId id="268" r:id="rId36"/>
    <p:sldId id="306" r:id="rId37"/>
    <p:sldId id="344" r:id="rId38"/>
    <p:sldId id="345" r:id="rId39"/>
    <p:sldId id="346" r:id="rId40"/>
    <p:sldId id="265" r:id="rId41"/>
    <p:sldId id="262" r:id="rId42"/>
    <p:sldId id="347" r:id="rId43"/>
    <p:sldId id="348" r:id="rId44"/>
    <p:sldId id="349" r:id="rId45"/>
    <p:sldId id="27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17B1CC-03D4-4E20-B64B-AEF9B9E8C2B0}" type="datetimeFigureOut">
              <a:rPr lang="en-US" smtClean="0"/>
              <a:t>10/28/2023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D9C3B1-74D3-4E04-A212-452AEB94220B}" type="slidenum">
              <a:rPr lang="en-US" smtClean="0"/>
              <a:t>‹#›</a:t>
            </a:fld>
            <a:endParaRPr lang="en-US"/>
          </a:p>
        </p:txBody>
      </p:sp>
    </p:spTree>
    <p:extLst>
      <p:ext uri="{BB962C8B-B14F-4D97-AF65-F5344CB8AC3E}">
        <p14:creationId xmlns:p14="http://schemas.microsoft.com/office/powerpoint/2010/main" val="1561718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D9C3B1-74D3-4E04-A212-452AEB94220B}" type="slidenum">
              <a:rPr lang="en-US" smtClean="0"/>
              <a:t>31</a:t>
            </a:fld>
            <a:endParaRPr lang="en-US"/>
          </a:p>
        </p:txBody>
      </p:sp>
    </p:spTree>
    <p:extLst>
      <p:ext uri="{BB962C8B-B14F-4D97-AF65-F5344CB8AC3E}">
        <p14:creationId xmlns:p14="http://schemas.microsoft.com/office/powerpoint/2010/main" val="3897356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D9C3B1-74D3-4E04-A212-452AEB9422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2566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hoa để tới câu hỏi</a:t>
            </a:r>
          </a:p>
          <a:p>
            <a:r>
              <a:rPr lang="en-US" baseline="0"/>
              <a:t>Tại slide câu hỏi, click vào hoa để quay về đây</a:t>
            </a:r>
          </a:p>
          <a:p>
            <a:r>
              <a:rPr lang="en-US" baseline="0"/>
              <a:t>Click vào mặt trời để đi tới bài học</a:t>
            </a:r>
            <a:endParaRPr lang="en-US"/>
          </a:p>
        </p:txBody>
      </p:sp>
      <p:sp>
        <p:nvSpPr>
          <p:cNvPr id="4" name="Slide Number Placeholder 3"/>
          <p:cNvSpPr>
            <a:spLocks noGrp="1"/>
          </p:cNvSpPr>
          <p:nvPr>
            <p:ph type="sldNum" sz="quarter" idx="10"/>
          </p:nvPr>
        </p:nvSpPr>
        <p:spPr/>
        <p:txBody>
          <a:bodyPr/>
          <a:lstStyle/>
          <a:p>
            <a:pPr marL="0" marR="0" lvl="0" indent="0" algn="r" defTabSz="1217295" rtl="0" eaLnBrk="1" fontAlgn="auto" latinLnBrk="0" hangingPunct="1">
              <a:lnSpc>
                <a:spcPct val="100000"/>
              </a:lnSpc>
              <a:spcBef>
                <a:spcPts val="0"/>
              </a:spcBef>
              <a:spcAft>
                <a:spcPts val="0"/>
              </a:spcAft>
              <a:buClrTx/>
              <a:buSzTx/>
              <a:buFontTx/>
              <a:buNone/>
              <a:tabLst/>
              <a:defRPr/>
            </a:pPr>
            <a:fld id="{BE602FCF-448E-419E-82E4-12DAE3C8EF8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7295"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dirty="0">
                <a:effectLst/>
                <a:latin typeface="Times New Roman" panose="02020603050405020304" pitchFamily="18" charset="0"/>
                <a:ea typeface="Times New Roman" panose="02020603050405020304" pitchFamily="18" charset="0"/>
              </a:rPr>
              <a:t>Muốn biết một vật nóng hay lạnh, ta có thể dựa vào cảm giác. Nhưng để biết chính xác nhiệt độ của vật ta dùng bằng dụng cụ nào ta cùng tìm hiểu trong bài hôm nay nhé.</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3230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8487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7473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1745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5619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968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243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D3071-4B7F-40D3-83FA-B6EEB87C89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23661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07/relationships/hdphoto" Target="../media/hdphoto1.wdp"/><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4.png"/><Relationship Id="rId4" Type="http://schemas.openxmlformats.org/officeDocument/2006/relationships/image" Target="../media/image48.png"/><Relationship Id="rId9" Type="http://schemas.openxmlformats.org/officeDocument/2006/relationships/image" Target="../media/image51.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microsoft.com/office/2007/relationships/hdphoto" Target="../media/hdphoto2.wdp"/><Relationship Id="rId12"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6CCB2"/>
        </a:solidFill>
        <a:effectLst/>
      </p:bgPr>
    </p:bg>
    <p:spTree>
      <p:nvGrpSpPr>
        <p:cNvPr id="1" name=""/>
        <p:cNvGrpSpPr/>
        <p:nvPr/>
      </p:nvGrpSpPr>
      <p:grpSpPr>
        <a:xfrm>
          <a:off x="0" y="0"/>
          <a:ext cx="0" cy="0"/>
          <a:chOff x="0" y="0"/>
          <a:chExt cx="0" cy="0"/>
        </a:xfrm>
      </p:grpSpPr>
      <p:grpSp>
        <p:nvGrpSpPr>
          <p:cNvPr id="157" name="Group 156">
            <a:extLst>
              <a:ext uri="{FF2B5EF4-FFF2-40B4-BE49-F238E27FC236}">
                <a16:creationId xmlns:a16="http://schemas.microsoft.com/office/drawing/2014/main" id="{C3A51584-F643-4FA1-BAAF-8EA67E8F3BC0}"/>
              </a:ext>
            </a:extLst>
          </p:cNvPr>
          <p:cNvGrpSpPr/>
          <p:nvPr userDrawn="1"/>
        </p:nvGrpSpPr>
        <p:grpSpPr>
          <a:xfrm>
            <a:off x="-20776" y="-22302"/>
            <a:ext cx="12211250" cy="6880302"/>
            <a:chOff x="-9625" y="-22302"/>
            <a:chExt cx="12211250" cy="7033770"/>
          </a:xfrm>
        </p:grpSpPr>
        <p:cxnSp>
          <p:nvCxnSpPr>
            <p:cNvPr id="28" name="Straight Connector 27">
              <a:extLst>
                <a:ext uri="{FF2B5EF4-FFF2-40B4-BE49-F238E27FC236}">
                  <a16:creationId xmlns:a16="http://schemas.microsoft.com/office/drawing/2014/main" id="{16A73372-7BC5-404E-9FED-A4C4DDFAAF3C}"/>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F144300-A2D2-4A03-A06C-4E274C2E17E3}"/>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93E6502-B28F-4DEC-9CE7-E58BD4AA952E}"/>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911A156-7D09-42AE-8967-6CD01C284CFD}"/>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9A2D391-5A8D-455D-99DE-113CA598C1BF}"/>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C6611CD-BDAF-4A04-AC6E-99427A265D5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5A0BB79-7208-440D-86C3-0414BC2D661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35A9A38-23FA-433B-98B8-0201FD4123A9}"/>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F7C43E1-241A-4F1E-A77E-E93415452466}"/>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5712874-53A5-4D6A-AC53-EB06554FCC7F}"/>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45B6606-8C62-4700-8D59-2D85B2AC1076}"/>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C64254A-1421-4793-A9EB-EEE6FC70AD95}"/>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6C436F-7ADF-4046-AF1F-6BA571651A8F}"/>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4A19A17-D506-4017-A3FE-A3C641F34015}"/>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DB2BC4F-982E-4C91-B727-4A2F36C4CEB0}"/>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FEEB591-BB1A-4645-97DF-062B01F55A45}"/>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21413C5-6476-4199-B817-CBFE2651BD24}"/>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C326729-5853-4151-B465-8A629F4195F8}"/>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CB88357-F95D-417F-9CD6-4E07A949CAA5}"/>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30C85EF8-E9B1-4742-9284-568F056186C6}"/>
                </a:ext>
              </a:extLst>
            </p:cNvPr>
            <p:cNvGrpSpPr/>
            <p:nvPr userDrawn="1"/>
          </p:nvGrpSpPr>
          <p:grpSpPr>
            <a:xfrm>
              <a:off x="2100687" y="-22302"/>
              <a:ext cx="27981" cy="7003011"/>
              <a:chOff x="2100687" y="0"/>
              <a:chExt cx="27981" cy="7003011"/>
            </a:xfrm>
          </p:grpSpPr>
          <p:cxnSp>
            <p:nvCxnSpPr>
              <p:cNvPr id="57" name="Straight Connector 56">
                <a:extLst>
                  <a:ext uri="{FF2B5EF4-FFF2-40B4-BE49-F238E27FC236}">
                    <a16:creationId xmlns:a16="http://schemas.microsoft.com/office/drawing/2014/main" id="{DE015C8F-1A85-4130-861B-A6BB7A59C4BA}"/>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66AA5D6-F092-4694-ACCD-0529204FD6F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04C59B7-12B4-4C85-A2A5-1D11C6D78ABF}"/>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38F20D2-50DB-4565-9C5C-825BA34557DA}"/>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8FCA50B-0764-4887-96D3-8DFEABF9098B}"/>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C75AF2B-0F27-405B-A853-23052A47FA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CC316F3-DBB0-466F-9228-2FB359853484}"/>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4309FFD8-4644-423B-8D22-223EDCD3F07E}"/>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5100F46-C901-471F-A0FB-ACA2F44E65DB}"/>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DFD88F2-DA7F-4567-861B-BAEF0515B854}"/>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3FDBB5F-F169-426C-A6AA-CE013B214B5E}"/>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81D281A-AC95-4C89-A410-D1E3566D416C}"/>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80" name="Group 79">
              <a:extLst>
                <a:ext uri="{FF2B5EF4-FFF2-40B4-BE49-F238E27FC236}">
                  <a16:creationId xmlns:a16="http://schemas.microsoft.com/office/drawing/2014/main" id="{DA214568-4D6B-4850-B580-1291020146B3}"/>
                </a:ext>
              </a:extLst>
            </p:cNvPr>
            <p:cNvGrpSpPr/>
            <p:nvPr userDrawn="1"/>
          </p:nvGrpSpPr>
          <p:grpSpPr>
            <a:xfrm>
              <a:off x="2957132" y="458802"/>
              <a:ext cx="9625" cy="5959643"/>
              <a:chOff x="1346824" y="603185"/>
              <a:chExt cx="9625" cy="5959643"/>
            </a:xfrm>
          </p:grpSpPr>
          <p:cxnSp>
            <p:nvCxnSpPr>
              <p:cNvPr id="74" name="Straight Connector 73">
                <a:extLst>
                  <a:ext uri="{FF2B5EF4-FFF2-40B4-BE49-F238E27FC236}">
                    <a16:creationId xmlns:a16="http://schemas.microsoft.com/office/drawing/2014/main" id="{1376C9EA-1E45-4EFC-9781-D2DAD1A46320}"/>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C33A980-7E8B-41EE-889D-0FF0806FB1E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451E3DE-F556-4E40-AA0A-446450B30D5D}"/>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DBC1EE8-3466-486E-B7C6-2DFBC6C8EE6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9624981-B4EE-44FD-A9A4-B1640F5EA48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AE492BD-98A3-4535-8068-B5C7F9C54911}"/>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8F915A50-73D4-43C0-B536-D626CE422064}"/>
                </a:ext>
              </a:extLst>
            </p:cNvPr>
            <p:cNvGrpSpPr/>
            <p:nvPr userDrawn="1"/>
          </p:nvGrpSpPr>
          <p:grpSpPr>
            <a:xfrm>
              <a:off x="3801610" y="-13845"/>
              <a:ext cx="27981" cy="7003011"/>
              <a:chOff x="2100687" y="0"/>
              <a:chExt cx="27981" cy="7003011"/>
            </a:xfrm>
          </p:grpSpPr>
          <p:cxnSp>
            <p:nvCxnSpPr>
              <p:cNvPr id="83" name="Straight Connector 82">
                <a:extLst>
                  <a:ext uri="{FF2B5EF4-FFF2-40B4-BE49-F238E27FC236}">
                    <a16:creationId xmlns:a16="http://schemas.microsoft.com/office/drawing/2014/main" id="{2C2C787A-33AE-4130-837E-0A94F55C5460}"/>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C2C351D-19A6-42EC-9E27-919EF38EBA41}"/>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C726670-2D30-4398-8A64-B306B55F028F}"/>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388B023-A9FD-47A8-89D0-C9B96E2D3261}"/>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5EC7C5D-ACC0-4631-9885-67D839034C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B6858911-877A-4E03-8BD0-B51597200258}"/>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07ABFFC-AB82-4E0A-AE0C-6807CFA0B0B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3393D104-C15E-4082-94D7-6B337BE8F25F}"/>
                </a:ext>
              </a:extLst>
            </p:cNvPr>
            <p:cNvGrpSpPr/>
            <p:nvPr userDrawn="1"/>
          </p:nvGrpSpPr>
          <p:grpSpPr>
            <a:xfrm>
              <a:off x="4761271" y="442920"/>
              <a:ext cx="9625" cy="5959643"/>
              <a:chOff x="1346824" y="603185"/>
              <a:chExt cx="9625" cy="5959643"/>
            </a:xfrm>
          </p:grpSpPr>
          <p:cxnSp>
            <p:nvCxnSpPr>
              <p:cNvPr id="98" name="Straight Connector 97">
                <a:extLst>
                  <a:ext uri="{FF2B5EF4-FFF2-40B4-BE49-F238E27FC236}">
                    <a16:creationId xmlns:a16="http://schemas.microsoft.com/office/drawing/2014/main" id="{AE38DCD2-4088-4117-AB65-2BC4CBC44CD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3F33167-17E3-4A15-823C-82421AB4D904}"/>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6005BA8-BE1B-426F-8466-2A47317B43D2}"/>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DF8F94C-9694-4AEF-AC58-5ED00DEDFC04}"/>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DFD878A1-39D9-4710-91C1-0E7EA5084B8B}"/>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6722798-8283-4511-AEBF-B265C92B746B}"/>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271AD5AF-7A38-4216-9D6F-C314D9083B3A}"/>
                </a:ext>
              </a:extLst>
            </p:cNvPr>
            <p:cNvGrpSpPr/>
            <p:nvPr userDrawn="1"/>
          </p:nvGrpSpPr>
          <p:grpSpPr>
            <a:xfrm>
              <a:off x="5794269" y="-5980"/>
              <a:ext cx="27981" cy="7003011"/>
              <a:chOff x="2100687" y="0"/>
              <a:chExt cx="27981" cy="7003011"/>
            </a:xfrm>
          </p:grpSpPr>
          <p:cxnSp>
            <p:nvCxnSpPr>
              <p:cNvPr id="105" name="Straight Connector 104">
                <a:extLst>
                  <a:ext uri="{FF2B5EF4-FFF2-40B4-BE49-F238E27FC236}">
                    <a16:creationId xmlns:a16="http://schemas.microsoft.com/office/drawing/2014/main" id="{F7DDEED3-BA2F-46C0-9C5B-EEDDBE8FDAF6}"/>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B0C29AEC-0443-43BD-82B7-28E93ED2990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9446D39-5BDE-4DCF-BCE6-A02517B1A942}"/>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32D2736E-B81F-4887-85EF-2A6EC74FDD1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998E81FC-029D-49A9-B2DF-46442170EE5E}"/>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1B21A62-9D14-4588-8796-C9BF0B2A74D8}"/>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E99F234-530C-47AD-BCBE-794A6839562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0174F2EA-487B-4180-A40C-D9A93A3CA611}"/>
                </a:ext>
              </a:extLst>
            </p:cNvPr>
            <p:cNvGrpSpPr/>
            <p:nvPr userDrawn="1"/>
          </p:nvGrpSpPr>
          <p:grpSpPr>
            <a:xfrm>
              <a:off x="6753930" y="439634"/>
              <a:ext cx="9625" cy="5959643"/>
              <a:chOff x="1346824" y="603185"/>
              <a:chExt cx="9625" cy="5959643"/>
            </a:xfrm>
          </p:grpSpPr>
          <p:cxnSp>
            <p:nvCxnSpPr>
              <p:cNvPr id="113" name="Straight Connector 112">
                <a:extLst>
                  <a:ext uri="{FF2B5EF4-FFF2-40B4-BE49-F238E27FC236}">
                    <a16:creationId xmlns:a16="http://schemas.microsoft.com/office/drawing/2014/main" id="{546B5655-112B-4F08-B705-06F9BF4D32DE}"/>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4121C384-D409-4162-9167-B2066766854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DE22978-A423-4F61-BCBB-C72DE2E14E36}"/>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9C93E67-C60A-4D0B-9CEB-4375218A3EEB}"/>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0105913-7B24-4105-A5D8-1BC005F890F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9835FC2-E17F-4FB5-B9E0-3FA78057D63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5FBA48C1-044A-4CCC-86BE-B43F2AD8BD09}"/>
                </a:ext>
              </a:extLst>
            </p:cNvPr>
            <p:cNvGrpSpPr/>
            <p:nvPr userDrawn="1"/>
          </p:nvGrpSpPr>
          <p:grpSpPr>
            <a:xfrm>
              <a:off x="7851669" y="8457"/>
              <a:ext cx="27981" cy="7003011"/>
              <a:chOff x="2100687" y="0"/>
              <a:chExt cx="27981" cy="7003011"/>
            </a:xfrm>
          </p:grpSpPr>
          <p:cxnSp>
            <p:nvCxnSpPr>
              <p:cNvPr id="120" name="Straight Connector 119">
                <a:extLst>
                  <a:ext uri="{FF2B5EF4-FFF2-40B4-BE49-F238E27FC236}">
                    <a16:creationId xmlns:a16="http://schemas.microsoft.com/office/drawing/2014/main" id="{CBBEFDC9-211D-4705-A8AF-2384BABC96F5}"/>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56FF15D-A705-4C1A-804F-8DCAA4D7C30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4C77AC35-87D4-4B54-98EB-D4398C06CA6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741FD3AC-6988-43CF-A471-CBC4724D5DC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3588005-9F47-463B-8E8F-54CCD969361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C7F6FAF-005E-4F87-9059-3304A9E69A9A}"/>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FB01FC4A-26E1-4A7E-86FF-62AB9983D9BD}"/>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8CFF748D-C715-4061-BCC3-329640B601B5}"/>
                </a:ext>
              </a:extLst>
            </p:cNvPr>
            <p:cNvGrpSpPr/>
            <p:nvPr userDrawn="1"/>
          </p:nvGrpSpPr>
          <p:grpSpPr>
            <a:xfrm>
              <a:off x="10101299" y="8457"/>
              <a:ext cx="27981" cy="7003011"/>
              <a:chOff x="2100687" y="0"/>
              <a:chExt cx="27981" cy="7003011"/>
            </a:xfrm>
          </p:grpSpPr>
          <p:cxnSp>
            <p:nvCxnSpPr>
              <p:cNvPr id="128" name="Straight Connector 127">
                <a:extLst>
                  <a:ext uri="{FF2B5EF4-FFF2-40B4-BE49-F238E27FC236}">
                    <a16:creationId xmlns:a16="http://schemas.microsoft.com/office/drawing/2014/main" id="{91AB16AA-3CC1-4A76-AE05-15196EFBCE5B}"/>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9A1C62F-9D66-4F4E-AAE6-7C7005AE4F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613A4ED-9EAA-47B2-AD5D-DA71AAB41A5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FE50030-9B92-4A99-A41B-F2C466B15B7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28EFD90-CCE9-46F9-AB63-FB6984B326C4}"/>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93B78B3-BAD7-4986-A57F-8AF825762213}"/>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235D1C4-0B6F-4971-8BEC-F99C8B244E9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35" name="Group 134">
              <a:extLst>
                <a:ext uri="{FF2B5EF4-FFF2-40B4-BE49-F238E27FC236}">
                  <a16:creationId xmlns:a16="http://schemas.microsoft.com/office/drawing/2014/main" id="{A9168262-36FD-47EB-B89A-07EB4064E53D}"/>
                </a:ext>
              </a:extLst>
            </p:cNvPr>
            <p:cNvGrpSpPr/>
            <p:nvPr userDrawn="1"/>
          </p:nvGrpSpPr>
          <p:grpSpPr>
            <a:xfrm>
              <a:off x="9050610" y="450785"/>
              <a:ext cx="9625" cy="5959643"/>
              <a:chOff x="1346824" y="603185"/>
              <a:chExt cx="9625" cy="5959643"/>
            </a:xfrm>
          </p:grpSpPr>
          <p:cxnSp>
            <p:nvCxnSpPr>
              <p:cNvPr id="136" name="Straight Connector 135">
                <a:extLst>
                  <a:ext uri="{FF2B5EF4-FFF2-40B4-BE49-F238E27FC236}">
                    <a16:creationId xmlns:a16="http://schemas.microsoft.com/office/drawing/2014/main" id="{874C1388-A61B-4606-B171-C58B8C7FAA7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0E2858E-FD80-4928-A9E8-11A096F2AB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DD578C3-2AEB-4A81-BB2C-B35BB3F34B9D}"/>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059EE53-9C3C-448B-974C-AB983A53EE2B}"/>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7330522-E5CA-40F1-ACF0-FC192748C4E6}"/>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FB692E2D-04BC-448C-8266-AAB08CC105FB}"/>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42" name="Group 141">
              <a:extLst>
                <a:ext uri="{FF2B5EF4-FFF2-40B4-BE49-F238E27FC236}">
                  <a16:creationId xmlns:a16="http://schemas.microsoft.com/office/drawing/2014/main" id="{774564F4-66D7-4F46-82A0-1725188E3E19}"/>
                </a:ext>
              </a:extLst>
            </p:cNvPr>
            <p:cNvGrpSpPr/>
            <p:nvPr userDrawn="1"/>
          </p:nvGrpSpPr>
          <p:grpSpPr>
            <a:xfrm>
              <a:off x="11337827" y="427153"/>
              <a:ext cx="9625" cy="5959643"/>
              <a:chOff x="1346824" y="603185"/>
              <a:chExt cx="9625" cy="5959643"/>
            </a:xfrm>
          </p:grpSpPr>
          <p:cxnSp>
            <p:nvCxnSpPr>
              <p:cNvPr id="143" name="Straight Connector 142">
                <a:extLst>
                  <a:ext uri="{FF2B5EF4-FFF2-40B4-BE49-F238E27FC236}">
                    <a16:creationId xmlns:a16="http://schemas.microsoft.com/office/drawing/2014/main" id="{DB018B83-0A70-49EA-B4C7-DE667D09E0F7}"/>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811D35DE-4428-4BFC-ADB6-C730B12CE305}"/>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1A300AC-C71A-4DB7-A44F-112E04E9CC4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A61FCFF-037D-404D-867B-8BDE6720ED94}"/>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5EFD26E2-A2D5-4472-B793-CD21F3A6C5D6}"/>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AEBDDFED-59D7-49B4-A10B-3E9937AE4204}"/>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49" name="Group 148">
              <a:extLst>
                <a:ext uri="{FF2B5EF4-FFF2-40B4-BE49-F238E27FC236}">
                  <a16:creationId xmlns:a16="http://schemas.microsoft.com/office/drawing/2014/main" id="{CC52886F-D6F4-41EA-AF44-63F524419F83}"/>
                </a:ext>
              </a:extLst>
            </p:cNvPr>
            <p:cNvGrpSpPr/>
            <p:nvPr userDrawn="1"/>
          </p:nvGrpSpPr>
          <p:grpSpPr>
            <a:xfrm>
              <a:off x="384172" y="-5980"/>
              <a:ext cx="27981" cy="7003011"/>
              <a:chOff x="2100687" y="0"/>
              <a:chExt cx="27981" cy="7003011"/>
            </a:xfrm>
          </p:grpSpPr>
          <p:cxnSp>
            <p:nvCxnSpPr>
              <p:cNvPr id="150" name="Straight Connector 149">
                <a:extLst>
                  <a:ext uri="{FF2B5EF4-FFF2-40B4-BE49-F238E27FC236}">
                    <a16:creationId xmlns:a16="http://schemas.microsoft.com/office/drawing/2014/main" id="{86BD0060-A45D-4DF8-9578-2C305E5789EA}"/>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61A12FB9-BD9B-46F0-B885-513F52ADE9AE}"/>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2A66D3EF-D48E-4848-8548-6F979D62EFE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4EA9737C-6186-4B0D-A3A4-16B8821440F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DC70383C-D008-4876-AA83-3970CB602FB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C40AD8E-1D5F-4680-9C32-9C838FB0930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B8B570FD-A1EC-4A46-988B-2E6466DAB455}"/>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033" name="Rectangle 1032">
            <a:extLst>
              <a:ext uri="{FF2B5EF4-FFF2-40B4-BE49-F238E27FC236}">
                <a16:creationId xmlns:a16="http://schemas.microsoft.com/office/drawing/2014/main" id="{430CDB73-8175-4E4F-B191-B8B54FC4004D}"/>
              </a:ext>
            </a:extLst>
          </p:cNvPr>
          <p:cNvSpPr/>
          <p:nvPr userDrawn="1"/>
        </p:nvSpPr>
        <p:spPr>
          <a:xfrm>
            <a:off x="-42045" y="1115179"/>
            <a:ext cx="12245287" cy="5745571"/>
          </a:xfrm>
          <a:prstGeom prst="rect">
            <a:avLst/>
          </a:prstGeom>
          <a:solidFill>
            <a:srgbClr val="EDE0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6" name="Group 1065">
            <a:extLst>
              <a:ext uri="{FF2B5EF4-FFF2-40B4-BE49-F238E27FC236}">
                <a16:creationId xmlns:a16="http://schemas.microsoft.com/office/drawing/2014/main" id="{AB6C3D0D-F7D6-4F91-AFE1-112B3AE7DFB4}"/>
              </a:ext>
            </a:extLst>
          </p:cNvPr>
          <p:cNvGrpSpPr/>
          <p:nvPr userDrawn="1"/>
        </p:nvGrpSpPr>
        <p:grpSpPr>
          <a:xfrm>
            <a:off x="9323713" y="945931"/>
            <a:ext cx="2495266" cy="4684295"/>
            <a:chOff x="8831242" y="1669125"/>
            <a:chExt cx="2856313" cy="4013242"/>
          </a:xfrm>
        </p:grpSpPr>
        <p:sp>
          <p:nvSpPr>
            <p:cNvPr id="1037" name="Rectangle 1036">
              <a:extLst>
                <a:ext uri="{FF2B5EF4-FFF2-40B4-BE49-F238E27FC236}">
                  <a16:creationId xmlns:a16="http://schemas.microsoft.com/office/drawing/2014/main" id="{44A9F831-A1C6-40D6-A18F-24A01327FC14}"/>
                </a:ext>
              </a:extLst>
            </p:cNvPr>
            <p:cNvSpPr/>
            <p:nvPr userDrawn="1"/>
          </p:nvSpPr>
          <p:spPr>
            <a:xfrm>
              <a:off x="8831242" y="1718725"/>
              <a:ext cx="2856313" cy="3958506"/>
            </a:xfrm>
            <a:prstGeom prst="rect">
              <a:avLst/>
            </a:prstGeom>
            <a:solidFill>
              <a:srgbClr val="D0B998">
                <a:alpha val="81000"/>
              </a:srgbClr>
            </a:solidFill>
            <a:ln w="187325">
              <a:solidFill>
                <a:srgbClr val="843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256">
              <a:extLst>
                <a:ext uri="{FF2B5EF4-FFF2-40B4-BE49-F238E27FC236}">
                  <a16:creationId xmlns:a16="http://schemas.microsoft.com/office/drawing/2014/main" id="{E4EBF347-F0B8-4264-B8E8-55CC9308928D}"/>
                </a:ext>
              </a:extLst>
            </p:cNvPr>
            <p:cNvSpPr/>
            <p:nvPr userDrawn="1"/>
          </p:nvSpPr>
          <p:spPr>
            <a:xfrm rot="18300835">
              <a:off x="8266421" y="3606454"/>
              <a:ext cx="3854827" cy="296999"/>
            </a:xfrm>
            <a:prstGeom prst="rect">
              <a:avLst/>
            </a:prstGeom>
            <a:solidFill>
              <a:srgbClr val="843C0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8" name="Rectangle 1037">
              <a:extLst>
                <a:ext uri="{FF2B5EF4-FFF2-40B4-BE49-F238E27FC236}">
                  <a16:creationId xmlns:a16="http://schemas.microsoft.com/office/drawing/2014/main" id="{F2ACDEA0-314E-4B04-B66E-CE17D7B3DE8E}"/>
                </a:ext>
              </a:extLst>
            </p:cNvPr>
            <p:cNvSpPr/>
            <p:nvPr userDrawn="1"/>
          </p:nvSpPr>
          <p:spPr>
            <a:xfrm rot="18300835">
              <a:off x="8219818" y="3422205"/>
              <a:ext cx="3645354" cy="139193"/>
            </a:xfrm>
            <a:prstGeom prst="rect">
              <a:avLst/>
            </a:prstGeom>
            <a:solidFill>
              <a:srgbClr val="843C0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Rounded Corners 1038">
              <a:extLst>
                <a:ext uri="{FF2B5EF4-FFF2-40B4-BE49-F238E27FC236}">
                  <a16:creationId xmlns:a16="http://schemas.microsoft.com/office/drawing/2014/main" id="{C0AB9253-184C-49D6-BBF7-CCBE93731F95}"/>
                </a:ext>
              </a:extLst>
            </p:cNvPr>
            <p:cNvSpPr/>
            <p:nvPr userDrawn="1"/>
          </p:nvSpPr>
          <p:spPr>
            <a:xfrm>
              <a:off x="11319815" y="3294989"/>
              <a:ext cx="165148" cy="827791"/>
            </a:xfrm>
            <a:prstGeom prst="roundRect">
              <a:avLst>
                <a:gd name="adj" fmla="val 50000"/>
              </a:avLst>
            </a:prstGeom>
            <a:solidFill>
              <a:srgbClr val="843C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1" name="Picture 4" hidden="1">
            <a:extLst>
              <a:ext uri="{FF2B5EF4-FFF2-40B4-BE49-F238E27FC236}">
                <a16:creationId xmlns:a16="http://schemas.microsoft.com/office/drawing/2014/main" id="{4375789C-EA97-410B-9F49-DC9A46F9D2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09950" y="1414463"/>
            <a:ext cx="5372100" cy="40290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6" descr="Restaurants and Shops Facade Storefront - Buildings Objects" hidden="1">
            <a:extLst>
              <a:ext uri="{FF2B5EF4-FFF2-40B4-BE49-F238E27FC236}">
                <a16:creationId xmlns:a16="http://schemas.microsoft.com/office/drawing/2014/main" id="{23548058-6502-4563-8ECD-617967C6C2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86125" y="619125"/>
            <a:ext cx="5619750" cy="5619750"/>
          </a:xfrm>
          <a:prstGeom prst="rect">
            <a:avLst/>
          </a:prstGeom>
          <a:noFill/>
          <a:extLst>
            <a:ext uri="{909E8E84-426E-40DD-AFC4-6F175D3DCCD1}">
              <a14:hiddenFill xmlns:a14="http://schemas.microsoft.com/office/drawing/2010/main">
                <a:solidFill>
                  <a:srgbClr val="FFFFFF"/>
                </a:solidFill>
              </a14:hiddenFill>
            </a:ext>
          </a:extLst>
        </p:spPr>
      </p:pic>
      <p:sp>
        <p:nvSpPr>
          <p:cNvPr id="250" name="Rectangle 249">
            <a:extLst>
              <a:ext uri="{FF2B5EF4-FFF2-40B4-BE49-F238E27FC236}">
                <a16:creationId xmlns:a16="http://schemas.microsoft.com/office/drawing/2014/main" id="{53F28999-57B3-4084-BA19-89808018E9CA}"/>
              </a:ext>
            </a:extLst>
          </p:cNvPr>
          <p:cNvSpPr/>
          <p:nvPr userDrawn="1"/>
        </p:nvSpPr>
        <p:spPr>
          <a:xfrm>
            <a:off x="-41497" y="6020501"/>
            <a:ext cx="12245287" cy="882720"/>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31C8C66-734F-4DC4-AAA2-6269F4562C18}"/>
              </a:ext>
            </a:extLst>
          </p:cNvPr>
          <p:cNvSpPr/>
          <p:nvPr userDrawn="1"/>
        </p:nvSpPr>
        <p:spPr>
          <a:xfrm>
            <a:off x="1601845" y="6197185"/>
            <a:ext cx="1539191" cy="59620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4D457EBC-5CD8-4221-B366-C7609EA5ED9F}"/>
              </a:ext>
            </a:extLst>
          </p:cNvPr>
          <p:cNvSpPr/>
          <p:nvPr userDrawn="1"/>
        </p:nvSpPr>
        <p:spPr>
          <a:xfrm>
            <a:off x="8984594" y="5513345"/>
            <a:ext cx="3111597" cy="464171"/>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1" name="Straight Connector 250">
            <a:extLst>
              <a:ext uri="{FF2B5EF4-FFF2-40B4-BE49-F238E27FC236}">
                <a16:creationId xmlns:a16="http://schemas.microsoft.com/office/drawing/2014/main" id="{A768E1C3-A095-4694-942F-71A445128412}"/>
              </a:ext>
            </a:extLst>
          </p:cNvPr>
          <p:cNvCxnSpPr>
            <a:cxnSpLocks/>
          </p:cNvCxnSpPr>
          <p:nvPr userDrawn="1"/>
        </p:nvCxnSpPr>
        <p:spPr>
          <a:xfrm>
            <a:off x="-42045" y="5948062"/>
            <a:ext cx="12245287" cy="0"/>
          </a:xfrm>
          <a:prstGeom prst="line">
            <a:avLst/>
          </a:prstGeom>
          <a:ln w="184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17" name="Oval 216">
            <a:extLst>
              <a:ext uri="{FF2B5EF4-FFF2-40B4-BE49-F238E27FC236}">
                <a16:creationId xmlns:a16="http://schemas.microsoft.com/office/drawing/2014/main" id="{674AB006-4441-4092-87B4-DCB9CC64BDA8}"/>
              </a:ext>
            </a:extLst>
          </p:cNvPr>
          <p:cNvSpPr/>
          <p:nvPr userDrawn="1"/>
        </p:nvSpPr>
        <p:spPr>
          <a:xfrm>
            <a:off x="-25782" y="6154240"/>
            <a:ext cx="1539191" cy="59620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2537FF1-CA67-4485-9D5F-0736AB78BAD7}"/>
              </a:ext>
            </a:extLst>
          </p:cNvPr>
          <p:cNvGrpSpPr/>
          <p:nvPr userDrawn="1"/>
        </p:nvGrpSpPr>
        <p:grpSpPr>
          <a:xfrm>
            <a:off x="-188555" y="1221860"/>
            <a:ext cx="8876772" cy="4051840"/>
            <a:chOff x="-188484" y="1221792"/>
            <a:chExt cx="8876772" cy="4051840"/>
          </a:xfrm>
        </p:grpSpPr>
        <p:sp>
          <p:nvSpPr>
            <p:cNvPr id="285" name="Rectangle 284">
              <a:extLst>
                <a:ext uri="{FF2B5EF4-FFF2-40B4-BE49-F238E27FC236}">
                  <a16:creationId xmlns:a16="http://schemas.microsoft.com/office/drawing/2014/main" id="{D359C406-C1BF-4765-AB1A-533BD2F7298E}"/>
                </a:ext>
              </a:extLst>
            </p:cNvPr>
            <p:cNvSpPr/>
            <p:nvPr userDrawn="1"/>
          </p:nvSpPr>
          <p:spPr>
            <a:xfrm>
              <a:off x="-14294" y="1221792"/>
              <a:ext cx="8509252" cy="3958506"/>
            </a:xfrm>
            <a:prstGeom prst="rect">
              <a:avLst/>
            </a:prstGeom>
            <a:solidFill>
              <a:srgbClr val="D0B998">
                <a:alpha val="81000"/>
              </a:srgbClr>
            </a:solidFill>
            <a:ln w="82550">
              <a:solidFill>
                <a:srgbClr val="843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Rounded Corners 1039">
              <a:extLst>
                <a:ext uri="{FF2B5EF4-FFF2-40B4-BE49-F238E27FC236}">
                  <a16:creationId xmlns:a16="http://schemas.microsoft.com/office/drawing/2014/main" id="{C166463E-96B9-486F-9AE9-84423076661C}"/>
                </a:ext>
              </a:extLst>
            </p:cNvPr>
            <p:cNvSpPr/>
            <p:nvPr userDrawn="1"/>
          </p:nvSpPr>
          <p:spPr>
            <a:xfrm>
              <a:off x="-188484" y="5086630"/>
              <a:ext cx="8876772" cy="187002"/>
            </a:xfrm>
            <a:prstGeom prst="roundRect">
              <a:avLst>
                <a:gd name="adj" fmla="val 50000"/>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58" name="Picture 1057">
            <a:extLst>
              <a:ext uri="{FF2B5EF4-FFF2-40B4-BE49-F238E27FC236}">
                <a16:creationId xmlns:a16="http://schemas.microsoft.com/office/drawing/2014/main" id="{401375FC-1FB9-41E1-AD33-B47319517F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07925" y="4734036"/>
            <a:ext cx="930519" cy="1839449"/>
          </a:xfrm>
          <a:prstGeom prst="rect">
            <a:avLst/>
          </a:prstGeom>
        </p:spPr>
      </p:pic>
      <p:pic>
        <p:nvPicPr>
          <p:cNvPr id="1060" name="Picture 1059">
            <a:extLst>
              <a:ext uri="{FF2B5EF4-FFF2-40B4-BE49-F238E27FC236}">
                <a16:creationId xmlns:a16="http://schemas.microsoft.com/office/drawing/2014/main" id="{755DBE95-82C5-40A9-8F65-49BB60CA6C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3932" y="4687905"/>
            <a:ext cx="932678" cy="1839449"/>
          </a:xfrm>
          <a:prstGeom prst="rect">
            <a:avLst/>
          </a:prstGeom>
        </p:spPr>
      </p:pic>
      <p:pic>
        <p:nvPicPr>
          <p:cNvPr id="1056" name="Picture 1055">
            <a:extLst>
              <a:ext uri="{FF2B5EF4-FFF2-40B4-BE49-F238E27FC236}">
                <a16:creationId xmlns:a16="http://schemas.microsoft.com/office/drawing/2014/main" id="{42C3A326-D4FE-4AE3-90B1-D922122009F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6044" y="5318294"/>
            <a:ext cx="1370951" cy="1444356"/>
          </a:xfrm>
          <a:prstGeom prst="rect">
            <a:avLst/>
          </a:prstGeom>
        </p:spPr>
      </p:pic>
      <p:pic>
        <p:nvPicPr>
          <p:cNvPr id="1062" name="Picture 1061">
            <a:extLst>
              <a:ext uri="{FF2B5EF4-FFF2-40B4-BE49-F238E27FC236}">
                <a16:creationId xmlns:a16="http://schemas.microsoft.com/office/drawing/2014/main" id="{B9074D98-981A-4666-8AF6-FD97A1B8DAA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47038" y="4650048"/>
            <a:ext cx="522472" cy="889499"/>
          </a:xfrm>
          <a:prstGeom prst="rect">
            <a:avLst/>
          </a:prstGeom>
        </p:spPr>
      </p:pic>
      <p:pic>
        <p:nvPicPr>
          <p:cNvPr id="1064" name="Picture 1063">
            <a:extLst>
              <a:ext uri="{FF2B5EF4-FFF2-40B4-BE49-F238E27FC236}">
                <a16:creationId xmlns:a16="http://schemas.microsoft.com/office/drawing/2014/main" id="{DC42C181-85A9-4DE7-8DCC-72B5819BE9E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15081" y="5290872"/>
            <a:ext cx="358390" cy="235329"/>
          </a:xfrm>
          <a:prstGeom prst="rect">
            <a:avLst/>
          </a:prstGeom>
        </p:spPr>
      </p:pic>
      <p:pic>
        <p:nvPicPr>
          <p:cNvPr id="1054" name="Picture 1053">
            <a:extLst>
              <a:ext uri="{FF2B5EF4-FFF2-40B4-BE49-F238E27FC236}">
                <a16:creationId xmlns:a16="http://schemas.microsoft.com/office/drawing/2014/main" id="{539816CF-C0D9-4361-A3E6-43A820BC6A3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4239" y="5282594"/>
            <a:ext cx="358390" cy="235329"/>
          </a:xfrm>
          <a:prstGeom prst="rect">
            <a:avLst/>
          </a:prstGeom>
        </p:spPr>
      </p:pic>
      <p:grpSp>
        <p:nvGrpSpPr>
          <p:cNvPr id="1067" name="Group 1066">
            <a:extLst>
              <a:ext uri="{FF2B5EF4-FFF2-40B4-BE49-F238E27FC236}">
                <a16:creationId xmlns:a16="http://schemas.microsoft.com/office/drawing/2014/main" id="{4DA9BACE-EFD4-4EDE-85F1-B9EEE391F274}"/>
              </a:ext>
            </a:extLst>
          </p:cNvPr>
          <p:cNvGrpSpPr/>
          <p:nvPr userDrawn="1"/>
        </p:nvGrpSpPr>
        <p:grpSpPr>
          <a:xfrm>
            <a:off x="-17268" y="294249"/>
            <a:ext cx="12220510" cy="1371201"/>
            <a:chOff x="-20959" y="918476"/>
            <a:chExt cx="12220510" cy="1371201"/>
          </a:xfrm>
        </p:grpSpPr>
        <p:grpSp>
          <p:nvGrpSpPr>
            <p:cNvPr id="1030" name="Group 1029">
              <a:extLst>
                <a:ext uri="{FF2B5EF4-FFF2-40B4-BE49-F238E27FC236}">
                  <a16:creationId xmlns:a16="http://schemas.microsoft.com/office/drawing/2014/main" id="{718512AD-4E47-4454-9A33-0E1ED4200640}"/>
                </a:ext>
              </a:extLst>
            </p:cNvPr>
            <p:cNvGrpSpPr/>
            <p:nvPr userDrawn="1"/>
          </p:nvGrpSpPr>
          <p:grpSpPr>
            <a:xfrm>
              <a:off x="-18038" y="918476"/>
              <a:ext cx="12201626" cy="1371201"/>
              <a:chOff x="-134347" y="1024492"/>
              <a:chExt cx="12406844" cy="1660586"/>
            </a:xfrm>
            <a:effectLst>
              <a:outerShdw blurRad="749300" dir="5400000" algn="t" rotWithShape="0">
                <a:prstClr val="black">
                  <a:alpha val="67000"/>
                </a:prstClr>
              </a:outerShdw>
            </a:effectLst>
          </p:grpSpPr>
          <p:grpSp>
            <p:nvGrpSpPr>
              <p:cNvPr id="1028" name="Group 1027">
                <a:extLst>
                  <a:ext uri="{FF2B5EF4-FFF2-40B4-BE49-F238E27FC236}">
                    <a16:creationId xmlns:a16="http://schemas.microsoft.com/office/drawing/2014/main" id="{34F5F9AE-1C77-465C-A470-5A84B245B9D1}"/>
                  </a:ext>
                </a:extLst>
              </p:cNvPr>
              <p:cNvGrpSpPr/>
              <p:nvPr userDrawn="1"/>
            </p:nvGrpSpPr>
            <p:grpSpPr>
              <a:xfrm>
                <a:off x="3581400" y="1916703"/>
                <a:ext cx="2456750" cy="735372"/>
                <a:chOff x="3596891" y="1916703"/>
                <a:chExt cx="2456750" cy="735372"/>
              </a:xfrm>
            </p:grpSpPr>
            <p:grpSp>
              <p:nvGrpSpPr>
                <p:cNvPr id="206" name="Group 205">
                  <a:extLst>
                    <a:ext uri="{FF2B5EF4-FFF2-40B4-BE49-F238E27FC236}">
                      <a16:creationId xmlns:a16="http://schemas.microsoft.com/office/drawing/2014/main" id="{B16A0B45-3463-4351-9B9D-7CD0074F98BD}"/>
                    </a:ext>
                  </a:extLst>
                </p:cNvPr>
                <p:cNvGrpSpPr/>
                <p:nvPr userDrawn="1"/>
              </p:nvGrpSpPr>
              <p:grpSpPr>
                <a:xfrm>
                  <a:off x="3596891" y="1919555"/>
                  <a:ext cx="1241274" cy="732520"/>
                  <a:chOff x="4836901" y="1733071"/>
                  <a:chExt cx="1241274" cy="732520"/>
                </a:xfrm>
              </p:grpSpPr>
              <p:sp>
                <p:nvSpPr>
                  <p:cNvPr id="207" name="Rectangle: Rounded Corners 206">
                    <a:extLst>
                      <a:ext uri="{FF2B5EF4-FFF2-40B4-BE49-F238E27FC236}">
                        <a16:creationId xmlns:a16="http://schemas.microsoft.com/office/drawing/2014/main" id="{67D99F9B-509B-4937-8ABE-2A0F72AC2519}"/>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Rounded Corners 207">
                    <a:extLst>
                      <a:ext uri="{FF2B5EF4-FFF2-40B4-BE49-F238E27FC236}">
                        <a16:creationId xmlns:a16="http://schemas.microsoft.com/office/drawing/2014/main" id="{A4AEF52F-60E3-4312-9139-033AC083AD15}"/>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7" name="Group 1026">
                  <a:extLst>
                    <a:ext uri="{FF2B5EF4-FFF2-40B4-BE49-F238E27FC236}">
                      <a16:creationId xmlns:a16="http://schemas.microsoft.com/office/drawing/2014/main" id="{F586E00D-E9AA-44B8-AA35-670C842C4760}"/>
                    </a:ext>
                  </a:extLst>
                </p:cNvPr>
                <p:cNvGrpSpPr/>
                <p:nvPr userDrawn="1"/>
              </p:nvGrpSpPr>
              <p:grpSpPr>
                <a:xfrm>
                  <a:off x="4837863" y="1916703"/>
                  <a:ext cx="1215778" cy="732520"/>
                  <a:chOff x="4836901" y="1733071"/>
                  <a:chExt cx="1215778" cy="732520"/>
                </a:xfrm>
              </p:grpSpPr>
              <p:sp>
                <p:nvSpPr>
                  <p:cNvPr id="1025" name="Rectangle: Rounded Corners 1024">
                    <a:extLst>
                      <a:ext uri="{FF2B5EF4-FFF2-40B4-BE49-F238E27FC236}">
                        <a16:creationId xmlns:a16="http://schemas.microsoft.com/office/drawing/2014/main" id="{63FDF2C4-FB8E-4290-9A05-DD3DFFAB6CC2}"/>
                      </a:ext>
                    </a:extLst>
                  </p:cNvPr>
                  <p:cNvSpPr/>
                  <p:nvPr userDrawn="1"/>
                </p:nvSpPr>
                <p:spPr>
                  <a:xfrm>
                    <a:off x="5457667" y="1733071"/>
                    <a:ext cx="595012"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Rounded Corners 203">
                    <a:extLst>
                      <a:ext uri="{FF2B5EF4-FFF2-40B4-BE49-F238E27FC236}">
                        <a16:creationId xmlns:a16="http://schemas.microsoft.com/office/drawing/2014/main" id="{FAE07998-81A6-444A-8513-E1C613F69FEE}"/>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0" name="Group 209">
                <a:extLst>
                  <a:ext uri="{FF2B5EF4-FFF2-40B4-BE49-F238E27FC236}">
                    <a16:creationId xmlns:a16="http://schemas.microsoft.com/office/drawing/2014/main" id="{2383AC78-BED3-4974-98AA-44EA4D110615}"/>
                  </a:ext>
                </a:extLst>
              </p:cNvPr>
              <p:cNvGrpSpPr/>
              <p:nvPr userDrawn="1"/>
            </p:nvGrpSpPr>
            <p:grpSpPr>
              <a:xfrm>
                <a:off x="1105698" y="1934303"/>
                <a:ext cx="2480180" cy="735372"/>
                <a:chOff x="3596891" y="1916703"/>
                <a:chExt cx="2480180" cy="735372"/>
              </a:xfrm>
            </p:grpSpPr>
            <p:grpSp>
              <p:nvGrpSpPr>
                <p:cNvPr id="211" name="Group 210">
                  <a:extLst>
                    <a:ext uri="{FF2B5EF4-FFF2-40B4-BE49-F238E27FC236}">
                      <a16:creationId xmlns:a16="http://schemas.microsoft.com/office/drawing/2014/main" id="{D9BB4A08-F91C-4272-88C5-6F9573E89E21}"/>
                    </a:ext>
                  </a:extLst>
                </p:cNvPr>
                <p:cNvGrpSpPr/>
                <p:nvPr userDrawn="1"/>
              </p:nvGrpSpPr>
              <p:grpSpPr>
                <a:xfrm>
                  <a:off x="3596891" y="1919555"/>
                  <a:ext cx="1241274" cy="732520"/>
                  <a:chOff x="4836901" y="1733071"/>
                  <a:chExt cx="1241274" cy="732520"/>
                </a:xfrm>
              </p:grpSpPr>
              <p:sp>
                <p:nvSpPr>
                  <p:cNvPr id="215" name="Rectangle: Rounded Corners 214">
                    <a:extLst>
                      <a:ext uri="{FF2B5EF4-FFF2-40B4-BE49-F238E27FC236}">
                        <a16:creationId xmlns:a16="http://schemas.microsoft.com/office/drawing/2014/main" id="{A5EEC279-A31A-442A-99FD-5A988B72140B}"/>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Rounded Corners 215">
                    <a:extLst>
                      <a:ext uri="{FF2B5EF4-FFF2-40B4-BE49-F238E27FC236}">
                        <a16:creationId xmlns:a16="http://schemas.microsoft.com/office/drawing/2014/main" id="{9FE2F05B-F1DD-4C54-9170-A2A6E70A7C5C}"/>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Group 211">
                  <a:extLst>
                    <a:ext uri="{FF2B5EF4-FFF2-40B4-BE49-F238E27FC236}">
                      <a16:creationId xmlns:a16="http://schemas.microsoft.com/office/drawing/2014/main" id="{21617B12-47F2-4250-92E8-6EA1A8667AA8}"/>
                    </a:ext>
                  </a:extLst>
                </p:cNvPr>
                <p:cNvGrpSpPr/>
                <p:nvPr userDrawn="1"/>
              </p:nvGrpSpPr>
              <p:grpSpPr>
                <a:xfrm>
                  <a:off x="4837863" y="1916703"/>
                  <a:ext cx="1239208" cy="732520"/>
                  <a:chOff x="4836901" y="1733071"/>
                  <a:chExt cx="1239208" cy="732520"/>
                </a:xfrm>
              </p:grpSpPr>
              <p:sp>
                <p:nvSpPr>
                  <p:cNvPr id="213" name="Rectangle: Rounded Corners 212">
                    <a:extLst>
                      <a:ext uri="{FF2B5EF4-FFF2-40B4-BE49-F238E27FC236}">
                        <a16:creationId xmlns:a16="http://schemas.microsoft.com/office/drawing/2014/main" id="{0CD11F7A-CD5A-40C1-ADEB-E220A172425B}"/>
                      </a:ext>
                    </a:extLst>
                  </p:cNvPr>
                  <p:cNvSpPr/>
                  <p:nvPr userDrawn="1"/>
                </p:nvSpPr>
                <p:spPr>
                  <a:xfrm>
                    <a:off x="5457666" y="1733071"/>
                    <a:ext cx="618443"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Rectangle: Rounded Corners 213">
                    <a:extLst>
                      <a:ext uri="{FF2B5EF4-FFF2-40B4-BE49-F238E27FC236}">
                        <a16:creationId xmlns:a16="http://schemas.microsoft.com/office/drawing/2014/main" id="{78F216DA-88C5-48A7-B267-3495DB4C04EC}"/>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9" name="Group 218">
                <a:extLst>
                  <a:ext uri="{FF2B5EF4-FFF2-40B4-BE49-F238E27FC236}">
                    <a16:creationId xmlns:a16="http://schemas.microsoft.com/office/drawing/2014/main" id="{4B107545-DF0A-4A82-B1B2-A765FC866E51}"/>
                  </a:ext>
                </a:extLst>
              </p:cNvPr>
              <p:cNvGrpSpPr/>
              <p:nvPr userDrawn="1"/>
            </p:nvGrpSpPr>
            <p:grpSpPr>
              <a:xfrm>
                <a:off x="-134347" y="1952558"/>
                <a:ext cx="1246620" cy="732520"/>
                <a:chOff x="4836901" y="1733071"/>
                <a:chExt cx="1246620" cy="732520"/>
              </a:xfrm>
            </p:grpSpPr>
            <p:sp>
              <p:nvSpPr>
                <p:cNvPr id="220" name="Rectangle: Rounded Corners 219">
                  <a:extLst>
                    <a:ext uri="{FF2B5EF4-FFF2-40B4-BE49-F238E27FC236}">
                      <a16:creationId xmlns:a16="http://schemas.microsoft.com/office/drawing/2014/main" id="{5E028675-4403-44A3-8CBC-A874AF85CDF2}"/>
                    </a:ext>
                  </a:extLst>
                </p:cNvPr>
                <p:cNvSpPr/>
                <p:nvPr userDrawn="1"/>
              </p:nvSpPr>
              <p:spPr>
                <a:xfrm>
                  <a:off x="5457666" y="1733071"/>
                  <a:ext cx="625855"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Rectangle: Rounded Corners 220">
                  <a:extLst>
                    <a:ext uri="{FF2B5EF4-FFF2-40B4-BE49-F238E27FC236}">
                      <a16:creationId xmlns:a16="http://schemas.microsoft.com/office/drawing/2014/main" id="{D226AE0D-AAC4-4E1B-9DD0-0EB83C6D9703}"/>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9" name="Group 1028">
                <a:extLst>
                  <a:ext uri="{FF2B5EF4-FFF2-40B4-BE49-F238E27FC236}">
                    <a16:creationId xmlns:a16="http://schemas.microsoft.com/office/drawing/2014/main" id="{8424EC93-E5A0-4209-AF29-4A75461033E3}"/>
                  </a:ext>
                </a:extLst>
              </p:cNvPr>
              <p:cNvGrpSpPr/>
              <p:nvPr userDrawn="1"/>
            </p:nvGrpSpPr>
            <p:grpSpPr>
              <a:xfrm>
                <a:off x="6038150" y="1865031"/>
                <a:ext cx="6234347" cy="786988"/>
                <a:chOff x="6046730" y="1865031"/>
                <a:chExt cx="6234347" cy="786988"/>
              </a:xfrm>
            </p:grpSpPr>
            <p:grpSp>
              <p:nvGrpSpPr>
                <p:cNvPr id="224" name="Group 223">
                  <a:extLst>
                    <a:ext uri="{FF2B5EF4-FFF2-40B4-BE49-F238E27FC236}">
                      <a16:creationId xmlns:a16="http://schemas.microsoft.com/office/drawing/2014/main" id="{2C6FAB44-EEBF-4EDD-AB99-3A725FC37308}"/>
                    </a:ext>
                  </a:extLst>
                </p:cNvPr>
                <p:cNvGrpSpPr/>
                <p:nvPr userDrawn="1"/>
              </p:nvGrpSpPr>
              <p:grpSpPr>
                <a:xfrm>
                  <a:off x="6046730" y="1916647"/>
                  <a:ext cx="2492838" cy="735372"/>
                  <a:chOff x="3596891" y="1916703"/>
                  <a:chExt cx="2492838" cy="735372"/>
                </a:xfrm>
              </p:grpSpPr>
              <p:grpSp>
                <p:nvGrpSpPr>
                  <p:cNvPr id="225" name="Group 224">
                    <a:extLst>
                      <a:ext uri="{FF2B5EF4-FFF2-40B4-BE49-F238E27FC236}">
                        <a16:creationId xmlns:a16="http://schemas.microsoft.com/office/drawing/2014/main" id="{1092C9B3-1EDD-4EF4-9A6C-69AE36125155}"/>
                      </a:ext>
                    </a:extLst>
                  </p:cNvPr>
                  <p:cNvGrpSpPr/>
                  <p:nvPr userDrawn="1"/>
                </p:nvGrpSpPr>
                <p:grpSpPr>
                  <a:xfrm>
                    <a:off x="3596891" y="1919555"/>
                    <a:ext cx="1241274" cy="732520"/>
                    <a:chOff x="4836901" y="1733071"/>
                    <a:chExt cx="1241274" cy="732520"/>
                  </a:xfrm>
                </p:grpSpPr>
                <p:sp>
                  <p:nvSpPr>
                    <p:cNvPr id="229" name="Rectangle: Rounded Corners 228">
                      <a:extLst>
                        <a:ext uri="{FF2B5EF4-FFF2-40B4-BE49-F238E27FC236}">
                          <a16:creationId xmlns:a16="http://schemas.microsoft.com/office/drawing/2014/main" id="{9F442C5F-6FA3-473C-9B82-5A96548E6EFC}"/>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229">
                      <a:extLst>
                        <a:ext uri="{FF2B5EF4-FFF2-40B4-BE49-F238E27FC236}">
                          <a16:creationId xmlns:a16="http://schemas.microsoft.com/office/drawing/2014/main" id="{B355ABCD-D30F-4E77-A12A-CD5EBF0F1B22}"/>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6" name="Group 225">
                    <a:extLst>
                      <a:ext uri="{FF2B5EF4-FFF2-40B4-BE49-F238E27FC236}">
                        <a16:creationId xmlns:a16="http://schemas.microsoft.com/office/drawing/2014/main" id="{4FE82D3E-283D-4862-B414-944E16809547}"/>
                      </a:ext>
                    </a:extLst>
                  </p:cNvPr>
                  <p:cNvGrpSpPr/>
                  <p:nvPr userDrawn="1"/>
                </p:nvGrpSpPr>
                <p:grpSpPr>
                  <a:xfrm>
                    <a:off x="4838143" y="1916703"/>
                    <a:ext cx="1251586" cy="735372"/>
                    <a:chOff x="4837181" y="1733071"/>
                    <a:chExt cx="1251586" cy="735372"/>
                  </a:xfrm>
                </p:grpSpPr>
                <p:sp>
                  <p:nvSpPr>
                    <p:cNvPr id="227" name="Rectangle: Rounded Corners 226">
                      <a:extLst>
                        <a:ext uri="{FF2B5EF4-FFF2-40B4-BE49-F238E27FC236}">
                          <a16:creationId xmlns:a16="http://schemas.microsoft.com/office/drawing/2014/main" id="{CC4AB1DC-639B-43BB-B8FF-6B32D3A1DB7B}"/>
                        </a:ext>
                      </a:extLst>
                    </p:cNvPr>
                    <p:cNvSpPr/>
                    <p:nvPr userDrawn="1"/>
                  </p:nvSpPr>
                  <p:spPr>
                    <a:xfrm>
                      <a:off x="5457666" y="1733071"/>
                      <a:ext cx="631101"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8" name="Rectangle: Rounded Corners 227">
                      <a:extLst>
                        <a:ext uri="{FF2B5EF4-FFF2-40B4-BE49-F238E27FC236}">
                          <a16:creationId xmlns:a16="http://schemas.microsoft.com/office/drawing/2014/main" id="{773D650A-1EB5-40C3-BB1D-453857E95ED0}"/>
                        </a:ext>
                      </a:extLst>
                    </p:cNvPr>
                    <p:cNvSpPr/>
                    <p:nvPr userDrawn="1"/>
                  </p:nvSpPr>
                  <p:spPr>
                    <a:xfrm>
                      <a:off x="4837181" y="1739705"/>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1" name="Group 230">
                  <a:extLst>
                    <a:ext uri="{FF2B5EF4-FFF2-40B4-BE49-F238E27FC236}">
                      <a16:creationId xmlns:a16="http://schemas.microsoft.com/office/drawing/2014/main" id="{D0735727-80AC-4E64-92AA-8748CFEDFF9E}"/>
                    </a:ext>
                  </a:extLst>
                </p:cNvPr>
                <p:cNvGrpSpPr/>
                <p:nvPr userDrawn="1"/>
              </p:nvGrpSpPr>
              <p:grpSpPr>
                <a:xfrm>
                  <a:off x="8546226" y="1907320"/>
                  <a:ext cx="2492838" cy="735372"/>
                  <a:chOff x="3596891" y="1916703"/>
                  <a:chExt cx="2492838" cy="735372"/>
                </a:xfrm>
              </p:grpSpPr>
              <p:grpSp>
                <p:nvGrpSpPr>
                  <p:cNvPr id="232" name="Group 231">
                    <a:extLst>
                      <a:ext uri="{FF2B5EF4-FFF2-40B4-BE49-F238E27FC236}">
                        <a16:creationId xmlns:a16="http://schemas.microsoft.com/office/drawing/2014/main" id="{39B1660C-0960-4322-ABB6-E97998820225}"/>
                      </a:ext>
                    </a:extLst>
                  </p:cNvPr>
                  <p:cNvGrpSpPr/>
                  <p:nvPr userDrawn="1"/>
                </p:nvGrpSpPr>
                <p:grpSpPr>
                  <a:xfrm>
                    <a:off x="3596891" y="1919555"/>
                    <a:ext cx="1241274" cy="732520"/>
                    <a:chOff x="4836901" y="1733071"/>
                    <a:chExt cx="1241274" cy="732520"/>
                  </a:xfrm>
                </p:grpSpPr>
                <p:sp>
                  <p:nvSpPr>
                    <p:cNvPr id="236" name="Rectangle: Rounded Corners 235">
                      <a:extLst>
                        <a:ext uri="{FF2B5EF4-FFF2-40B4-BE49-F238E27FC236}">
                          <a16:creationId xmlns:a16="http://schemas.microsoft.com/office/drawing/2014/main" id="{6E912FC8-FA98-48DF-8764-7F285CF88749}"/>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Rounded Corners 236">
                      <a:extLst>
                        <a:ext uri="{FF2B5EF4-FFF2-40B4-BE49-F238E27FC236}">
                          <a16:creationId xmlns:a16="http://schemas.microsoft.com/office/drawing/2014/main" id="{CFC6069F-64BA-416E-A40A-6B62BE46F7E9}"/>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3" name="Group 232">
                    <a:extLst>
                      <a:ext uri="{FF2B5EF4-FFF2-40B4-BE49-F238E27FC236}">
                        <a16:creationId xmlns:a16="http://schemas.microsoft.com/office/drawing/2014/main" id="{8E967718-F2CB-4837-850B-DE91A1D04090}"/>
                      </a:ext>
                    </a:extLst>
                  </p:cNvPr>
                  <p:cNvGrpSpPr/>
                  <p:nvPr userDrawn="1"/>
                </p:nvGrpSpPr>
                <p:grpSpPr>
                  <a:xfrm>
                    <a:off x="4838143" y="1916703"/>
                    <a:ext cx="1251586" cy="735372"/>
                    <a:chOff x="4837181" y="1733071"/>
                    <a:chExt cx="1251586" cy="735372"/>
                  </a:xfrm>
                </p:grpSpPr>
                <p:sp>
                  <p:nvSpPr>
                    <p:cNvPr id="234" name="Rectangle: Rounded Corners 233">
                      <a:extLst>
                        <a:ext uri="{FF2B5EF4-FFF2-40B4-BE49-F238E27FC236}">
                          <a16:creationId xmlns:a16="http://schemas.microsoft.com/office/drawing/2014/main" id="{792BAD07-B857-44C4-8764-E8432F8136F1}"/>
                        </a:ext>
                      </a:extLst>
                    </p:cNvPr>
                    <p:cNvSpPr/>
                    <p:nvPr userDrawn="1"/>
                  </p:nvSpPr>
                  <p:spPr>
                    <a:xfrm>
                      <a:off x="5457666" y="1733071"/>
                      <a:ext cx="631101"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 name="Rectangle: Rounded Corners 234">
                      <a:extLst>
                        <a:ext uri="{FF2B5EF4-FFF2-40B4-BE49-F238E27FC236}">
                          <a16:creationId xmlns:a16="http://schemas.microsoft.com/office/drawing/2014/main" id="{423A00C1-C3BC-48B3-8B4F-7F8F3EB5691D}"/>
                        </a:ext>
                      </a:extLst>
                    </p:cNvPr>
                    <p:cNvSpPr/>
                    <p:nvPr userDrawn="1"/>
                  </p:nvSpPr>
                  <p:spPr>
                    <a:xfrm>
                      <a:off x="4837181" y="1739705"/>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9" name="Group 238">
                  <a:extLst>
                    <a:ext uri="{FF2B5EF4-FFF2-40B4-BE49-F238E27FC236}">
                      <a16:creationId xmlns:a16="http://schemas.microsoft.com/office/drawing/2014/main" id="{E5ACB9D7-04E6-43DE-A1FF-8113C228F197}"/>
                    </a:ext>
                  </a:extLst>
                </p:cNvPr>
                <p:cNvGrpSpPr/>
                <p:nvPr userDrawn="1"/>
              </p:nvGrpSpPr>
              <p:grpSpPr>
                <a:xfrm>
                  <a:off x="11039803" y="1865031"/>
                  <a:ext cx="1241274" cy="732520"/>
                  <a:chOff x="4836901" y="1733071"/>
                  <a:chExt cx="1241274" cy="732520"/>
                </a:xfrm>
              </p:grpSpPr>
              <p:sp>
                <p:nvSpPr>
                  <p:cNvPr id="243" name="Rectangle: Rounded Corners 242">
                    <a:extLst>
                      <a:ext uri="{FF2B5EF4-FFF2-40B4-BE49-F238E27FC236}">
                        <a16:creationId xmlns:a16="http://schemas.microsoft.com/office/drawing/2014/main" id="{798C0661-7196-4255-B3C1-EC140C339962}"/>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Rounded Corners 243">
                    <a:extLst>
                      <a:ext uri="{FF2B5EF4-FFF2-40B4-BE49-F238E27FC236}">
                        <a16:creationId xmlns:a16="http://schemas.microsoft.com/office/drawing/2014/main" id="{13732668-00F2-41A3-AE9A-F0CEDD2DE8E5}"/>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24" name="Group 1023">
                <a:extLst>
                  <a:ext uri="{FF2B5EF4-FFF2-40B4-BE49-F238E27FC236}">
                    <a16:creationId xmlns:a16="http://schemas.microsoft.com/office/drawing/2014/main" id="{7076FF61-592D-49E7-97C4-180881F6FEFC}"/>
                  </a:ext>
                </a:extLst>
              </p:cNvPr>
              <p:cNvGrpSpPr/>
              <p:nvPr userDrawn="1"/>
            </p:nvGrpSpPr>
            <p:grpSpPr>
              <a:xfrm>
                <a:off x="-127756" y="1024492"/>
                <a:ext cx="12397646" cy="1250837"/>
                <a:chOff x="-119176" y="1024492"/>
                <a:chExt cx="12397646" cy="1250837"/>
              </a:xfrm>
            </p:grpSpPr>
            <p:grpSp>
              <p:nvGrpSpPr>
                <p:cNvPr id="164" name="Group 163">
                  <a:extLst>
                    <a:ext uri="{FF2B5EF4-FFF2-40B4-BE49-F238E27FC236}">
                      <a16:creationId xmlns:a16="http://schemas.microsoft.com/office/drawing/2014/main" id="{61D1B8B7-AEC8-416D-9883-AF5A0F4443D9}"/>
                    </a:ext>
                  </a:extLst>
                </p:cNvPr>
                <p:cNvGrpSpPr/>
                <p:nvPr userDrawn="1"/>
              </p:nvGrpSpPr>
              <p:grpSpPr>
                <a:xfrm>
                  <a:off x="-119176" y="1026165"/>
                  <a:ext cx="1249027" cy="1249164"/>
                  <a:chOff x="-20777" y="1025681"/>
                  <a:chExt cx="1249027" cy="1249164"/>
                </a:xfrm>
              </p:grpSpPr>
              <p:sp>
                <p:nvSpPr>
                  <p:cNvPr id="161" name="Rectangle 160">
                    <a:extLst>
                      <a:ext uri="{FF2B5EF4-FFF2-40B4-BE49-F238E27FC236}">
                        <a16:creationId xmlns:a16="http://schemas.microsoft.com/office/drawing/2014/main" id="{30D44EC6-4B86-44A4-A78B-EE539A18EEDE}"/>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a:extLst>
                      <a:ext uri="{FF2B5EF4-FFF2-40B4-BE49-F238E27FC236}">
                        <a16:creationId xmlns:a16="http://schemas.microsoft.com/office/drawing/2014/main" id="{551FEF68-8ED7-4272-BEC4-E78372DB5943}"/>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15F005F7-1B21-4DDB-8751-078973F91142}"/>
                    </a:ext>
                  </a:extLst>
                </p:cNvPr>
                <p:cNvGrpSpPr/>
                <p:nvPr userDrawn="1"/>
              </p:nvGrpSpPr>
              <p:grpSpPr>
                <a:xfrm>
                  <a:off x="1122107" y="1025686"/>
                  <a:ext cx="1249027" cy="1249164"/>
                  <a:chOff x="-20777" y="1025681"/>
                  <a:chExt cx="1249027" cy="1249164"/>
                </a:xfrm>
              </p:grpSpPr>
              <p:sp>
                <p:nvSpPr>
                  <p:cNvPr id="167" name="Rectangle 166">
                    <a:extLst>
                      <a:ext uri="{FF2B5EF4-FFF2-40B4-BE49-F238E27FC236}">
                        <a16:creationId xmlns:a16="http://schemas.microsoft.com/office/drawing/2014/main" id="{E13A605D-765A-4947-BF2D-3FE1DA348EA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Rectangle 167">
                    <a:extLst>
                      <a:ext uri="{FF2B5EF4-FFF2-40B4-BE49-F238E27FC236}">
                        <a16:creationId xmlns:a16="http://schemas.microsoft.com/office/drawing/2014/main" id="{20A466D0-E486-47DE-A106-2380E07B7090}"/>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1" name="Group 170">
                  <a:extLst>
                    <a:ext uri="{FF2B5EF4-FFF2-40B4-BE49-F238E27FC236}">
                      <a16:creationId xmlns:a16="http://schemas.microsoft.com/office/drawing/2014/main" id="{F0FF4D39-4B07-4E58-812B-F5B4863FC888}"/>
                    </a:ext>
                  </a:extLst>
                </p:cNvPr>
                <p:cNvGrpSpPr/>
                <p:nvPr userDrawn="1"/>
              </p:nvGrpSpPr>
              <p:grpSpPr>
                <a:xfrm>
                  <a:off x="2360436" y="1025855"/>
                  <a:ext cx="1249027" cy="1249164"/>
                  <a:chOff x="-20777" y="1025681"/>
                  <a:chExt cx="1249027" cy="1249164"/>
                </a:xfrm>
              </p:grpSpPr>
              <p:sp>
                <p:nvSpPr>
                  <p:cNvPr id="175" name="Rectangle 174">
                    <a:extLst>
                      <a:ext uri="{FF2B5EF4-FFF2-40B4-BE49-F238E27FC236}">
                        <a16:creationId xmlns:a16="http://schemas.microsoft.com/office/drawing/2014/main" id="{425F78E9-0E67-4AAF-83FE-75AED2670336}"/>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a:extLst>
                      <a:ext uri="{FF2B5EF4-FFF2-40B4-BE49-F238E27FC236}">
                        <a16:creationId xmlns:a16="http://schemas.microsoft.com/office/drawing/2014/main" id="{211C4191-E219-4159-9B62-02D99486236F}"/>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71">
                  <a:extLst>
                    <a:ext uri="{FF2B5EF4-FFF2-40B4-BE49-F238E27FC236}">
                      <a16:creationId xmlns:a16="http://schemas.microsoft.com/office/drawing/2014/main" id="{B13D21C2-7ABC-42D3-9DA7-5EB1100A41DB}"/>
                    </a:ext>
                  </a:extLst>
                </p:cNvPr>
                <p:cNvGrpSpPr/>
                <p:nvPr userDrawn="1"/>
              </p:nvGrpSpPr>
              <p:grpSpPr>
                <a:xfrm>
                  <a:off x="3598311" y="1025376"/>
                  <a:ext cx="1249027" cy="1249164"/>
                  <a:chOff x="-20777" y="1025681"/>
                  <a:chExt cx="1249027" cy="1249164"/>
                </a:xfrm>
              </p:grpSpPr>
              <p:sp>
                <p:nvSpPr>
                  <p:cNvPr id="173" name="Rectangle 172">
                    <a:extLst>
                      <a:ext uri="{FF2B5EF4-FFF2-40B4-BE49-F238E27FC236}">
                        <a16:creationId xmlns:a16="http://schemas.microsoft.com/office/drawing/2014/main" id="{1AB153D4-F702-4580-8AB3-18BA3457BBB2}"/>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BEA8B70D-7470-4379-86C0-4B23DAF00914}"/>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a:extLst>
                    <a:ext uri="{FF2B5EF4-FFF2-40B4-BE49-F238E27FC236}">
                      <a16:creationId xmlns:a16="http://schemas.microsoft.com/office/drawing/2014/main" id="{04F747D0-C202-4B23-B10D-E5D5DFA047C4}"/>
                    </a:ext>
                  </a:extLst>
                </p:cNvPr>
                <p:cNvGrpSpPr/>
                <p:nvPr userDrawn="1"/>
              </p:nvGrpSpPr>
              <p:grpSpPr>
                <a:xfrm>
                  <a:off x="4836755" y="1024704"/>
                  <a:ext cx="1249027" cy="1249164"/>
                  <a:chOff x="-20777" y="1025681"/>
                  <a:chExt cx="1249027" cy="1249164"/>
                </a:xfrm>
              </p:grpSpPr>
              <p:sp>
                <p:nvSpPr>
                  <p:cNvPr id="182" name="Rectangle 181">
                    <a:extLst>
                      <a:ext uri="{FF2B5EF4-FFF2-40B4-BE49-F238E27FC236}">
                        <a16:creationId xmlns:a16="http://schemas.microsoft.com/office/drawing/2014/main" id="{F251423A-5077-4780-AF6B-26E268958F0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94AD4A94-8765-4695-A61C-09ACA916AC3A}"/>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178">
                  <a:extLst>
                    <a:ext uri="{FF2B5EF4-FFF2-40B4-BE49-F238E27FC236}">
                      <a16:creationId xmlns:a16="http://schemas.microsoft.com/office/drawing/2014/main" id="{C3876322-C895-4FDF-9C8C-2A59DDBAE1DC}"/>
                    </a:ext>
                  </a:extLst>
                </p:cNvPr>
                <p:cNvGrpSpPr/>
                <p:nvPr userDrawn="1"/>
              </p:nvGrpSpPr>
              <p:grpSpPr>
                <a:xfrm>
                  <a:off x="6050583" y="1024492"/>
                  <a:ext cx="1249027" cy="1249164"/>
                  <a:chOff x="-20777" y="1025681"/>
                  <a:chExt cx="1249027" cy="1249164"/>
                </a:xfrm>
              </p:grpSpPr>
              <p:sp>
                <p:nvSpPr>
                  <p:cNvPr id="180" name="Rectangle 179">
                    <a:extLst>
                      <a:ext uri="{FF2B5EF4-FFF2-40B4-BE49-F238E27FC236}">
                        <a16:creationId xmlns:a16="http://schemas.microsoft.com/office/drawing/2014/main" id="{A735C8B7-B57E-42D9-B9C1-0A338FB39A6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a:extLst>
                      <a:ext uri="{FF2B5EF4-FFF2-40B4-BE49-F238E27FC236}">
                        <a16:creationId xmlns:a16="http://schemas.microsoft.com/office/drawing/2014/main" id="{4C23CEA3-B88A-4BCD-9692-49A619AEE5D2}"/>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5" name="Group 184">
                  <a:extLst>
                    <a:ext uri="{FF2B5EF4-FFF2-40B4-BE49-F238E27FC236}">
                      <a16:creationId xmlns:a16="http://schemas.microsoft.com/office/drawing/2014/main" id="{912030FF-2158-48E9-90CE-A1B08E1763F5}"/>
                    </a:ext>
                  </a:extLst>
                </p:cNvPr>
                <p:cNvGrpSpPr/>
                <p:nvPr userDrawn="1"/>
              </p:nvGrpSpPr>
              <p:grpSpPr>
                <a:xfrm>
                  <a:off x="7301258" y="1025145"/>
                  <a:ext cx="1249027" cy="1249164"/>
                  <a:chOff x="-20777" y="1025681"/>
                  <a:chExt cx="1249027" cy="1249164"/>
                </a:xfrm>
              </p:grpSpPr>
              <p:sp>
                <p:nvSpPr>
                  <p:cNvPr id="189" name="Rectangle 188">
                    <a:extLst>
                      <a:ext uri="{FF2B5EF4-FFF2-40B4-BE49-F238E27FC236}">
                        <a16:creationId xmlns:a16="http://schemas.microsoft.com/office/drawing/2014/main" id="{B6FC9D7F-BEF2-410F-93DC-87A5514670D6}"/>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1AF36871-6528-4AC8-995D-A24B53324243}"/>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Group 185">
                  <a:extLst>
                    <a:ext uri="{FF2B5EF4-FFF2-40B4-BE49-F238E27FC236}">
                      <a16:creationId xmlns:a16="http://schemas.microsoft.com/office/drawing/2014/main" id="{8EA4445E-FA19-4621-AD0F-ED8E7443D283}"/>
                    </a:ext>
                  </a:extLst>
                </p:cNvPr>
                <p:cNvGrpSpPr/>
                <p:nvPr userDrawn="1"/>
              </p:nvGrpSpPr>
              <p:grpSpPr>
                <a:xfrm>
                  <a:off x="8540844" y="1024666"/>
                  <a:ext cx="1259191" cy="1249164"/>
                  <a:chOff x="-30941" y="1025681"/>
                  <a:chExt cx="1259191" cy="1249164"/>
                </a:xfrm>
              </p:grpSpPr>
              <p:sp>
                <p:nvSpPr>
                  <p:cNvPr id="187" name="Rectangle 186">
                    <a:extLst>
                      <a:ext uri="{FF2B5EF4-FFF2-40B4-BE49-F238E27FC236}">
                        <a16:creationId xmlns:a16="http://schemas.microsoft.com/office/drawing/2014/main" id="{E31D4AAA-7CB2-4E99-8965-C3064249234C}"/>
                      </a:ext>
                    </a:extLst>
                  </p:cNvPr>
                  <p:cNvSpPr/>
                  <p:nvPr userDrawn="1"/>
                </p:nvSpPr>
                <p:spPr>
                  <a:xfrm>
                    <a:off x="-30941" y="1025912"/>
                    <a:ext cx="634670"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Rectangle 187">
                    <a:extLst>
                      <a:ext uri="{FF2B5EF4-FFF2-40B4-BE49-F238E27FC236}">
                        <a16:creationId xmlns:a16="http://schemas.microsoft.com/office/drawing/2014/main" id="{418F2E79-2CDB-4A04-8F99-99967CF6C59F}"/>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2" name="Group 191">
                  <a:extLst>
                    <a:ext uri="{FF2B5EF4-FFF2-40B4-BE49-F238E27FC236}">
                      <a16:creationId xmlns:a16="http://schemas.microsoft.com/office/drawing/2014/main" id="{6ACBADBC-F70F-4F2F-895D-64AED029272B}"/>
                    </a:ext>
                  </a:extLst>
                </p:cNvPr>
                <p:cNvGrpSpPr/>
                <p:nvPr userDrawn="1"/>
              </p:nvGrpSpPr>
              <p:grpSpPr>
                <a:xfrm>
                  <a:off x="9789502" y="1025780"/>
                  <a:ext cx="1249027" cy="1249164"/>
                  <a:chOff x="-20777" y="1025681"/>
                  <a:chExt cx="1249027" cy="1249164"/>
                </a:xfrm>
              </p:grpSpPr>
              <p:sp>
                <p:nvSpPr>
                  <p:cNvPr id="196" name="Rectangle 195">
                    <a:extLst>
                      <a:ext uri="{FF2B5EF4-FFF2-40B4-BE49-F238E27FC236}">
                        <a16:creationId xmlns:a16="http://schemas.microsoft.com/office/drawing/2014/main" id="{91F9320C-87C4-43E3-BB0F-0BBE81E5406E}"/>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id="{0CDD34AE-C4DD-4358-BD5E-33901AF8414D}"/>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3" name="Group 192">
                  <a:extLst>
                    <a:ext uri="{FF2B5EF4-FFF2-40B4-BE49-F238E27FC236}">
                      <a16:creationId xmlns:a16="http://schemas.microsoft.com/office/drawing/2014/main" id="{2C60ADF5-983A-46A8-ABE7-5A8F85489D51}"/>
                    </a:ext>
                  </a:extLst>
                </p:cNvPr>
                <p:cNvGrpSpPr/>
                <p:nvPr userDrawn="1"/>
              </p:nvGrpSpPr>
              <p:grpSpPr>
                <a:xfrm>
                  <a:off x="11029443" y="1024951"/>
                  <a:ext cx="1249027" cy="1249164"/>
                  <a:chOff x="-20777" y="1025681"/>
                  <a:chExt cx="1249027" cy="1249164"/>
                </a:xfrm>
              </p:grpSpPr>
              <p:sp>
                <p:nvSpPr>
                  <p:cNvPr id="194" name="Rectangle 193">
                    <a:extLst>
                      <a:ext uri="{FF2B5EF4-FFF2-40B4-BE49-F238E27FC236}">
                        <a16:creationId xmlns:a16="http://schemas.microsoft.com/office/drawing/2014/main" id="{24C74AB8-D826-4B86-8BE7-B9798F12E09C}"/>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BBA4CE96-F52A-4C93-A153-7BF2FEEF968E}"/>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00" name="Straight Connector 199">
              <a:extLst>
                <a:ext uri="{FF2B5EF4-FFF2-40B4-BE49-F238E27FC236}">
                  <a16:creationId xmlns:a16="http://schemas.microsoft.com/office/drawing/2014/main" id="{B4783EDE-A5AD-4839-BB45-9D2EA86F1482}"/>
                </a:ext>
              </a:extLst>
            </p:cNvPr>
            <p:cNvCxnSpPr>
              <a:cxnSpLocks/>
            </p:cNvCxnSpPr>
            <p:nvPr userDrawn="1"/>
          </p:nvCxnSpPr>
          <p:spPr>
            <a:xfrm>
              <a:off x="-20959" y="1932767"/>
              <a:ext cx="1220162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7B10A657-17FD-411D-974E-1888EEE34127}"/>
                </a:ext>
              </a:extLst>
            </p:cNvPr>
            <p:cNvCxnSpPr/>
            <p:nvPr userDrawn="1"/>
          </p:nvCxnSpPr>
          <p:spPr>
            <a:xfrm>
              <a:off x="-11151" y="982277"/>
              <a:ext cx="12201625" cy="0"/>
            </a:xfrm>
            <a:prstGeom prst="line">
              <a:avLst/>
            </a:prstGeom>
            <a:ln w="184150">
              <a:solidFill>
                <a:srgbClr val="855C37"/>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ECE7343C-C75F-433A-A6D4-A88AAFCADF3E}"/>
                </a:ext>
              </a:extLst>
            </p:cNvPr>
            <p:cNvCxnSpPr>
              <a:cxnSpLocks/>
            </p:cNvCxnSpPr>
            <p:nvPr userDrawn="1"/>
          </p:nvCxnSpPr>
          <p:spPr>
            <a:xfrm>
              <a:off x="-2074" y="1134677"/>
              <a:ext cx="12201625" cy="0"/>
            </a:xfrm>
            <a:prstGeom prst="line">
              <a:avLst/>
            </a:prstGeom>
            <a:ln w="184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8A028DF2-0A5E-41E3-B0F5-4B5614D4982B}"/>
              </a:ext>
            </a:extLst>
          </p:cNvPr>
          <p:cNvSpPr>
            <a:spLocks noGrp="1"/>
          </p:cNvSpPr>
          <p:nvPr userDrawn="1">
            <p:ph type="ctrTitle"/>
          </p:nvPr>
        </p:nvSpPr>
        <p:spPr>
          <a:xfrm>
            <a:off x="106019" y="2419907"/>
            <a:ext cx="7972790" cy="952884"/>
          </a:xfrm>
          <a:prstGeom prst="rect">
            <a:avLst/>
          </a:prstGeom>
        </p:spPr>
        <p:txBody>
          <a:bodyPr anchor="b">
            <a:noAutofit/>
          </a:bodyPr>
          <a:lstStyle>
            <a:lvl1pPr algn="ctr">
              <a:defRPr sz="4400">
                <a:latin typeface="Adobe Garamond Pro Bold" panose="02020702060506020403" pitchFamily="18" charset="0"/>
              </a:defRPr>
            </a:lvl1pPr>
          </a:lstStyle>
          <a:p>
            <a:r>
              <a:rPr lang="en-US" dirty="0"/>
              <a:t>Click to edit Master title style</a:t>
            </a:r>
          </a:p>
        </p:txBody>
      </p:sp>
      <p:sp>
        <p:nvSpPr>
          <p:cNvPr id="3" name="Subtitle 2">
            <a:extLst>
              <a:ext uri="{FF2B5EF4-FFF2-40B4-BE49-F238E27FC236}">
                <a16:creationId xmlns:a16="http://schemas.microsoft.com/office/drawing/2014/main" id="{A815A872-61B9-45E4-A0E1-D0A92C076A83}"/>
              </a:ext>
            </a:extLst>
          </p:cNvPr>
          <p:cNvSpPr>
            <a:spLocks noGrp="1"/>
          </p:cNvSpPr>
          <p:nvPr userDrawn="1">
            <p:ph type="subTitle" idx="1"/>
          </p:nvPr>
        </p:nvSpPr>
        <p:spPr>
          <a:xfrm>
            <a:off x="201214" y="3548986"/>
            <a:ext cx="7561891" cy="548617"/>
          </a:xfrm>
          <a:prstGeom prst="rect">
            <a:avLst/>
          </a:prstGeom>
        </p:spPr>
        <p:txBody>
          <a:bodyPr>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53F31501-7BD6-4DED-8A6A-39105DB16CB9}"/>
              </a:ext>
            </a:extLst>
          </p:cNvPr>
          <p:cNvSpPr>
            <a:spLocks noGrp="1"/>
          </p:cNvSpPr>
          <p:nvPr userDrawn="1">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D39DECC-CB81-4A60-8E10-6154CCE6CF68}"/>
              </a:ext>
            </a:extLst>
          </p:cNvPr>
          <p:cNvSpPr>
            <a:spLocks noGrp="1"/>
          </p:cNvSpPr>
          <p:nvPr userDrawn="1">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grpSp>
        <p:nvGrpSpPr>
          <p:cNvPr id="1074" name="Group 1073">
            <a:extLst>
              <a:ext uri="{FF2B5EF4-FFF2-40B4-BE49-F238E27FC236}">
                <a16:creationId xmlns:a16="http://schemas.microsoft.com/office/drawing/2014/main" id="{E3DD4BD1-744C-4827-AE33-FC3F1180478D}"/>
              </a:ext>
            </a:extLst>
          </p:cNvPr>
          <p:cNvGrpSpPr/>
          <p:nvPr userDrawn="1"/>
        </p:nvGrpSpPr>
        <p:grpSpPr>
          <a:xfrm>
            <a:off x="8570389" y="3110088"/>
            <a:ext cx="1368342" cy="2416113"/>
            <a:chOff x="5203779" y="2177985"/>
            <a:chExt cx="1784442" cy="3150830"/>
          </a:xfrm>
        </p:grpSpPr>
        <p:pic>
          <p:nvPicPr>
            <p:cNvPr id="1071" name="Picture 1070">
              <a:extLst>
                <a:ext uri="{FF2B5EF4-FFF2-40B4-BE49-F238E27FC236}">
                  <a16:creationId xmlns:a16="http://schemas.microsoft.com/office/drawing/2014/main" id="{8C7ED6E4-AC8A-497A-81A7-1D209A624A8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203779" y="2177985"/>
              <a:ext cx="1784442" cy="2502029"/>
            </a:xfrm>
            <a:prstGeom prst="rect">
              <a:avLst/>
            </a:prstGeom>
          </p:spPr>
        </p:pic>
        <p:pic>
          <p:nvPicPr>
            <p:cNvPr id="1073" name="Picture 1072">
              <a:extLst>
                <a:ext uri="{FF2B5EF4-FFF2-40B4-BE49-F238E27FC236}">
                  <a16:creationId xmlns:a16="http://schemas.microsoft.com/office/drawing/2014/main" id="{81C01ADC-EC10-443C-AA23-CA68399BFD6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770452" y="4338164"/>
              <a:ext cx="679485" cy="990651"/>
            </a:xfrm>
            <a:prstGeom prst="rect">
              <a:avLst/>
            </a:prstGeom>
          </p:spPr>
        </p:pic>
      </p:grpSp>
      <p:grpSp>
        <p:nvGrpSpPr>
          <p:cNvPr id="205" name="Group 204">
            <a:extLst>
              <a:ext uri="{FF2B5EF4-FFF2-40B4-BE49-F238E27FC236}">
                <a16:creationId xmlns:a16="http://schemas.microsoft.com/office/drawing/2014/main" id="{3F437672-3FD0-4552-A95E-5750F75C2D68}"/>
              </a:ext>
            </a:extLst>
          </p:cNvPr>
          <p:cNvGrpSpPr/>
          <p:nvPr userDrawn="1"/>
        </p:nvGrpSpPr>
        <p:grpSpPr>
          <a:xfrm>
            <a:off x="9805444" y="2341518"/>
            <a:ext cx="1559579" cy="1072666"/>
            <a:chOff x="9805444" y="2341595"/>
            <a:chExt cx="1559579" cy="1072666"/>
          </a:xfrm>
        </p:grpSpPr>
        <p:sp>
          <p:nvSpPr>
            <p:cNvPr id="1075" name="Oval 1074">
              <a:extLst>
                <a:ext uri="{FF2B5EF4-FFF2-40B4-BE49-F238E27FC236}">
                  <a16:creationId xmlns:a16="http://schemas.microsoft.com/office/drawing/2014/main" id="{FBD483D0-2C98-4A28-9918-773E14FDA6B7}"/>
                </a:ext>
              </a:extLst>
            </p:cNvPr>
            <p:cNvSpPr/>
            <p:nvPr userDrawn="1"/>
          </p:nvSpPr>
          <p:spPr>
            <a:xfrm>
              <a:off x="10496135" y="2341595"/>
              <a:ext cx="174899" cy="174899"/>
            </a:xfrm>
            <a:prstGeom prst="ellipse">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6" name="Oval 1075">
              <a:extLst>
                <a:ext uri="{FF2B5EF4-FFF2-40B4-BE49-F238E27FC236}">
                  <a16:creationId xmlns:a16="http://schemas.microsoft.com/office/drawing/2014/main" id="{638D7C50-219B-4DE2-A081-D9E0D7501568}"/>
                </a:ext>
              </a:extLst>
            </p:cNvPr>
            <p:cNvSpPr/>
            <p:nvPr userDrawn="1"/>
          </p:nvSpPr>
          <p:spPr>
            <a:xfrm>
              <a:off x="9805444" y="2843410"/>
              <a:ext cx="1559579" cy="570851"/>
            </a:xfrm>
            <a:prstGeom prst="ellipse">
              <a:avLst/>
            </a:prstGeom>
            <a:solidFill>
              <a:schemeClr val="bg1">
                <a:lumMod val="95000"/>
                <a:alpha val="55000"/>
              </a:schemeClr>
            </a:solidFill>
            <a:ln w="28575">
              <a:solidFill>
                <a:srgbClr val="855C37"/>
              </a:solidFill>
            </a:ln>
            <a:effectLst>
              <a:outerShdw blurRad="50800" dist="381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855C37"/>
                  </a:solidFill>
                  <a:latin typeface="AdamGorry-Lights" panose="020F0702020204020204" pitchFamily="34" charset="0"/>
                </a:rPr>
                <a:t>ENTRANCE</a:t>
              </a:r>
            </a:p>
          </p:txBody>
        </p:sp>
        <p:cxnSp>
          <p:nvCxnSpPr>
            <p:cNvPr id="1078" name="Straight Connector 1077">
              <a:extLst>
                <a:ext uri="{FF2B5EF4-FFF2-40B4-BE49-F238E27FC236}">
                  <a16:creationId xmlns:a16="http://schemas.microsoft.com/office/drawing/2014/main" id="{28A1EC3A-7C66-4530-BF57-5A2403AB65C5}"/>
                </a:ext>
              </a:extLst>
            </p:cNvPr>
            <p:cNvCxnSpPr>
              <a:cxnSpLocks/>
              <a:stCxn id="1076" idx="1"/>
              <a:endCxn id="1075" idx="3"/>
            </p:cNvCxnSpPr>
            <p:nvPr userDrawn="1"/>
          </p:nvCxnSpPr>
          <p:spPr>
            <a:xfrm flipV="1">
              <a:off x="10033839" y="2490881"/>
              <a:ext cx="487909" cy="436128"/>
            </a:xfrm>
            <a:prstGeom prst="line">
              <a:avLst/>
            </a:prstGeom>
            <a:ln w="34925">
              <a:solidFill>
                <a:srgbClr val="855C37"/>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39D279BA-8CF0-4A0C-91E5-3D9295152A43}"/>
                </a:ext>
              </a:extLst>
            </p:cNvPr>
            <p:cNvCxnSpPr>
              <a:cxnSpLocks/>
              <a:stCxn id="1076" idx="7"/>
              <a:endCxn id="1075" idx="5"/>
            </p:cNvCxnSpPr>
            <p:nvPr userDrawn="1"/>
          </p:nvCxnSpPr>
          <p:spPr>
            <a:xfrm flipH="1" flipV="1">
              <a:off x="10645421" y="2490881"/>
              <a:ext cx="491207" cy="436128"/>
            </a:xfrm>
            <a:prstGeom prst="line">
              <a:avLst/>
            </a:prstGeom>
            <a:ln w="34925">
              <a:solidFill>
                <a:srgbClr val="855C37"/>
              </a:solidFill>
            </a:ln>
          </p:spPr>
          <p:style>
            <a:lnRef idx="1">
              <a:schemeClr val="accent1"/>
            </a:lnRef>
            <a:fillRef idx="0">
              <a:schemeClr val="accent1"/>
            </a:fillRef>
            <a:effectRef idx="0">
              <a:schemeClr val="accent1"/>
            </a:effectRef>
            <a:fontRef idx="minor">
              <a:schemeClr val="tx1"/>
            </a:fontRef>
          </p:style>
        </p:cxnSp>
      </p:grpSp>
      <p:sp>
        <p:nvSpPr>
          <p:cNvPr id="218" name="Oval 217">
            <a:extLst>
              <a:ext uri="{FF2B5EF4-FFF2-40B4-BE49-F238E27FC236}">
                <a16:creationId xmlns:a16="http://schemas.microsoft.com/office/drawing/2014/main" id="{9CF2C322-0F7D-4AA2-9243-722053BF44AF}"/>
              </a:ext>
            </a:extLst>
          </p:cNvPr>
          <p:cNvSpPr/>
          <p:nvPr userDrawn="1"/>
        </p:nvSpPr>
        <p:spPr>
          <a:xfrm>
            <a:off x="764086" y="6610621"/>
            <a:ext cx="1539191" cy="437421"/>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8" name="TextBox 237">
            <a:extLst>
              <a:ext uri="{FF2B5EF4-FFF2-40B4-BE49-F238E27FC236}">
                <a16:creationId xmlns:a16="http://schemas.microsoft.com/office/drawing/2014/main" id="{4006A0CA-93D3-4D7F-A165-DC7C4A244C65}"/>
              </a:ext>
            </a:extLst>
          </p:cNvPr>
          <p:cNvSpPr txBox="1"/>
          <p:nvPr userDrawn="1"/>
        </p:nvSpPr>
        <p:spPr>
          <a:xfrm>
            <a:off x="9771477" y="2879769"/>
            <a:ext cx="1645460" cy="497711"/>
          </a:xfrm>
          <a:prstGeom prst="ellipse">
            <a:avLst/>
          </a:prstGeom>
          <a:solidFill>
            <a:srgbClr val="A68A64"/>
          </a:solidFill>
        </p:spPr>
        <p:txBody>
          <a:bodyPr wrap="square">
            <a:spAutoFit/>
          </a:bodyPr>
          <a:lstStyle/>
          <a:p>
            <a:pPr algn="ctr"/>
            <a:endParaRPr lang="en-US" sz="1700" dirty="0">
              <a:solidFill>
                <a:schemeClr val="accent6">
                  <a:lumMod val="60000"/>
                  <a:lumOff val="40000"/>
                </a:schemeClr>
              </a:solidFill>
              <a:latin typeface="#9Slide03 AmpleSoft Bold" panose="02000000000000000000" pitchFamily="2" charset="0"/>
            </a:endParaRPr>
          </a:p>
        </p:txBody>
      </p:sp>
      <p:sp>
        <p:nvSpPr>
          <p:cNvPr id="223" name="Title 1">
            <a:extLst>
              <a:ext uri="{FF2B5EF4-FFF2-40B4-BE49-F238E27FC236}">
                <a16:creationId xmlns:a16="http://schemas.microsoft.com/office/drawing/2014/main" id="{C0C8CE49-EDF9-4A6C-A48D-8B5A1C2BCFDB}"/>
              </a:ext>
            </a:extLst>
          </p:cNvPr>
          <p:cNvSpPr txBox="1">
            <a:spLocks/>
          </p:cNvSpPr>
          <p:nvPr userDrawn="1"/>
        </p:nvSpPr>
        <p:spPr>
          <a:xfrm>
            <a:off x="4744805" y="576571"/>
            <a:ext cx="7972790" cy="95288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a:solidFill>
                  <a:srgbClr val="70391B"/>
                </a:solidFill>
                <a:latin typeface="Alex Brush" panose="02000400000000000000" pitchFamily="2" charset="0"/>
              </a:rPr>
              <a:t>Coffee </a:t>
            </a:r>
            <a:endParaRPr lang="en-US" sz="6600" b="1" dirty="0">
              <a:solidFill>
                <a:srgbClr val="70391B"/>
              </a:solidFill>
              <a:latin typeface="Alex Brush" panose="02000400000000000000" pitchFamily="2" charset="0"/>
            </a:endParaRPr>
          </a:p>
        </p:txBody>
      </p:sp>
    </p:spTree>
    <p:extLst>
      <p:ext uri="{BB962C8B-B14F-4D97-AF65-F5344CB8AC3E}">
        <p14:creationId xmlns:p14="http://schemas.microsoft.com/office/powerpoint/2010/main" val="2774559506"/>
      </p:ext>
    </p:extLst>
  </p:cSld>
  <p:clrMapOvr>
    <a:masterClrMapping/>
  </p:clrMapOvr>
  <p:transition spd="slow">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 calcmode="lin" valueType="num">
                                          <p:cBhvr additive="base">
                                            <p:cTn id="7" dur="500" fill="hold"/>
                                            <p:tgtEl>
                                              <p:spTgt spid="1067"/>
                                            </p:tgtEl>
                                            <p:attrNameLst>
                                              <p:attrName>ppt_x</p:attrName>
                                            </p:attrNameLst>
                                          </p:cBhvr>
                                          <p:tavLst>
                                            <p:tav tm="0">
                                              <p:val>
                                                <p:strVal val="#ppt_x"/>
                                              </p:val>
                                            </p:tav>
                                            <p:tav tm="100000">
                                              <p:val>
                                                <p:strVal val="#ppt_x"/>
                                              </p:val>
                                            </p:tav>
                                          </p:tavLst>
                                        </p:anim>
                                        <p:anim calcmode="lin" valueType="num">
                                          <p:cBhvr additive="base">
                                            <p:cTn id="8" dur="500" fill="hold"/>
                                            <p:tgtEl>
                                              <p:spTgt spid="1067"/>
                                            </p:tgtEl>
                                            <p:attrNameLst>
                                              <p:attrName>ppt_y</p:attrName>
                                            </p:attrNameLst>
                                          </p:cBhvr>
                                          <p:tavLst>
                                            <p:tav tm="0">
                                              <p:val>
                                                <p:strVal val="0-#ppt_h/2"/>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033"/>
                                            </p:tgtEl>
                                            <p:attrNameLst>
                                              <p:attrName>style.visibility</p:attrName>
                                            </p:attrNameLst>
                                          </p:cBhvr>
                                          <p:to>
                                            <p:strVal val="visible"/>
                                          </p:to>
                                        </p:set>
                                        <p:animEffect transition="in" filter="wipe(up)">
                                          <p:cBhvr>
                                            <p:cTn id="11" dur="500"/>
                                            <p:tgtEl>
                                              <p:spTgt spid="1033"/>
                                            </p:tgtEl>
                                          </p:cBhvr>
                                        </p:animEffect>
                                      </p:childTnLst>
                                    </p:cTn>
                                  </p:par>
                                  <p:par>
                                    <p:cTn id="12" presetID="42" presetClass="entr" presetSubtype="0" fill="hold" grpId="0" nodeType="withEffect">
                                      <p:stCondLst>
                                        <p:cond delay="1000"/>
                                      </p:stCondLst>
                                      <p:childTnLst>
                                        <p:set>
                                          <p:cBhvr>
                                            <p:cTn id="13" dur="1" fill="hold">
                                              <p:stCondLst>
                                                <p:cond delay="0"/>
                                              </p:stCondLst>
                                            </p:cTn>
                                            <p:tgtEl>
                                              <p:spTgt spid="250"/>
                                            </p:tgtEl>
                                            <p:attrNameLst>
                                              <p:attrName>style.visibility</p:attrName>
                                            </p:attrNameLst>
                                          </p:cBhvr>
                                          <p:to>
                                            <p:strVal val="visible"/>
                                          </p:to>
                                        </p:set>
                                        <p:animEffect transition="in" filter="fade">
                                          <p:cBhvr>
                                            <p:cTn id="14" dur="1000"/>
                                            <p:tgtEl>
                                              <p:spTgt spid="250"/>
                                            </p:tgtEl>
                                          </p:cBhvr>
                                        </p:animEffect>
                                        <p:anim calcmode="lin" valueType="num">
                                          <p:cBhvr>
                                            <p:cTn id="15" dur="1000" fill="hold"/>
                                            <p:tgtEl>
                                              <p:spTgt spid="250"/>
                                            </p:tgtEl>
                                            <p:attrNameLst>
                                              <p:attrName>ppt_x</p:attrName>
                                            </p:attrNameLst>
                                          </p:cBhvr>
                                          <p:tavLst>
                                            <p:tav tm="0">
                                              <p:val>
                                                <p:strVal val="#ppt_x"/>
                                              </p:val>
                                            </p:tav>
                                            <p:tav tm="100000">
                                              <p:val>
                                                <p:strVal val="#ppt_x"/>
                                              </p:val>
                                            </p:tav>
                                          </p:tavLst>
                                        </p:anim>
                                        <p:anim calcmode="lin" valueType="num">
                                          <p:cBhvr>
                                            <p:cTn id="16" dur="1000" fill="hold"/>
                                            <p:tgtEl>
                                              <p:spTgt spid="250"/>
                                            </p:tgtEl>
                                            <p:attrNameLst>
                                              <p:attrName>ppt_y</p:attrName>
                                            </p:attrNameLst>
                                          </p:cBhvr>
                                          <p:tavLst>
                                            <p:tav tm="0">
                                              <p:val>
                                                <p:strVal val="#ppt_y+.1"/>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251"/>
                                            </p:tgtEl>
                                            <p:attrNameLst>
                                              <p:attrName>style.visibility</p:attrName>
                                            </p:attrNameLst>
                                          </p:cBhvr>
                                          <p:to>
                                            <p:strVal val="visible"/>
                                          </p:to>
                                        </p:set>
                                        <p:animEffect transition="in" filter="wipe(down)">
                                          <p:cBhvr>
                                            <p:cTn id="19" dur="500"/>
                                            <p:tgtEl>
                                              <p:spTgt spid="251"/>
                                            </p:tgtEl>
                                          </p:cBhvr>
                                        </p:animEffect>
                                      </p:childTnLst>
                                    </p:cTn>
                                  </p:par>
                                  <p:par>
                                    <p:cTn id="20" presetID="47" presetClass="entr" presetSubtype="0" fill="hold" nodeType="withEffect">
                                      <p:stCondLst>
                                        <p:cond delay="20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26" presetClass="emph" presetSubtype="0" fill="hold" grpId="1" nodeType="withEffect">
                                      <p:stCondLst>
                                        <p:cond delay="4000"/>
                                      </p:stCondLst>
                                      <p:childTnLst>
                                        <p:animEffect transition="out" filter="fade">
                                          <p:cBhvr>
                                            <p:cTn id="31" dur="750" tmFilter="0, 0; .2, .5; .8, .5; 1, 0"/>
                                            <p:tgtEl>
                                              <p:spTgt spid="2"/>
                                            </p:tgtEl>
                                          </p:cBhvr>
                                        </p:animEffect>
                                        <p:animScale>
                                          <p:cBhvr>
                                            <p:cTn id="32" dur="375" autoRev="1" fill="hold"/>
                                            <p:tgtEl>
                                              <p:spTgt spid="2"/>
                                            </p:tgtEl>
                                          </p:cBhvr>
                                          <p:by x="105000" y="105000"/>
                                        </p:animScale>
                                      </p:childTnLst>
                                    </p:cTn>
                                  </p:par>
                                  <p:par>
                                    <p:cTn id="33" presetID="42" presetClass="entr" presetSubtype="0" fill="hold" grpId="0" nodeType="withEffect">
                                      <p:stCondLst>
                                        <p:cond delay="375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1000"/>
                                            <p:tgtEl>
                                              <p:spTgt spid="3">
                                                <p:txEl>
                                                  <p:pRg st="0" end="0"/>
                                                </p:txEl>
                                              </p:spTgt>
                                            </p:tgtEl>
                                          </p:cBhvr>
                                        </p:animEffect>
                                        <p:anim calcmode="lin" valueType="num">
                                          <p:cBhvr>
                                            <p:cTn id="3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8" presetID="26" presetClass="emph" presetSubtype="0" fill="hold" grpId="1" nodeType="withEffect">
                                      <p:stCondLst>
                                        <p:cond delay="4750"/>
                                      </p:stCondLst>
                                      <p:childTnLst>
                                        <p:animEffect transition="out" filter="fade">
                                          <p:cBhvr>
                                            <p:cTn id="39" dur="750" tmFilter="0, 0; .2, .5; .8, .5; 1, 0"/>
                                            <p:tgtEl>
                                              <p:spTgt spid="3">
                                                <p:txEl>
                                                  <p:pRg st="0" end="0"/>
                                                </p:txEl>
                                              </p:spTgt>
                                            </p:tgtEl>
                                          </p:cBhvr>
                                        </p:animEffect>
                                        <p:animScale>
                                          <p:cBhvr>
                                            <p:cTn id="40" dur="375" autoRev="1" fill="hold"/>
                                            <p:tgtEl>
                                              <p:spTgt spid="3">
                                                <p:txEl>
                                                  <p:pRg st="0" end="0"/>
                                                </p:txEl>
                                              </p:spTgt>
                                            </p:tgtEl>
                                          </p:cBhvr>
                                          <p:by x="105000" y="105000"/>
                                        </p:animScale>
                                      </p:childTnLst>
                                    </p:cTn>
                                  </p:par>
                                  <p:par>
                                    <p:cTn id="41" presetID="22" presetClass="entr" presetSubtype="4" fill="hold" grpId="0" nodeType="withEffect">
                                      <p:stCondLst>
                                        <p:cond delay="2500"/>
                                      </p:stCondLst>
                                      <p:childTnLst>
                                        <p:set>
                                          <p:cBhvr>
                                            <p:cTn id="42" dur="1" fill="hold">
                                              <p:stCondLst>
                                                <p:cond delay="0"/>
                                              </p:stCondLst>
                                            </p:cTn>
                                            <p:tgtEl>
                                              <p:spTgt spid="1036"/>
                                            </p:tgtEl>
                                            <p:attrNameLst>
                                              <p:attrName>style.visibility</p:attrName>
                                            </p:attrNameLst>
                                          </p:cBhvr>
                                          <p:to>
                                            <p:strVal val="visible"/>
                                          </p:to>
                                        </p:set>
                                        <p:animEffect transition="in" filter="wipe(down)">
                                          <p:cBhvr>
                                            <p:cTn id="43" dur="500"/>
                                            <p:tgtEl>
                                              <p:spTgt spid="1036"/>
                                            </p:tgtEl>
                                          </p:cBhvr>
                                        </p:animEffect>
                                      </p:childTnLst>
                                    </p:cTn>
                                  </p:par>
                                  <p:par>
                                    <p:cTn id="44" presetID="53" presetClass="entr" presetSubtype="16" fill="hold" nodeType="withEffect">
                                      <p:stCondLst>
                                        <p:cond delay="3000"/>
                                      </p:stCondLst>
                                      <p:childTnLst>
                                        <p:set>
                                          <p:cBhvr>
                                            <p:cTn id="45" dur="1" fill="hold">
                                              <p:stCondLst>
                                                <p:cond delay="0"/>
                                              </p:stCondLst>
                                            </p:cTn>
                                            <p:tgtEl>
                                              <p:spTgt spid="1074"/>
                                            </p:tgtEl>
                                            <p:attrNameLst>
                                              <p:attrName>style.visibility</p:attrName>
                                            </p:attrNameLst>
                                          </p:cBhvr>
                                          <p:to>
                                            <p:strVal val="visible"/>
                                          </p:to>
                                        </p:set>
                                        <p:anim calcmode="lin" valueType="num">
                                          <p:cBhvr>
                                            <p:cTn id="46" dur="500" fill="hold"/>
                                            <p:tgtEl>
                                              <p:spTgt spid="1074"/>
                                            </p:tgtEl>
                                            <p:attrNameLst>
                                              <p:attrName>ppt_w</p:attrName>
                                            </p:attrNameLst>
                                          </p:cBhvr>
                                          <p:tavLst>
                                            <p:tav tm="0">
                                              <p:val>
                                                <p:fltVal val="0"/>
                                              </p:val>
                                            </p:tav>
                                            <p:tav tm="100000">
                                              <p:val>
                                                <p:strVal val="#ppt_w"/>
                                              </p:val>
                                            </p:tav>
                                          </p:tavLst>
                                        </p:anim>
                                        <p:anim calcmode="lin" valueType="num">
                                          <p:cBhvr>
                                            <p:cTn id="47" dur="500" fill="hold"/>
                                            <p:tgtEl>
                                              <p:spTgt spid="1074"/>
                                            </p:tgtEl>
                                            <p:attrNameLst>
                                              <p:attrName>ppt_h</p:attrName>
                                            </p:attrNameLst>
                                          </p:cBhvr>
                                          <p:tavLst>
                                            <p:tav tm="0">
                                              <p:val>
                                                <p:fltVal val="0"/>
                                              </p:val>
                                            </p:tav>
                                            <p:tav tm="100000">
                                              <p:val>
                                                <p:strVal val="#ppt_h"/>
                                              </p:val>
                                            </p:tav>
                                          </p:tavLst>
                                        </p:anim>
                                        <p:animEffect transition="in" filter="fade">
                                          <p:cBhvr>
                                            <p:cTn id="48" dur="500"/>
                                            <p:tgtEl>
                                              <p:spTgt spid="1074"/>
                                            </p:tgtEl>
                                          </p:cBhvr>
                                        </p:animEffect>
                                      </p:childTnLst>
                                    </p:cTn>
                                  </p:par>
                                  <p:par>
                                    <p:cTn id="49" presetID="10" presetClass="entr" presetSubtype="0" fill="hold" nodeType="withEffect">
                                      <p:stCondLst>
                                        <p:cond delay="3500"/>
                                      </p:stCondLst>
                                      <p:childTnLst>
                                        <p:set>
                                          <p:cBhvr>
                                            <p:cTn id="50" dur="1" fill="hold">
                                              <p:stCondLst>
                                                <p:cond delay="0"/>
                                              </p:stCondLst>
                                            </p:cTn>
                                            <p:tgtEl>
                                              <p:spTgt spid="1066"/>
                                            </p:tgtEl>
                                            <p:attrNameLst>
                                              <p:attrName>style.visibility</p:attrName>
                                            </p:attrNameLst>
                                          </p:cBhvr>
                                          <p:to>
                                            <p:strVal val="visible"/>
                                          </p:to>
                                        </p:set>
                                        <p:animEffect transition="in" filter="fade">
                                          <p:cBhvr>
                                            <p:cTn id="51" dur="500"/>
                                            <p:tgtEl>
                                              <p:spTgt spid="1066"/>
                                            </p:tgtEl>
                                          </p:cBhvr>
                                        </p:animEffect>
                                      </p:childTnLst>
                                    </p:cTn>
                                  </p:par>
                                  <p:par>
                                    <p:cTn id="52" presetID="53" presetClass="entr" presetSubtype="16" fill="hold" nodeType="withEffect">
                                      <p:stCondLst>
                                        <p:cond delay="4000"/>
                                      </p:stCondLst>
                                      <p:childTnLst>
                                        <p:set>
                                          <p:cBhvr>
                                            <p:cTn id="53" dur="1" fill="hold">
                                              <p:stCondLst>
                                                <p:cond delay="0"/>
                                              </p:stCondLst>
                                            </p:cTn>
                                            <p:tgtEl>
                                              <p:spTgt spid="205"/>
                                            </p:tgtEl>
                                            <p:attrNameLst>
                                              <p:attrName>style.visibility</p:attrName>
                                            </p:attrNameLst>
                                          </p:cBhvr>
                                          <p:to>
                                            <p:strVal val="visible"/>
                                          </p:to>
                                        </p:set>
                                        <p:anim calcmode="lin" valueType="num">
                                          <p:cBhvr>
                                            <p:cTn id="54" dur="500" fill="hold"/>
                                            <p:tgtEl>
                                              <p:spTgt spid="205"/>
                                            </p:tgtEl>
                                            <p:attrNameLst>
                                              <p:attrName>ppt_w</p:attrName>
                                            </p:attrNameLst>
                                          </p:cBhvr>
                                          <p:tavLst>
                                            <p:tav tm="0">
                                              <p:val>
                                                <p:fltVal val="0"/>
                                              </p:val>
                                            </p:tav>
                                            <p:tav tm="100000">
                                              <p:val>
                                                <p:strVal val="#ppt_w"/>
                                              </p:val>
                                            </p:tav>
                                          </p:tavLst>
                                        </p:anim>
                                        <p:anim calcmode="lin" valueType="num">
                                          <p:cBhvr>
                                            <p:cTn id="55" dur="500" fill="hold"/>
                                            <p:tgtEl>
                                              <p:spTgt spid="205"/>
                                            </p:tgtEl>
                                            <p:attrNameLst>
                                              <p:attrName>ppt_h</p:attrName>
                                            </p:attrNameLst>
                                          </p:cBhvr>
                                          <p:tavLst>
                                            <p:tav tm="0">
                                              <p:val>
                                                <p:fltVal val="0"/>
                                              </p:val>
                                            </p:tav>
                                            <p:tav tm="100000">
                                              <p:val>
                                                <p:strVal val="#ppt_h"/>
                                              </p:val>
                                            </p:tav>
                                          </p:tavLst>
                                        </p:anim>
                                        <p:animEffect transition="in" filter="fade">
                                          <p:cBhvr>
                                            <p:cTn id="56" dur="500"/>
                                            <p:tgtEl>
                                              <p:spTgt spid="205"/>
                                            </p:tgtEl>
                                          </p:cBhvr>
                                        </p:animEffect>
                                      </p:childTnLst>
                                    </p:cTn>
                                  </p:par>
                                  <p:par>
                                    <p:cTn id="57" presetID="32" presetClass="emph" presetSubtype="0" repeatCount="indefinite" fill="hold" nodeType="withEffect">
                                      <p:stCondLst>
                                        <p:cond delay="4000"/>
                                      </p:stCondLst>
                                      <p:childTnLst>
                                        <p:animRot by="120000">
                                          <p:cBhvr>
                                            <p:cTn id="58" dur="200" fill="hold">
                                              <p:stCondLst>
                                                <p:cond delay="0"/>
                                              </p:stCondLst>
                                            </p:cTn>
                                            <p:tgtEl>
                                              <p:spTgt spid="205"/>
                                            </p:tgtEl>
                                            <p:attrNameLst>
                                              <p:attrName>r</p:attrName>
                                            </p:attrNameLst>
                                          </p:cBhvr>
                                        </p:animRot>
                                        <p:animRot by="-240000">
                                          <p:cBhvr>
                                            <p:cTn id="59" dur="400" fill="hold">
                                              <p:stCondLst>
                                                <p:cond delay="400"/>
                                              </p:stCondLst>
                                            </p:cTn>
                                            <p:tgtEl>
                                              <p:spTgt spid="205"/>
                                            </p:tgtEl>
                                            <p:attrNameLst>
                                              <p:attrName>r</p:attrName>
                                            </p:attrNameLst>
                                          </p:cBhvr>
                                        </p:animRot>
                                        <p:animRot by="240000">
                                          <p:cBhvr>
                                            <p:cTn id="60" dur="400" fill="hold">
                                              <p:stCondLst>
                                                <p:cond delay="800"/>
                                              </p:stCondLst>
                                            </p:cTn>
                                            <p:tgtEl>
                                              <p:spTgt spid="205"/>
                                            </p:tgtEl>
                                            <p:attrNameLst>
                                              <p:attrName>r</p:attrName>
                                            </p:attrNameLst>
                                          </p:cBhvr>
                                        </p:animRot>
                                        <p:animRot by="-240000">
                                          <p:cBhvr>
                                            <p:cTn id="61" dur="400" fill="hold">
                                              <p:stCondLst>
                                                <p:cond delay="1200"/>
                                              </p:stCondLst>
                                            </p:cTn>
                                            <p:tgtEl>
                                              <p:spTgt spid="205"/>
                                            </p:tgtEl>
                                            <p:attrNameLst>
                                              <p:attrName>r</p:attrName>
                                            </p:attrNameLst>
                                          </p:cBhvr>
                                        </p:animRot>
                                        <p:animRot by="120000">
                                          <p:cBhvr>
                                            <p:cTn id="62" dur="400" fill="hold">
                                              <p:stCondLst>
                                                <p:cond delay="1600"/>
                                              </p:stCondLst>
                                            </p:cTn>
                                            <p:tgtEl>
                                              <p:spTgt spid="205"/>
                                            </p:tgtEl>
                                            <p:attrNameLst>
                                              <p:attrName>r</p:attrName>
                                            </p:attrNameLst>
                                          </p:cBhvr>
                                        </p:animRot>
                                      </p:childTnLst>
                                    </p:cTn>
                                  </p:par>
                                  <p:par>
                                    <p:cTn id="63" presetID="2" presetClass="entr" presetSubtype="4" fill="hold" nodeType="withEffect" p14:presetBounceEnd="40000">
                                      <p:stCondLst>
                                        <p:cond delay="4500"/>
                                      </p:stCondLst>
                                      <p:childTnLst>
                                        <p:set>
                                          <p:cBhvr>
                                            <p:cTn id="64" dur="1" fill="hold">
                                              <p:stCondLst>
                                                <p:cond delay="0"/>
                                              </p:stCondLst>
                                            </p:cTn>
                                            <p:tgtEl>
                                              <p:spTgt spid="1060"/>
                                            </p:tgtEl>
                                            <p:attrNameLst>
                                              <p:attrName>style.visibility</p:attrName>
                                            </p:attrNameLst>
                                          </p:cBhvr>
                                          <p:to>
                                            <p:strVal val="visible"/>
                                          </p:to>
                                        </p:set>
                                        <p:anim calcmode="lin" valueType="num" p14:bounceEnd="40000">
                                          <p:cBhvr additive="base">
                                            <p:cTn id="65" dur="500" fill="hold"/>
                                            <p:tgtEl>
                                              <p:spTgt spid="1060"/>
                                            </p:tgtEl>
                                            <p:attrNameLst>
                                              <p:attrName>ppt_x</p:attrName>
                                            </p:attrNameLst>
                                          </p:cBhvr>
                                          <p:tavLst>
                                            <p:tav tm="0">
                                              <p:val>
                                                <p:strVal val="#ppt_x"/>
                                              </p:val>
                                            </p:tav>
                                            <p:tav tm="100000">
                                              <p:val>
                                                <p:strVal val="#ppt_x"/>
                                              </p:val>
                                            </p:tav>
                                          </p:tavLst>
                                        </p:anim>
                                        <p:anim calcmode="lin" valueType="num" p14:bounceEnd="40000">
                                          <p:cBhvr additive="base">
                                            <p:cTn id="66" dur="500" fill="hold"/>
                                            <p:tgtEl>
                                              <p:spTgt spid="1060"/>
                                            </p:tgtEl>
                                            <p:attrNameLst>
                                              <p:attrName>ppt_y</p:attrName>
                                            </p:attrNameLst>
                                          </p:cBhvr>
                                          <p:tavLst>
                                            <p:tav tm="0">
                                              <p:val>
                                                <p:strVal val="1+#ppt_h/2"/>
                                              </p:val>
                                            </p:tav>
                                            <p:tav tm="100000">
                                              <p:val>
                                                <p:strVal val="#ppt_y"/>
                                              </p:val>
                                            </p:tav>
                                          </p:tavLst>
                                        </p:anim>
                                      </p:childTnLst>
                                    </p:cTn>
                                  </p:par>
                                  <p:par>
                                    <p:cTn id="67" presetID="10" presetClass="entr" presetSubtype="0" fill="hold" grpId="0" nodeType="withEffect">
                                      <p:stCondLst>
                                        <p:cond delay="4500"/>
                                      </p:stCondLst>
                                      <p:childTnLst>
                                        <p:set>
                                          <p:cBhvr>
                                            <p:cTn id="68" dur="1" fill="hold">
                                              <p:stCondLst>
                                                <p:cond delay="0"/>
                                              </p:stCondLst>
                                            </p:cTn>
                                            <p:tgtEl>
                                              <p:spTgt spid="217"/>
                                            </p:tgtEl>
                                            <p:attrNameLst>
                                              <p:attrName>style.visibility</p:attrName>
                                            </p:attrNameLst>
                                          </p:cBhvr>
                                          <p:to>
                                            <p:strVal val="visible"/>
                                          </p:to>
                                        </p:set>
                                        <p:animEffect transition="in" filter="fade">
                                          <p:cBhvr>
                                            <p:cTn id="69" dur="500"/>
                                            <p:tgtEl>
                                              <p:spTgt spid="217"/>
                                            </p:tgtEl>
                                          </p:cBhvr>
                                        </p:animEffect>
                                      </p:childTnLst>
                                    </p:cTn>
                                  </p:par>
                                  <p:par>
                                    <p:cTn id="70" presetID="2" presetClass="entr" presetSubtype="4" fill="hold" nodeType="withEffect" p14:presetBounceEnd="40000">
                                      <p:stCondLst>
                                        <p:cond delay="5000"/>
                                      </p:stCondLst>
                                      <p:childTnLst>
                                        <p:set>
                                          <p:cBhvr>
                                            <p:cTn id="71" dur="1" fill="hold">
                                              <p:stCondLst>
                                                <p:cond delay="0"/>
                                              </p:stCondLst>
                                            </p:cTn>
                                            <p:tgtEl>
                                              <p:spTgt spid="1056"/>
                                            </p:tgtEl>
                                            <p:attrNameLst>
                                              <p:attrName>style.visibility</p:attrName>
                                            </p:attrNameLst>
                                          </p:cBhvr>
                                          <p:to>
                                            <p:strVal val="visible"/>
                                          </p:to>
                                        </p:set>
                                        <p:anim calcmode="lin" valueType="num" p14:bounceEnd="40000">
                                          <p:cBhvr additive="base">
                                            <p:cTn id="72" dur="500" fill="hold"/>
                                            <p:tgtEl>
                                              <p:spTgt spid="1056"/>
                                            </p:tgtEl>
                                            <p:attrNameLst>
                                              <p:attrName>ppt_x</p:attrName>
                                            </p:attrNameLst>
                                          </p:cBhvr>
                                          <p:tavLst>
                                            <p:tav tm="0">
                                              <p:val>
                                                <p:strVal val="#ppt_x"/>
                                              </p:val>
                                            </p:tav>
                                            <p:tav tm="100000">
                                              <p:val>
                                                <p:strVal val="#ppt_x"/>
                                              </p:val>
                                            </p:tav>
                                          </p:tavLst>
                                        </p:anim>
                                        <p:anim calcmode="lin" valueType="num" p14:bounceEnd="40000">
                                          <p:cBhvr additive="base">
                                            <p:cTn id="73" dur="500" fill="hold"/>
                                            <p:tgtEl>
                                              <p:spTgt spid="1056"/>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0"/>
                                      </p:stCondLst>
                                      <p:childTnLst>
                                        <p:set>
                                          <p:cBhvr>
                                            <p:cTn id="75" dur="1" fill="hold">
                                              <p:stCondLst>
                                                <p:cond delay="0"/>
                                              </p:stCondLst>
                                            </p:cTn>
                                            <p:tgtEl>
                                              <p:spTgt spid="218"/>
                                            </p:tgtEl>
                                            <p:attrNameLst>
                                              <p:attrName>style.visibility</p:attrName>
                                            </p:attrNameLst>
                                          </p:cBhvr>
                                          <p:to>
                                            <p:strVal val="visible"/>
                                          </p:to>
                                        </p:set>
                                        <p:animEffect transition="in" filter="fade">
                                          <p:cBhvr>
                                            <p:cTn id="76" dur="500"/>
                                            <p:tgtEl>
                                              <p:spTgt spid="218"/>
                                            </p:tgtEl>
                                          </p:cBhvr>
                                        </p:animEffect>
                                      </p:childTnLst>
                                    </p:cTn>
                                  </p:par>
                                  <p:par>
                                    <p:cTn id="77" presetID="2" presetClass="entr" presetSubtype="4" fill="hold" nodeType="withEffect" p14:presetBounceEnd="40000">
                                      <p:stCondLst>
                                        <p:cond delay="5500"/>
                                      </p:stCondLst>
                                      <p:childTnLst>
                                        <p:set>
                                          <p:cBhvr>
                                            <p:cTn id="78" dur="1" fill="hold">
                                              <p:stCondLst>
                                                <p:cond delay="0"/>
                                              </p:stCondLst>
                                            </p:cTn>
                                            <p:tgtEl>
                                              <p:spTgt spid="1058"/>
                                            </p:tgtEl>
                                            <p:attrNameLst>
                                              <p:attrName>style.visibility</p:attrName>
                                            </p:attrNameLst>
                                          </p:cBhvr>
                                          <p:to>
                                            <p:strVal val="visible"/>
                                          </p:to>
                                        </p:set>
                                        <p:anim calcmode="lin" valueType="num" p14:bounceEnd="40000">
                                          <p:cBhvr additive="base">
                                            <p:cTn id="79" dur="500" fill="hold"/>
                                            <p:tgtEl>
                                              <p:spTgt spid="1058"/>
                                            </p:tgtEl>
                                            <p:attrNameLst>
                                              <p:attrName>ppt_x</p:attrName>
                                            </p:attrNameLst>
                                          </p:cBhvr>
                                          <p:tavLst>
                                            <p:tav tm="0">
                                              <p:val>
                                                <p:strVal val="#ppt_x"/>
                                              </p:val>
                                            </p:tav>
                                            <p:tav tm="100000">
                                              <p:val>
                                                <p:strVal val="#ppt_x"/>
                                              </p:val>
                                            </p:tav>
                                          </p:tavLst>
                                        </p:anim>
                                        <p:anim calcmode="lin" valueType="num" p14:bounceEnd="40000">
                                          <p:cBhvr additive="base">
                                            <p:cTn id="80" dur="500" fill="hold"/>
                                            <p:tgtEl>
                                              <p:spTgt spid="1058"/>
                                            </p:tgtEl>
                                            <p:attrNameLst>
                                              <p:attrName>ppt_y</p:attrName>
                                            </p:attrNameLst>
                                          </p:cBhvr>
                                          <p:tavLst>
                                            <p:tav tm="0">
                                              <p:val>
                                                <p:strVal val="1+#ppt_h/2"/>
                                              </p:val>
                                            </p:tav>
                                            <p:tav tm="100000">
                                              <p:val>
                                                <p:strVal val="#ppt_y"/>
                                              </p:val>
                                            </p:tav>
                                          </p:tavLst>
                                        </p:anim>
                                      </p:childTnLst>
                                    </p:cTn>
                                  </p:par>
                                  <p:par>
                                    <p:cTn id="81" presetID="10" presetClass="entr" presetSubtype="0" fill="hold" grpId="0" nodeType="withEffect">
                                      <p:stCondLst>
                                        <p:cond delay="55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53" presetClass="entr" presetSubtype="16" fill="hold" nodeType="withEffect">
                                      <p:stCondLst>
                                        <p:cond delay="6000"/>
                                      </p:stCondLst>
                                      <p:childTnLst>
                                        <p:set>
                                          <p:cBhvr>
                                            <p:cTn id="85" dur="1" fill="hold">
                                              <p:stCondLst>
                                                <p:cond delay="0"/>
                                              </p:stCondLst>
                                            </p:cTn>
                                            <p:tgtEl>
                                              <p:spTgt spid="1064"/>
                                            </p:tgtEl>
                                            <p:attrNameLst>
                                              <p:attrName>style.visibility</p:attrName>
                                            </p:attrNameLst>
                                          </p:cBhvr>
                                          <p:to>
                                            <p:strVal val="visible"/>
                                          </p:to>
                                        </p:set>
                                        <p:anim calcmode="lin" valueType="num">
                                          <p:cBhvr>
                                            <p:cTn id="86" dur="500" fill="hold"/>
                                            <p:tgtEl>
                                              <p:spTgt spid="1064"/>
                                            </p:tgtEl>
                                            <p:attrNameLst>
                                              <p:attrName>ppt_w</p:attrName>
                                            </p:attrNameLst>
                                          </p:cBhvr>
                                          <p:tavLst>
                                            <p:tav tm="0">
                                              <p:val>
                                                <p:fltVal val="0"/>
                                              </p:val>
                                            </p:tav>
                                            <p:tav tm="100000">
                                              <p:val>
                                                <p:strVal val="#ppt_w"/>
                                              </p:val>
                                            </p:tav>
                                          </p:tavLst>
                                        </p:anim>
                                        <p:anim calcmode="lin" valueType="num">
                                          <p:cBhvr>
                                            <p:cTn id="87" dur="500" fill="hold"/>
                                            <p:tgtEl>
                                              <p:spTgt spid="1064"/>
                                            </p:tgtEl>
                                            <p:attrNameLst>
                                              <p:attrName>ppt_h</p:attrName>
                                            </p:attrNameLst>
                                          </p:cBhvr>
                                          <p:tavLst>
                                            <p:tav tm="0">
                                              <p:val>
                                                <p:fltVal val="0"/>
                                              </p:val>
                                            </p:tav>
                                            <p:tav tm="100000">
                                              <p:val>
                                                <p:strVal val="#ppt_h"/>
                                              </p:val>
                                            </p:tav>
                                          </p:tavLst>
                                        </p:anim>
                                        <p:animEffect transition="in" filter="fade">
                                          <p:cBhvr>
                                            <p:cTn id="88" dur="500"/>
                                            <p:tgtEl>
                                              <p:spTgt spid="1064"/>
                                            </p:tgtEl>
                                          </p:cBhvr>
                                        </p:animEffect>
                                      </p:childTnLst>
                                    </p:cTn>
                                  </p:par>
                                  <p:par>
                                    <p:cTn id="89" presetID="53" presetClass="entr" presetSubtype="16" fill="hold" nodeType="withEffect">
                                      <p:stCondLst>
                                        <p:cond delay="6500"/>
                                      </p:stCondLst>
                                      <p:childTnLst>
                                        <p:set>
                                          <p:cBhvr>
                                            <p:cTn id="90" dur="1" fill="hold">
                                              <p:stCondLst>
                                                <p:cond delay="0"/>
                                              </p:stCondLst>
                                            </p:cTn>
                                            <p:tgtEl>
                                              <p:spTgt spid="1062"/>
                                            </p:tgtEl>
                                            <p:attrNameLst>
                                              <p:attrName>style.visibility</p:attrName>
                                            </p:attrNameLst>
                                          </p:cBhvr>
                                          <p:to>
                                            <p:strVal val="visible"/>
                                          </p:to>
                                        </p:set>
                                        <p:anim calcmode="lin" valueType="num">
                                          <p:cBhvr>
                                            <p:cTn id="91" dur="500" fill="hold"/>
                                            <p:tgtEl>
                                              <p:spTgt spid="1062"/>
                                            </p:tgtEl>
                                            <p:attrNameLst>
                                              <p:attrName>ppt_w</p:attrName>
                                            </p:attrNameLst>
                                          </p:cBhvr>
                                          <p:tavLst>
                                            <p:tav tm="0">
                                              <p:val>
                                                <p:fltVal val="0"/>
                                              </p:val>
                                            </p:tav>
                                            <p:tav tm="100000">
                                              <p:val>
                                                <p:strVal val="#ppt_w"/>
                                              </p:val>
                                            </p:tav>
                                          </p:tavLst>
                                        </p:anim>
                                        <p:anim calcmode="lin" valueType="num">
                                          <p:cBhvr>
                                            <p:cTn id="92" dur="500" fill="hold"/>
                                            <p:tgtEl>
                                              <p:spTgt spid="1062"/>
                                            </p:tgtEl>
                                            <p:attrNameLst>
                                              <p:attrName>ppt_h</p:attrName>
                                            </p:attrNameLst>
                                          </p:cBhvr>
                                          <p:tavLst>
                                            <p:tav tm="0">
                                              <p:val>
                                                <p:fltVal val="0"/>
                                              </p:val>
                                            </p:tav>
                                            <p:tav tm="100000">
                                              <p:val>
                                                <p:strVal val="#ppt_h"/>
                                              </p:val>
                                            </p:tav>
                                          </p:tavLst>
                                        </p:anim>
                                        <p:animEffect transition="in" filter="fade">
                                          <p:cBhvr>
                                            <p:cTn id="93" dur="500"/>
                                            <p:tgtEl>
                                              <p:spTgt spid="1062"/>
                                            </p:tgtEl>
                                          </p:cBhvr>
                                        </p:animEffect>
                                      </p:childTnLst>
                                    </p:cTn>
                                  </p:par>
                                  <p:par>
                                    <p:cTn id="94" presetID="53" presetClass="entr" presetSubtype="16" fill="hold" nodeType="withEffect">
                                      <p:stCondLst>
                                        <p:cond delay="7000"/>
                                      </p:stCondLst>
                                      <p:childTnLst>
                                        <p:set>
                                          <p:cBhvr>
                                            <p:cTn id="95" dur="1" fill="hold">
                                              <p:stCondLst>
                                                <p:cond delay="0"/>
                                              </p:stCondLst>
                                            </p:cTn>
                                            <p:tgtEl>
                                              <p:spTgt spid="1054"/>
                                            </p:tgtEl>
                                            <p:attrNameLst>
                                              <p:attrName>style.visibility</p:attrName>
                                            </p:attrNameLst>
                                          </p:cBhvr>
                                          <p:to>
                                            <p:strVal val="visible"/>
                                          </p:to>
                                        </p:set>
                                        <p:anim calcmode="lin" valueType="num">
                                          <p:cBhvr>
                                            <p:cTn id="96" dur="500" fill="hold"/>
                                            <p:tgtEl>
                                              <p:spTgt spid="1054"/>
                                            </p:tgtEl>
                                            <p:attrNameLst>
                                              <p:attrName>ppt_w</p:attrName>
                                            </p:attrNameLst>
                                          </p:cBhvr>
                                          <p:tavLst>
                                            <p:tav tm="0">
                                              <p:val>
                                                <p:fltVal val="0"/>
                                              </p:val>
                                            </p:tav>
                                            <p:tav tm="100000">
                                              <p:val>
                                                <p:strVal val="#ppt_w"/>
                                              </p:val>
                                            </p:tav>
                                          </p:tavLst>
                                        </p:anim>
                                        <p:anim calcmode="lin" valueType="num">
                                          <p:cBhvr>
                                            <p:cTn id="97" dur="500" fill="hold"/>
                                            <p:tgtEl>
                                              <p:spTgt spid="1054"/>
                                            </p:tgtEl>
                                            <p:attrNameLst>
                                              <p:attrName>ppt_h</p:attrName>
                                            </p:attrNameLst>
                                          </p:cBhvr>
                                          <p:tavLst>
                                            <p:tav tm="0">
                                              <p:val>
                                                <p:fltVal val="0"/>
                                              </p:val>
                                            </p:tav>
                                            <p:tav tm="100000">
                                              <p:val>
                                                <p:strVal val="#ppt_h"/>
                                              </p:val>
                                            </p:tav>
                                          </p:tavLst>
                                        </p:anim>
                                        <p:animEffect transition="in" filter="fade">
                                          <p:cBhvr>
                                            <p:cTn id="98" dur="5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250" grpId="0" animBg="1"/>
          <p:bldP spid="7" grpId="0" animBg="1"/>
          <p:bldP spid="1036" grpId="0" animBg="1"/>
          <p:bldP spid="217" grpId="0" animBg="1"/>
          <p:bldP spid="2" grpId="0"/>
          <p:bldP spid="2" grpId="1"/>
          <p:bldP spid="3" grpId="0" build="p">
            <p:tmplLst>
              <p:tmpl lvl="1">
                <p:tnLst>
                  <p:par>
                    <p:cTn presetID="42" presetClass="entr" presetSubtype="0" fill="hold" nodeType="withEffect">
                      <p:stCondLst>
                        <p:cond delay="37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3" grpId="1" build="p">
            <p:tmplLst>
              <p:tmpl lvl="1">
                <p:tnLst>
                  <p:par>
                    <p:cTn presetID="26" presetClass="emph" presetSubtype="0" fill="hold" nodeType="withEffect">
                      <p:stCondLst>
                        <p:cond delay="4750"/>
                      </p:stCondLst>
                      <p:childTnLst>
                        <p:animEffect transition="out" filter="fade">
                          <p:cBhvr>
                            <p:cTn dur="750" tmFilter="0, 0; .2, .5; .8, .5; 1, 0"/>
                            <p:tgtEl>
                              <p:spTgt spid="3"/>
                            </p:tgtEl>
                          </p:cBhvr>
                        </p:animEffect>
                        <p:animScale>
                          <p:cBhvr>
                            <p:cTn dur="375" autoRev="1" fill="hold"/>
                            <p:tgtEl>
                              <p:spTgt spid="3"/>
                            </p:tgtEl>
                          </p:cBhvr>
                          <p:by x="105000" y="105000"/>
                        </p:animScale>
                      </p:childTnLst>
                    </p:cTn>
                  </p:par>
                </p:tnLst>
              </p:tmpl>
            </p:tmplLst>
          </p:bldP>
          <p:bldP spid="2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 calcmode="lin" valueType="num">
                                          <p:cBhvr additive="base">
                                            <p:cTn id="7" dur="500" fill="hold"/>
                                            <p:tgtEl>
                                              <p:spTgt spid="1067"/>
                                            </p:tgtEl>
                                            <p:attrNameLst>
                                              <p:attrName>ppt_x</p:attrName>
                                            </p:attrNameLst>
                                          </p:cBhvr>
                                          <p:tavLst>
                                            <p:tav tm="0">
                                              <p:val>
                                                <p:strVal val="#ppt_x"/>
                                              </p:val>
                                            </p:tav>
                                            <p:tav tm="100000">
                                              <p:val>
                                                <p:strVal val="#ppt_x"/>
                                              </p:val>
                                            </p:tav>
                                          </p:tavLst>
                                        </p:anim>
                                        <p:anim calcmode="lin" valueType="num">
                                          <p:cBhvr additive="base">
                                            <p:cTn id="8" dur="500" fill="hold"/>
                                            <p:tgtEl>
                                              <p:spTgt spid="1067"/>
                                            </p:tgtEl>
                                            <p:attrNameLst>
                                              <p:attrName>ppt_y</p:attrName>
                                            </p:attrNameLst>
                                          </p:cBhvr>
                                          <p:tavLst>
                                            <p:tav tm="0">
                                              <p:val>
                                                <p:strVal val="0-#ppt_h/2"/>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033"/>
                                            </p:tgtEl>
                                            <p:attrNameLst>
                                              <p:attrName>style.visibility</p:attrName>
                                            </p:attrNameLst>
                                          </p:cBhvr>
                                          <p:to>
                                            <p:strVal val="visible"/>
                                          </p:to>
                                        </p:set>
                                        <p:animEffect transition="in" filter="wipe(up)">
                                          <p:cBhvr>
                                            <p:cTn id="11" dur="500"/>
                                            <p:tgtEl>
                                              <p:spTgt spid="1033"/>
                                            </p:tgtEl>
                                          </p:cBhvr>
                                        </p:animEffect>
                                      </p:childTnLst>
                                    </p:cTn>
                                  </p:par>
                                  <p:par>
                                    <p:cTn id="12" presetID="42" presetClass="entr" presetSubtype="0" fill="hold" grpId="0" nodeType="withEffect">
                                      <p:stCondLst>
                                        <p:cond delay="1000"/>
                                      </p:stCondLst>
                                      <p:childTnLst>
                                        <p:set>
                                          <p:cBhvr>
                                            <p:cTn id="13" dur="1" fill="hold">
                                              <p:stCondLst>
                                                <p:cond delay="0"/>
                                              </p:stCondLst>
                                            </p:cTn>
                                            <p:tgtEl>
                                              <p:spTgt spid="250"/>
                                            </p:tgtEl>
                                            <p:attrNameLst>
                                              <p:attrName>style.visibility</p:attrName>
                                            </p:attrNameLst>
                                          </p:cBhvr>
                                          <p:to>
                                            <p:strVal val="visible"/>
                                          </p:to>
                                        </p:set>
                                        <p:animEffect transition="in" filter="fade">
                                          <p:cBhvr>
                                            <p:cTn id="14" dur="1000"/>
                                            <p:tgtEl>
                                              <p:spTgt spid="250"/>
                                            </p:tgtEl>
                                          </p:cBhvr>
                                        </p:animEffect>
                                        <p:anim calcmode="lin" valueType="num">
                                          <p:cBhvr>
                                            <p:cTn id="15" dur="1000" fill="hold"/>
                                            <p:tgtEl>
                                              <p:spTgt spid="250"/>
                                            </p:tgtEl>
                                            <p:attrNameLst>
                                              <p:attrName>ppt_x</p:attrName>
                                            </p:attrNameLst>
                                          </p:cBhvr>
                                          <p:tavLst>
                                            <p:tav tm="0">
                                              <p:val>
                                                <p:strVal val="#ppt_x"/>
                                              </p:val>
                                            </p:tav>
                                            <p:tav tm="100000">
                                              <p:val>
                                                <p:strVal val="#ppt_x"/>
                                              </p:val>
                                            </p:tav>
                                          </p:tavLst>
                                        </p:anim>
                                        <p:anim calcmode="lin" valueType="num">
                                          <p:cBhvr>
                                            <p:cTn id="16" dur="1000" fill="hold"/>
                                            <p:tgtEl>
                                              <p:spTgt spid="250"/>
                                            </p:tgtEl>
                                            <p:attrNameLst>
                                              <p:attrName>ppt_y</p:attrName>
                                            </p:attrNameLst>
                                          </p:cBhvr>
                                          <p:tavLst>
                                            <p:tav tm="0">
                                              <p:val>
                                                <p:strVal val="#ppt_y+.1"/>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251"/>
                                            </p:tgtEl>
                                            <p:attrNameLst>
                                              <p:attrName>style.visibility</p:attrName>
                                            </p:attrNameLst>
                                          </p:cBhvr>
                                          <p:to>
                                            <p:strVal val="visible"/>
                                          </p:to>
                                        </p:set>
                                        <p:animEffect transition="in" filter="wipe(down)">
                                          <p:cBhvr>
                                            <p:cTn id="19" dur="500"/>
                                            <p:tgtEl>
                                              <p:spTgt spid="251"/>
                                            </p:tgtEl>
                                          </p:cBhvr>
                                        </p:animEffect>
                                      </p:childTnLst>
                                    </p:cTn>
                                  </p:par>
                                  <p:par>
                                    <p:cTn id="20" presetID="47" presetClass="entr" presetSubtype="0" fill="hold" nodeType="withEffect">
                                      <p:stCondLst>
                                        <p:cond delay="20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26" presetClass="emph" presetSubtype="0" fill="hold" grpId="1" nodeType="withEffect">
                                      <p:stCondLst>
                                        <p:cond delay="4000"/>
                                      </p:stCondLst>
                                      <p:childTnLst>
                                        <p:animEffect transition="out" filter="fade">
                                          <p:cBhvr>
                                            <p:cTn id="31" dur="750" tmFilter="0, 0; .2, .5; .8, .5; 1, 0"/>
                                            <p:tgtEl>
                                              <p:spTgt spid="2"/>
                                            </p:tgtEl>
                                          </p:cBhvr>
                                        </p:animEffect>
                                        <p:animScale>
                                          <p:cBhvr>
                                            <p:cTn id="32" dur="375" autoRev="1" fill="hold"/>
                                            <p:tgtEl>
                                              <p:spTgt spid="2"/>
                                            </p:tgtEl>
                                          </p:cBhvr>
                                          <p:by x="105000" y="105000"/>
                                        </p:animScale>
                                      </p:childTnLst>
                                    </p:cTn>
                                  </p:par>
                                  <p:par>
                                    <p:cTn id="33" presetID="42" presetClass="entr" presetSubtype="0" fill="hold" grpId="0" nodeType="withEffect">
                                      <p:stCondLst>
                                        <p:cond delay="375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1000"/>
                                            <p:tgtEl>
                                              <p:spTgt spid="3">
                                                <p:txEl>
                                                  <p:pRg st="0" end="0"/>
                                                </p:txEl>
                                              </p:spTgt>
                                            </p:tgtEl>
                                          </p:cBhvr>
                                        </p:animEffect>
                                        <p:anim calcmode="lin" valueType="num">
                                          <p:cBhvr>
                                            <p:cTn id="3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8" presetID="26" presetClass="emph" presetSubtype="0" fill="hold" grpId="1" nodeType="withEffect">
                                      <p:stCondLst>
                                        <p:cond delay="4750"/>
                                      </p:stCondLst>
                                      <p:childTnLst>
                                        <p:animEffect transition="out" filter="fade">
                                          <p:cBhvr>
                                            <p:cTn id="39" dur="750" tmFilter="0, 0; .2, .5; .8, .5; 1, 0"/>
                                            <p:tgtEl>
                                              <p:spTgt spid="3">
                                                <p:txEl>
                                                  <p:pRg st="0" end="0"/>
                                                </p:txEl>
                                              </p:spTgt>
                                            </p:tgtEl>
                                          </p:cBhvr>
                                        </p:animEffect>
                                        <p:animScale>
                                          <p:cBhvr>
                                            <p:cTn id="40" dur="375" autoRev="1" fill="hold"/>
                                            <p:tgtEl>
                                              <p:spTgt spid="3">
                                                <p:txEl>
                                                  <p:pRg st="0" end="0"/>
                                                </p:txEl>
                                              </p:spTgt>
                                            </p:tgtEl>
                                          </p:cBhvr>
                                          <p:by x="105000" y="105000"/>
                                        </p:animScale>
                                      </p:childTnLst>
                                    </p:cTn>
                                  </p:par>
                                  <p:par>
                                    <p:cTn id="41" presetID="22" presetClass="entr" presetSubtype="4" fill="hold" grpId="0" nodeType="withEffect">
                                      <p:stCondLst>
                                        <p:cond delay="2500"/>
                                      </p:stCondLst>
                                      <p:childTnLst>
                                        <p:set>
                                          <p:cBhvr>
                                            <p:cTn id="42" dur="1" fill="hold">
                                              <p:stCondLst>
                                                <p:cond delay="0"/>
                                              </p:stCondLst>
                                            </p:cTn>
                                            <p:tgtEl>
                                              <p:spTgt spid="1036"/>
                                            </p:tgtEl>
                                            <p:attrNameLst>
                                              <p:attrName>style.visibility</p:attrName>
                                            </p:attrNameLst>
                                          </p:cBhvr>
                                          <p:to>
                                            <p:strVal val="visible"/>
                                          </p:to>
                                        </p:set>
                                        <p:animEffect transition="in" filter="wipe(down)">
                                          <p:cBhvr>
                                            <p:cTn id="43" dur="500"/>
                                            <p:tgtEl>
                                              <p:spTgt spid="1036"/>
                                            </p:tgtEl>
                                          </p:cBhvr>
                                        </p:animEffect>
                                      </p:childTnLst>
                                    </p:cTn>
                                  </p:par>
                                  <p:par>
                                    <p:cTn id="44" presetID="53" presetClass="entr" presetSubtype="16" fill="hold" nodeType="withEffect">
                                      <p:stCondLst>
                                        <p:cond delay="3000"/>
                                      </p:stCondLst>
                                      <p:childTnLst>
                                        <p:set>
                                          <p:cBhvr>
                                            <p:cTn id="45" dur="1" fill="hold">
                                              <p:stCondLst>
                                                <p:cond delay="0"/>
                                              </p:stCondLst>
                                            </p:cTn>
                                            <p:tgtEl>
                                              <p:spTgt spid="1074"/>
                                            </p:tgtEl>
                                            <p:attrNameLst>
                                              <p:attrName>style.visibility</p:attrName>
                                            </p:attrNameLst>
                                          </p:cBhvr>
                                          <p:to>
                                            <p:strVal val="visible"/>
                                          </p:to>
                                        </p:set>
                                        <p:anim calcmode="lin" valueType="num">
                                          <p:cBhvr>
                                            <p:cTn id="46" dur="500" fill="hold"/>
                                            <p:tgtEl>
                                              <p:spTgt spid="1074"/>
                                            </p:tgtEl>
                                            <p:attrNameLst>
                                              <p:attrName>ppt_w</p:attrName>
                                            </p:attrNameLst>
                                          </p:cBhvr>
                                          <p:tavLst>
                                            <p:tav tm="0">
                                              <p:val>
                                                <p:fltVal val="0"/>
                                              </p:val>
                                            </p:tav>
                                            <p:tav tm="100000">
                                              <p:val>
                                                <p:strVal val="#ppt_w"/>
                                              </p:val>
                                            </p:tav>
                                          </p:tavLst>
                                        </p:anim>
                                        <p:anim calcmode="lin" valueType="num">
                                          <p:cBhvr>
                                            <p:cTn id="47" dur="500" fill="hold"/>
                                            <p:tgtEl>
                                              <p:spTgt spid="1074"/>
                                            </p:tgtEl>
                                            <p:attrNameLst>
                                              <p:attrName>ppt_h</p:attrName>
                                            </p:attrNameLst>
                                          </p:cBhvr>
                                          <p:tavLst>
                                            <p:tav tm="0">
                                              <p:val>
                                                <p:fltVal val="0"/>
                                              </p:val>
                                            </p:tav>
                                            <p:tav tm="100000">
                                              <p:val>
                                                <p:strVal val="#ppt_h"/>
                                              </p:val>
                                            </p:tav>
                                          </p:tavLst>
                                        </p:anim>
                                        <p:animEffect transition="in" filter="fade">
                                          <p:cBhvr>
                                            <p:cTn id="48" dur="500"/>
                                            <p:tgtEl>
                                              <p:spTgt spid="1074"/>
                                            </p:tgtEl>
                                          </p:cBhvr>
                                        </p:animEffect>
                                      </p:childTnLst>
                                    </p:cTn>
                                  </p:par>
                                  <p:par>
                                    <p:cTn id="49" presetID="10" presetClass="entr" presetSubtype="0" fill="hold" nodeType="withEffect">
                                      <p:stCondLst>
                                        <p:cond delay="3500"/>
                                      </p:stCondLst>
                                      <p:childTnLst>
                                        <p:set>
                                          <p:cBhvr>
                                            <p:cTn id="50" dur="1" fill="hold">
                                              <p:stCondLst>
                                                <p:cond delay="0"/>
                                              </p:stCondLst>
                                            </p:cTn>
                                            <p:tgtEl>
                                              <p:spTgt spid="1066"/>
                                            </p:tgtEl>
                                            <p:attrNameLst>
                                              <p:attrName>style.visibility</p:attrName>
                                            </p:attrNameLst>
                                          </p:cBhvr>
                                          <p:to>
                                            <p:strVal val="visible"/>
                                          </p:to>
                                        </p:set>
                                        <p:animEffect transition="in" filter="fade">
                                          <p:cBhvr>
                                            <p:cTn id="51" dur="500"/>
                                            <p:tgtEl>
                                              <p:spTgt spid="1066"/>
                                            </p:tgtEl>
                                          </p:cBhvr>
                                        </p:animEffect>
                                      </p:childTnLst>
                                    </p:cTn>
                                  </p:par>
                                  <p:par>
                                    <p:cTn id="52" presetID="53" presetClass="entr" presetSubtype="16" fill="hold" nodeType="withEffect">
                                      <p:stCondLst>
                                        <p:cond delay="4000"/>
                                      </p:stCondLst>
                                      <p:childTnLst>
                                        <p:set>
                                          <p:cBhvr>
                                            <p:cTn id="53" dur="1" fill="hold">
                                              <p:stCondLst>
                                                <p:cond delay="0"/>
                                              </p:stCondLst>
                                            </p:cTn>
                                            <p:tgtEl>
                                              <p:spTgt spid="205"/>
                                            </p:tgtEl>
                                            <p:attrNameLst>
                                              <p:attrName>style.visibility</p:attrName>
                                            </p:attrNameLst>
                                          </p:cBhvr>
                                          <p:to>
                                            <p:strVal val="visible"/>
                                          </p:to>
                                        </p:set>
                                        <p:anim calcmode="lin" valueType="num">
                                          <p:cBhvr>
                                            <p:cTn id="54" dur="500" fill="hold"/>
                                            <p:tgtEl>
                                              <p:spTgt spid="205"/>
                                            </p:tgtEl>
                                            <p:attrNameLst>
                                              <p:attrName>ppt_w</p:attrName>
                                            </p:attrNameLst>
                                          </p:cBhvr>
                                          <p:tavLst>
                                            <p:tav tm="0">
                                              <p:val>
                                                <p:fltVal val="0"/>
                                              </p:val>
                                            </p:tav>
                                            <p:tav tm="100000">
                                              <p:val>
                                                <p:strVal val="#ppt_w"/>
                                              </p:val>
                                            </p:tav>
                                          </p:tavLst>
                                        </p:anim>
                                        <p:anim calcmode="lin" valueType="num">
                                          <p:cBhvr>
                                            <p:cTn id="55" dur="500" fill="hold"/>
                                            <p:tgtEl>
                                              <p:spTgt spid="205"/>
                                            </p:tgtEl>
                                            <p:attrNameLst>
                                              <p:attrName>ppt_h</p:attrName>
                                            </p:attrNameLst>
                                          </p:cBhvr>
                                          <p:tavLst>
                                            <p:tav tm="0">
                                              <p:val>
                                                <p:fltVal val="0"/>
                                              </p:val>
                                            </p:tav>
                                            <p:tav tm="100000">
                                              <p:val>
                                                <p:strVal val="#ppt_h"/>
                                              </p:val>
                                            </p:tav>
                                          </p:tavLst>
                                        </p:anim>
                                        <p:animEffect transition="in" filter="fade">
                                          <p:cBhvr>
                                            <p:cTn id="56" dur="500"/>
                                            <p:tgtEl>
                                              <p:spTgt spid="205"/>
                                            </p:tgtEl>
                                          </p:cBhvr>
                                        </p:animEffect>
                                      </p:childTnLst>
                                    </p:cTn>
                                  </p:par>
                                  <p:par>
                                    <p:cTn id="57" presetID="32" presetClass="emph" presetSubtype="0" repeatCount="indefinite" fill="hold" nodeType="withEffect">
                                      <p:stCondLst>
                                        <p:cond delay="4000"/>
                                      </p:stCondLst>
                                      <p:childTnLst>
                                        <p:animRot by="120000">
                                          <p:cBhvr>
                                            <p:cTn id="58" dur="200" fill="hold">
                                              <p:stCondLst>
                                                <p:cond delay="0"/>
                                              </p:stCondLst>
                                            </p:cTn>
                                            <p:tgtEl>
                                              <p:spTgt spid="205"/>
                                            </p:tgtEl>
                                            <p:attrNameLst>
                                              <p:attrName>r</p:attrName>
                                            </p:attrNameLst>
                                          </p:cBhvr>
                                        </p:animRot>
                                        <p:animRot by="-240000">
                                          <p:cBhvr>
                                            <p:cTn id="59" dur="400" fill="hold">
                                              <p:stCondLst>
                                                <p:cond delay="400"/>
                                              </p:stCondLst>
                                            </p:cTn>
                                            <p:tgtEl>
                                              <p:spTgt spid="205"/>
                                            </p:tgtEl>
                                            <p:attrNameLst>
                                              <p:attrName>r</p:attrName>
                                            </p:attrNameLst>
                                          </p:cBhvr>
                                        </p:animRot>
                                        <p:animRot by="240000">
                                          <p:cBhvr>
                                            <p:cTn id="60" dur="400" fill="hold">
                                              <p:stCondLst>
                                                <p:cond delay="800"/>
                                              </p:stCondLst>
                                            </p:cTn>
                                            <p:tgtEl>
                                              <p:spTgt spid="205"/>
                                            </p:tgtEl>
                                            <p:attrNameLst>
                                              <p:attrName>r</p:attrName>
                                            </p:attrNameLst>
                                          </p:cBhvr>
                                        </p:animRot>
                                        <p:animRot by="-240000">
                                          <p:cBhvr>
                                            <p:cTn id="61" dur="400" fill="hold">
                                              <p:stCondLst>
                                                <p:cond delay="1200"/>
                                              </p:stCondLst>
                                            </p:cTn>
                                            <p:tgtEl>
                                              <p:spTgt spid="205"/>
                                            </p:tgtEl>
                                            <p:attrNameLst>
                                              <p:attrName>r</p:attrName>
                                            </p:attrNameLst>
                                          </p:cBhvr>
                                        </p:animRot>
                                        <p:animRot by="120000">
                                          <p:cBhvr>
                                            <p:cTn id="62" dur="400" fill="hold">
                                              <p:stCondLst>
                                                <p:cond delay="1600"/>
                                              </p:stCondLst>
                                            </p:cTn>
                                            <p:tgtEl>
                                              <p:spTgt spid="205"/>
                                            </p:tgtEl>
                                            <p:attrNameLst>
                                              <p:attrName>r</p:attrName>
                                            </p:attrNameLst>
                                          </p:cBhvr>
                                        </p:animRot>
                                      </p:childTnLst>
                                    </p:cTn>
                                  </p:par>
                                  <p:par>
                                    <p:cTn id="63" presetID="2" presetClass="entr" presetSubtype="4" fill="hold" nodeType="withEffect">
                                      <p:stCondLst>
                                        <p:cond delay="4500"/>
                                      </p:stCondLst>
                                      <p:childTnLst>
                                        <p:set>
                                          <p:cBhvr>
                                            <p:cTn id="64" dur="1" fill="hold">
                                              <p:stCondLst>
                                                <p:cond delay="0"/>
                                              </p:stCondLst>
                                            </p:cTn>
                                            <p:tgtEl>
                                              <p:spTgt spid="1060"/>
                                            </p:tgtEl>
                                            <p:attrNameLst>
                                              <p:attrName>style.visibility</p:attrName>
                                            </p:attrNameLst>
                                          </p:cBhvr>
                                          <p:to>
                                            <p:strVal val="visible"/>
                                          </p:to>
                                        </p:set>
                                        <p:anim calcmode="lin" valueType="num">
                                          <p:cBhvr additive="base">
                                            <p:cTn id="65" dur="500" fill="hold"/>
                                            <p:tgtEl>
                                              <p:spTgt spid="1060"/>
                                            </p:tgtEl>
                                            <p:attrNameLst>
                                              <p:attrName>ppt_x</p:attrName>
                                            </p:attrNameLst>
                                          </p:cBhvr>
                                          <p:tavLst>
                                            <p:tav tm="0">
                                              <p:val>
                                                <p:strVal val="#ppt_x"/>
                                              </p:val>
                                            </p:tav>
                                            <p:tav tm="100000">
                                              <p:val>
                                                <p:strVal val="#ppt_x"/>
                                              </p:val>
                                            </p:tav>
                                          </p:tavLst>
                                        </p:anim>
                                        <p:anim calcmode="lin" valueType="num">
                                          <p:cBhvr additive="base">
                                            <p:cTn id="66" dur="500" fill="hold"/>
                                            <p:tgtEl>
                                              <p:spTgt spid="1060"/>
                                            </p:tgtEl>
                                            <p:attrNameLst>
                                              <p:attrName>ppt_y</p:attrName>
                                            </p:attrNameLst>
                                          </p:cBhvr>
                                          <p:tavLst>
                                            <p:tav tm="0">
                                              <p:val>
                                                <p:strVal val="1+#ppt_h/2"/>
                                              </p:val>
                                            </p:tav>
                                            <p:tav tm="100000">
                                              <p:val>
                                                <p:strVal val="#ppt_y"/>
                                              </p:val>
                                            </p:tav>
                                          </p:tavLst>
                                        </p:anim>
                                      </p:childTnLst>
                                    </p:cTn>
                                  </p:par>
                                  <p:par>
                                    <p:cTn id="67" presetID="10" presetClass="entr" presetSubtype="0" fill="hold" grpId="0" nodeType="withEffect">
                                      <p:stCondLst>
                                        <p:cond delay="4500"/>
                                      </p:stCondLst>
                                      <p:childTnLst>
                                        <p:set>
                                          <p:cBhvr>
                                            <p:cTn id="68" dur="1" fill="hold">
                                              <p:stCondLst>
                                                <p:cond delay="0"/>
                                              </p:stCondLst>
                                            </p:cTn>
                                            <p:tgtEl>
                                              <p:spTgt spid="217"/>
                                            </p:tgtEl>
                                            <p:attrNameLst>
                                              <p:attrName>style.visibility</p:attrName>
                                            </p:attrNameLst>
                                          </p:cBhvr>
                                          <p:to>
                                            <p:strVal val="visible"/>
                                          </p:to>
                                        </p:set>
                                        <p:animEffect transition="in" filter="fade">
                                          <p:cBhvr>
                                            <p:cTn id="69" dur="500"/>
                                            <p:tgtEl>
                                              <p:spTgt spid="217"/>
                                            </p:tgtEl>
                                          </p:cBhvr>
                                        </p:animEffect>
                                      </p:childTnLst>
                                    </p:cTn>
                                  </p:par>
                                  <p:par>
                                    <p:cTn id="70" presetID="2" presetClass="entr" presetSubtype="4" fill="hold" nodeType="withEffect">
                                      <p:stCondLst>
                                        <p:cond delay="5000"/>
                                      </p:stCondLst>
                                      <p:childTnLst>
                                        <p:set>
                                          <p:cBhvr>
                                            <p:cTn id="71" dur="1" fill="hold">
                                              <p:stCondLst>
                                                <p:cond delay="0"/>
                                              </p:stCondLst>
                                            </p:cTn>
                                            <p:tgtEl>
                                              <p:spTgt spid="1056"/>
                                            </p:tgtEl>
                                            <p:attrNameLst>
                                              <p:attrName>style.visibility</p:attrName>
                                            </p:attrNameLst>
                                          </p:cBhvr>
                                          <p:to>
                                            <p:strVal val="visible"/>
                                          </p:to>
                                        </p:set>
                                        <p:anim calcmode="lin" valueType="num">
                                          <p:cBhvr additive="base">
                                            <p:cTn id="72" dur="500" fill="hold"/>
                                            <p:tgtEl>
                                              <p:spTgt spid="1056"/>
                                            </p:tgtEl>
                                            <p:attrNameLst>
                                              <p:attrName>ppt_x</p:attrName>
                                            </p:attrNameLst>
                                          </p:cBhvr>
                                          <p:tavLst>
                                            <p:tav tm="0">
                                              <p:val>
                                                <p:strVal val="#ppt_x"/>
                                              </p:val>
                                            </p:tav>
                                            <p:tav tm="100000">
                                              <p:val>
                                                <p:strVal val="#ppt_x"/>
                                              </p:val>
                                            </p:tav>
                                          </p:tavLst>
                                        </p:anim>
                                        <p:anim calcmode="lin" valueType="num">
                                          <p:cBhvr additive="base">
                                            <p:cTn id="73" dur="500" fill="hold"/>
                                            <p:tgtEl>
                                              <p:spTgt spid="1056"/>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0"/>
                                      </p:stCondLst>
                                      <p:childTnLst>
                                        <p:set>
                                          <p:cBhvr>
                                            <p:cTn id="75" dur="1" fill="hold">
                                              <p:stCondLst>
                                                <p:cond delay="0"/>
                                              </p:stCondLst>
                                            </p:cTn>
                                            <p:tgtEl>
                                              <p:spTgt spid="218"/>
                                            </p:tgtEl>
                                            <p:attrNameLst>
                                              <p:attrName>style.visibility</p:attrName>
                                            </p:attrNameLst>
                                          </p:cBhvr>
                                          <p:to>
                                            <p:strVal val="visible"/>
                                          </p:to>
                                        </p:set>
                                        <p:animEffect transition="in" filter="fade">
                                          <p:cBhvr>
                                            <p:cTn id="76" dur="500"/>
                                            <p:tgtEl>
                                              <p:spTgt spid="218"/>
                                            </p:tgtEl>
                                          </p:cBhvr>
                                        </p:animEffect>
                                      </p:childTnLst>
                                    </p:cTn>
                                  </p:par>
                                  <p:par>
                                    <p:cTn id="77" presetID="2" presetClass="entr" presetSubtype="4" fill="hold" nodeType="withEffect">
                                      <p:stCondLst>
                                        <p:cond delay="5500"/>
                                      </p:stCondLst>
                                      <p:childTnLst>
                                        <p:set>
                                          <p:cBhvr>
                                            <p:cTn id="78" dur="1" fill="hold">
                                              <p:stCondLst>
                                                <p:cond delay="0"/>
                                              </p:stCondLst>
                                            </p:cTn>
                                            <p:tgtEl>
                                              <p:spTgt spid="1058"/>
                                            </p:tgtEl>
                                            <p:attrNameLst>
                                              <p:attrName>style.visibility</p:attrName>
                                            </p:attrNameLst>
                                          </p:cBhvr>
                                          <p:to>
                                            <p:strVal val="visible"/>
                                          </p:to>
                                        </p:set>
                                        <p:anim calcmode="lin" valueType="num">
                                          <p:cBhvr additive="base">
                                            <p:cTn id="79" dur="500" fill="hold"/>
                                            <p:tgtEl>
                                              <p:spTgt spid="1058"/>
                                            </p:tgtEl>
                                            <p:attrNameLst>
                                              <p:attrName>ppt_x</p:attrName>
                                            </p:attrNameLst>
                                          </p:cBhvr>
                                          <p:tavLst>
                                            <p:tav tm="0">
                                              <p:val>
                                                <p:strVal val="#ppt_x"/>
                                              </p:val>
                                            </p:tav>
                                            <p:tav tm="100000">
                                              <p:val>
                                                <p:strVal val="#ppt_x"/>
                                              </p:val>
                                            </p:tav>
                                          </p:tavLst>
                                        </p:anim>
                                        <p:anim calcmode="lin" valueType="num">
                                          <p:cBhvr additive="base">
                                            <p:cTn id="80" dur="500" fill="hold"/>
                                            <p:tgtEl>
                                              <p:spTgt spid="1058"/>
                                            </p:tgtEl>
                                            <p:attrNameLst>
                                              <p:attrName>ppt_y</p:attrName>
                                            </p:attrNameLst>
                                          </p:cBhvr>
                                          <p:tavLst>
                                            <p:tav tm="0">
                                              <p:val>
                                                <p:strVal val="1+#ppt_h/2"/>
                                              </p:val>
                                            </p:tav>
                                            <p:tav tm="100000">
                                              <p:val>
                                                <p:strVal val="#ppt_y"/>
                                              </p:val>
                                            </p:tav>
                                          </p:tavLst>
                                        </p:anim>
                                      </p:childTnLst>
                                    </p:cTn>
                                  </p:par>
                                  <p:par>
                                    <p:cTn id="81" presetID="10" presetClass="entr" presetSubtype="0" fill="hold" grpId="0" nodeType="withEffect">
                                      <p:stCondLst>
                                        <p:cond delay="55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53" presetClass="entr" presetSubtype="16" fill="hold" nodeType="withEffect">
                                      <p:stCondLst>
                                        <p:cond delay="6000"/>
                                      </p:stCondLst>
                                      <p:childTnLst>
                                        <p:set>
                                          <p:cBhvr>
                                            <p:cTn id="85" dur="1" fill="hold">
                                              <p:stCondLst>
                                                <p:cond delay="0"/>
                                              </p:stCondLst>
                                            </p:cTn>
                                            <p:tgtEl>
                                              <p:spTgt spid="1064"/>
                                            </p:tgtEl>
                                            <p:attrNameLst>
                                              <p:attrName>style.visibility</p:attrName>
                                            </p:attrNameLst>
                                          </p:cBhvr>
                                          <p:to>
                                            <p:strVal val="visible"/>
                                          </p:to>
                                        </p:set>
                                        <p:anim calcmode="lin" valueType="num">
                                          <p:cBhvr>
                                            <p:cTn id="86" dur="500" fill="hold"/>
                                            <p:tgtEl>
                                              <p:spTgt spid="1064"/>
                                            </p:tgtEl>
                                            <p:attrNameLst>
                                              <p:attrName>ppt_w</p:attrName>
                                            </p:attrNameLst>
                                          </p:cBhvr>
                                          <p:tavLst>
                                            <p:tav tm="0">
                                              <p:val>
                                                <p:fltVal val="0"/>
                                              </p:val>
                                            </p:tav>
                                            <p:tav tm="100000">
                                              <p:val>
                                                <p:strVal val="#ppt_w"/>
                                              </p:val>
                                            </p:tav>
                                          </p:tavLst>
                                        </p:anim>
                                        <p:anim calcmode="lin" valueType="num">
                                          <p:cBhvr>
                                            <p:cTn id="87" dur="500" fill="hold"/>
                                            <p:tgtEl>
                                              <p:spTgt spid="1064"/>
                                            </p:tgtEl>
                                            <p:attrNameLst>
                                              <p:attrName>ppt_h</p:attrName>
                                            </p:attrNameLst>
                                          </p:cBhvr>
                                          <p:tavLst>
                                            <p:tav tm="0">
                                              <p:val>
                                                <p:fltVal val="0"/>
                                              </p:val>
                                            </p:tav>
                                            <p:tav tm="100000">
                                              <p:val>
                                                <p:strVal val="#ppt_h"/>
                                              </p:val>
                                            </p:tav>
                                          </p:tavLst>
                                        </p:anim>
                                        <p:animEffect transition="in" filter="fade">
                                          <p:cBhvr>
                                            <p:cTn id="88" dur="500"/>
                                            <p:tgtEl>
                                              <p:spTgt spid="1064"/>
                                            </p:tgtEl>
                                          </p:cBhvr>
                                        </p:animEffect>
                                      </p:childTnLst>
                                    </p:cTn>
                                  </p:par>
                                  <p:par>
                                    <p:cTn id="89" presetID="53" presetClass="entr" presetSubtype="16" fill="hold" nodeType="withEffect">
                                      <p:stCondLst>
                                        <p:cond delay="6500"/>
                                      </p:stCondLst>
                                      <p:childTnLst>
                                        <p:set>
                                          <p:cBhvr>
                                            <p:cTn id="90" dur="1" fill="hold">
                                              <p:stCondLst>
                                                <p:cond delay="0"/>
                                              </p:stCondLst>
                                            </p:cTn>
                                            <p:tgtEl>
                                              <p:spTgt spid="1062"/>
                                            </p:tgtEl>
                                            <p:attrNameLst>
                                              <p:attrName>style.visibility</p:attrName>
                                            </p:attrNameLst>
                                          </p:cBhvr>
                                          <p:to>
                                            <p:strVal val="visible"/>
                                          </p:to>
                                        </p:set>
                                        <p:anim calcmode="lin" valueType="num">
                                          <p:cBhvr>
                                            <p:cTn id="91" dur="500" fill="hold"/>
                                            <p:tgtEl>
                                              <p:spTgt spid="1062"/>
                                            </p:tgtEl>
                                            <p:attrNameLst>
                                              <p:attrName>ppt_w</p:attrName>
                                            </p:attrNameLst>
                                          </p:cBhvr>
                                          <p:tavLst>
                                            <p:tav tm="0">
                                              <p:val>
                                                <p:fltVal val="0"/>
                                              </p:val>
                                            </p:tav>
                                            <p:tav tm="100000">
                                              <p:val>
                                                <p:strVal val="#ppt_w"/>
                                              </p:val>
                                            </p:tav>
                                          </p:tavLst>
                                        </p:anim>
                                        <p:anim calcmode="lin" valueType="num">
                                          <p:cBhvr>
                                            <p:cTn id="92" dur="500" fill="hold"/>
                                            <p:tgtEl>
                                              <p:spTgt spid="1062"/>
                                            </p:tgtEl>
                                            <p:attrNameLst>
                                              <p:attrName>ppt_h</p:attrName>
                                            </p:attrNameLst>
                                          </p:cBhvr>
                                          <p:tavLst>
                                            <p:tav tm="0">
                                              <p:val>
                                                <p:fltVal val="0"/>
                                              </p:val>
                                            </p:tav>
                                            <p:tav tm="100000">
                                              <p:val>
                                                <p:strVal val="#ppt_h"/>
                                              </p:val>
                                            </p:tav>
                                          </p:tavLst>
                                        </p:anim>
                                        <p:animEffect transition="in" filter="fade">
                                          <p:cBhvr>
                                            <p:cTn id="93" dur="500"/>
                                            <p:tgtEl>
                                              <p:spTgt spid="1062"/>
                                            </p:tgtEl>
                                          </p:cBhvr>
                                        </p:animEffect>
                                      </p:childTnLst>
                                    </p:cTn>
                                  </p:par>
                                  <p:par>
                                    <p:cTn id="94" presetID="53" presetClass="entr" presetSubtype="16" fill="hold" nodeType="withEffect">
                                      <p:stCondLst>
                                        <p:cond delay="7000"/>
                                      </p:stCondLst>
                                      <p:childTnLst>
                                        <p:set>
                                          <p:cBhvr>
                                            <p:cTn id="95" dur="1" fill="hold">
                                              <p:stCondLst>
                                                <p:cond delay="0"/>
                                              </p:stCondLst>
                                            </p:cTn>
                                            <p:tgtEl>
                                              <p:spTgt spid="1054"/>
                                            </p:tgtEl>
                                            <p:attrNameLst>
                                              <p:attrName>style.visibility</p:attrName>
                                            </p:attrNameLst>
                                          </p:cBhvr>
                                          <p:to>
                                            <p:strVal val="visible"/>
                                          </p:to>
                                        </p:set>
                                        <p:anim calcmode="lin" valueType="num">
                                          <p:cBhvr>
                                            <p:cTn id="96" dur="500" fill="hold"/>
                                            <p:tgtEl>
                                              <p:spTgt spid="1054"/>
                                            </p:tgtEl>
                                            <p:attrNameLst>
                                              <p:attrName>ppt_w</p:attrName>
                                            </p:attrNameLst>
                                          </p:cBhvr>
                                          <p:tavLst>
                                            <p:tav tm="0">
                                              <p:val>
                                                <p:fltVal val="0"/>
                                              </p:val>
                                            </p:tav>
                                            <p:tav tm="100000">
                                              <p:val>
                                                <p:strVal val="#ppt_w"/>
                                              </p:val>
                                            </p:tav>
                                          </p:tavLst>
                                        </p:anim>
                                        <p:anim calcmode="lin" valueType="num">
                                          <p:cBhvr>
                                            <p:cTn id="97" dur="500" fill="hold"/>
                                            <p:tgtEl>
                                              <p:spTgt spid="1054"/>
                                            </p:tgtEl>
                                            <p:attrNameLst>
                                              <p:attrName>ppt_h</p:attrName>
                                            </p:attrNameLst>
                                          </p:cBhvr>
                                          <p:tavLst>
                                            <p:tav tm="0">
                                              <p:val>
                                                <p:fltVal val="0"/>
                                              </p:val>
                                            </p:tav>
                                            <p:tav tm="100000">
                                              <p:val>
                                                <p:strVal val="#ppt_h"/>
                                              </p:val>
                                            </p:tav>
                                          </p:tavLst>
                                        </p:anim>
                                        <p:animEffect transition="in" filter="fade">
                                          <p:cBhvr>
                                            <p:cTn id="98" dur="5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250" grpId="0" animBg="1"/>
          <p:bldP spid="7" grpId="0" animBg="1"/>
          <p:bldP spid="1036" grpId="0" animBg="1"/>
          <p:bldP spid="217" grpId="0" animBg="1"/>
          <p:bldP spid="2" grpId="0"/>
          <p:bldP spid="2" grpId="1"/>
          <p:bldP spid="3" grpId="0" build="p">
            <p:tmplLst>
              <p:tmpl lvl="1">
                <p:tnLst>
                  <p:par>
                    <p:cTn presetID="42" presetClass="entr" presetSubtype="0" fill="hold" nodeType="withEffect">
                      <p:stCondLst>
                        <p:cond delay="37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3" grpId="1" build="p">
            <p:tmplLst>
              <p:tmpl lvl="1">
                <p:tnLst>
                  <p:par>
                    <p:cTn presetID="26" presetClass="emph" presetSubtype="0" fill="hold" nodeType="withEffect">
                      <p:stCondLst>
                        <p:cond delay="4750"/>
                      </p:stCondLst>
                      <p:childTnLst>
                        <p:animEffect transition="out" filter="fade">
                          <p:cBhvr>
                            <p:cTn dur="750" tmFilter="0, 0; .2, .5; .8, .5; 1, 0"/>
                            <p:tgtEl>
                              <p:spTgt spid="3"/>
                            </p:tgtEl>
                          </p:cBhvr>
                        </p:animEffect>
                        <p:animScale>
                          <p:cBhvr>
                            <p:cTn dur="375" autoRev="1" fill="hold"/>
                            <p:tgtEl>
                              <p:spTgt spid="3"/>
                            </p:tgtEl>
                          </p:cBhvr>
                          <p:by x="105000" y="105000"/>
                        </p:animScale>
                      </p:childTnLst>
                    </p:cTn>
                  </p:par>
                </p:tnLst>
              </p:tmpl>
            </p:tmplLst>
          </p:bldP>
          <p:bldP spid="218" grpId="0" animBg="1"/>
        </p:bldLst>
      </p:timing>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1BC48-CFF2-4587-80BB-0DA8A47AB6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50C7D3-DD09-495D-A260-796189A105F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525C0C-EC2F-41C4-A2F4-D0C17A3C362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ABC85-E8E2-4355-B392-E64E1C7C5F5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BD42FD-377E-4210-91CE-EA6712DE7DB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DCD995-2B22-490C-86EE-C33A5DBBC929}"/>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8" name="Footer Placeholder 7">
            <a:extLst>
              <a:ext uri="{FF2B5EF4-FFF2-40B4-BE49-F238E27FC236}">
                <a16:creationId xmlns:a16="http://schemas.microsoft.com/office/drawing/2014/main" id="{30EEC958-3E8A-43F9-916E-53E37047B1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90927D9-E337-4BF9-810A-0DA1A47CD9CE}"/>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2679190148"/>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E27B-A81D-483E-88EF-3DAF4DA087F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C638BBA-3EF8-402E-9554-469E02FE1849}"/>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4" name="Footer Placeholder 3">
            <a:extLst>
              <a:ext uri="{FF2B5EF4-FFF2-40B4-BE49-F238E27FC236}">
                <a16:creationId xmlns:a16="http://schemas.microsoft.com/office/drawing/2014/main" id="{3438790E-574D-49BB-AC11-B0EBC7CB29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91D4040-873F-4235-9704-7A9DFA0D35DF}"/>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901255159"/>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3F4A-DFF5-4A99-BCF2-8F9B9C3DE4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5B5644-FEBA-4A7B-B394-0A65A60F629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B23B5D-EF17-4710-89F6-86D903E3EB3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88A374-18BD-4E3D-AD8C-7F6D5E38BAA3}"/>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6" name="Footer Placeholder 5">
            <a:extLst>
              <a:ext uri="{FF2B5EF4-FFF2-40B4-BE49-F238E27FC236}">
                <a16:creationId xmlns:a16="http://schemas.microsoft.com/office/drawing/2014/main" id="{6522FCCD-4F6E-4AF1-85C3-8803BA919D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BDC2AA-B0B5-434F-968E-70DB1F7B8EEA}"/>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2710501871"/>
      </p:ext>
    </p:extLst>
  </p:cSld>
  <p:clrMapOvr>
    <a:masterClrMapping/>
  </p:clrMapOvr>
  <p:transition spd="slow">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E3346-B054-4F54-9A31-CD125CA4BA9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5FA15-E329-4020-B62A-B7112A2094C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6D64D1-0D0F-4158-A74F-9EFD0A3AFE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134CB-B5C4-489C-B8E4-1D81C336B834}"/>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6" name="Footer Placeholder 5">
            <a:extLst>
              <a:ext uri="{FF2B5EF4-FFF2-40B4-BE49-F238E27FC236}">
                <a16:creationId xmlns:a16="http://schemas.microsoft.com/office/drawing/2014/main" id="{45C951FB-D585-44E3-BEFF-5E1D79DCD56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FD9532C-78BF-49B9-9E4C-5ABE3371503D}"/>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2517221606"/>
      </p:ext>
    </p:extLst>
  </p:cSld>
  <p:clrMapOvr>
    <a:masterClrMapping/>
  </p:clrMapOvr>
  <p:transition spd="slow">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C9D89-4677-4304-A38B-B496C8DC2EB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D8FC65-888E-4768-A1A9-5D6B27E1F0A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9FBFD5-F30F-4A49-8323-FD1B3EE5E4CE}"/>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2A1EDA1E-0D58-413E-A50E-79C5118467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3F56DAD-F6A9-46C5-AB5A-6C3D34FCA39B}"/>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3432946725"/>
      </p:ext>
    </p:extLst>
  </p:cSld>
  <p:clrMapOvr>
    <a:masterClrMapping/>
  </p:clrMapOvr>
  <p:transition spd="slow">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A134B9-B5CB-49CD-A6C3-D4585F5F690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D1E385-00F0-49DC-948B-CC0D079684F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0F266-B921-467F-9631-94CF0B35F952}"/>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11FE592E-3CFA-4D40-AFA8-DCD36B78FD7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48673-DCF9-458A-AA26-C674FA3A4F2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1598353865"/>
      </p:ext>
    </p:extLst>
  </p:cSld>
  <p:clrMapOvr>
    <a:masterClrMapping/>
  </p:clrMapOvr>
  <p:transition spd="slow">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6CCB2"/>
        </a:solidFill>
        <a:effectLst/>
      </p:bgPr>
    </p:bg>
    <p:spTree>
      <p:nvGrpSpPr>
        <p:cNvPr id="1" name=""/>
        <p:cNvGrpSpPr/>
        <p:nvPr/>
      </p:nvGrpSpPr>
      <p:grpSpPr>
        <a:xfrm>
          <a:off x="0" y="0"/>
          <a:ext cx="0" cy="0"/>
          <a:chOff x="0" y="0"/>
          <a:chExt cx="0" cy="0"/>
        </a:xfrm>
      </p:grpSpPr>
      <p:grpSp>
        <p:nvGrpSpPr>
          <p:cNvPr id="157" name="Group 156">
            <a:extLst>
              <a:ext uri="{FF2B5EF4-FFF2-40B4-BE49-F238E27FC236}">
                <a16:creationId xmlns:a16="http://schemas.microsoft.com/office/drawing/2014/main" id="{C3A51584-F643-4FA1-BAAF-8EA67E8F3BC0}"/>
              </a:ext>
            </a:extLst>
          </p:cNvPr>
          <p:cNvGrpSpPr/>
          <p:nvPr userDrawn="1"/>
        </p:nvGrpSpPr>
        <p:grpSpPr>
          <a:xfrm>
            <a:off x="-20776" y="-22302"/>
            <a:ext cx="12211250" cy="6880302"/>
            <a:chOff x="-9625" y="-22302"/>
            <a:chExt cx="12211250" cy="7033770"/>
          </a:xfrm>
        </p:grpSpPr>
        <p:cxnSp>
          <p:nvCxnSpPr>
            <p:cNvPr id="28" name="Straight Connector 27">
              <a:extLst>
                <a:ext uri="{FF2B5EF4-FFF2-40B4-BE49-F238E27FC236}">
                  <a16:creationId xmlns:a16="http://schemas.microsoft.com/office/drawing/2014/main" id="{16A73372-7BC5-404E-9FED-A4C4DDFAAF3C}"/>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F144300-A2D2-4A03-A06C-4E274C2E17E3}"/>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93E6502-B28F-4DEC-9CE7-E58BD4AA952E}"/>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911A156-7D09-42AE-8967-6CD01C284CFD}"/>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9A2D391-5A8D-455D-99DE-113CA598C1BF}"/>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C6611CD-BDAF-4A04-AC6E-99427A265D5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5A0BB79-7208-440D-86C3-0414BC2D661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35A9A38-23FA-433B-98B8-0201FD4123A9}"/>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F7C43E1-241A-4F1E-A77E-E93415452466}"/>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5712874-53A5-4D6A-AC53-EB06554FCC7F}"/>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45B6606-8C62-4700-8D59-2D85B2AC1076}"/>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C64254A-1421-4793-A9EB-EEE6FC70AD95}"/>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6C436F-7ADF-4046-AF1F-6BA571651A8F}"/>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4A19A17-D506-4017-A3FE-A3C641F34015}"/>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DB2BC4F-982E-4C91-B727-4A2F36C4CEB0}"/>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FEEB591-BB1A-4645-97DF-062B01F55A45}"/>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21413C5-6476-4199-B817-CBFE2651BD24}"/>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C326729-5853-4151-B465-8A629F4195F8}"/>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CB88357-F95D-417F-9CD6-4E07A949CAA5}"/>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30C85EF8-E9B1-4742-9284-568F056186C6}"/>
                </a:ext>
              </a:extLst>
            </p:cNvPr>
            <p:cNvGrpSpPr/>
            <p:nvPr userDrawn="1"/>
          </p:nvGrpSpPr>
          <p:grpSpPr>
            <a:xfrm>
              <a:off x="2100687" y="-22302"/>
              <a:ext cx="27981" cy="7003011"/>
              <a:chOff x="2100687" y="0"/>
              <a:chExt cx="27981" cy="7003011"/>
            </a:xfrm>
          </p:grpSpPr>
          <p:cxnSp>
            <p:nvCxnSpPr>
              <p:cNvPr id="57" name="Straight Connector 56">
                <a:extLst>
                  <a:ext uri="{FF2B5EF4-FFF2-40B4-BE49-F238E27FC236}">
                    <a16:creationId xmlns:a16="http://schemas.microsoft.com/office/drawing/2014/main" id="{DE015C8F-1A85-4130-861B-A6BB7A59C4BA}"/>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66AA5D6-F092-4694-ACCD-0529204FD6F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04C59B7-12B4-4C85-A2A5-1D11C6D78ABF}"/>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38F20D2-50DB-4565-9C5C-825BA34557DA}"/>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8FCA50B-0764-4887-96D3-8DFEABF9098B}"/>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C75AF2B-0F27-405B-A853-23052A47FA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CC316F3-DBB0-466F-9228-2FB359853484}"/>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4309FFD8-4644-423B-8D22-223EDCD3F07E}"/>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5100F46-C901-471F-A0FB-ACA2F44E65DB}"/>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DFD88F2-DA7F-4567-861B-BAEF0515B854}"/>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3FDBB5F-F169-426C-A6AA-CE013B214B5E}"/>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81D281A-AC95-4C89-A410-D1E3566D416C}"/>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80" name="Group 79">
              <a:extLst>
                <a:ext uri="{FF2B5EF4-FFF2-40B4-BE49-F238E27FC236}">
                  <a16:creationId xmlns:a16="http://schemas.microsoft.com/office/drawing/2014/main" id="{DA214568-4D6B-4850-B580-1291020146B3}"/>
                </a:ext>
              </a:extLst>
            </p:cNvPr>
            <p:cNvGrpSpPr/>
            <p:nvPr userDrawn="1"/>
          </p:nvGrpSpPr>
          <p:grpSpPr>
            <a:xfrm>
              <a:off x="2957132" y="458802"/>
              <a:ext cx="9625" cy="5959643"/>
              <a:chOff x="1346824" y="603185"/>
              <a:chExt cx="9625" cy="5959643"/>
            </a:xfrm>
          </p:grpSpPr>
          <p:cxnSp>
            <p:nvCxnSpPr>
              <p:cNvPr id="74" name="Straight Connector 73">
                <a:extLst>
                  <a:ext uri="{FF2B5EF4-FFF2-40B4-BE49-F238E27FC236}">
                    <a16:creationId xmlns:a16="http://schemas.microsoft.com/office/drawing/2014/main" id="{1376C9EA-1E45-4EFC-9781-D2DAD1A46320}"/>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C33A980-7E8B-41EE-889D-0FF0806FB1E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451E3DE-F556-4E40-AA0A-446450B30D5D}"/>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DBC1EE8-3466-486E-B7C6-2DFBC6C8EE6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9624981-B4EE-44FD-A9A4-B1640F5EA48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AE492BD-98A3-4535-8068-B5C7F9C54911}"/>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8F915A50-73D4-43C0-B536-D626CE422064}"/>
                </a:ext>
              </a:extLst>
            </p:cNvPr>
            <p:cNvGrpSpPr/>
            <p:nvPr userDrawn="1"/>
          </p:nvGrpSpPr>
          <p:grpSpPr>
            <a:xfrm>
              <a:off x="3801610" y="-13845"/>
              <a:ext cx="27981" cy="7003011"/>
              <a:chOff x="2100687" y="0"/>
              <a:chExt cx="27981" cy="7003011"/>
            </a:xfrm>
          </p:grpSpPr>
          <p:cxnSp>
            <p:nvCxnSpPr>
              <p:cNvPr id="83" name="Straight Connector 82">
                <a:extLst>
                  <a:ext uri="{FF2B5EF4-FFF2-40B4-BE49-F238E27FC236}">
                    <a16:creationId xmlns:a16="http://schemas.microsoft.com/office/drawing/2014/main" id="{2C2C787A-33AE-4130-837E-0A94F55C5460}"/>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C2C351D-19A6-42EC-9E27-919EF38EBA41}"/>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C726670-2D30-4398-8A64-B306B55F028F}"/>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388B023-A9FD-47A8-89D0-C9B96E2D3261}"/>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5EC7C5D-ACC0-4631-9885-67D839034C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B6858911-877A-4E03-8BD0-B51597200258}"/>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07ABFFC-AB82-4E0A-AE0C-6807CFA0B0B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3393D104-C15E-4082-94D7-6B337BE8F25F}"/>
                </a:ext>
              </a:extLst>
            </p:cNvPr>
            <p:cNvGrpSpPr/>
            <p:nvPr userDrawn="1"/>
          </p:nvGrpSpPr>
          <p:grpSpPr>
            <a:xfrm>
              <a:off x="4761271" y="442920"/>
              <a:ext cx="9625" cy="5959643"/>
              <a:chOff x="1346824" y="603185"/>
              <a:chExt cx="9625" cy="5959643"/>
            </a:xfrm>
          </p:grpSpPr>
          <p:cxnSp>
            <p:nvCxnSpPr>
              <p:cNvPr id="98" name="Straight Connector 97">
                <a:extLst>
                  <a:ext uri="{FF2B5EF4-FFF2-40B4-BE49-F238E27FC236}">
                    <a16:creationId xmlns:a16="http://schemas.microsoft.com/office/drawing/2014/main" id="{AE38DCD2-4088-4117-AB65-2BC4CBC44CD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3F33167-17E3-4A15-823C-82421AB4D904}"/>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6005BA8-BE1B-426F-8466-2A47317B43D2}"/>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DF8F94C-9694-4AEF-AC58-5ED00DEDFC04}"/>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DFD878A1-39D9-4710-91C1-0E7EA5084B8B}"/>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6722798-8283-4511-AEBF-B265C92B746B}"/>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271AD5AF-7A38-4216-9D6F-C314D9083B3A}"/>
                </a:ext>
              </a:extLst>
            </p:cNvPr>
            <p:cNvGrpSpPr/>
            <p:nvPr userDrawn="1"/>
          </p:nvGrpSpPr>
          <p:grpSpPr>
            <a:xfrm>
              <a:off x="5794269" y="-5980"/>
              <a:ext cx="27981" cy="7003011"/>
              <a:chOff x="2100687" y="0"/>
              <a:chExt cx="27981" cy="7003011"/>
            </a:xfrm>
          </p:grpSpPr>
          <p:cxnSp>
            <p:nvCxnSpPr>
              <p:cNvPr id="105" name="Straight Connector 104">
                <a:extLst>
                  <a:ext uri="{FF2B5EF4-FFF2-40B4-BE49-F238E27FC236}">
                    <a16:creationId xmlns:a16="http://schemas.microsoft.com/office/drawing/2014/main" id="{F7DDEED3-BA2F-46C0-9C5B-EEDDBE8FDAF6}"/>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B0C29AEC-0443-43BD-82B7-28E93ED2990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9446D39-5BDE-4DCF-BCE6-A02517B1A942}"/>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32D2736E-B81F-4887-85EF-2A6EC74FDD1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998E81FC-029D-49A9-B2DF-46442170EE5E}"/>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1B21A62-9D14-4588-8796-C9BF0B2A74D8}"/>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E99F234-530C-47AD-BCBE-794A6839562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0174F2EA-487B-4180-A40C-D9A93A3CA611}"/>
                </a:ext>
              </a:extLst>
            </p:cNvPr>
            <p:cNvGrpSpPr/>
            <p:nvPr userDrawn="1"/>
          </p:nvGrpSpPr>
          <p:grpSpPr>
            <a:xfrm>
              <a:off x="6753930" y="439634"/>
              <a:ext cx="9625" cy="5959643"/>
              <a:chOff x="1346824" y="603185"/>
              <a:chExt cx="9625" cy="5959643"/>
            </a:xfrm>
          </p:grpSpPr>
          <p:cxnSp>
            <p:nvCxnSpPr>
              <p:cNvPr id="113" name="Straight Connector 112">
                <a:extLst>
                  <a:ext uri="{FF2B5EF4-FFF2-40B4-BE49-F238E27FC236}">
                    <a16:creationId xmlns:a16="http://schemas.microsoft.com/office/drawing/2014/main" id="{546B5655-112B-4F08-B705-06F9BF4D32DE}"/>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4121C384-D409-4162-9167-B2066766854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DE22978-A423-4F61-BCBB-C72DE2E14E36}"/>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9C93E67-C60A-4D0B-9CEB-4375218A3EEB}"/>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0105913-7B24-4105-A5D8-1BC005F890F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9835FC2-E17F-4FB5-B9E0-3FA78057D63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5FBA48C1-044A-4CCC-86BE-B43F2AD8BD09}"/>
                </a:ext>
              </a:extLst>
            </p:cNvPr>
            <p:cNvGrpSpPr/>
            <p:nvPr userDrawn="1"/>
          </p:nvGrpSpPr>
          <p:grpSpPr>
            <a:xfrm>
              <a:off x="7851669" y="8457"/>
              <a:ext cx="27981" cy="7003011"/>
              <a:chOff x="2100687" y="0"/>
              <a:chExt cx="27981" cy="7003011"/>
            </a:xfrm>
          </p:grpSpPr>
          <p:cxnSp>
            <p:nvCxnSpPr>
              <p:cNvPr id="120" name="Straight Connector 119">
                <a:extLst>
                  <a:ext uri="{FF2B5EF4-FFF2-40B4-BE49-F238E27FC236}">
                    <a16:creationId xmlns:a16="http://schemas.microsoft.com/office/drawing/2014/main" id="{CBBEFDC9-211D-4705-A8AF-2384BABC96F5}"/>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56FF15D-A705-4C1A-804F-8DCAA4D7C305}"/>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4C77AC35-87D4-4B54-98EB-D4398C06CA6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741FD3AC-6988-43CF-A471-CBC4724D5DC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3588005-9F47-463B-8E8F-54CCD969361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C7F6FAF-005E-4F87-9059-3304A9E69A9A}"/>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FB01FC4A-26E1-4A7E-86FF-62AB9983D9BD}"/>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8CFF748D-C715-4061-BCC3-329640B601B5}"/>
                </a:ext>
              </a:extLst>
            </p:cNvPr>
            <p:cNvGrpSpPr/>
            <p:nvPr userDrawn="1"/>
          </p:nvGrpSpPr>
          <p:grpSpPr>
            <a:xfrm>
              <a:off x="10101299" y="8457"/>
              <a:ext cx="27981" cy="7003011"/>
              <a:chOff x="2100687" y="0"/>
              <a:chExt cx="27981" cy="7003011"/>
            </a:xfrm>
          </p:grpSpPr>
          <p:cxnSp>
            <p:nvCxnSpPr>
              <p:cNvPr id="128" name="Straight Connector 127">
                <a:extLst>
                  <a:ext uri="{FF2B5EF4-FFF2-40B4-BE49-F238E27FC236}">
                    <a16:creationId xmlns:a16="http://schemas.microsoft.com/office/drawing/2014/main" id="{91AB16AA-3CC1-4A76-AE05-15196EFBCE5B}"/>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9A1C62F-9D66-4F4E-AAE6-7C7005AE4F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613A4ED-9EAA-47B2-AD5D-DA71AAB41A5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FE50030-9B92-4A99-A41B-F2C466B15B7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28EFD90-CCE9-46F9-AB63-FB6984B326C4}"/>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93B78B3-BAD7-4986-A57F-8AF825762213}"/>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235D1C4-0B6F-4971-8BEC-F99C8B244E9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35" name="Group 134">
              <a:extLst>
                <a:ext uri="{FF2B5EF4-FFF2-40B4-BE49-F238E27FC236}">
                  <a16:creationId xmlns:a16="http://schemas.microsoft.com/office/drawing/2014/main" id="{A9168262-36FD-47EB-B89A-07EB4064E53D}"/>
                </a:ext>
              </a:extLst>
            </p:cNvPr>
            <p:cNvGrpSpPr/>
            <p:nvPr userDrawn="1"/>
          </p:nvGrpSpPr>
          <p:grpSpPr>
            <a:xfrm>
              <a:off x="9050610" y="450785"/>
              <a:ext cx="9625" cy="5959643"/>
              <a:chOff x="1346824" y="603185"/>
              <a:chExt cx="9625" cy="5959643"/>
            </a:xfrm>
          </p:grpSpPr>
          <p:cxnSp>
            <p:nvCxnSpPr>
              <p:cNvPr id="136" name="Straight Connector 135">
                <a:extLst>
                  <a:ext uri="{FF2B5EF4-FFF2-40B4-BE49-F238E27FC236}">
                    <a16:creationId xmlns:a16="http://schemas.microsoft.com/office/drawing/2014/main" id="{874C1388-A61B-4606-B171-C58B8C7FAA7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0E2858E-FD80-4928-A9E8-11A096F2AB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DD578C3-2AEB-4A81-BB2C-B35BB3F34B9D}"/>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059EE53-9C3C-448B-974C-AB983A53EE2B}"/>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7330522-E5CA-40F1-ACF0-FC192748C4E6}"/>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FB692E2D-04BC-448C-8266-AAB08CC105FB}"/>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42" name="Group 141">
              <a:extLst>
                <a:ext uri="{FF2B5EF4-FFF2-40B4-BE49-F238E27FC236}">
                  <a16:creationId xmlns:a16="http://schemas.microsoft.com/office/drawing/2014/main" id="{774564F4-66D7-4F46-82A0-1725188E3E19}"/>
                </a:ext>
              </a:extLst>
            </p:cNvPr>
            <p:cNvGrpSpPr/>
            <p:nvPr userDrawn="1"/>
          </p:nvGrpSpPr>
          <p:grpSpPr>
            <a:xfrm>
              <a:off x="11337827" y="427153"/>
              <a:ext cx="9625" cy="5959643"/>
              <a:chOff x="1346824" y="603185"/>
              <a:chExt cx="9625" cy="5959643"/>
            </a:xfrm>
          </p:grpSpPr>
          <p:cxnSp>
            <p:nvCxnSpPr>
              <p:cNvPr id="143" name="Straight Connector 142">
                <a:extLst>
                  <a:ext uri="{FF2B5EF4-FFF2-40B4-BE49-F238E27FC236}">
                    <a16:creationId xmlns:a16="http://schemas.microsoft.com/office/drawing/2014/main" id="{DB018B83-0A70-49EA-B4C7-DE667D09E0F7}"/>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811D35DE-4428-4BFC-ADB6-C730B12CE305}"/>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1A300AC-C71A-4DB7-A44F-112E04E9CC4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A61FCFF-037D-404D-867B-8BDE6720ED94}"/>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5EFD26E2-A2D5-4472-B793-CD21F3A6C5D6}"/>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AEBDDFED-59D7-49B4-A10B-3E9937AE4204}"/>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149" name="Group 148">
              <a:extLst>
                <a:ext uri="{FF2B5EF4-FFF2-40B4-BE49-F238E27FC236}">
                  <a16:creationId xmlns:a16="http://schemas.microsoft.com/office/drawing/2014/main" id="{CC52886F-D6F4-41EA-AF44-63F524419F83}"/>
                </a:ext>
              </a:extLst>
            </p:cNvPr>
            <p:cNvGrpSpPr/>
            <p:nvPr userDrawn="1"/>
          </p:nvGrpSpPr>
          <p:grpSpPr>
            <a:xfrm>
              <a:off x="384172" y="-5980"/>
              <a:ext cx="27981" cy="7003011"/>
              <a:chOff x="2100687" y="0"/>
              <a:chExt cx="27981" cy="7003011"/>
            </a:xfrm>
          </p:grpSpPr>
          <p:cxnSp>
            <p:nvCxnSpPr>
              <p:cNvPr id="150" name="Straight Connector 149">
                <a:extLst>
                  <a:ext uri="{FF2B5EF4-FFF2-40B4-BE49-F238E27FC236}">
                    <a16:creationId xmlns:a16="http://schemas.microsoft.com/office/drawing/2014/main" id="{86BD0060-A45D-4DF8-9578-2C305E5789EA}"/>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61A12FB9-BD9B-46F0-B885-513F52ADE9AE}"/>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2A66D3EF-D48E-4848-8548-6F979D62EFE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4EA9737C-6186-4B0D-A3A4-16B8821440F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DC70383C-D008-4876-AA83-3970CB602FB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C40AD8E-1D5F-4680-9C32-9C838FB0930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B8B570FD-A1EC-4A46-988B-2E6466DAB455}"/>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033" name="Rectangle 1032">
            <a:extLst>
              <a:ext uri="{FF2B5EF4-FFF2-40B4-BE49-F238E27FC236}">
                <a16:creationId xmlns:a16="http://schemas.microsoft.com/office/drawing/2014/main" id="{430CDB73-8175-4E4F-B191-B8B54FC4004D}"/>
              </a:ext>
            </a:extLst>
          </p:cNvPr>
          <p:cNvSpPr/>
          <p:nvPr userDrawn="1"/>
        </p:nvSpPr>
        <p:spPr>
          <a:xfrm>
            <a:off x="-42045" y="1115179"/>
            <a:ext cx="12245287" cy="5745571"/>
          </a:xfrm>
          <a:prstGeom prst="rect">
            <a:avLst/>
          </a:prstGeom>
          <a:solidFill>
            <a:srgbClr val="EDE0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6" name="Group 1065">
            <a:extLst>
              <a:ext uri="{FF2B5EF4-FFF2-40B4-BE49-F238E27FC236}">
                <a16:creationId xmlns:a16="http://schemas.microsoft.com/office/drawing/2014/main" id="{AB6C3D0D-F7D6-4F91-AFE1-112B3AE7DFB4}"/>
              </a:ext>
            </a:extLst>
          </p:cNvPr>
          <p:cNvGrpSpPr/>
          <p:nvPr userDrawn="1"/>
        </p:nvGrpSpPr>
        <p:grpSpPr>
          <a:xfrm>
            <a:off x="9323713" y="945931"/>
            <a:ext cx="2495266" cy="4684295"/>
            <a:chOff x="8831242" y="1669125"/>
            <a:chExt cx="2856313" cy="4013242"/>
          </a:xfrm>
        </p:grpSpPr>
        <p:sp>
          <p:nvSpPr>
            <p:cNvPr id="1037" name="Rectangle 1036">
              <a:extLst>
                <a:ext uri="{FF2B5EF4-FFF2-40B4-BE49-F238E27FC236}">
                  <a16:creationId xmlns:a16="http://schemas.microsoft.com/office/drawing/2014/main" id="{44A9F831-A1C6-40D6-A18F-24A01327FC14}"/>
                </a:ext>
              </a:extLst>
            </p:cNvPr>
            <p:cNvSpPr/>
            <p:nvPr userDrawn="1"/>
          </p:nvSpPr>
          <p:spPr>
            <a:xfrm>
              <a:off x="8831242" y="1718725"/>
              <a:ext cx="2856313" cy="3958506"/>
            </a:xfrm>
            <a:prstGeom prst="rect">
              <a:avLst/>
            </a:prstGeom>
            <a:solidFill>
              <a:srgbClr val="D0B998">
                <a:alpha val="81000"/>
              </a:srgbClr>
            </a:solidFill>
            <a:ln w="187325">
              <a:solidFill>
                <a:srgbClr val="843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256">
              <a:extLst>
                <a:ext uri="{FF2B5EF4-FFF2-40B4-BE49-F238E27FC236}">
                  <a16:creationId xmlns:a16="http://schemas.microsoft.com/office/drawing/2014/main" id="{E4EBF347-F0B8-4264-B8E8-55CC9308928D}"/>
                </a:ext>
              </a:extLst>
            </p:cNvPr>
            <p:cNvSpPr/>
            <p:nvPr userDrawn="1"/>
          </p:nvSpPr>
          <p:spPr>
            <a:xfrm rot="18300835">
              <a:off x="8266421" y="3606454"/>
              <a:ext cx="3854827" cy="296999"/>
            </a:xfrm>
            <a:prstGeom prst="rect">
              <a:avLst/>
            </a:prstGeom>
            <a:solidFill>
              <a:srgbClr val="843C0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8" name="Rectangle 1037">
              <a:extLst>
                <a:ext uri="{FF2B5EF4-FFF2-40B4-BE49-F238E27FC236}">
                  <a16:creationId xmlns:a16="http://schemas.microsoft.com/office/drawing/2014/main" id="{F2ACDEA0-314E-4B04-B66E-CE17D7B3DE8E}"/>
                </a:ext>
              </a:extLst>
            </p:cNvPr>
            <p:cNvSpPr/>
            <p:nvPr userDrawn="1"/>
          </p:nvSpPr>
          <p:spPr>
            <a:xfrm rot="18300835">
              <a:off x="8219818" y="3422205"/>
              <a:ext cx="3645354" cy="139193"/>
            </a:xfrm>
            <a:prstGeom prst="rect">
              <a:avLst/>
            </a:prstGeom>
            <a:solidFill>
              <a:srgbClr val="843C0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Rounded Corners 1038">
              <a:extLst>
                <a:ext uri="{FF2B5EF4-FFF2-40B4-BE49-F238E27FC236}">
                  <a16:creationId xmlns:a16="http://schemas.microsoft.com/office/drawing/2014/main" id="{C0AB9253-184C-49D6-BBF7-CCBE93731F95}"/>
                </a:ext>
              </a:extLst>
            </p:cNvPr>
            <p:cNvSpPr/>
            <p:nvPr userDrawn="1"/>
          </p:nvSpPr>
          <p:spPr>
            <a:xfrm>
              <a:off x="11319815" y="3294989"/>
              <a:ext cx="165148" cy="827791"/>
            </a:xfrm>
            <a:prstGeom prst="roundRect">
              <a:avLst>
                <a:gd name="adj" fmla="val 50000"/>
              </a:avLst>
            </a:prstGeom>
            <a:solidFill>
              <a:srgbClr val="843C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1" name="Picture 4" hidden="1">
            <a:extLst>
              <a:ext uri="{FF2B5EF4-FFF2-40B4-BE49-F238E27FC236}">
                <a16:creationId xmlns:a16="http://schemas.microsoft.com/office/drawing/2014/main" id="{4375789C-EA97-410B-9F49-DC9A46F9D2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09950" y="1414463"/>
            <a:ext cx="5372100" cy="40290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6" descr="Restaurants and Shops Facade Storefront - Buildings Objects" hidden="1">
            <a:extLst>
              <a:ext uri="{FF2B5EF4-FFF2-40B4-BE49-F238E27FC236}">
                <a16:creationId xmlns:a16="http://schemas.microsoft.com/office/drawing/2014/main" id="{23548058-6502-4563-8ECD-617967C6C2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86125" y="619125"/>
            <a:ext cx="5619750" cy="5619750"/>
          </a:xfrm>
          <a:prstGeom prst="rect">
            <a:avLst/>
          </a:prstGeom>
          <a:noFill/>
          <a:extLst>
            <a:ext uri="{909E8E84-426E-40DD-AFC4-6F175D3DCCD1}">
              <a14:hiddenFill xmlns:a14="http://schemas.microsoft.com/office/drawing/2010/main">
                <a:solidFill>
                  <a:srgbClr val="FFFFFF"/>
                </a:solidFill>
              </a14:hiddenFill>
            </a:ext>
          </a:extLst>
        </p:spPr>
      </p:pic>
      <p:sp>
        <p:nvSpPr>
          <p:cNvPr id="250" name="Rectangle 249">
            <a:extLst>
              <a:ext uri="{FF2B5EF4-FFF2-40B4-BE49-F238E27FC236}">
                <a16:creationId xmlns:a16="http://schemas.microsoft.com/office/drawing/2014/main" id="{53F28999-57B3-4084-BA19-89808018E9CA}"/>
              </a:ext>
            </a:extLst>
          </p:cNvPr>
          <p:cNvSpPr/>
          <p:nvPr userDrawn="1"/>
        </p:nvSpPr>
        <p:spPr>
          <a:xfrm>
            <a:off x="-41497" y="6020501"/>
            <a:ext cx="12245287" cy="882720"/>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31C8C66-734F-4DC4-AAA2-6269F4562C18}"/>
              </a:ext>
            </a:extLst>
          </p:cNvPr>
          <p:cNvSpPr/>
          <p:nvPr userDrawn="1"/>
        </p:nvSpPr>
        <p:spPr>
          <a:xfrm>
            <a:off x="1601845" y="6197185"/>
            <a:ext cx="1539191" cy="59620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4D457EBC-5CD8-4221-B366-C7609EA5ED9F}"/>
              </a:ext>
            </a:extLst>
          </p:cNvPr>
          <p:cNvSpPr/>
          <p:nvPr userDrawn="1"/>
        </p:nvSpPr>
        <p:spPr>
          <a:xfrm>
            <a:off x="8984594" y="5513345"/>
            <a:ext cx="3111597" cy="464171"/>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1" name="Straight Connector 250">
            <a:extLst>
              <a:ext uri="{FF2B5EF4-FFF2-40B4-BE49-F238E27FC236}">
                <a16:creationId xmlns:a16="http://schemas.microsoft.com/office/drawing/2014/main" id="{A768E1C3-A095-4694-942F-71A445128412}"/>
              </a:ext>
            </a:extLst>
          </p:cNvPr>
          <p:cNvCxnSpPr>
            <a:cxnSpLocks/>
          </p:cNvCxnSpPr>
          <p:nvPr userDrawn="1"/>
        </p:nvCxnSpPr>
        <p:spPr>
          <a:xfrm>
            <a:off x="-42045" y="5948062"/>
            <a:ext cx="12245287" cy="0"/>
          </a:xfrm>
          <a:prstGeom prst="line">
            <a:avLst/>
          </a:prstGeom>
          <a:ln w="184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17" name="Oval 216">
            <a:extLst>
              <a:ext uri="{FF2B5EF4-FFF2-40B4-BE49-F238E27FC236}">
                <a16:creationId xmlns:a16="http://schemas.microsoft.com/office/drawing/2014/main" id="{674AB006-4441-4092-87B4-DCB9CC64BDA8}"/>
              </a:ext>
            </a:extLst>
          </p:cNvPr>
          <p:cNvSpPr/>
          <p:nvPr userDrawn="1"/>
        </p:nvSpPr>
        <p:spPr>
          <a:xfrm>
            <a:off x="-25782" y="6154240"/>
            <a:ext cx="1539191" cy="59620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2537FF1-CA67-4485-9D5F-0736AB78BAD7}"/>
              </a:ext>
            </a:extLst>
          </p:cNvPr>
          <p:cNvGrpSpPr/>
          <p:nvPr userDrawn="1"/>
        </p:nvGrpSpPr>
        <p:grpSpPr>
          <a:xfrm>
            <a:off x="-188555" y="1221860"/>
            <a:ext cx="8876772" cy="4051840"/>
            <a:chOff x="-188484" y="1221792"/>
            <a:chExt cx="8876772" cy="4051840"/>
          </a:xfrm>
        </p:grpSpPr>
        <p:sp>
          <p:nvSpPr>
            <p:cNvPr id="285" name="Rectangle 284">
              <a:extLst>
                <a:ext uri="{FF2B5EF4-FFF2-40B4-BE49-F238E27FC236}">
                  <a16:creationId xmlns:a16="http://schemas.microsoft.com/office/drawing/2014/main" id="{D359C406-C1BF-4765-AB1A-533BD2F7298E}"/>
                </a:ext>
              </a:extLst>
            </p:cNvPr>
            <p:cNvSpPr/>
            <p:nvPr userDrawn="1"/>
          </p:nvSpPr>
          <p:spPr>
            <a:xfrm>
              <a:off x="-14294" y="1221792"/>
              <a:ext cx="8509252" cy="3958506"/>
            </a:xfrm>
            <a:prstGeom prst="rect">
              <a:avLst/>
            </a:prstGeom>
            <a:solidFill>
              <a:srgbClr val="D0B998">
                <a:alpha val="81000"/>
              </a:srgbClr>
            </a:solidFill>
            <a:ln w="82550">
              <a:solidFill>
                <a:srgbClr val="843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Rounded Corners 1039">
              <a:extLst>
                <a:ext uri="{FF2B5EF4-FFF2-40B4-BE49-F238E27FC236}">
                  <a16:creationId xmlns:a16="http://schemas.microsoft.com/office/drawing/2014/main" id="{C166463E-96B9-486F-9AE9-84423076661C}"/>
                </a:ext>
              </a:extLst>
            </p:cNvPr>
            <p:cNvSpPr/>
            <p:nvPr userDrawn="1"/>
          </p:nvSpPr>
          <p:spPr>
            <a:xfrm>
              <a:off x="-188484" y="5086630"/>
              <a:ext cx="8876772" cy="187002"/>
            </a:xfrm>
            <a:prstGeom prst="roundRect">
              <a:avLst>
                <a:gd name="adj" fmla="val 50000"/>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58" name="Picture 1057">
            <a:extLst>
              <a:ext uri="{FF2B5EF4-FFF2-40B4-BE49-F238E27FC236}">
                <a16:creationId xmlns:a16="http://schemas.microsoft.com/office/drawing/2014/main" id="{401375FC-1FB9-41E1-AD33-B47319517F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07925" y="4734036"/>
            <a:ext cx="930519" cy="1839449"/>
          </a:xfrm>
          <a:prstGeom prst="rect">
            <a:avLst/>
          </a:prstGeom>
        </p:spPr>
      </p:pic>
      <p:pic>
        <p:nvPicPr>
          <p:cNvPr id="1060" name="Picture 1059">
            <a:extLst>
              <a:ext uri="{FF2B5EF4-FFF2-40B4-BE49-F238E27FC236}">
                <a16:creationId xmlns:a16="http://schemas.microsoft.com/office/drawing/2014/main" id="{755DBE95-82C5-40A9-8F65-49BB60CA6C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3932" y="4687905"/>
            <a:ext cx="932678" cy="1839449"/>
          </a:xfrm>
          <a:prstGeom prst="rect">
            <a:avLst/>
          </a:prstGeom>
        </p:spPr>
      </p:pic>
      <p:pic>
        <p:nvPicPr>
          <p:cNvPr id="1056" name="Picture 1055">
            <a:extLst>
              <a:ext uri="{FF2B5EF4-FFF2-40B4-BE49-F238E27FC236}">
                <a16:creationId xmlns:a16="http://schemas.microsoft.com/office/drawing/2014/main" id="{42C3A326-D4FE-4AE3-90B1-D922122009F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6044" y="5318294"/>
            <a:ext cx="1370951" cy="1444356"/>
          </a:xfrm>
          <a:prstGeom prst="rect">
            <a:avLst/>
          </a:prstGeom>
        </p:spPr>
      </p:pic>
      <p:pic>
        <p:nvPicPr>
          <p:cNvPr id="1062" name="Picture 1061">
            <a:extLst>
              <a:ext uri="{FF2B5EF4-FFF2-40B4-BE49-F238E27FC236}">
                <a16:creationId xmlns:a16="http://schemas.microsoft.com/office/drawing/2014/main" id="{B9074D98-981A-4666-8AF6-FD97A1B8DAA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47038" y="4650048"/>
            <a:ext cx="522472" cy="889499"/>
          </a:xfrm>
          <a:prstGeom prst="rect">
            <a:avLst/>
          </a:prstGeom>
        </p:spPr>
      </p:pic>
      <p:pic>
        <p:nvPicPr>
          <p:cNvPr id="1064" name="Picture 1063">
            <a:extLst>
              <a:ext uri="{FF2B5EF4-FFF2-40B4-BE49-F238E27FC236}">
                <a16:creationId xmlns:a16="http://schemas.microsoft.com/office/drawing/2014/main" id="{DC42C181-85A9-4DE7-8DCC-72B5819BE9E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15081" y="5290872"/>
            <a:ext cx="358390" cy="235329"/>
          </a:xfrm>
          <a:prstGeom prst="rect">
            <a:avLst/>
          </a:prstGeom>
        </p:spPr>
      </p:pic>
      <p:pic>
        <p:nvPicPr>
          <p:cNvPr id="1054" name="Picture 1053">
            <a:extLst>
              <a:ext uri="{FF2B5EF4-FFF2-40B4-BE49-F238E27FC236}">
                <a16:creationId xmlns:a16="http://schemas.microsoft.com/office/drawing/2014/main" id="{539816CF-C0D9-4361-A3E6-43A820BC6A3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4239" y="5282594"/>
            <a:ext cx="358390" cy="235329"/>
          </a:xfrm>
          <a:prstGeom prst="rect">
            <a:avLst/>
          </a:prstGeom>
        </p:spPr>
      </p:pic>
      <p:grpSp>
        <p:nvGrpSpPr>
          <p:cNvPr id="1067" name="Group 1066">
            <a:extLst>
              <a:ext uri="{FF2B5EF4-FFF2-40B4-BE49-F238E27FC236}">
                <a16:creationId xmlns:a16="http://schemas.microsoft.com/office/drawing/2014/main" id="{4DA9BACE-EFD4-4EDE-85F1-B9EEE391F274}"/>
              </a:ext>
            </a:extLst>
          </p:cNvPr>
          <p:cNvGrpSpPr/>
          <p:nvPr userDrawn="1"/>
        </p:nvGrpSpPr>
        <p:grpSpPr>
          <a:xfrm>
            <a:off x="-17268" y="294249"/>
            <a:ext cx="12220510" cy="1371201"/>
            <a:chOff x="-20959" y="918476"/>
            <a:chExt cx="12220510" cy="1371201"/>
          </a:xfrm>
        </p:grpSpPr>
        <p:grpSp>
          <p:nvGrpSpPr>
            <p:cNvPr id="1030" name="Group 1029">
              <a:extLst>
                <a:ext uri="{FF2B5EF4-FFF2-40B4-BE49-F238E27FC236}">
                  <a16:creationId xmlns:a16="http://schemas.microsoft.com/office/drawing/2014/main" id="{718512AD-4E47-4454-9A33-0E1ED4200640}"/>
                </a:ext>
              </a:extLst>
            </p:cNvPr>
            <p:cNvGrpSpPr/>
            <p:nvPr userDrawn="1"/>
          </p:nvGrpSpPr>
          <p:grpSpPr>
            <a:xfrm>
              <a:off x="-18038" y="918476"/>
              <a:ext cx="12201626" cy="1371201"/>
              <a:chOff x="-134347" y="1024492"/>
              <a:chExt cx="12406844" cy="1660586"/>
            </a:xfrm>
            <a:effectLst>
              <a:outerShdw blurRad="749300" dir="5400000" algn="t" rotWithShape="0">
                <a:prstClr val="black">
                  <a:alpha val="67000"/>
                </a:prstClr>
              </a:outerShdw>
            </a:effectLst>
          </p:grpSpPr>
          <p:grpSp>
            <p:nvGrpSpPr>
              <p:cNvPr id="1028" name="Group 1027">
                <a:extLst>
                  <a:ext uri="{FF2B5EF4-FFF2-40B4-BE49-F238E27FC236}">
                    <a16:creationId xmlns:a16="http://schemas.microsoft.com/office/drawing/2014/main" id="{34F5F9AE-1C77-465C-A470-5A84B245B9D1}"/>
                  </a:ext>
                </a:extLst>
              </p:cNvPr>
              <p:cNvGrpSpPr/>
              <p:nvPr userDrawn="1"/>
            </p:nvGrpSpPr>
            <p:grpSpPr>
              <a:xfrm>
                <a:off x="3581400" y="1916703"/>
                <a:ext cx="2456750" cy="735372"/>
                <a:chOff x="3596891" y="1916703"/>
                <a:chExt cx="2456750" cy="735372"/>
              </a:xfrm>
            </p:grpSpPr>
            <p:grpSp>
              <p:nvGrpSpPr>
                <p:cNvPr id="206" name="Group 205">
                  <a:extLst>
                    <a:ext uri="{FF2B5EF4-FFF2-40B4-BE49-F238E27FC236}">
                      <a16:creationId xmlns:a16="http://schemas.microsoft.com/office/drawing/2014/main" id="{B16A0B45-3463-4351-9B9D-7CD0074F98BD}"/>
                    </a:ext>
                  </a:extLst>
                </p:cNvPr>
                <p:cNvGrpSpPr/>
                <p:nvPr userDrawn="1"/>
              </p:nvGrpSpPr>
              <p:grpSpPr>
                <a:xfrm>
                  <a:off x="3596891" y="1919555"/>
                  <a:ext cx="1241274" cy="732520"/>
                  <a:chOff x="4836901" y="1733071"/>
                  <a:chExt cx="1241274" cy="732520"/>
                </a:xfrm>
              </p:grpSpPr>
              <p:sp>
                <p:nvSpPr>
                  <p:cNvPr id="207" name="Rectangle: Rounded Corners 206">
                    <a:extLst>
                      <a:ext uri="{FF2B5EF4-FFF2-40B4-BE49-F238E27FC236}">
                        <a16:creationId xmlns:a16="http://schemas.microsoft.com/office/drawing/2014/main" id="{67D99F9B-509B-4937-8ABE-2A0F72AC2519}"/>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Rounded Corners 207">
                    <a:extLst>
                      <a:ext uri="{FF2B5EF4-FFF2-40B4-BE49-F238E27FC236}">
                        <a16:creationId xmlns:a16="http://schemas.microsoft.com/office/drawing/2014/main" id="{A4AEF52F-60E3-4312-9139-033AC083AD15}"/>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7" name="Group 1026">
                  <a:extLst>
                    <a:ext uri="{FF2B5EF4-FFF2-40B4-BE49-F238E27FC236}">
                      <a16:creationId xmlns:a16="http://schemas.microsoft.com/office/drawing/2014/main" id="{F586E00D-E9AA-44B8-AA35-670C842C4760}"/>
                    </a:ext>
                  </a:extLst>
                </p:cNvPr>
                <p:cNvGrpSpPr/>
                <p:nvPr userDrawn="1"/>
              </p:nvGrpSpPr>
              <p:grpSpPr>
                <a:xfrm>
                  <a:off x="4837863" y="1916703"/>
                  <a:ext cx="1215778" cy="732520"/>
                  <a:chOff x="4836901" y="1733071"/>
                  <a:chExt cx="1215778" cy="732520"/>
                </a:xfrm>
              </p:grpSpPr>
              <p:sp>
                <p:nvSpPr>
                  <p:cNvPr id="1025" name="Rectangle: Rounded Corners 1024">
                    <a:extLst>
                      <a:ext uri="{FF2B5EF4-FFF2-40B4-BE49-F238E27FC236}">
                        <a16:creationId xmlns:a16="http://schemas.microsoft.com/office/drawing/2014/main" id="{63FDF2C4-FB8E-4290-9A05-DD3DFFAB6CC2}"/>
                      </a:ext>
                    </a:extLst>
                  </p:cNvPr>
                  <p:cNvSpPr/>
                  <p:nvPr userDrawn="1"/>
                </p:nvSpPr>
                <p:spPr>
                  <a:xfrm>
                    <a:off x="5457667" y="1733071"/>
                    <a:ext cx="595012"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Rounded Corners 203">
                    <a:extLst>
                      <a:ext uri="{FF2B5EF4-FFF2-40B4-BE49-F238E27FC236}">
                        <a16:creationId xmlns:a16="http://schemas.microsoft.com/office/drawing/2014/main" id="{FAE07998-81A6-444A-8513-E1C613F69FEE}"/>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0" name="Group 209">
                <a:extLst>
                  <a:ext uri="{FF2B5EF4-FFF2-40B4-BE49-F238E27FC236}">
                    <a16:creationId xmlns:a16="http://schemas.microsoft.com/office/drawing/2014/main" id="{2383AC78-BED3-4974-98AA-44EA4D110615}"/>
                  </a:ext>
                </a:extLst>
              </p:cNvPr>
              <p:cNvGrpSpPr/>
              <p:nvPr userDrawn="1"/>
            </p:nvGrpSpPr>
            <p:grpSpPr>
              <a:xfrm>
                <a:off x="1105698" y="1934303"/>
                <a:ext cx="2480180" cy="735372"/>
                <a:chOff x="3596891" y="1916703"/>
                <a:chExt cx="2480180" cy="735372"/>
              </a:xfrm>
            </p:grpSpPr>
            <p:grpSp>
              <p:nvGrpSpPr>
                <p:cNvPr id="211" name="Group 210">
                  <a:extLst>
                    <a:ext uri="{FF2B5EF4-FFF2-40B4-BE49-F238E27FC236}">
                      <a16:creationId xmlns:a16="http://schemas.microsoft.com/office/drawing/2014/main" id="{D9BB4A08-F91C-4272-88C5-6F9573E89E21}"/>
                    </a:ext>
                  </a:extLst>
                </p:cNvPr>
                <p:cNvGrpSpPr/>
                <p:nvPr userDrawn="1"/>
              </p:nvGrpSpPr>
              <p:grpSpPr>
                <a:xfrm>
                  <a:off x="3596891" y="1919555"/>
                  <a:ext cx="1241274" cy="732520"/>
                  <a:chOff x="4836901" y="1733071"/>
                  <a:chExt cx="1241274" cy="732520"/>
                </a:xfrm>
              </p:grpSpPr>
              <p:sp>
                <p:nvSpPr>
                  <p:cNvPr id="215" name="Rectangle: Rounded Corners 214">
                    <a:extLst>
                      <a:ext uri="{FF2B5EF4-FFF2-40B4-BE49-F238E27FC236}">
                        <a16:creationId xmlns:a16="http://schemas.microsoft.com/office/drawing/2014/main" id="{A5EEC279-A31A-442A-99FD-5A988B72140B}"/>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Rounded Corners 215">
                    <a:extLst>
                      <a:ext uri="{FF2B5EF4-FFF2-40B4-BE49-F238E27FC236}">
                        <a16:creationId xmlns:a16="http://schemas.microsoft.com/office/drawing/2014/main" id="{9FE2F05B-F1DD-4C54-9170-A2A6E70A7C5C}"/>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Group 211">
                  <a:extLst>
                    <a:ext uri="{FF2B5EF4-FFF2-40B4-BE49-F238E27FC236}">
                      <a16:creationId xmlns:a16="http://schemas.microsoft.com/office/drawing/2014/main" id="{21617B12-47F2-4250-92E8-6EA1A8667AA8}"/>
                    </a:ext>
                  </a:extLst>
                </p:cNvPr>
                <p:cNvGrpSpPr/>
                <p:nvPr userDrawn="1"/>
              </p:nvGrpSpPr>
              <p:grpSpPr>
                <a:xfrm>
                  <a:off x="4837863" y="1916703"/>
                  <a:ext cx="1239208" cy="732520"/>
                  <a:chOff x="4836901" y="1733071"/>
                  <a:chExt cx="1239208" cy="732520"/>
                </a:xfrm>
              </p:grpSpPr>
              <p:sp>
                <p:nvSpPr>
                  <p:cNvPr id="213" name="Rectangle: Rounded Corners 212">
                    <a:extLst>
                      <a:ext uri="{FF2B5EF4-FFF2-40B4-BE49-F238E27FC236}">
                        <a16:creationId xmlns:a16="http://schemas.microsoft.com/office/drawing/2014/main" id="{0CD11F7A-CD5A-40C1-ADEB-E220A172425B}"/>
                      </a:ext>
                    </a:extLst>
                  </p:cNvPr>
                  <p:cNvSpPr/>
                  <p:nvPr userDrawn="1"/>
                </p:nvSpPr>
                <p:spPr>
                  <a:xfrm>
                    <a:off x="5457666" y="1733071"/>
                    <a:ext cx="618443"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Rectangle: Rounded Corners 213">
                    <a:extLst>
                      <a:ext uri="{FF2B5EF4-FFF2-40B4-BE49-F238E27FC236}">
                        <a16:creationId xmlns:a16="http://schemas.microsoft.com/office/drawing/2014/main" id="{78F216DA-88C5-48A7-B267-3495DB4C04EC}"/>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9" name="Group 218">
                <a:extLst>
                  <a:ext uri="{FF2B5EF4-FFF2-40B4-BE49-F238E27FC236}">
                    <a16:creationId xmlns:a16="http://schemas.microsoft.com/office/drawing/2014/main" id="{4B107545-DF0A-4A82-B1B2-A765FC866E51}"/>
                  </a:ext>
                </a:extLst>
              </p:cNvPr>
              <p:cNvGrpSpPr/>
              <p:nvPr userDrawn="1"/>
            </p:nvGrpSpPr>
            <p:grpSpPr>
              <a:xfrm>
                <a:off x="-134347" y="1952558"/>
                <a:ext cx="1246620" cy="732520"/>
                <a:chOff x="4836901" y="1733071"/>
                <a:chExt cx="1246620" cy="732520"/>
              </a:xfrm>
            </p:grpSpPr>
            <p:sp>
              <p:nvSpPr>
                <p:cNvPr id="220" name="Rectangle: Rounded Corners 219">
                  <a:extLst>
                    <a:ext uri="{FF2B5EF4-FFF2-40B4-BE49-F238E27FC236}">
                      <a16:creationId xmlns:a16="http://schemas.microsoft.com/office/drawing/2014/main" id="{5E028675-4403-44A3-8CBC-A874AF85CDF2}"/>
                    </a:ext>
                  </a:extLst>
                </p:cNvPr>
                <p:cNvSpPr/>
                <p:nvPr userDrawn="1"/>
              </p:nvSpPr>
              <p:spPr>
                <a:xfrm>
                  <a:off x="5457666" y="1733071"/>
                  <a:ext cx="625855"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Rectangle: Rounded Corners 220">
                  <a:extLst>
                    <a:ext uri="{FF2B5EF4-FFF2-40B4-BE49-F238E27FC236}">
                      <a16:creationId xmlns:a16="http://schemas.microsoft.com/office/drawing/2014/main" id="{D226AE0D-AAC4-4E1B-9DD0-0EB83C6D9703}"/>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9" name="Group 1028">
                <a:extLst>
                  <a:ext uri="{FF2B5EF4-FFF2-40B4-BE49-F238E27FC236}">
                    <a16:creationId xmlns:a16="http://schemas.microsoft.com/office/drawing/2014/main" id="{8424EC93-E5A0-4209-AF29-4A75461033E3}"/>
                  </a:ext>
                </a:extLst>
              </p:cNvPr>
              <p:cNvGrpSpPr/>
              <p:nvPr userDrawn="1"/>
            </p:nvGrpSpPr>
            <p:grpSpPr>
              <a:xfrm>
                <a:off x="6038150" y="1865031"/>
                <a:ext cx="6234347" cy="786988"/>
                <a:chOff x="6046730" y="1865031"/>
                <a:chExt cx="6234347" cy="786988"/>
              </a:xfrm>
            </p:grpSpPr>
            <p:grpSp>
              <p:nvGrpSpPr>
                <p:cNvPr id="224" name="Group 223">
                  <a:extLst>
                    <a:ext uri="{FF2B5EF4-FFF2-40B4-BE49-F238E27FC236}">
                      <a16:creationId xmlns:a16="http://schemas.microsoft.com/office/drawing/2014/main" id="{2C6FAB44-EEBF-4EDD-AB99-3A725FC37308}"/>
                    </a:ext>
                  </a:extLst>
                </p:cNvPr>
                <p:cNvGrpSpPr/>
                <p:nvPr userDrawn="1"/>
              </p:nvGrpSpPr>
              <p:grpSpPr>
                <a:xfrm>
                  <a:off x="6046730" y="1916647"/>
                  <a:ext cx="2492838" cy="735372"/>
                  <a:chOff x="3596891" y="1916703"/>
                  <a:chExt cx="2492838" cy="735372"/>
                </a:xfrm>
              </p:grpSpPr>
              <p:grpSp>
                <p:nvGrpSpPr>
                  <p:cNvPr id="225" name="Group 224">
                    <a:extLst>
                      <a:ext uri="{FF2B5EF4-FFF2-40B4-BE49-F238E27FC236}">
                        <a16:creationId xmlns:a16="http://schemas.microsoft.com/office/drawing/2014/main" id="{1092C9B3-1EDD-4EF4-9A6C-69AE36125155}"/>
                      </a:ext>
                    </a:extLst>
                  </p:cNvPr>
                  <p:cNvGrpSpPr/>
                  <p:nvPr userDrawn="1"/>
                </p:nvGrpSpPr>
                <p:grpSpPr>
                  <a:xfrm>
                    <a:off x="3596891" y="1919555"/>
                    <a:ext cx="1241274" cy="732520"/>
                    <a:chOff x="4836901" y="1733071"/>
                    <a:chExt cx="1241274" cy="732520"/>
                  </a:xfrm>
                </p:grpSpPr>
                <p:sp>
                  <p:nvSpPr>
                    <p:cNvPr id="229" name="Rectangle: Rounded Corners 228">
                      <a:extLst>
                        <a:ext uri="{FF2B5EF4-FFF2-40B4-BE49-F238E27FC236}">
                          <a16:creationId xmlns:a16="http://schemas.microsoft.com/office/drawing/2014/main" id="{9F442C5F-6FA3-473C-9B82-5A96548E6EFC}"/>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229">
                      <a:extLst>
                        <a:ext uri="{FF2B5EF4-FFF2-40B4-BE49-F238E27FC236}">
                          <a16:creationId xmlns:a16="http://schemas.microsoft.com/office/drawing/2014/main" id="{B355ABCD-D30F-4E77-A12A-CD5EBF0F1B22}"/>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6" name="Group 225">
                    <a:extLst>
                      <a:ext uri="{FF2B5EF4-FFF2-40B4-BE49-F238E27FC236}">
                        <a16:creationId xmlns:a16="http://schemas.microsoft.com/office/drawing/2014/main" id="{4FE82D3E-283D-4862-B414-944E16809547}"/>
                      </a:ext>
                    </a:extLst>
                  </p:cNvPr>
                  <p:cNvGrpSpPr/>
                  <p:nvPr userDrawn="1"/>
                </p:nvGrpSpPr>
                <p:grpSpPr>
                  <a:xfrm>
                    <a:off x="4838143" y="1916703"/>
                    <a:ext cx="1251586" cy="735372"/>
                    <a:chOff x="4837181" y="1733071"/>
                    <a:chExt cx="1251586" cy="735372"/>
                  </a:xfrm>
                </p:grpSpPr>
                <p:sp>
                  <p:nvSpPr>
                    <p:cNvPr id="227" name="Rectangle: Rounded Corners 226">
                      <a:extLst>
                        <a:ext uri="{FF2B5EF4-FFF2-40B4-BE49-F238E27FC236}">
                          <a16:creationId xmlns:a16="http://schemas.microsoft.com/office/drawing/2014/main" id="{CC4AB1DC-639B-43BB-B8FF-6B32D3A1DB7B}"/>
                        </a:ext>
                      </a:extLst>
                    </p:cNvPr>
                    <p:cNvSpPr/>
                    <p:nvPr userDrawn="1"/>
                  </p:nvSpPr>
                  <p:spPr>
                    <a:xfrm>
                      <a:off x="5457666" y="1733071"/>
                      <a:ext cx="631101"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8" name="Rectangle: Rounded Corners 227">
                      <a:extLst>
                        <a:ext uri="{FF2B5EF4-FFF2-40B4-BE49-F238E27FC236}">
                          <a16:creationId xmlns:a16="http://schemas.microsoft.com/office/drawing/2014/main" id="{773D650A-1EB5-40C3-BB1D-453857E95ED0}"/>
                        </a:ext>
                      </a:extLst>
                    </p:cNvPr>
                    <p:cNvSpPr/>
                    <p:nvPr userDrawn="1"/>
                  </p:nvSpPr>
                  <p:spPr>
                    <a:xfrm>
                      <a:off x="4837181" y="1739705"/>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1" name="Group 230">
                  <a:extLst>
                    <a:ext uri="{FF2B5EF4-FFF2-40B4-BE49-F238E27FC236}">
                      <a16:creationId xmlns:a16="http://schemas.microsoft.com/office/drawing/2014/main" id="{D0735727-80AC-4E64-92AA-8748CFEDFF9E}"/>
                    </a:ext>
                  </a:extLst>
                </p:cNvPr>
                <p:cNvGrpSpPr/>
                <p:nvPr userDrawn="1"/>
              </p:nvGrpSpPr>
              <p:grpSpPr>
                <a:xfrm>
                  <a:off x="8546226" y="1907320"/>
                  <a:ext cx="2492838" cy="735372"/>
                  <a:chOff x="3596891" y="1916703"/>
                  <a:chExt cx="2492838" cy="735372"/>
                </a:xfrm>
              </p:grpSpPr>
              <p:grpSp>
                <p:nvGrpSpPr>
                  <p:cNvPr id="232" name="Group 231">
                    <a:extLst>
                      <a:ext uri="{FF2B5EF4-FFF2-40B4-BE49-F238E27FC236}">
                        <a16:creationId xmlns:a16="http://schemas.microsoft.com/office/drawing/2014/main" id="{39B1660C-0960-4322-ABB6-E97998820225}"/>
                      </a:ext>
                    </a:extLst>
                  </p:cNvPr>
                  <p:cNvGrpSpPr/>
                  <p:nvPr userDrawn="1"/>
                </p:nvGrpSpPr>
                <p:grpSpPr>
                  <a:xfrm>
                    <a:off x="3596891" y="1919555"/>
                    <a:ext cx="1241274" cy="732520"/>
                    <a:chOff x="4836901" y="1733071"/>
                    <a:chExt cx="1241274" cy="732520"/>
                  </a:xfrm>
                </p:grpSpPr>
                <p:sp>
                  <p:nvSpPr>
                    <p:cNvPr id="236" name="Rectangle: Rounded Corners 235">
                      <a:extLst>
                        <a:ext uri="{FF2B5EF4-FFF2-40B4-BE49-F238E27FC236}">
                          <a16:creationId xmlns:a16="http://schemas.microsoft.com/office/drawing/2014/main" id="{6E912FC8-FA98-48DF-8764-7F285CF88749}"/>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Rounded Corners 236">
                      <a:extLst>
                        <a:ext uri="{FF2B5EF4-FFF2-40B4-BE49-F238E27FC236}">
                          <a16:creationId xmlns:a16="http://schemas.microsoft.com/office/drawing/2014/main" id="{CFC6069F-64BA-416E-A40A-6B62BE46F7E9}"/>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3" name="Group 232">
                    <a:extLst>
                      <a:ext uri="{FF2B5EF4-FFF2-40B4-BE49-F238E27FC236}">
                        <a16:creationId xmlns:a16="http://schemas.microsoft.com/office/drawing/2014/main" id="{8E967718-F2CB-4837-850B-DE91A1D04090}"/>
                      </a:ext>
                    </a:extLst>
                  </p:cNvPr>
                  <p:cNvGrpSpPr/>
                  <p:nvPr userDrawn="1"/>
                </p:nvGrpSpPr>
                <p:grpSpPr>
                  <a:xfrm>
                    <a:off x="4838143" y="1916703"/>
                    <a:ext cx="1251586" cy="735372"/>
                    <a:chOff x="4837181" y="1733071"/>
                    <a:chExt cx="1251586" cy="735372"/>
                  </a:xfrm>
                </p:grpSpPr>
                <p:sp>
                  <p:nvSpPr>
                    <p:cNvPr id="234" name="Rectangle: Rounded Corners 233">
                      <a:extLst>
                        <a:ext uri="{FF2B5EF4-FFF2-40B4-BE49-F238E27FC236}">
                          <a16:creationId xmlns:a16="http://schemas.microsoft.com/office/drawing/2014/main" id="{792BAD07-B857-44C4-8764-E8432F8136F1}"/>
                        </a:ext>
                      </a:extLst>
                    </p:cNvPr>
                    <p:cNvSpPr/>
                    <p:nvPr userDrawn="1"/>
                  </p:nvSpPr>
                  <p:spPr>
                    <a:xfrm>
                      <a:off x="5457666" y="1733071"/>
                      <a:ext cx="631101"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 name="Rectangle: Rounded Corners 234">
                      <a:extLst>
                        <a:ext uri="{FF2B5EF4-FFF2-40B4-BE49-F238E27FC236}">
                          <a16:creationId xmlns:a16="http://schemas.microsoft.com/office/drawing/2014/main" id="{423A00C1-C3BC-48B3-8B4F-7F8F3EB5691D}"/>
                        </a:ext>
                      </a:extLst>
                    </p:cNvPr>
                    <p:cNvSpPr/>
                    <p:nvPr userDrawn="1"/>
                  </p:nvSpPr>
                  <p:spPr>
                    <a:xfrm>
                      <a:off x="4837181" y="1739705"/>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9" name="Group 238">
                  <a:extLst>
                    <a:ext uri="{FF2B5EF4-FFF2-40B4-BE49-F238E27FC236}">
                      <a16:creationId xmlns:a16="http://schemas.microsoft.com/office/drawing/2014/main" id="{E5ACB9D7-04E6-43DE-A1FF-8113C228F197}"/>
                    </a:ext>
                  </a:extLst>
                </p:cNvPr>
                <p:cNvGrpSpPr/>
                <p:nvPr userDrawn="1"/>
              </p:nvGrpSpPr>
              <p:grpSpPr>
                <a:xfrm>
                  <a:off x="11039803" y="1865031"/>
                  <a:ext cx="1241274" cy="732520"/>
                  <a:chOff x="4836901" y="1733071"/>
                  <a:chExt cx="1241274" cy="732520"/>
                </a:xfrm>
              </p:grpSpPr>
              <p:sp>
                <p:nvSpPr>
                  <p:cNvPr id="243" name="Rectangle: Rounded Corners 242">
                    <a:extLst>
                      <a:ext uri="{FF2B5EF4-FFF2-40B4-BE49-F238E27FC236}">
                        <a16:creationId xmlns:a16="http://schemas.microsoft.com/office/drawing/2014/main" id="{798C0661-7196-4255-B3C1-EC140C339962}"/>
                      </a:ext>
                    </a:extLst>
                  </p:cNvPr>
                  <p:cNvSpPr/>
                  <p:nvPr userDrawn="1"/>
                </p:nvSpPr>
                <p:spPr>
                  <a:xfrm>
                    <a:off x="5457666" y="1733071"/>
                    <a:ext cx="620509" cy="728738"/>
                  </a:xfrm>
                  <a:prstGeom prst="roundRect">
                    <a:avLst>
                      <a:gd name="adj" fmla="val 50000"/>
                    </a:avLst>
                  </a:prstGeom>
                  <a:solidFill>
                    <a:srgbClr val="9DAA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Rounded Corners 243">
                    <a:extLst>
                      <a:ext uri="{FF2B5EF4-FFF2-40B4-BE49-F238E27FC236}">
                        <a16:creationId xmlns:a16="http://schemas.microsoft.com/office/drawing/2014/main" id="{13732668-00F2-41A3-AE9A-F0CEDD2DE8E5}"/>
                      </a:ext>
                    </a:extLst>
                  </p:cNvPr>
                  <p:cNvSpPr/>
                  <p:nvPr userDrawn="1"/>
                </p:nvSpPr>
                <p:spPr>
                  <a:xfrm>
                    <a:off x="4836901" y="1736853"/>
                    <a:ext cx="625856" cy="728738"/>
                  </a:xfrm>
                  <a:prstGeom prst="roundRect">
                    <a:avLst>
                      <a:gd name="adj" fmla="val 50000"/>
                    </a:avLst>
                  </a:prstGeom>
                  <a:solidFill>
                    <a:srgbClr val="6A9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24" name="Group 1023">
                <a:extLst>
                  <a:ext uri="{FF2B5EF4-FFF2-40B4-BE49-F238E27FC236}">
                    <a16:creationId xmlns:a16="http://schemas.microsoft.com/office/drawing/2014/main" id="{7076FF61-592D-49E7-97C4-180881F6FEFC}"/>
                  </a:ext>
                </a:extLst>
              </p:cNvPr>
              <p:cNvGrpSpPr/>
              <p:nvPr userDrawn="1"/>
            </p:nvGrpSpPr>
            <p:grpSpPr>
              <a:xfrm>
                <a:off x="-127756" y="1024492"/>
                <a:ext cx="12397646" cy="1250837"/>
                <a:chOff x="-119176" y="1024492"/>
                <a:chExt cx="12397646" cy="1250837"/>
              </a:xfrm>
            </p:grpSpPr>
            <p:grpSp>
              <p:nvGrpSpPr>
                <p:cNvPr id="164" name="Group 163">
                  <a:extLst>
                    <a:ext uri="{FF2B5EF4-FFF2-40B4-BE49-F238E27FC236}">
                      <a16:creationId xmlns:a16="http://schemas.microsoft.com/office/drawing/2014/main" id="{61D1B8B7-AEC8-416D-9883-AF5A0F4443D9}"/>
                    </a:ext>
                  </a:extLst>
                </p:cNvPr>
                <p:cNvGrpSpPr/>
                <p:nvPr userDrawn="1"/>
              </p:nvGrpSpPr>
              <p:grpSpPr>
                <a:xfrm>
                  <a:off x="-119176" y="1026165"/>
                  <a:ext cx="1249027" cy="1249164"/>
                  <a:chOff x="-20777" y="1025681"/>
                  <a:chExt cx="1249027" cy="1249164"/>
                </a:xfrm>
              </p:grpSpPr>
              <p:sp>
                <p:nvSpPr>
                  <p:cNvPr id="161" name="Rectangle 160">
                    <a:extLst>
                      <a:ext uri="{FF2B5EF4-FFF2-40B4-BE49-F238E27FC236}">
                        <a16:creationId xmlns:a16="http://schemas.microsoft.com/office/drawing/2014/main" id="{30D44EC6-4B86-44A4-A78B-EE539A18EEDE}"/>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a:extLst>
                      <a:ext uri="{FF2B5EF4-FFF2-40B4-BE49-F238E27FC236}">
                        <a16:creationId xmlns:a16="http://schemas.microsoft.com/office/drawing/2014/main" id="{551FEF68-8ED7-4272-BEC4-E78372DB5943}"/>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15F005F7-1B21-4DDB-8751-078973F91142}"/>
                    </a:ext>
                  </a:extLst>
                </p:cNvPr>
                <p:cNvGrpSpPr/>
                <p:nvPr userDrawn="1"/>
              </p:nvGrpSpPr>
              <p:grpSpPr>
                <a:xfrm>
                  <a:off x="1122107" y="1025686"/>
                  <a:ext cx="1249027" cy="1249164"/>
                  <a:chOff x="-20777" y="1025681"/>
                  <a:chExt cx="1249027" cy="1249164"/>
                </a:xfrm>
              </p:grpSpPr>
              <p:sp>
                <p:nvSpPr>
                  <p:cNvPr id="167" name="Rectangle 166">
                    <a:extLst>
                      <a:ext uri="{FF2B5EF4-FFF2-40B4-BE49-F238E27FC236}">
                        <a16:creationId xmlns:a16="http://schemas.microsoft.com/office/drawing/2014/main" id="{E13A605D-765A-4947-BF2D-3FE1DA348EA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Rectangle 167">
                    <a:extLst>
                      <a:ext uri="{FF2B5EF4-FFF2-40B4-BE49-F238E27FC236}">
                        <a16:creationId xmlns:a16="http://schemas.microsoft.com/office/drawing/2014/main" id="{20A466D0-E486-47DE-A106-2380E07B7090}"/>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1" name="Group 170">
                  <a:extLst>
                    <a:ext uri="{FF2B5EF4-FFF2-40B4-BE49-F238E27FC236}">
                      <a16:creationId xmlns:a16="http://schemas.microsoft.com/office/drawing/2014/main" id="{F0FF4D39-4B07-4E58-812B-F5B4863FC888}"/>
                    </a:ext>
                  </a:extLst>
                </p:cNvPr>
                <p:cNvGrpSpPr/>
                <p:nvPr userDrawn="1"/>
              </p:nvGrpSpPr>
              <p:grpSpPr>
                <a:xfrm>
                  <a:off x="2360436" y="1025855"/>
                  <a:ext cx="1249027" cy="1249164"/>
                  <a:chOff x="-20777" y="1025681"/>
                  <a:chExt cx="1249027" cy="1249164"/>
                </a:xfrm>
              </p:grpSpPr>
              <p:sp>
                <p:nvSpPr>
                  <p:cNvPr id="175" name="Rectangle 174">
                    <a:extLst>
                      <a:ext uri="{FF2B5EF4-FFF2-40B4-BE49-F238E27FC236}">
                        <a16:creationId xmlns:a16="http://schemas.microsoft.com/office/drawing/2014/main" id="{425F78E9-0E67-4AAF-83FE-75AED2670336}"/>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a:extLst>
                      <a:ext uri="{FF2B5EF4-FFF2-40B4-BE49-F238E27FC236}">
                        <a16:creationId xmlns:a16="http://schemas.microsoft.com/office/drawing/2014/main" id="{211C4191-E219-4159-9B62-02D99486236F}"/>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71">
                  <a:extLst>
                    <a:ext uri="{FF2B5EF4-FFF2-40B4-BE49-F238E27FC236}">
                      <a16:creationId xmlns:a16="http://schemas.microsoft.com/office/drawing/2014/main" id="{B13D21C2-7ABC-42D3-9DA7-5EB1100A41DB}"/>
                    </a:ext>
                  </a:extLst>
                </p:cNvPr>
                <p:cNvGrpSpPr/>
                <p:nvPr userDrawn="1"/>
              </p:nvGrpSpPr>
              <p:grpSpPr>
                <a:xfrm>
                  <a:off x="3598311" y="1025376"/>
                  <a:ext cx="1249027" cy="1249164"/>
                  <a:chOff x="-20777" y="1025681"/>
                  <a:chExt cx="1249027" cy="1249164"/>
                </a:xfrm>
              </p:grpSpPr>
              <p:sp>
                <p:nvSpPr>
                  <p:cNvPr id="173" name="Rectangle 172">
                    <a:extLst>
                      <a:ext uri="{FF2B5EF4-FFF2-40B4-BE49-F238E27FC236}">
                        <a16:creationId xmlns:a16="http://schemas.microsoft.com/office/drawing/2014/main" id="{1AB153D4-F702-4580-8AB3-18BA3457BBB2}"/>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BEA8B70D-7470-4379-86C0-4B23DAF00914}"/>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a:extLst>
                    <a:ext uri="{FF2B5EF4-FFF2-40B4-BE49-F238E27FC236}">
                      <a16:creationId xmlns:a16="http://schemas.microsoft.com/office/drawing/2014/main" id="{04F747D0-C202-4B23-B10D-E5D5DFA047C4}"/>
                    </a:ext>
                  </a:extLst>
                </p:cNvPr>
                <p:cNvGrpSpPr/>
                <p:nvPr userDrawn="1"/>
              </p:nvGrpSpPr>
              <p:grpSpPr>
                <a:xfrm>
                  <a:off x="4836755" y="1024704"/>
                  <a:ext cx="1249027" cy="1249164"/>
                  <a:chOff x="-20777" y="1025681"/>
                  <a:chExt cx="1249027" cy="1249164"/>
                </a:xfrm>
              </p:grpSpPr>
              <p:sp>
                <p:nvSpPr>
                  <p:cNvPr id="182" name="Rectangle 181">
                    <a:extLst>
                      <a:ext uri="{FF2B5EF4-FFF2-40B4-BE49-F238E27FC236}">
                        <a16:creationId xmlns:a16="http://schemas.microsoft.com/office/drawing/2014/main" id="{F251423A-5077-4780-AF6B-26E268958F0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94AD4A94-8765-4695-A61C-09ACA916AC3A}"/>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178">
                  <a:extLst>
                    <a:ext uri="{FF2B5EF4-FFF2-40B4-BE49-F238E27FC236}">
                      <a16:creationId xmlns:a16="http://schemas.microsoft.com/office/drawing/2014/main" id="{C3876322-C895-4FDF-9C8C-2A59DDBAE1DC}"/>
                    </a:ext>
                  </a:extLst>
                </p:cNvPr>
                <p:cNvGrpSpPr/>
                <p:nvPr userDrawn="1"/>
              </p:nvGrpSpPr>
              <p:grpSpPr>
                <a:xfrm>
                  <a:off x="6050583" y="1024492"/>
                  <a:ext cx="1249027" cy="1249164"/>
                  <a:chOff x="-20777" y="1025681"/>
                  <a:chExt cx="1249027" cy="1249164"/>
                </a:xfrm>
              </p:grpSpPr>
              <p:sp>
                <p:nvSpPr>
                  <p:cNvPr id="180" name="Rectangle 179">
                    <a:extLst>
                      <a:ext uri="{FF2B5EF4-FFF2-40B4-BE49-F238E27FC236}">
                        <a16:creationId xmlns:a16="http://schemas.microsoft.com/office/drawing/2014/main" id="{A735C8B7-B57E-42D9-B9C1-0A338FB39A63}"/>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a:extLst>
                      <a:ext uri="{FF2B5EF4-FFF2-40B4-BE49-F238E27FC236}">
                        <a16:creationId xmlns:a16="http://schemas.microsoft.com/office/drawing/2014/main" id="{4C23CEA3-B88A-4BCD-9692-49A619AEE5D2}"/>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5" name="Group 184">
                  <a:extLst>
                    <a:ext uri="{FF2B5EF4-FFF2-40B4-BE49-F238E27FC236}">
                      <a16:creationId xmlns:a16="http://schemas.microsoft.com/office/drawing/2014/main" id="{912030FF-2158-48E9-90CE-A1B08E1763F5}"/>
                    </a:ext>
                  </a:extLst>
                </p:cNvPr>
                <p:cNvGrpSpPr/>
                <p:nvPr userDrawn="1"/>
              </p:nvGrpSpPr>
              <p:grpSpPr>
                <a:xfrm>
                  <a:off x="7301258" y="1025145"/>
                  <a:ext cx="1249027" cy="1249164"/>
                  <a:chOff x="-20777" y="1025681"/>
                  <a:chExt cx="1249027" cy="1249164"/>
                </a:xfrm>
              </p:grpSpPr>
              <p:sp>
                <p:nvSpPr>
                  <p:cNvPr id="189" name="Rectangle 188">
                    <a:extLst>
                      <a:ext uri="{FF2B5EF4-FFF2-40B4-BE49-F238E27FC236}">
                        <a16:creationId xmlns:a16="http://schemas.microsoft.com/office/drawing/2014/main" id="{B6FC9D7F-BEF2-410F-93DC-87A5514670D6}"/>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1AF36871-6528-4AC8-995D-A24B53324243}"/>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Group 185">
                  <a:extLst>
                    <a:ext uri="{FF2B5EF4-FFF2-40B4-BE49-F238E27FC236}">
                      <a16:creationId xmlns:a16="http://schemas.microsoft.com/office/drawing/2014/main" id="{8EA4445E-FA19-4621-AD0F-ED8E7443D283}"/>
                    </a:ext>
                  </a:extLst>
                </p:cNvPr>
                <p:cNvGrpSpPr/>
                <p:nvPr userDrawn="1"/>
              </p:nvGrpSpPr>
              <p:grpSpPr>
                <a:xfrm>
                  <a:off x="8540844" y="1024666"/>
                  <a:ext cx="1259191" cy="1249164"/>
                  <a:chOff x="-30941" y="1025681"/>
                  <a:chExt cx="1259191" cy="1249164"/>
                </a:xfrm>
              </p:grpSpPr>
              <p:sp>
                <p:nvSpPr>
                  <p:cNvPr id="187" name="Rectangle 186">
                    <a:extLst>
                      <a:ext uri="{FF2B5EF4-FFF2-40B4-BE49-F238E27FC236}">
                        <a16:creationId xmlns:a16="http://schemas.microsoft.com/office/drawing/2014/main" id="{E31D4AAA-7CB2-4E99-8965-C3064249234C}"/>
                      </a:ext>
                    </a:extLst>
                  </p:cNvPr>
                  <p:cNvSpPr/>
                  <p:nvPr userDrawn="1"/>
                </p:nvSpPr>
                <p:spPr>
                  <a:xfrm>
                    <a:off x="-30941" y="1025912"/>
                    <a:ext cx="634670"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Rectangle 187">
                    <a:extLst>
                      <a:ext uri="{FF2B5EF4-FFF2-40B4-BE49-F238E27FC236}">
                        <a16:creationId xmlns:a16="http://schemas.microsoft.com/office/drawing/2014/main" id="{418F2E79-2CDB-4A04-8F99-99967CF6C59F}"/>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2" name="Group 191">
                  <a:extLst>
                    <a:ext uri="{FF2B5EF4-FFF2-40B4-BE49-F238E27FC236}">
                      <a16:creationId xmlns:a16="http://schemas.microsoft.com/office/drawing/2014/main" id="{6ACBADBC-F70F-4F2F-895D-64AED029272B}"/>
                    </a:ext>
                  </a:extLst>
                </p:cNvPr>
                <p:cNvGrpSpPr/>
                <p:nvPr userDrawn="1"/>
              </p:nvGrpSpPr>
              <p:grpSpPr>
                <a:xfrm>
                  <a:off x="9789502" y="1025780"/>
                  <a:ext cx="1249027" cy="1249164"/>
                  <a:chOff x="-20777" y="1025681"/>
                  <a:chExt cx="1249027" cy="1249164"/>
                </a:xfrm>
              </p:grpSpPr>
              <p:sp>
                <p:nvSpPr>
                  <p:cNvPr id="196" name="Rectangle 195">
                    <a:extLst>
                      <a:ext uri="{FF2B5EF4-FFF2-40B4-BE49-F238E27FC236}">
                        <a16:creationId xmlns:a16="http://schemas.microsoft.com/office/drawing/2014/main" id="{91F9320C-87C4-43E3-BB0F-0BBE81E5406E}"/>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id="{0CDD34AE-C4DD-4358-BD5E-33901AF8414D}"/>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3" name="Group 192">
                  <a:extLst>
                    <a:ext uri="{FF2B5EF4-FFF2-40B4-BE49-F238E27FC236}">
                      <a16:creationId xmlns:a16="http://schemas.microsoft.com/office/drawing/2014/main" id="{2C60ADF5-983A-46A8-ABE7-5A8F85489D51}"/>
                    </a:ext>
                  </a:extLst>
                </p:cNvPr>
                <p:cNvGrpSpPr/>
                <p:nvPr userDrawn="1"/>
              </p:nvGrpSpPr>
              <p:grpSpPr>
                <a:xfrm>
                  <a:off x="11029443" y="1024951"/>
                  <a:ext cx="1249027" cy="1249164"/>
                  <a:chOff x="-20777" y="1025681"/>
                  <a:chExt cx="1249027" cy="1249164"/>
                </a:xfrm>
              </p:grpSpPr>
              <p:sp>
                <p:nvSpPr>
                  <p:cNvPr id="194" name="Rectangle 193">
                    <a:extLst>
                      <a:ext uri="{FF2B5EF4-FFF2-40B4-BE49-F238E27FC236}">
                        <a16:creationId xmlns:a16="http://schemas.microsoft.com/office/drawing/2014/main" id="{24C74AB8-D826-4B86-8BE7-B9798F12E09C}"/>
                      </a:ext>
                    </a:extLst>
                  </p:cNvPr>
                  <p:cNvSpPr/>
                  <p:nvPr userDrawn="1"/>
                </p:nvSpPr>
                <p:spPr>
                  <a:xfrm>
                    <a:off x="-20777" y="1025912"/>
                    <a:ext cx="624505" cy="1248933"/>
                  </a:xfrm>
                  <a:prstGeom prst="rect">
                    <a:avLst/>
                  </a:prstGeom>
                  <a:solidFill>
                    <a:srgbClr val="8CB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BBA4CE96-F52A-4C93-A153-7BF2FEEF968E}"/>
                      </a:ext>
                    </a:extLst>
                  </p:cNvPr>
                  <p:cNvSpPr/>
                  <p:nvPr userDrawn="1"/>
                </p:nvSpPr>
                <p:spPr>
                  <a:xfrm>
                    <a:off x="603745" y="1025681"/>
                    <a:ext cx="624505" cy="1248933"/>
                  </a:xfrm>
                  <a:prstGeom prst="rect">
                    <a:avLst/>
                  </a:prstGeom>
                  <a:solidFill>
                    <a:srgbClr val="D2D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00" name="Straight Connector 199">
              <a:extLst>
                <a:ext uri="{FF2B5EF4-FFF2-40B4-BE49-F238E27FC236}">
                  <a16:creationId xmlns:a16="http://schemas.microsoft.com/office/drawing/2014/main" id="{B4783EDE-A5AD-4839-BB45-9D2EA86F1482}"/>
                </a:ext>
              </a:extLst>
            </p:cNvPr>
            <p:cNvCxnSpPr>
              <a:cxnSpLocks/>
            </p:cNvCxnSpPr>
            <p:nvPr userDrawn="1"/>
          </p:nvCxnSpPr>
          <p:spPr>
            <a:xfrm>
              <a:off x="-20959" y="1932767"/>
              <a:ext cx="1220162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7B10A657-17FD-411D-974E-1888EEE34127}"/>
                </a:ext>
              </a:extLst>
            </p:cNvPr>
            <p:cNvCxnSpPr/>
            <p:nvPr userDrawn="1"/>
          </p:nvCxnSpPr>
          <p:spPr>
            <a:xfrm>
              <a:off x="-11151" y="982277"/>
              <a:ext cx="12201625" cy="0"/>
            </a:xfrm>
            <a:prstGeom prst="line">
              <a:avLst/>
            </a:prstGeom>
            <a:ln w="184150">
              <a:solidFill>
                <a:srgbClr val="855C37"/>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ECE7343C-C75F-433A-A6D4-A88AAFCADF3E}"/>
                </a:ext>
              </a:extLst>
            </p:cNvPr>
            <p:cNvCxnSpPr>
              <a:cxnSpLocks/>
            </p:cNvCxnSpPr>
            <p:nvPr userDrawn="1"/>
          </p:nvCxnSpPr>
          <p:spPr>
            <a:xfrm>
              <a:off x="-2074" y="1134677"/>
              <a:ext cx="12201625" cy="0"/>
            </a:xfrm>
            <a:prstGeom prst="line">
              <a:avLst/>
            </a:prstGeom>
            <a:ln w="184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8A028DF2-0A5E-41E3-B0F5-4B5614D4982B}"/>
              </a:ext>
            </a:extLst>
          </p:cNvPr>
          <p:cNvSpPr>
            <a:spLocks noGrp="1"/>
          </p:cNvSpPr>
          <p:nvPr userDrawn="1">
            <p:ph type="ctrTitle"/>
          </p:nvPr>
        </p:nvSpPr>
        <p:spPr>
          <a:xfrm>
            <a:off x="106019" y="2419907"/>
            <a:ext cx="7972790" cy="952884"/>
          </a:xfrm>
          <a:prstGeom prst="rect">
            <a:avLst/>
          </a:prstGeom>
        </p:spPr>
        <p:txBody>
          <a:bodyPr anchor="b">
            <a:noAutofit/>
          </a:bodyPr>
          <a:lstStyle>
            <a:lvl1pPr algn="ctr">
              <a:defRPr sz="4400">
                <a:latin typeface="Adobe Garamond Pro Bold" panose="02020702060506020403" pitchFamily="18" charset="0"/>
              </a:defRPr>
            </a:lvl1pPr>
          </a:lstStyle>
          <a:p>
            <a:r>
              <a:rPr lang="en-US" dirty="0"/>
              <a:t>Click to edit Master title style</a:t>
            </a:r>
          </a:p>
        </p:txBody>
      </p:sp>
      <p:sp>
        <p:nvSpPr>
          <p:cNvPr id="3" name="Subtitle 2">
            <a:extLst>
              <a:ext uri="{FF2B5EF4-FFF2-40B4-BE49-F238E27FC236}">
                <a16:creationId xmlns:a16="http://schemas.microsoft.com/office/drawing/2014/main" id="{A815A872-61B9-45E4-A0E1-D0A92C076A83}"/>
              </a:ext>
            </a:extLst>
          </p:cNvPr>
          <p:cNvSpPr>
            <a:spLocks noGrp="1"/>
          </p:cNvSpPr>
          <p:nvPr userDrawn="1">
            <p:ph type="subTitle" idx="1"/>
          </p:nvPr>
        </p:nvSpPr>
        <p:spPr>
          <a:xfrm>
            <a:off x="201214" y="3548986"/>
            <a:ext cx="7561891" cy="548617"/>
          </a:xfrm>
          <a:prstGeom prst="rect">
            <a:avLst/>
          </a:prstGeom>
        </p:spPr>
        <p:txBody>
          <a:bodyPr>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53F31501-7BD6-4DED-8A6A-39105DB16CB9}"/>
              </a:ext>
            </a:extLst>
          </p:cNvPr>
          <p:cNvSpPr>
            <a:spLocks noGrp="1"/>
          </p:cNvSpPr>
          <p:nvPr userDrawn="1">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D39DECC-CB81-4A60-8E10-6154CCE6CF68}"/>
              </a:ext>
            </a:extLst>
          </p:cNvPr>
          <p:cNvSpPr>
            <a:spLocks noGrp="1"/>
          </p:cNvSpPr>
          <p:nvPr userDrawn="1">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grpSp>
        <p:nvGrpSpPr>
          <p:cNvPr id="1074" name="Group 1073">
            <a:extLst>
              <a:ext uri="{FF2B5EF4-FFF2-40B4-BE49-F238E27FC236}">
                <a16:creationId xmlns:a16="http://schemas.microsoft.com/office/drawing/2014/main" id="{E3DD4BD1-744C-4827-AE33-FC3F1180478D}"/>
              </a:ext>
            </a:extLst>
          </p:cNvPr>
          <p:cNvGrpSpPr/>
          <p:nvPr userDrawn="1"/>
        </p:nvGrpSpPr>
        <p:grpSpPr>
          <a:xfrm>
            <a:off x="8570389" y="3110088"/>
            <a:ext cx="1368342" cy="2416113"/>
            <a:chOff x="5203779" y="2177985"/>
            <a:chExt cx="1784442" cy="3150830"/>
          </a:xfrm>
        </p:grpSpPr>
        <p:pic>
          <p:nvPicPr>
            <p:cNvPr id="1071" name="Picture 1070">
              <a:extLst>
                <a:ext uri="{FF2B5EF4-FFF2-40B4-BE49-F238E27FC236}">
                  <a16:creationId xmlns:a16="http://schemas.microsoft.com/office/drawing/2014/main" id="{8C7ED6E4-AC8A-497A-81A7-1D209A624A8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203779" y="2177985"/>
              <a:ext cx="1784442" cy="2502029"/>
            </a:xfrm>
            <a:prstGeom prst="rect">
              <a:avLst/>
            </a:prstGeom>
          </p:spPr>
        </p:pic>
        <p:pic>
          <p:nvPicPr>
            <p:cNvPr id="1073" name="Picture 1072">
              <a:extLst>
                <a:ext uri="{FF2B5EF4-FFF2-40B4-BE49-F238E27FC236}">
                  <a16:creationId xmlns:a16="http://schemas.microsoft.com/office/drawing/2014/main" id="{81C01ADC-EC10-443C-AA23-CA68399BFD6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770452" y="4338164"/>
              <a:ext cx="679485" cy="990651"/>
            </a:xfrm>
            <a:prstGeom prst="rect">
              <a:avLst/>
            </a:prstGeom>
          </p:spPr>
        </p:pic>
      </p:grpSp>
      <p:grpSp>
        <p:nvGrpSpPr>
          <p:cNvPr id="205" name="Group 204">
            <a:extLst>
              <a:ext uri="{FF2B5EF4-FFF2-40B4-BE49-F238E27FC236}">
                <a16:creationId xmlns:a16="http://schemas.microsoft.com/office/drawing/2014/main" id="{3F437672-3FD0-4552-A95E-5750F75C2D68}"/>
              </a:ext>
            </a:extLst>
          </p:cNvPr>
          <p:cNvGrpSpPr/>
          <p:nvPr userDrawn="1"/>
        </p:nvGrpSpPr>
        <p:grpSpPr>
          <a:xfrm>
            <a:off x="9805444" y="2341518"/>
            <a:ext cx="1559579" cy="1072666"/>
            <a:chOff x="9805444" y="2341595"/>
            <a:chExt cx="1559579" cy="1072666"/>
          </a:xfrm>
        </p:grpSpPr>
        <p:sp>
          <p:nvSpPr>
            <p:cNvPr id="1075" name="Oval 1074">
              <a:extLst>
                <a:ext uri="{FF2B5EF4-FFF2-40B4-BE49-F238E27FC236}">
                  <a16:creationId xmlns:a16="http://schemas.microsoft.com/office/drawing/2014/main" id="{FBD483D0-2C98-4A28-9918-773E14FDA6B7}"/>
                </a:ext>
              </a:extLst>
            </p:cNvPr>
            <p:cNvSpPr/>
            <p:nvPr userDrawn="1"/>
          </p:nvSpPr>
          <p:spPr>
            <a:xfrm>
              <a:off x="10496135" y="2341595"/>
              <a:ext cx="174899" cy="174899"/>
            </a:xfrm>
            <a:prstGeom prst="ellipse">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6" name="Oval 1075">
              <a:extLst>
                <a:ext uri="{FF2B5EF4-FFF2-40B4-BE49-F238E27FC236}">
                  <a16:creationId xmlns:a16="http://schemas.microsoft.com/office/drawing/2014/main" id="{638D7C50-219B-4DE2-A081-D9E0D7501568}"/>
                </a:ext>
              </a:extLst>
            </p:cNvPr>
            <p:cNvSpPr/>
            <p:nvPr userDrawn="1"/>
          </p:nvSpPr>
          <p:spPr>
            <a:xfrm>
              <a:off x="9805444" y="2843410"/>
              <a:ext cx="1559579" cy="570851"/>
            </a:xfrm>
            <a:prstGeom prst="ellipse">
              <a:avLst/>
            </a:prstGeom>
            <a:solidFill>
              <a:schemeClr val="bg1">
                <a:lumMod val="95000"/>
                <a:alpha val="55000"/>
              </a:schemeClr>
            </a:solidFill>
            <a:ln w="28575">
              <a:solidFill>
                <a:srgbClr val="855C37"/>
              </a:solidFill>
            </a:ln>
            <a:effectLst>
              <a:outerShdw blurRad="50800" dist="381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855C37"/>
                  </a:solidFill>
                  <a:latin typeface="AdamGorry-Lights" panose="020F0702020204020204" pitchFamily="34" charset="0"/>
                </a:rPr>
                <a:t>ENTRANCE</a:t>
              </a:r>
            </a:p>
          </p:txBody>
        </p:sp>
        <p:cxnSp>
          <p:nvCxnSpPr>
            <p:cNvPr id="1078" name="Straight Connector 1077">
              <a:extLst>
                <a:ext uri="{FF2B5EF4-FFF2-40B4-BE49-F238E27FC236}">
                  <a16:creationId xmlns:a16="http://schemas.microsoft.com/office/drawing/2014/main" id="{28A1EC3A-7C66-4530-BF57-5A2403AB65C5}"/>
                </a:ext>
              </a:extLst>
            </p:cNvPr>
            <p:cNvCxnSpPr>
              <a:cxnSpLocks/>
              <a:stCxn id="1076" idx="1"/>
              <a:endCxn id="1075" idx="3"/>
            </p:cNvCxnSpPr>
            <p:nvPr userDrawn="1"/>
          </p:nvCxnSpPr>
          <p:spPr>
            <a:xfrm flipV="1">
              <a:off x="10033839" y="2490881"/>
              <a:ext cx="487909" cy="436128"/>
            </a:xfrm>
            <a:prstGeom prst="line">
              <a:avLst/>
            </a:prstGeom>
            <a:ln w="34925">
              <a:solidFill>
                <a:srgbClr val="855C37"/>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39D279BA-8CF0-4A0C-91E5-3D9295152A43}"/>
                </a:ext>
              </a:extLst>
            </p:cNvPr>
            <p:cNvCxnSpPr>
              <a:cxnSpLocks/>
              <a:stCxn id="1076" idx="7"/>
              <a:endCxn id="1075" idx="5"/>
            </p:cNvCxnSpPr>
            <p:nvPr userDrawn="1"/>
          </p:nvCxnSpPr>
          <p:spPr>
            <a:xfrm flipH="1" flipV="1">
              <a:off x="10645421" y="2490881"/>
              <a:ext cx="491207" cy="436128"/>
            </a:xfrm>
            <a:prstGeom prst="line">
              <a:avLst/>
            </a:prstGeom>
            <a:ln w="34925">
              <a:solidFill>
                <a:srgbClr val="855C37"/>
              </a:solidFill>
            </a:ln>
          </p:spPr>
          <p:style>
            <a:lnRef idx="1">
              <a:schemeClr val="accent1"/>
            </a:lnRef>
            <a:fillRef idx="0">
              <a:schemeClr val="accent1"/>
            </a:fillRef>
            <a:effectRef idx="0">
              <a:schemeClr val="accent1"/>
            </a:effectRef>
            <a:fontRef idx="minor">
              <a:schemeClr val="tx1"/>
            </a:fontRef>
          </p:style>
        </p:cxnSp>
      </p:grpSp>
      <p:sp>
        <p:nvSpPr>
          <p:cNvPr id="218" name="Oval 217">
            <a:extLst>
              <a:ext uri="{FF2B5EF4-FFF2-40B4-BE49-F238E27FC236}">
                <a16:creationId xmlns:a16="http://schemas.microsoft.com/office/drawing/2014/main" id="{9CF2C322-0F7D-4AA2-9243-722053BF44AF}"/>
              </a:ext>
            </a:extLst>
          </p:cNvPr>
          <p:cNvSpPr/>
          <p:nvPr userDrawn="1"/>
        </p:nvSpPr>
        <p:spPr>
          <a:xfrm>
            <a:off x="764086" y="6610621"/>
            <a:ext cx="1539191" cy="437421"/>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8" name="TextBox 237">
            <a:extLst>
              <a:ext uri="{FF2B5EF4-FFF2-40B4-BE49-F238E27FC236}">
                <a16:creationId xmlns:a16="http://schemas.microsoft.com/office/drawing/2014/main" id="{4006A0CA-93D3-4D7F-A165-DC7C4A244C65}"/>
              </a:ext>
            </a:extLst>
          </p:cNvPr>
          <p:cNvSpPr txBox="1"/>
          <p:nvPr userDrawn="1"/>
        </p:nvSpPr>
        <p:spPr>
          <a:xfrm>
            <a:off x="9771477" y="2879769"/>
            <a:ext cx="1645460" cy="497711"/>
          </a:xfrm>
          <a:prstGeom prst="ellipse">
            <a:avLst/>
          </a:prstGeom>
          <a:solidFill>
            <a:srgbClr val="A68A64"/>
          </a:solidFill>
        </p:spPr>
        <p:txBody>
          <a:bodyPr wrap="square">
            <a:spAutoFit/>
          </a:bodyPr>
          <a:lstStyle/>
          <a:p>
            <a:pPr algn="ctr"/>
            <a:r>
              <a:rPr kumimoji="0" lang="en-US" sz="1700" i="0" u="none" strike="noStrike" kern="1200" cap="none" spc="0" normalizeH="0" baseline="0" noProof="0">
                <a:ln>
                  <a:noFill/>
                </a:ln>
                <a:solidFill>
                  <a:schemeClr val="accent6">
                    <a:lumMod val="60000"/>
                    <a:lumOff val="40000"/>
                  </a:schemeClr>
                </a:solidFill>
                <a:effectLst>
                  <a:outerShdw blurRad="38100" dist="38100" dir="2700000" algn="tl">
                    <a:srgbClr val="000000">
                      <a:alpha val="43137"/>
                    </a:srgbClr>
                  </a:outerShdw>
                </a:effectLst>
                <a:uLnTx/>
                <a:uFillTx/>
                <a:latin typeface="#9Slide03 AmpleSoft Bold" panose="02000000000000000000" pitchFamily="2" charset="0"/>
              </a:rPr>
              <a:t>Măng Non</a:t>
            </a:r>
            <a:endParaRPr lang="en-US" sz="1700">
              <a:solidFill>
                <a:schemeClr val="accent6">
                  <a:lumMod val="60000"/>
                  <a:lumOff val="40000"/>
                </a:schemeClr>
              </a:solidFill>
              <a:latin typeface="#9Slide03 AmpleSoft Bold" panose="02000000000000000000" pitchFamily="2" charset="0"/>
            </a:endParaRPr>
          </a:p>
        </p:txBody>
      </p:sp>
      <p:sp>
        <p:nvSpPr>
          <p:cNvPr id="223" name="Title 1">
            <a:extLst>
              <a:ext uri="{FF2B5EF4-FFF2-40B4-BE49-F238E27FC236}">
                <a16:creationId xmlns:a16="http://schemas.microsoft.com/office/drawing/2014/main" id="{C0C8CE49-EDF9-4A6C-A48D-8B5A1C2BCFDB}"/>
              </a:ext>
            </a:extLst>
          </p:cNvPr>
          <p:cNvSpPr txBox="1">
            <a:spLocks/>
          </p:cNvSpPr>
          <p:nvPr userDrawn="1"/>
        </p:nvSpPr>
        <p:spPr>
          <a:xfrm>
            <a:off x="4744805" y="576571"/>
            <a:ext cx="7972790" cy="95288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a:solidFill>
                  <a:srgbClr val="70391B"/>
                </a:solidFill>
                <a:latin typeface="Alex Brush" panose="02000400000000000000" pitchFamily="2" charset="0"/>
              </a:rPr>
              <a:t>Coffee </a:t>
            </a:r>
            <a:endParaRPr lang="en-US" sz="6600" b="1" dirty="0">
              <a:solidFill>
                <a:srgbClr val="70391B"/>
              </a:solidFill>
              <a:latin typeface="Alex Brush" panose="02000400000000000000" pitchFamily="2" charset="0"/>
            </a:endParaRPr>
          </a:p>
        </p:txBody>
      </p:sp>
    </p:spTree>
    <p:extLst>
      <p:ext uri="{BB962C8B-B14F-4D97-AF65-F5344CB8AC3E}">
        <p14:creationId xmlns:p14="http://schemas.microsoft.com/office/powerpoint/2010/main" val="1057934185"/>
      </p:ext>
    </p:extLst>
  </p:cSld>
  <p:clrMapOvr>
    <a:masterClrMapping/>
  </p:clrMapOvr>
  <p:transition spd="slow">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 calcmode="lin" valueType="num">
                                          <p:cBhvr additive="base">
                                            <p:cTn id="7" dur="500" fill="hold"/>
                                            <p:tgtEl>
                                              <p:spTgt spid="1067"/>
                                            </p:tgtEl>
                                            <p:attrNameLst>
                                              <p:attrName>ppt_x</p:attrName>
                                            </p:attrNameLst>
                                          </p:cBhvr>
                                          <p:tavLst>
                                            <p:tav tm="0">
                                              <p:val>
                                                <p:strVal val="#ppt_x"/>
                                              </p:val>
                                            </p:tav>
                                            <p:tav tm="100000">
                                              <p:val>
                                                <p:strVal val="#ppt_x"/>
                                              </p:val>
                                            </p:tav>
                                          </p:tavLst>
                                        </p:anim>
                                        <p:anim calcmode="lin" valueType="num">
                                          <p:cBhvr additive="base">
                                            <p:cTn id="8" dur="500" fill="hold"/>
                                            <p:tgtEl>
                                              <p:spTgt spid="1067"/>
                                            </p:tgtEl>
                                            <p:attrNameLst>
                                              <p:attrName>ppt_y</p:attrName>
                                            </p:attrNameLst>
                                          </p:cBhvr>
                                          <p:tavLst>
                                            <p:tav tm="0">
                                              <p:val>
                                                <p:strVal val="0-#ppt_h/2"/>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033"/>
                                            </p:tgtEl>
                                            <p:attrNameLst>
                                              <p:attrName>style.visibility</p:attrName>
                                            </p:attrNameLst>
                                          </p:cBhvr>
                                          <p:to>
                                            <p:strVal val="visible"/>
                                          </p:to>
                                        </p:set>
                                        <p:animEffect transition="in" filter="wipe(up)">
                                          <p:cBhvr>
                                            <p:cTn id="11" dur="500"/>
                                            <p:tgtEl>
                                              <p:spTgt spid="1033"/>
                                            </p:tgtEl>
                                          </p:cBhvr>
                                        </p:animEffect>
                                      </p:childTnLst>
                                    </p:cTn>
                                  </p:par>
                                  <p:par>
                                    <p:cTn id="12" presetID="42" presetClass="entr" presetSubtype="0" fill="hold" grpId="0" nodeType="withEffect">
                                      <p:stCondLst>
                                        <p:cond delay="1000"/>
                                      </p:stCondLst>
                                      <p:childTnLst>
                                        <p:set>
                                          <p:cBhvr>
                                            <p:cTn id="13" dur="1" fill="hold">
                                              <p:stCondLst>
                                                <p:cond delay="0"/>
                                              </p:stCondLst>
                                            </p:cTn>
                                            <p:tgtEl>
                                              <p:spTgt spid="250"/>
                                            </p:tgtEl>
                                            <p:attrNameLst>
                                              <p:attrName>style.visibility</p:attrName>
                                            </p:attrNameLst>
                                          </p:cBhvr>
                                          <p:to>
                                            <p:strVal val="visible"/>
                                          </p:to>
                                        </p:set>
                                        <p:animEffect transition="in" filter="fade">
                                          <p:cBhvr>
                                            <p:cTn id="14" dur="1000"/>
                                            <p:tgtEl>
                                              <p:spTgt spid="250"/>
                                            </p:tgtEl>
                                          </p:cBhvr>
                                        </p:animEffect>
                                        <p:anim calcmode="lin" valueType="num">
                                          <p:cBhvr>
                                            <p:cTn id="15" dur="1000" fill="hold"/>
                                            <p:tgtEl>
                                              <p:spTgt spid="250"/>
                                            </p:tgtEl>
                                            <p:attrNameLst>
                                              <p:attrName>ppt_x</p:attrName>
                                            </p:attrNameLst>
                                          </p:cBhvr>
                                          <p:tavLst>
                                            <p:tav tm="0">
                                              <p:val>
                                                <p:strVal val="#ppt_x"/>
                                              </p:val>
                                            </p:tav>
                                            <p:tav tm="100000">
                                              <p:val>
                                                <p:strVal val="#ppt_x"/>
                                              </p:val>
                                            </p:tav>
                                          </p:tavLst>
                                        </p:anim>
                                        <p:anim calcmode="lin" valueType="num">
                                          <p:cBhvr>
                                            <p:cTn id="16" dur="1000" fill="hold"/>
                                            <p:tgtEl>
                                              <p:spTgt spid="250"/>
                                            </p:tgtEl>
                                            <p:attrNameLst>
                                              <p:attrName>ppt_y</p:attrName>
                                            </p:attrNameLst>
                                          </p:cBhvr>
                                          <p:tavLst>
                                            <p:tav tm="0">
                                              <p:val>
                                                <p:strVal val="#ppt_y+.1"/>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251"/>
                                            </p:tgtEl>
                                            <p:attrNameLst>
                                              <p:attrName>style.visibility</p:attrName>
                                            </p:attrNameLst>
                                          </p:cBhvr>
                                          <p:to>
                                            <p:strVal val="visible"/>
                                          </p:to>
                                        </p:set>
                                        <p:animEffect transition="in" filter="wipe(down)">
                                          <p:cBhvr>
                                            <p:cTn id="19" dur="500"/>
                                            <p:tgtEl>
                                              <p:spTgt spid="251"/>
                                            </p:tgtEl>
                                          </p:cBhvr>
                                        </p:animEffect>
                                      </p:childTnLst>
                                    </p:cTn>
                                  </p:par>
                                  <p:par>
                                    <p:cTn id="20" presetID="47" presetClass="entr" presetSubtype="0" fill="hold" nodeType="withEffect">
                                      <p:stCondLst>
                                        <p:cond delay="20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26" presetClass="emph" presetSubtype="0" fill="hold" grpId="1" nodeType="withEffect">
                                      <p:stCondLst>
                                        <p:cond delay="4000"/>
                                      </p:stCondLst>
                                      <p:childTnLst>
                                        <p:animEffect transition="out" filter="fade">
                                          <p:cBhvr>
                                            <p:cTn id="31" dur="750" tmFilter="0, 0; .2, .5; .8, .5; 1, 0"/>
                                            <p:tgtEl>
                                              <p:spTgt spid="2"/>
                                            </p:tgtEl>
                                          </p:cBhvr>
                                        </p:animEffect>
                                        <p:animScale>
                                          <p:cBhvr>
                                            <p:cTn id="32" dur="375" autoRev="1" fill="hold"/>
                                            <p:tgtEl>
                                              <p:spTgt spid="2"/>
                                            </p:tgtEl>
                                          </p:cBhvr>
                                          <p:by x="105000" y="105000"/>
                                        </p:animScale>
                                      </p:childTnLst>
                                    </p:cTn>
                                  </p:par>
                                  <p:par>
                                    <p:cTn id="33" presetID="42" presetClass="entr" presetSubtype="0" fill="hold" grpId="0" nodeType="withEffect">
                                      <p:stCondLst>
                                        <p:cond delay="375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1000"/>
                                            <p:tgtEl>
                                              <p:spTgt spid="3">
                                                <p:txEl>
                                                  <p:pRg st="0" end="0"/>
                                                </p:txEl>
                                              </p:spTgt>
                                            </p:tgtEl>
                                          </p:cBhvr>
                                        </p:animEffect>
                                        <p:anim calcmode="lin" valueType="num">
                                          <p:cBhvr>
                                            <p:cTn id="3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8" presetID="26" presetClass="emph" presetSubtype="0" fill="hold" grpId="1" nodeType="withEffect">
                                      <p:stCondLst>
                                        <p:cond delay="4750"/>
                                      </p:stCondLst>
                                      <p:childTnLst>
                                        <p:animEffect transition="out" filter="fade">
                                          <p:cBhvr>
                                            <p:cTn id="39" dur="750" tmFilter="0, 0; .2, .5; .8, .5; 1, 0"/>
                                            <p:tgtEl>
                                              <p:spTgt spid="3">
                                                <p:txEl>
                                                  <p:pRg st="0" end="0"/>
                                                </p:txEl>
                                              </p:spTgt>
                                            </p:tgtEl>
                                          </p:cBhvr>
                                        </p:animEffect>
                                        <p:animScale>
                                          <p:cBhvr>
                                            <p:cTn id="40" dur="375" autoRev="1" fill="hold"/>
                                            <p:tgtEl>
                                              <p:spTgt spid="3">
                                                <p:txEl>
                                                  <p:pRg st="0" end="0"/>
                                                </p:txEl>
                                              </p:spTgt>
                                            </p:tgtEl>
                                          </p:cBhvr>
                                          <p:by x="105000" y="105000"/>
                                        </p:animScale>
                                      </p:childTnLst>
                                    </p:cTn>
                                  </p:par>
                                  <p:par>
                                    <p:cTn id="41" presetID="22" presetClass="entr" presetSubtype="4" fill="hold" grpId="0" nodeType="withEffect">
                                      <p:stCondLst>
                                        <p:cond delay="2500"/>
                                      </p:stCondLst>
                                      <p:childTnLst>
                                        <p:set>
                                          <p:cBhvr>
                                            <p:cTn id="42" dur="1" fill="hold">
                                              <p:stCondLst>
                                                <p:cond delay="0"/>
                                              </p:stCondLst>
                                            </p:cTn>
                                            <p:tgtEl>
                                              <p:spTgt spid="1036"/>
                                            </p:tgtEl>
                                            <p:attrNameLst>
                                              <p:attrName>style.visibility</p:attrName>
                                            </p:attrNameLst>
                                          </p:cBhvr>
                                          <p:to>
                                            <p:strVal val="visible"/>
                                          </p:to>
                                        </p:set>
                                        <p:animEffect transition="in" filter="wipe(down)">
                                          <p:cBhvr>
                                            <p:cTn id="43" dur="500"/>
                                            <p:tgtEl>
                                              <p:spTgt spid="1036"/>
                                            </p:tgtEl>
                                          </p:cBhvr>
                                        </p:animEffect>
                                      </p:childTnLst>
                                    </p:cTn>
                                  </p:par>
                                  <p:par>
                                    <p:cTn id="44" presetID="53" presetClass="entr" presetSubtype="16" fill="hold" nodeType="withEffect">
                                      <p:stCondLst>
                                        <p:cond delay="3000"/>
                                      </p:stCondLst>
                                      <p:childTnLst>
                                        <p:set>
                                          <p:cBhvr>
                                            <p:cTn id="45" dur="1" fill="hold">
                                              <p:stCondLst>
                                                <p:cond delay="0"/>
                                              </p:stCondLst>
                                            </p:cTn>
                                            <p:tgtEl>
                                              <p:spTgt spid="1074"/>
                                            </p:tgtEl>
                                            <p:attrNameLst>
                                              <p:attrName>style.visibility</p:attrName>
                                            </p:attrNameLst>
                                          </p:cBhvr>
                                          <p:to>
                                            <p:strVal val="visible"/>
                                          </p:to>
                                        </p:set>
                                        <p:anim calcmode="lin" valueType="num">
                                          <p:cBhvr>
                                            <p:cTn id="46" dur="500" fill="hold"/>
                                            <p:tgtEl>
                                              <p:spTgt spid="1074"/>
                                            </p:tgtEl>
                                            <p:attrNameLst>
                                              <p:attrName>ppt_w</p:attrName>
                                            </p:attrNameLst>
                                          </p:cBhvr>
                                          <p:tavLst>
                                            <p:tav tm="0">
                                              <p:val>
                                                <p:fltVal val="0"/>
                                              </p:val>
                                            </p:tav>
                                            <p:tav tm="100000">
                                              <p:val>
                                                <p:strVal val="#ppt_w"/>
                                              </p:val>
                                            </p:tav>
                                          </p:tavLst>
                                        </p:anim>
                                        <p:anim calcmode="lin" valueType="num">
                                          <p:cBhvr>
                                            <p:cTn id="47" dur="500" fill="hold"/>
                                            <p:tgtEl>
                                              <p:spTgt spid="1074"/>
                                            </p:tgtEl>
                                            <p:attrNameLst>
                                              <p:attrName>ppt_h</p:attrName>
                                            </p:attrNameLst>
                                          </p:cBhvr>
                                          <p:tavLst>
                                            <p:tav tm="0">
                                              <p:val>
                                                <p:fltVal val="0"/>
                                              </p:val>
                                            </p:tav>
                                            <p:tav tm="100000">
                                              <p:val>
                                                <p:strVal val="#ppt_h"/>
                                              </p:val>
                                            </p:tav>
                                          </p:tavLst>
                                        </p:anim>
                                        <p:animEffect transition="in" filter="fade">
                                          <p:cBhvr>
                                            <p:cTn id="48" dur="500"/>
                                            <p:tgtEl>
                                              <p:spTgt spid="1074"/>
                                            </p:tgtEl>
                                          </p:cBhvr>
                                        </p:animEffect>
                                      </p:childTnLst>
                                    </p:cTn>
                                  </p:par>
                                  <p:par>
                                    <p:cTn id="49" presetID="10" presetClass="entr" presetSubtype="0" fill="hold" nodeType="withEffect">
                                      <p:stCondLst>
                                        <p:cond delay="3500"/>
                                      </p:stCondLst>
                                      <p:childTnLst>
                                        <p:set>
                                          <p:cBhvr>
                                            <p:cTn id="50" dur="1" fill="hold">
                                              <p:stCondLst>
                                                <p:cond delay="0"/>
                                              </p:stCondLst>
                                            </p:cTn>
                                            <p:tgtEl>
                                              <p:spTgt spid="1066"/>
                                            </p:tgtEl>
                                            <p:attrNameLst>
                                              <p:attrName>style.visibility</p:attrName>
                                            </p:attrNameLst>
                                          </p:cBhvr>
                                          <p:to>
                                            <p:strVal val="visible"/>
                                          </p:to>
                                        </p:set>
                                        <p:animEffect transition="in" filter="fade">
                                          <p:cBhvr>
                                            <p:cTn id="51" dur="500"/>
                                            <p:tgtEl>
                                              <p:spTgt spid="1066"/>
                                            </p:tgtEl>
                                          </p:cBhvr>
                                        </p:animEffect>
                                      </p:childTnLst>
                                    </p:cTn>
                                  </p:par>
                                  <p:par>
                                    <p:cTn id="52" presetID="53" presetClass="entr" presetSubtype="16" fill="hold" nodeType="withEffect">
                                      <p:stCondLst>
                                        <p:cond delay="4000"/>
                                      </p:stCondLst>
                                      <p:childTnLst>
                                        <p:set>
                                          <p:cBhvr>
                                            <p:cTn id="53" dur="1" fill="hold">
                                              <p:stCondLst>
                                                <p:cond delay="0"/>
                                              </p:stCondLst>
                                            </p:cTn>
                                            <p:tgtEl>
                                              <p:spTgt spid="205"/>
                                            </p:tgtEl>
                                            <p:attrNameLst>
                                              <p:attrName>style.visibility</p:attrName>
                                            </p:attrNameLst>
                                          </p:cBhvr>
                                          <p:to>
                                            <p:strVal val="visible"/>
                                          </p:to>
                                        </p:set>
                                        <p:anim calcmode="lin" valueType="num">
                                          <p:cBhvr>
                                            <p:cTn id="54" dur="500" fill="hold"/>
                                            <p:tgtEl>
                                              <p:spTgt spid="205"/>
                                            </p:tgtEl>
                                            <p:attrNameLst>
                                              <p:attrName>ppt_w</p:attrName>
                                            </p:attrNameLst>
                                          </p:cBhvr>
                                          <p:tavLst>
                                            <p:tav tm="0">
                                              <p:val>
                                                <p:fltVal val="0"/>
                                              </p:val>
                                            </p:tav>
                                            <p:tav tm="100000">
                                              <p:val>
                                                <p:strVal val="#ppt_w"/>
                                              </p:val>
                                            </p:tav>
                                          </p:tavLst>
                                        </p:anim>
                                        <p:anim calcmode="lin" valueType="num">
                                          <p:cBhvr>
                                            <p:cTn id="55" dur="500" fill="hold"/>
                                            <p:tgtEl>
                                              <p:spTgt spid="205"/>
                                            </p:tgtEl>
                                            <p:attrNameLst>
                                              <p:attrName>ppt_h</p:attrName>
                                            </p:attrNameLst>
                                          </p:cBhvr>
                                          <p:tavLst>
                                            <p:tav tm="0">
                                              <p:val>
                                                <p:fltVal val="0"/>
                                              </p:val>
                                            </p:tav>
                                            <p:tav tm="100000">
                                              <p:val>
                                                <p:strVal val="#ppt_h"/>
                                              </p:val>
                                            </p:tav>
                                          </p:tavLst>
                                        </p:anim>
                                        <p:animEffect transition="in" filter="fade">
                                          <p:cBhvr>
                                            <p:cTn id="56" dur="500"/>
                                            <p:tgtEl>
                                              <p:spTgt spid="205"/>
                                            </p:tgtEl>
                                          </p:cBhvr>
                                        </p:animEffect>
                                      </p:childTnLst>
                                    </p:cTn>
                                  </p:par>
                                  <p:par>
                                    <p:cTn id="57" presetID="32" presetClass="emph" presetSubtype="0" repeatCount="indefinite" fill="hold" nodeType="withEffect">
                                      <p:stCondLst>
                                        <p:cond delay="4000"/>
                                      </p:stCondLst>
                                      <p:childTnLst>
                                        <p:animRot by="120000">
                                          <p:cBhvr>
                                            <p:cTn id="58" dur="200" fill="hold">
                                              <p:stCondLst>
                                                <p:cond delay="0"/>
                                              </p:stCondLst>
                                            </p:cTn>
                                            <p:tgtEl>
                                              <p:spTgt spid="205"/>
                                            </p:tgtEl>
                                            <p:attrNameLst>
                                              <p:attrName>r</p:attrName>
                                            </p:attrNameLst>
                                          </p:cBhvr>
                                        </p:animRot>
                                        <p:animRot by="-240000">
                                          <p:cBhvr>
                                            <p:cTn id="59" dur="400" fill="hold">
                                              <p:stCondLst>
                                                <p:cond delay="400"/>
                                              </p:stCondLst>
                                            </p:cTn>
                                            <p:tgtEl>
                                              <p:spTgt spid="205"/>
                                            </p:tgtEl>
                                            <p:attrNameLst>
                                              <p:attrName>r</p:attrName>
                                            </p:attrNameLst>
                                          </p:cBhvr>
                                        </p:animRot>
                                        <p:animRot by="240000">
                                          <p:cBhvr>
                                            <p:cTn id="60" dur="400" fill="hold">
                                              <p:stCondLst>
                                                <p:cond delay="800"/>
                                              </p:stCondLst>
                                            </p:cTn>
                                            <p:tgtEl>
                                              <p:spTgt spid="205"/>
                                            </p:tgtEl>
                                            <p:attrNameLst>
                                              <p:attrName>r</p:attrName>
                                            </p:attrNameLst>
                                          </p:cBhvr>
                                        </p:animRot>
                                        <p:animRot by="-240000">
                                          <p:cBhvr>
                                            <p:cTn id="61" dur="400" fill="hold">
                                              <p:stCondLst>
                                                <p:cond delay="1200"/>
                                              </p:stCondLst>
                                            </p:cTn>
                                            <p:tgtEl>
                                              <p:spTgt spid="205"/>
                                            </p:tgtEl>
                                            <p:attrNameLst>
                                              <p:attrName>r</p:attrName>
                                            </p:attrNameLst>
                                          </p:cBhvr>
                                        </p:animRot>
                                        <p:animRot by="120000">
                                          <p:cBhvr>
                                            <p:cTn id="62" dur="400" fill="hold">
                                              <p:stCondLst>
                                                <p:cond delay="1600"/>
                                              </p:stCondLst>
                                            </p:cTn>
                                            <p:tgtEl>
                                              <p:spTgt spid="205"/>
                                            </p:tgtEl>
                                            <p:attrNameLst>
                                              <p:attrName>r</p:attrName>
                                            </p:attrNameLst>
                                          </p:cBhvr>
                                        </p:animRot>
                                      </p:childTnLst>
                                    </p:cTn>
                                  </p:par>
                                  <p:par>
                                    <p:cTn id="63" presetID="2" presetClass="entr" presetSubtype="4" fill="hold" nodeType="withEffect" p14:presetBounceEnd="40000">
                                      <p:stCondLst>
                                        <p:cond delay="4500"/>
                                      </p:stCondLst>
                                      <p:childTnLst>
                                        <p:set>
                                          <p:cBhvr>
                                            <p:cTn id="64" dur="1" fill="hold">
                                              <p:stCondLst>
                                                <p:cond delay="0"/>
                                              </p:stCondLst>
                                            </p:cTn>
                                            <p:tgtEl>
                                              <p:spTgt spid="1060"/>
                                            </p:tgtEl>
                                            <p:attrNameLst>
                                              <p:attrName>style.visibility</p:attrName>
                                            </p:attrNameLst>
                                          </p:cBhvr>
                                          <p:to>
                                            <p:strVal val="visible"/>
                                          </p:to>
                                        </p:set>
                                        <p:anim calcmode="lin" valueType="num" p14:bounceEnd="40000">
                                          <p:cBhvr additive="base">
                                            <p:cTn id="65" dur="500" fill="hold"/>
                                            <p:tgtEl>
                                              <p:spTgt spid="1060"/>
                                            </p:tgtEl>
                                            <p:attrNameLst>
                                              <p:attrName>ppt_x</p:attrName>
                                            </p:attrNameLst>
                                          </p:cBhvr>
                                          <p:tavLst>
                                            <p:tav tm="0">
                                              <p:val>
                                                <p:strVal val="#ppt_x"/>
                                              </p:val>
                                            </p:tav>
                                            <p:tav tm="100000">
                                              <p:val>
                                                <p:strVal val="#ppt_x"/>
                                              </p:val>
                                            </p:tav>
                                          </p:tavLst>
                                        </p:anim>
                                        <p:anim calcmode="lin" valueType="num" p14:bounceEnd="40000">
                                          <p:cBhvr additive="base">
                                            <p:cTn id="66" dur="500" fill="hold"/>
                                            <p:tgtEl>
                                              <p:spTgt spid="1060"/>
                                            </p:tgtEl>
                                            <p:attrNameLst>
                                              <p:attrName>ppt_y</p:attrName>
                                            </p:attrNameLst>
                                          </p:cBhvr>
                                          <p:tavLst>
                                            <p:tav tm="0">
                                              <p:val>
                                                <p:strVal val="1+#ppt_h/2"/>
                                              </p:val>
                                            </p:tav>
                                            <p:tav tm="100000">
                                              <p:val>
                                                <p:strVal val="#ppt_y"/>
                                              </p:val>
                                            </p:tav>
                                          </p:tavLst>
                                        </p:anim>
                                      </p:childTnLst>
                                    </p:cTn>
                                  </p:par>
                                  <p:par>
                                    <p:cTn id="67" presetID="10" presetClass="entr" presetSubtype="0" fill="hold" grpId="0" nodeType="withEffect">
                                      <p:stCondLst>
                                        <p:cond delay="4500"/>
                                      </p:stCondLst>
                                      <p:childTnLst>
                                        <p:set>
                                          <p:cBhvr>
                                            <p:cTn id="68" dur="1" fill="hold">
                                              <p:stCondLst>
                                                <p:cond delay="0"/>
                                              </p:stCondLst>
                                            </p:cTn>
                                            <p:tgtEl>
                                              <p:spTgt spid="217"/>
                                            </p:tgtEl>
                                            <p:attrNameLst>
                                              <p:attrName>style.visibility</p:attrName>
                                            </p:attrNameLst>
                                          </p:cBhvr>
                                          <p:to>
                                            <p:strVal val="visible"/>
                                          </p:to>
                                        </p:set>
                                        <p:animEffect transition="in" filter="fade">
                                          <p:cBhvr>
                                            <p:cTn id="69" dur="500"/>
                                            <p:tgtEl>
                                              <p:spTgt spid="217"/>
                                            </p:tgtEl>
                                          </p:cBhvr>
                                        </p:animEffect>
                                      </p:childTnLst>
                                    </p:cTn>
                                  </p:par>
                                  <p:par>
                                    <p:cTn id="70" presetID="2" presetClass="entr" presetSubtype="4" fill="hold" nodeType="withEffect" p14:presetBounceEnd="40000">
                                      <p:stCondLst>
                                        <p:cond delay="5000"/>
                                      </p:stCondLst>
                                      <p:childTnLst>
                                        <p:set>
                                          <p:cBhvr>
                                            <p:cTn id="71" dur="1" fill="hold">
                                              <p:stCondLst>
                                                <p:cond delay="0"/>
                                              </p:stCondLst>
                                            </p:cTn>
                                            <p:tgtEl>
                                              <p:spTgt spid="1056"/>
                                            </p:tgtEl>
                                            <p:attrNameLst>
                                              <p:attrName>style.visibility</p:attrName>
                                            </p:attrNameLst>
                                          </p:cBhvr>
                                          <p:to>
                                            <p:strVal val="visible"/>
                                          </p:to>
                                        </p:set>
                                        <p:anim calcmode="lin" valueType="num" p14:bounceEnd="40000">
                                          <p:cBhvr additive="base">
                                            <p:cTn id="72" dur="500" fill="hold"/>
                                            <p:tgtEl>
                                              <p:spTgt spid="1056"/>
                                            </p:tgtEl>
                                            <p:attrNameLst>
                                              <p:attrName>ppt_x</p:attrName>
                                            </p:attrNameLst>
                                          </p:cBhvr>
                                          <p:tavLst>
                                            <p:tav tm="0">
                                              <p:val>
                                                <p:strVal val="#ppt_x"/>
                                              </p:val>
                                            </p:tav>
                                            <p:tav tm="100000">
                                              <p:val>
                                                <p:strVal val="#ppt_x"/>
                                              </p:val>
                                            </p:tav>
                                          </p:tavLst>
                                        </p:anim>
                                        <p:anim calcmode="lin" valueType="num" p14:bounceEnd="40000">
                                          <p:cBhvr additive="base">
                                            <p:cTn id="73" dur="500" fill="hold"/>
                                            <p:tgtEl>
                                              <p:spTgt spid="1056"/>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0"/>
                                      </p:stCondLst>
                                      <p:childTnLst>
                                        <p:set>
                                          <p:cBhvr>
                                            <p:cTn id="75" dur="1" fill="hold">
                                              <p:stCondLst>
                                                <p:cond delay="0"/>
                                              </p:stCondLst>
                                            </p:cTn>
                                            <p:tgtEl>
                                              <p:spTgt spid="218"/>
                                            </p:tgtEl>
                                            <p:attrNameLst>
                                              <p:attrName>style.visibility</p:attrName>
                                            </p:attrNameLst>
                                          </p:cBhvr>
                                          <p:to>
                                            <p:strVal val="visible"/>
                                          </p:to>
                                        </p:set>
                                        <p:animEffect transition="in" filter="fade">
                                          <p:cBhvr>
                                            <p:cTn id="76" dur="500"/>
                                            <p:tgtEl>
                                              <p:spTgt spid="218"/>
                                            </p:tgtEl>
                                          </p:cBhvr>
                                        </p:animEffect>
                                      </p:childTnLst>
                                    </p:cTn>
                                  </p:par>
                                  <p:par>
                                    <p:cTn id="77" presetID="2" presetClass="entr" presetSubtype="4" fill="hold" nodeType="withEffect" p14:presetBounceEnd="40000">
                                      <p:stCondLst>
                                        <p:cond delay="5500"/>
                                      </p:stCondLst>
                                      <p:childTnLst>
                                        <p:set>
                                          <p:cBhvr>
                                            <p:cTn id="78" dur="1" fill="hold">
                                              <p:stCondLst>
                                                <p:cond delay="0"/>
                                              </p:stCondLst>
                                            </p:cTn>
                                            <p:tgtEl>
                                              <p:spTgt spid="1058"/>
                                            </p:tgtEl>
                                            <p:attrNameLst>
                                              <p:attrName>style.visibility</p:attrName>
                                            </p:attrNameLst>
                                          </p:cBhvr>
                                          <p:to>
                                            <p:strVal val="visible"/>
                                          </p:to>
                                        </p:set>
                                        <p:anim calcmode="lin" valueType="num" p14:bounceEnd="40000">
                                          <p:cBhvr additive="base">
                                            <p:cTn id="79" dur="500" fill="hold"/>
                                            <p:tgtEl>
                                              <p:spTgt spid="1058"/>
                                            </p:tgtEl>
                                            <p:attrNameLst>
                                              <p:attrName>ppt_x</p:attrName>
                                            </p:attrNameLst>
                                          </p:cBhvr>
                                          <p:tavLst>
                                            <p:tav tm="0">
                                              <p:val>
                                                <p:strVal val="#ppt_x"/>
                                              </p:val>
                                            </p:tav>
                                            <p:tav tm="100000">
                                              <p:val>
                                                <p:strVal val="#ppt_x"/>
                                              </p:val>
                                            </p:tav>
                                          </p:tavLst>
                                        </p:anim>
                                        <p:anim calcmode="lin" valueType="num" p14:bounceEnd="40000">
                                          <p:cBhvr additive="base">
                                            <p:cTn id="80" dur="500" fill="hold"/>
                                            <p:tgtEl>
                                              <p:spTgt spid="1058"/>
                                            </p:tgtEl>
                                            <p:attrNameLst>
                                              <p:attrName>ppt_y</p:attrName>
                                            </p:attrNameLst>
                                          </p:cBhvr>
                                          <p:tavLst>
                                            <p:tav tm="0">
                                              <p:val>
                                                <p:strVal val="1+#ppt_h/2"/>
                                              </p:val>
                                            </p:tav>
                                            <p:tav tm="100000">
                                              <p:val>
                                                <p:strVal val="#ppt_y"/>
                                              </p:val>
                                            </p:tav>
                                          </p:tavLst>
                                        </p:anim>
                                      </p:childTnLst>
                                    </p:cTn>
                                  </p:par>
                                  <p:par>
                                    <p:cTn id="81" presetID="10" presetClass="entr" presetSubtype="0" fill="hold" grpId="0" nodeType="withEffect">
                                      <p:stCondLst>
                                        <p:cond delay="55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53" presetClass="entr" presetSubtype="16" fill="hold" nodeType="withEffect">
                                      <p:stCondLst>
                                        <p:cond delay="6000"/>
                                      </p:stCondLst>
                                      <p:childTnLst>
                                        <p:set>
                                          <p:cBhvr>
                                            <p:cTn id="85" dur="1" fill="hold">
                                              <p:stCondLst>
                                                <p:cond delay="0"/>
                                              </p:stCondLst>
                                            </p:cTn>
                                            <p:tgtEl>
                                              <p:spTgt spid="1064"/>
                                            </p:tgtEl>
                                            <p:attrNameLst>
                                              <p:attrName>style.visibility</p:attrName>
                                            </p:attrNameLst>
                                          </p:cBhvr>
                                          <p:to>
                                            <p:strVal val="visible"/>
                                          </p:to>
                                        </p:set>
                                        <p:anim calcmode="lin" valueType="num">
                                          <p:cBhvr>
                                            <p:cTn id="86" dur="500" fill="hold"/>
                                            <p:tgtEl>
                                              <p:spTgt spid="1064"/>
                                            </p:tgtEl>
                                            <p:attrNameLst>
                                              <p:attrName>ppt_w</p:attrName>
                                            </p:attrNameLst>
                                          </p:cBhvr>
                                          <p:tavLst>
                                            <p:tav tm="0">
                                              <p:val>
                                                <p:fltVal val="0"/>
                                              </p:val>
                                            </p:tav>
                                            <p:tav tm="100000">
                                              <p:val>
                                                <p:strVal val="#ppt_w"/>
                                              </p:val>
                                            </p:tav>
                                          </p:tavLst>
                                        </p:anim>
                                        <p:anim calcmode="lin" valueType="num">
                                          <p:cBhvr>
                                            <p:cTn id="87" dur="500" fill="hold"/>
                                            <p:tgtEl>
                                              <p:spTgt spid="1064"/>
                                            </p:tgtEl>
                                            <p:attrNameLst>
                                              <p:attrName>ppt_h</p:attrName>
                                            </p:attrNameLst>
                                          </p:cBhvr>
                                          <p:tavLst>
                                            <p:tav tm="0">
                                              <p:val>
                                                <p:fltVal val="0"/>
                                              </p:val>
                                            </p:tav>
                                            <p:tav tm="100000">
                                              <p:val>
                                                <p:strVal val="#ppt_h"/>
                                              </p:val>
                                            </p:tav>
                                          </p:tavLst>
                                        </p:anim>
                                        <p:animEffect transition="in" filter="fade">
                                          <p:cBhvr>
                                            <p:cTn id="88" dur="500"/>
                                            <p:tgtEl>
                                              <p:spTgt spid="1064"/>
                                            </p:tgtEl>
                                          </p:cBhvr>
                                        </p:animEffect>
                                      </p:childTnLst>
                                    </p:cTn>
                                  </p:par>
                                  <p:par>
                                    <p:cTn id="89" presetID="53" presetClass="entr" presetSubtype="16" fill="hold" nodeType="withEffect">
                                      <p:stCondLst>
                                        <p:cond delay="6500"/>
                                      </p:stCondLst>
                                      <p:childTnLst>
                                        <p:set>
                                          <p:cBhvr>
                                            <p:cTn id="90" dur="1" fill="hold">
                                              <p:stCondLst>
                                                <p:cond delay="0"/>
                                              </p:stCondLst>
                                            </p:cTn>
                                            <p:tgtEl>
                                              <p:spTgt spid="1062"/>
                                            </p:tgtEl>
                                            <p:attrNameLst>
                                              <p:attrName>style.visibility</p:attrName>
                                            </p:attrNameLst>
                                          </p:cBhvr>
                                          <p:to>
                                            <p:strVal val="visible"/>
                                          </p:to>
                                        </p:set>
                                        <p:anim calcmode="lin" valueType="num">
                                          <p:cBhvr>
                                            <p:cTn id="91" dur="500" fill="hold"/>
                                            <p:tgtEl>
                                              <p:spTgt spid="1062"/>
                                            </p:tgtEl>
                                            <p:attrNameLst>
                                              <p:attrName>ppt_w</p:attrName>
                                            </p:attrNameLst>
                                          </p:cBhvr>
                                          <p:tavLst>
                                            <p:tav tm="0">
                                              <p:val>
                                                <p:fltVal val="0"/>
                                              </p:val>
                                            </p:tav>
                                            <p:tav tm="100000">
                                              <p:val>
                                                <p:strVal val="#ppt_w"/>
                                              </p:val>
                                            </p:tav>
                                          </p:tavLst>
                                        </p:anim>
                                        <p:anim calcmode="lin" valueType="num">
                                          <p:cBhvr>
                                            <p:cTn id="92" dur="500" fill="hold"/>
                                            <p:tgtEl>
                                              <p:spTgt spid="1062"/>
                                            </p:tgtEl>
                                            <p:attrNameLst>
                                              <p:attrName>ppt_h</p:attrName>
                                            </p:attrNameLst>
                                          </p:cBhvr>
                                          <p:tavLst>
                                            <p:tav tm="0">
                                              <p:val>
                                                <p:fltVal val="0"/>
                                              </p:val>
                                            </p:tav>
                                            <p:tav tm="100000">
                                              <p:val>
                                                <p:strVal val="#ppt_h"/>
                                              </p:val>
                                            </p:tav>
                                          </p:tavLst>
                                        </p:anim>
                                        <p:animEffect transition="in" filter="fade">
                                          <p:cBhvr>
                                            <p:cTn id="93" dur="500"/>
                                            <p:tgtEl>
                                              <p:spTgt spid="1062"/>
                                            </p:tgtEl>
                                          </p:cBhvr>
                                        </p:animEffect>
                                      </p:childTnLst>
                                    </p:cTn>
                                  </p:par>
                                  <p:par>
                                    <p:cTn id="94" presetID="53" presetClass="entr" presetSubtype="16" fill="hold" nodeType="withEffect">
                                      <p:stCondLst>
                                        <p:cond delay="7000"/>
                                      </p:stCondLst>
                                      <p:childTnLst>
                                        <p:set>
                                          <p:cBhvr>
                                            <p:cTn id="95" dur="1" fill="hold">
                                              <p:stCondLst>
                                                <p:cond delay="0"/>
                                              </p:stCondLst>
                                            </p:cTn>
                                            <p:tgtEl>
                                              <p:spTgt spid="1054"/>
                                            </p:tgtEl>
                                            <p:attrNameLst>
                                              <p:attrName>style.visibility</p:attrName>
                                            </p:attrNameLst>
                                          </p:cBhvr>
                                          <p:to>
                                            <p:strVal val="visible"/>
                                          </p:to>
                                        </p:set>
                                        <p:anim calcmode="lin" valueType="num">
                                          <p:cBhvr>
                                            <p:cTn id="96" dur="500" fill="hold"/>
                                            <p:tgtEl>
                                              <p:spTgt spid="1054"/>
                                            </p:tgtEl>
                                            <p:attrNameLst>
                                              <p:attrName>ppt_w</p:attrName>
                                            </p:attrNameLst>
                                          </p:cBhvr>
                                          <p:tavLst>
                                            <p:tav tm="0">
                                              <p:val>
                                                <p:fltVal val="0"/>
                                              </p:val>
                                            </p:tav>
                                            <p:tav tm="100000">
                                              <p:val>
                                                <p:strVal val="#ppt_w"/>
                                              </p:val>
                                            </p:tav>
                                          </p:tavLst>
                                        </p:anim>
                                        <p:anim calcmode="lin" valueType="num">
                                          <p:cBhvr>
                                            <p:cTn id="97" dur="500" fill="hold"/>
                                            <p:tgtEl>
                                              <p:spTgt spid="1054"/>
                                            </p:tgtEl>
                                            <p:attrNameLst>
                                              <p:attrName>ppt_h</p:attrName>
                                            </p:attrNameLst>
                                          </p:cBhvr>
                                          <p:tavLst>
                                            <p:tav tm="0">
                                              <p:val>
                                                <p:fltVal val="0"/>
                                              </p:val>
                                            </p:tav>
                                            <p:tav tm="100000">
                                              <p:val>
                                                <p:strVal val="#ppt_h"/>
                                              </p:val>
                                            </p:tav>
                                          </p:tavLst>
                                        </p:anim>
                                        <p:animEffect transition="in" filter="fade">
                                          <p:cBhvr>
                                            <p:cTn id="98" dur="5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250" grpId="0" animBg="1"/>
          <p:bldP spid="7" grpId="0" animBg="1"/>
          <p:bldP spid="1036" grpId="0" animBg="1"/>
          <p:bldP spid="217" grpId="0" animBg="1"/>
          <p:bldP spid="2" grpId="0"/>
          <p:bldP spid="2" grpId="1"/>
          <p:bldP spid="3" grpId="0" build="p">
            <p:tmplLst>
              <p:tmpl lvl="1">
                <p:tnLst>
                  <p:par>
                    <p:cTn presetID="42" presetClass="entr" presetSubtype="0" fill="hold" nodeType="withEffect">
                      <p:stCondLst>
                        <p:cond delay="37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3" grpId="1" build="p">
            <p:tmplLst>
              <p:tmpl lvl="1">
                <p:tnLst>
                  <p:par>
                    <p:cTn presetID="26" presetClass="emph" presetSubtype="0" fill="hold" nodeType="withEffect">
                      <p:stCondLst>
                        <p:cond delay="4750"/>
                      </p:stCondLst>
                      <p:childTnLst>
                        <p:animEffect transition="out" filter="fade">
                          <p:cBhvr>
                            <p:cTn dur="750" tmFilter="0, 0; .2, .5; .8, .5; 1, 0"/>
                            <p:tgtEl>
                              <p:spTgt spid="3"/>
                            </p:tgtEl>
                          </p:cBhvr>
                        </p:animEffect>
                        <p:animScale>
                          <p:cBhvr>
                            <p:cTn dur="375" autoRev="1" fill="hold"/>
                            <p:tgtEl>
                              <p:spTgt spid="3"/>
                            </p:tgtEl>
                          </p:cBhvr>
                          <p:by x="105000" y="105000"/>
                        </p:animScale>
                      </p:childTnLst>
                    </p:cTn>
                  </p:par>
                </p:tnLst>
              </p:tmpl>
            </p:tmplLst>
          </p:bldP>
          <p:bldP spid="2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 calcmode="lin" valueType="num">
                                          <p:cBhvr additive="base">
                                            <p:cTn id="7" dur="500" fill="hold"/>
                                            <p:tgtEl>
                                              <p:spTgt spid="1067"/>
                                            </p:tgtEl>
                                            <p:attrNameLst>
                                              <p:attrName>ppt_x</p:attrName>
                                            </p:attrNameLst>
                                          </p:cBhvr>
                                          <p:tavLst>
                                            <p:tav tm="0">
                                              <p:val>
                                                <p:strVal val="#ppt_x"/>
                                              </p:val>
                                            </p:tav>
                                            <p:tav tm="100000">
                                              <p:val>
                                                <p:strVal val="#ppt_x"/>
                                              </p:val>
                                            </p:tav>
                                          </p:tavLst>
                                        </p:anim>
                                        <p:anim calcmode="lin" valueType="num">
                                          <p:cBhvr additive="base">
                                            <p:cTn id="8" dur="500" fill="hold"/>
                                            <p:tgtEl>
                                              <p:spTgt spid="1067"/>
                                            </p:tgtEl>
                                            <p:attrNameLst>
                                              <p:attrName>ppt_y</p:attrName>
                                            </p:attrNameLst>
                                          </p:cBhvr>
                                          <p:tavLst>
                                            <p:tav tm="0">
                                              <p:val>
                                                <p:strVal val="0-#ppt_h/2"/>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033"/>
                                            </p:tgtEl>
                                            <p:attrNameLst>
                                              <p:attrName>style.visibility</p:attrName>
                                            </p:attrNameLst>
                                          </p:cBhvr>
                                          <p:to>
                                            <p:strVal val="visible"/>
                                          </p:to>
                                        </p:set>
                                        <p:animEffect transition="in" filter="wipe(up)">
                                          <p:cBhvr>
                                            <p:cTn id="11" dur="500"/>
                                            <p:tgtEl>
                                              <p:spTgt spid="1033"/>
                                            </p:tgtEl>
                                          </p:cBhvr>
                                        </p:animEffect>
                                      </p:childTnLst>
                                    </p:cTn>
                                  </p:par>
                                  <p:par>
                                    <p:cTn id="12" presetID="42" presetClass="entr" presetSubtype="0" fill="hold" grpId="0" nodeType="withEffect">
                                      <p:stCondLst>
                                        <p:cond delay="1000"/>
                                      </p:stCondLst>
                                      <p:childTnLst>
                                        <p:set>
                                          <p:cBhvr>
                                            <p:cTn id="13" dur="1" fill="hold">
                                              <p:stCondLst>
                                                <p:cond delay="0"/>
                                              </p:stCondLst>
                                            </p:cTn>
                                            <p:tgtEl>
                                              <p:spTgt spid="250"/>
                                            </p:tgtEl>
                                            <p:attrNameLst>
                                              <p:attrName>style.visibility</p:attrName>
                                            </p:attrNameLst>
                                          </p:cBhvr>
                                          <p:to>
                                            <p:strVal val="visible"/>
                                          </p:to>
                                        </p:set>
                                        <p:animEffect transition="in" filter="fade">
                                          <p:cBhvr>
                                            <p:cTn id="14" dur="1000"/>
                                            <p:tgtEl>
                                              <p:spTgt spid="250"/>
                                            </p:tgtEl>
                                          </p:cBhvr>
                                        </p:animEffect>
                                        <p:anim calcmode="lin" valueType="num">
                                          <p:cBhvr>
                                            <p:cTn id="15" dur="1000" fill="hold"/>
                                            <p:tgtEl>
                                              <p:spTgt spid="250"/>
                                            </p:tgtEl>
                                            <p:attrNameLst>
                                              <p:attrName>ppt_x</p:attrName>
                                            </p:attrNameLst>
                                          </p:cBhvr>
                                          <p:tavLst>
                                            <p:tav tm="0">
                                              <p:val>
                                                <p:strVal val="#ppt_x"/>
                                              </p:val>
                                            </p:tav>
                                            <p:tav tm="100000">
                                              <p:val>
                                                <p:strVal val="#ppt_x"/>
                                              </p:val>
                                            </p:tav>
                                          </p:tavLst>
                                        </p:anim>
                                        <p:anim calcmode="lin" valueType="num">
                                          <p:cBhvr>
                                            <p:cTn id="16" dur="1000" fill="hold"/>
                                            <p:tgtEl>
                                              <p:spTgt spid="250"/>
                                            </p:tgtEl>
                                            <p:attrNameLst>
                                              <p:attrName>ppt_y</p:attrName>
                                            </p:attrNameLst>
                                          </p:cBhvr>
                                          <p:tavLst>
                                            <p:tav tm="0">
                                              <p:val>
                                                <p:strVal val="#ppt_y+.1"/>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251"/>
                                            </p:tgtEl>
                                            <p:attrNameLst>
                                              <p:attrName>style.visibility</p:attrName>
                                            </p:attrNameLst>
                                          </p:cBhvr>
                                          <p:to>
                                            <p:strVal val="visible"/>
                                          </p:to>
                                        </p:set>
                                        <p:animEffect transition="in" filter="wipe(down)">
                                          <p:cBhvr>
                                            <p:cTn id="19" dur="500"/>
                                            <p:tgtEl>
                                              <p:spTgt spid="251"/>
                                            </p:tgtEl>
                                          </p:cBhvr>
                                        </p:animEffect>
                                      </p:childTnLst>
                                    </p:cTn>
                                  </p:par>
                                  <p:par>
                                    <p:cTn id="20" presetID="47" presetClass="entr" presetSubtype="0" fill="hold" nodeType="withEffect">
                                      <p:stCondLst>
                                        <p:cond delay="20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26" presetClass="emph" presetSubtype="0" fill="hold" grpId="1" nodeType="withEffect">
                                      <p:stCondLst>
                                        <p:cond delay="4000"/>
                                      </p:stCondLst>
                                      <p:childTnLst>
                                        <p:animEffect transition="out" filter="fade">
                                          <p:cBhvr>
                                            <p:cTn id="31" dur="750" tmFilter="0, 0; .2, .5; .8, .5; 1, 0"/>
                                            <p:tgtEl>
                                              <p:spTgt spid="2"/>
                                            </p:tgtEl>
                                          </p:cBhvr>
                                        </p:animEffect>
                                        <p:animScale>
                                          <p:cBhvr>
                                            <p:cTn id="32" dur="375" autoRev="1" fill="hold"/>
                                            <p:tgtEl>
                                              <p:spTgt spid="2"/>
                                            </p:tgtEl>
                                          </p:cBhvr>
                                          <p:by x="105000" y="105000"/>
                                        </p:animScale>
                                      </p:childTnLst>
                                    </p:cTn>
                                  </p:par>
                                  <p:par>
                                    <p:cTn id="33" presetID="42" presetClass="entr" presetSubtype="0" fill="hold" grpId="0" nodeType="withEffect">
                                      <p:stCondLst>
                                        <p:cond delay="375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1000"/>
                                            <p:tgtEl>
                                              <p:spTgt spid="3">
                                                <p:txEl>
                                                  <p:pRg st="0" end="0"/>
                                                </p:txEl>
                                              </p:spTgt>
                                            </p:tgtEl>
                                          </p:cBhvr>
                                        </p:animEffect>
                                        <p:anim calcmode="lin" valueType="num">
                                          <p:cBhvr>
                                            <p:cTn id="3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8" presetID="26" presetClass="emph" presetSubtype="0" fill="hold" grpId="1" nodeType="withEffect">
                                      <p:stCondLst>
                                        <p:cond delay="4750"/>
                                      </p:stCondLst>
                                      <p:childTnLst>
                                        <p:animEffect transition="out" filter="fade">
                                          <p:cBhvr>
                                            <p:cTn id="39" dur="750" tmFilter="0, 0; .2, .5; .8, .5; 1, 0"/>
                                            <p:tgtEl>
                                              <p:spTgt spid="3">
                                                <p:txEl>
                                                  <p:pRg st="0" end="0"/>
                                                </p:txEl>
                                              </p:spTgt>
                                            </p:tgtEl>
                                          </p:cBhvr>
                                        </p:animEffect>
                                        <p:animScale>
                                          <p:cBhvr>
                                            <p:cTn id="40" dur="375" autoRev="1" fill="hold"/>
                                            <p:tgtEl>
                                              <p:spTgt spid="3">
                                                <p:txEl>
                                                  <p:pRg st="0" end="0"/>
                                                </p:txEl>
                                              </p:spTgt>
                                            </p:tgtEl>
                                          </p:cBhvr>
                                          <p:by x="105000" y="105000"/>
                                        </p:animScale>
                                      </p:childTnLst>
                                    </p:cTn>
                                  </p:par>
                                  <p:par>
                                    <p:cTn id="41" presetID="22" presetClass="entr" presetSubtype="4" fill="hold" grpId="0" nodeType="withEffect">
                                      <p:stCondLst>
                                        <p:cond delay="2500"/>
                                      </p:stCondLst>
                                      <p:childTnLst>
                                        <p:set>
                                          <p:cBhvr>
                                            <p:cTn id="42" dur="1" fill="hold">
                                              <p:stCondLst>
                                                <p:cond delay="0"/>
                                              </p:stCondLst>
                                            </p:cTn>
                                            <p:tgtEl>
                                              <p:spTgt spid="1036"/>
                                            </p:tgtEl>
                                            <p:attrNameLst>
                                              <p:attrName>style.visibility</p:attrName>
                                            </p:attrNameLst>
                                          </p:cBhvr>
                                          <p:to>
                                            <p:strVal val="visible"/>
                                          </p:to>
                                        </p:set>
                                        <p:animEffect transition="in" filter="wipe(down)">
                                          <p:cBhvr>
                                            <p:cTn id="43" dur="500"/>
                                            <p:tgtEl>
                                              <p:spTgt spid="1036"/>
                                            </p:tgtEl>
                                          </p:cBhvr>
                                        </p:animEffect>
                                      </p:childTnLst>
                                    </p:cTn>
                                  </p:par>
                                  <p:par>
                                    <p:cTn id="44" presetID="53" presetClass="entr" presetSubtype="16" fill="hold" nodeType="withEffect">
                                      <p:stCondLst>
                                        <p:cond delay="3000"/>
                                      </p:stCondLst>
                                      <p:childTnLst>
                                        <p:set>
                                          <p:cBhvr>
                                            <p:cTn id="45" dur="1" fill="hold">
                                              <p:stCondLst>
                                                <p:cond delay="0"/>
                                              </p:stCondLst>
                                            </p:cTn>
                                            <p:tgtEl>
                                              <p:spTgt spid="1074"/>
                                            </p:tgtEl>
                                            <p:attrNameLst>
                                              <p:attrName>style.visibility</p:attrName>
                                            </p:attrNameLst>
                                          </p:cBhvr>
                                          <p:to>
                                            <p:strVal val="visible"/>
                                          </p:to>
                                        </p:set>
                                        <p:anim calcmode="lin" valueType="num">
                                          <p:cBhvr>
                                            <p:cTn id="46" dur="500" fill="hold"/>
                                            <p:tgtEl>
                                              <p:spTgt spid="1074"/>
                                            </p:tgtEl>
                                            <p:attrNameLst>
                                              <p:attrName>ppt_w</p:attrName>
                                            </p:attrNameLst>
                                          </p:cBhvr>
                                          <p:tavLst>
                                            <p:tav tm="0">
                                              <p:val>
                                                <p:fltVal val="0"/>
                                              </p:val>
                                            </p:tav>
                                            <p:tav tm="100000">
                                              <p:val>
                                                <p:strVal val="#ppt_w"/>
                                              </p:val>
                                            </p:tav>
                                          </p:tavLst>
                                        </p:anim>
                                        <p:anim calcmode="lin" valueType="num">
                                          <p:cBhvr>
                                            <p:cTn id="47" dur="500" fill="hold"/>
                                            <p:tgtEl>
                                              <p:spTgt spid="1074"/>
                                            </p:tgtEl>
                                            <p:attrNameLst>
                                              <p:attrName>ppt_h</p:attrName>
                                            </p:attrNameLst>
                                          </p:cBhvr>
                                          <p:tavLst>
                                            <p:tav tm="0">
                                              <p:val>
                                                <p:fltVal val="0"/>
                                              </p:val>
                                            </p:tav>
                                            <p:tav tm="100000">
                                              <p:val>
                                                <p:strVal val="#ppt_h"/>
                                              </p:val>
                                            </p:tav>
                                          </p:tavLst>
                                        </p:anim>
                                        <p:animEffect transition="in" filter="fade">
                                          <p:cBhvr>
                                            <p:cTn id="48" dur="500"/>
                                            <p:tgtEl>
                                              <p:spTgt spid="1074"/>
                                            </p:tgtEl>
                                          </p:cBhvr>
                                        </p:animEffect>
                                      </p:childTnLst>
                                    </p:cTn>
                                  </p:par>
                                  <p:par>
                                    <p:cTn id="49" presetID="10" presetClass="entr" presetSubtype="0" fill="hold" nodeType="withEffect">
                                      <p:stCondLst>
                                        <p:cond delay="3500"/>
                                      </p:stCondLst>
                                      <p:childTnLst>
                                        <p:set>
                                          <p:cBhvr>
                                            <p:cTn id="50" dur="1" fill="hold">
                                              <p:stCondLst>
                                                <p:cond delay="0"/>
                                              </p:stCondLst>
                                            </p:cTn>
                                            <p:tgtEl>
                                              <p:spTgt spid="1066"/>
                                            </p:tgtEl>
                                            <p:attrNameLst>
                                              <p:attrName>style.visibility</p:attrName>
                                            </p:attrNameLst>
                                          </p:cBhvr>
                                          <p:to>
                                            <p:strVal val="visible"/>
                                          </p:to>
                                        </p:set>
                                        <p:animEffect transition="in" filter="fade">
                                          <p:cBhvr>
                                            <p:cTn id="51" dur="500"/>
                                            <p:tgtEl>
                                              <p:spTgt spid="1066"/>
                                            </p:tgtEl>
                                          </p:cBhvr>
                                        </p:animEffect>
                                      </p:childTnLst>
                                    </p:cTn>
                                  </p:par>
                                  <p:par>
                                    <p:cTn id="52" presetID="53" presetClass="entr" presetSubtype="16" fill="hold" nodeType="withEffect">
                                      <p:stCondLst>
                                        <p:cond delay="4000"/>
                                      </p:stCondLst>
                                      <p:childTnLst>
                                        <p:set>
                                          <p:cBhvr>
                                            <p:cTn id="53" dur="1" fill="hold">
                                              <p:stCondLst>
                                                <p:cond delay="0"/>
                                              </p:stCondLst>
                                            </p:cTn>
                                            <p:tgtEl>
                                              <p:spTgt spid="205"/>
                                            </p:tgtEl>
                                            <p:attrNameLst>
                                              <p:attrName>style.visibility</p:attrName>
                                            </p:attrNameLst>
                                          </p:cBhvr>
                                          <p:to>
                                            <p:strVal val="visible"/>
                                          </p:to>
                                        </p:set>
                                        <p:anim calcmode="lin" valueType="num">
                                          <p:cBhvr>
                                            <p:cTn id="54" dur="500" fill="hold"/>
                                            <p:tgtEl>
                                              <p:spTgt spid="205"/>
                                            </p:tgtEl>
                                            <p:attrNameLst>
                                              <p:attrName>ppt_w</p:attrName>
                                            </p:attrNameLst>
                                          </p:cBhvr>
                                          <p:tavLst>
                                            <p:tav tm="0">
                                              <p:val>
                                                <p:fltVal val="0"/>
                                              </p:val>
                                            </p:tav>
                                            <p:tav tm="100000">
                                              <p:val>
                                                <p:strVal val="#ppt_w"/>
                                              </p:val>
                                            </p:tav>
                                          </p:tavLst>
                                        </p:anim>
                                        <p:anim calcmode="lin" valueType="num">
                                          <p:cBhvr>
                                            <p:cTn id="55" dur="500" fill="hold"/>
                                            <p:tgtEl>
                                              <p:spTgt spid="205"/>
                                            </p:tgtEl>
                                            <p:attrNameLst>
                                              <p:attrName>ppt_h</p:attrName>
                                            </p:attrNameLst>
                                          </p:cBhvr>
                                          <p:tavLst>
                                            <p:tav tm="0">
                                              <p:val>
                                                <p:fltVal val="0"/>
                                              </p:val>
                                            </p:tav>
                                            <p:tav tm="100000">
                                              <p:val>
                                                <p:strVal val="#ppt_h"/>
                                              </p:val>
                                            </p:tav>
                                          </p:tavLst>
                                        </p:anim>
                                        <p:animEffect transition="in" filter="fade">
                                          <p:cBhvr>
                                            <p:cTn id="56" dur="500"/>
                                            <p:tgtEl>
                                              <p:spTgt spid="205"/>
                                            </p:tgtEl>
                                          </p:cBhvr>
                                        </p:animEffect>
                                      </p:childTnLst>
                                    </p:cTn>
                                  </p:par>
                                  <p:par>
                                    <p:cTn id="57" presetID="32" presetClass="emph" presetSubtype="0" repeatCount="indefinite" fill="hold" nodeType="withEffect">
                                      <p:stCondLst>
                                        <p:cond delay="4000"/>
                                      </p:stCondLst>
                                      <p:childTnLst>
                                        <p:animRot by="120000">
                                          <p:cBhvr>
                                            <p:cTn id="58" dur="200" fill="hold">
                                              <p:stCondLst>
                                                <p:cond delay="0"/>
                                              </p:stCondLst>
                                            </p:cTn>
                                            <p:tgtEl>
                                              <p:spTgt spid="205"/>
                                            </p:tgtEl>
                                            <p:attrNameLst>
                                              <p:attrName>r</p:attrName>
                                            </p:attrNameLst>
                                          </p:cBhvr>
                                        </p:animRot>
                                        <p:animRot by="-240000">
                                          <p:cBhvr>
                                            <p:cTn id="59" dur="400" fill="hold">
                                              <p:stCondLst>
                                                <p:cond delay="400"/>
                                              </p:stCondLst>
                                            </p:cTn>
                                            <p:tgtEl>
                                              <p:spTgt spid="205"/>
                                            </p:tgtEl>
                                            <p:attrNameLst>
                                              <p:attrName>r</p:attrName>
                                            </p:attrNameLst>
                                          </p:cBhvr>
                                        </p:animRot>
                                        <p:animRot by="240000">
                                          <p:cBhvr>
                                            <p:cTn id="60" dur="400" fill="hold">
                                              <p:stCondLst>
                                                <p:cond delay="800"/>
                                              </p:stCondLst>
                                            </p:cTn>
                                            <p:tgtEl>
                                              <p:spTgt spid="205"/>
                                            </p:tgtEl>
                                            <p:attrNameLst>
                                              <p:attrName>r</p:attrName>
                                            </p:attrNameLst>
                                          </p:cBhvr>
                                        </p:animRot>
                                        <p:animRot by="-240000">
                                          <p:cBhvr>
                                            <p:cTn id="61" dur="400" fill="hold">
                                              <p:stCondLst>
                                                <p:cond delay="1200"/>
                                              </p:stCondLst>
                                            </p:cTn>
                                            <p:tgtEl>
                                              <p:spTgt spid="205"/>
                                            </p:tgtEl>
                                            <p:attrNameLst>
                                              <p:attrName>r</p:attrName>
                                            </p:attrNameLst>
                                          </p:cBhvr>
                                        </p:animRot>
                                        <p:animRot by="120000">
                                          <p:cBhvr>
                                            <p:cTn id="62" dur="400" fill="hold">
                                              <p:stCondLst>
                                                <p:cond delay="1600"/>
                                              </p:stCondLst>
                                            </p:cTn>
                                            <p:tgtEl>
                                              <p:spTgt spid="205"/>
                                            </p:tgtEl>
                                            <p:attrNameLst>
                                              <p:attrName>r</p:attrName>
                                            </p:attrNameLst>
                                          </p:cBhvr>
                                        </p:animRot>
                                      </p:childTnLst>
                                    </p:cTn>
                                  </p:par>
                                  <p:par>
                                    <p:cTn id="63" presetID="2" presetClass="entr" presetSubtype="4" fill="hold" nodeType="withEffect">
                                      <p:stCondLst>
                                        <p:cond delay="4500"/>
                                      </p:stCondLst>
                                      <p:childTnLst>
                                        <p:set>
                                          <p:cBhvr>
                                            <p:cTn id="64" dur="1" fill="hold">
                                              <p:stCondLst>
                                                <p:cond delay="0"/>
                                              </p:stCondLst>
                                            </p:cTn>
                                            <p:tgtEl>
                                              <p:spTgt spid="1060"/>
                                            </p:tgtEl>
                                            <p:attrNameLst>
                                              <p:attrName>style.visibility</p:attrName>
                                            </p:attrNameLst>
                                          </p:cBhvr>
                                          <p:to>
                                            <p:strVal val="visible"/>
                                          </p:to>
                                        </p:set>
                                        <p:anim calcmode="lin" valueType="num">
                                          <p:cBhvr additive="base">
                                            <p:cTn id="65" dur="500" fill="hold"/>
                                            <p:tgtEl>
                                              <p:spTgt spid="1060"/>
                                            </p:tgtEl>
                                            <p:attrNameLst>
                                              <p:attrName>ppt_x</p:attrName>
                                            </p:attrNameLst>
                                          </p:cBhvr>
                                          <p:tavLst>
                                            <p:tav tm="0">
                                              <p:val>
                                                <p:strVal val="#ppt_x"/>
                                              </p:val>
                                            </p:tav>
                                            <p:tav tm="100000">
                                              <p:val>
                                                <p:strVal val="#ppt_x"/>
                                              </p:val>
                                            </p:tav>
                                          </p:tavLst>
                                        </p:anim>
                                        <p:anim calcmode="lin" valueType="num">
                                          <p:cBhvr additive="base">
                                            <p:cTn id="66" dur="500" fill="hold"/>
                                            <p:tgtEl>
                                              <p:spTgt spid="1060"/>
                                            </p:tgtEl>
                                            <p:attrNameLst>
                                              <p:attrName>ppt_y</p:attrName>
                                            </p:attrNameLst>
                                          </p:cBhvr>
                                          <p:tavLst>
                                            <p:tav tm="0">
                                              <p:val>
                                                <p:strVal val="1+#ppt_h/2"/>
                                              </p:val>
                                            </p:tav>
                                            <p:tav tm="100000">
                                              <p:val>
                                                <p:strVal val="#ppt_y"/>
                                              </p:val>
                                            </p:tav>
                                          </p:tavLst>
                                        </p:anim>
                                      </p:childTnLst>
                                    </p:cTn>
                                  </p:par>
                                  <p:par>
                                    <p:cTn id="67" presetID="10" presetClass="entr" presetSubtype="0" fill="hold" grpId="0" nodeType="withEffect">
                                      <p:stCondLst>
                                        <p:cond delay="4500"/>
                                      </p:stCondLst>
                                      <p:childTnLst>
                                        <p:set>
                                          <p:cBhvr>
                                            <p:cTn id="68" dur="1" fill="hold">
                                              <p:stCondLst>
                                                <p:cond delay="0"/>
                                              </p:stCondLst>
                                            </p:cTn>
                                            <p:tgtEl>
                                              <p:spTgt spid="217"/>
                                            </p:tgtEl>
                                            <p:attrNameLst>
                                              <p:attrName>style.visibility</p:attrName>
                                            </p:attrNameLst>
                                          </p:cBhvr>
                                          <p:to>
                                            <p:strVal val="visible"/>
                                          </p:to>
                                        </p:set>
                                        <p:animEffect transition="in" filter="fade">
                                          <p:cBhvr>
                                            <p:cTn id="69" dur="500"/>
                                            <p:tgtEl>
                                              <p:spTgt spid="217"/>
                                            </p:tgtEl>
                                          </p:cBhvr>
                                        </p:animEffect>
                                      </p:childTnLst>
                                    </p:cTn>
                                  </p:par>
                                  <p:par>
                                    <p:cTn id="70" presetID="2" presetClass="entr" presetSubtype="4" fill="hold" nodeType="withEffect">
                                      <p:stCondLst>
                                        <p:cond delay="5000"/>
                                      </p:stCondLst>
                                      <p:childTnLst>
                                        <p:set>
                                          <p:cBhvr>
                                            <p:cTn id="71" dur="1" fill="hold">
                                              <p:stCondLst>
                                                <p:cond delay="0"/>
                                              </p:stCondLst>
                                            </p:cTn>
                                            <p:tgtEl>
                                              <p:spTgt spid="1056"/>
                                            </p:tgtEl>
                                            <p:attrNameLst>
                                              <p:attrName>style.visibility</p:attrName>
                                            </p:attrNameLst>
                                          </p:cBhvr>
                                          <p:to>
                                            <p:strVal val="visible"/>
                                          </p:to>
                                        </p:set>
                                        <p:anim calcmode="lin" valueType="num">
                                          <p:cBhvr additive="base">
                                            <p:cTn id="72" dur="500" fill="hold"/>
                                            <p:tgtEl>
                                              <p:spTgt spid="1056"/>
                                            </p:tgtEl>
                                            <p:attrNameLst>
                                              <p:attrName>ppt_x</p:attrName>
                                            </p:attrNameLst>
                                          </p:cBhvr>
                                          <p:tavLst>
                                            <p:tav tm="0">
                                              <p:val>
                                                <p:strVal val="#ppt_x"/>
                                              </p:val>
                                            </p:tav>
                                            <p:tav tm="100000">
                                              <p:val>
                                                <p:strVal val="#ppt_x"/>
                                              </p:val>
                                            </p:tav>
                                          </p:tavLst>
                                        </p:anim>
                                        <p:anim calcmode="lin" valueType="num">
                                          <p:cBhvr additive="base">
                                            <p:cTn id="73" dur="500" fill="hold"/>
                                            <p:tgtEl>
                                              <p:spTgt spid="1056"/>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0"/>
                                      </p:stCondLst>
                                      <p:childTnLst>
                                        <p:set>
                                          <p:cBhvr>
                                            <p:cTn id="75" dur="1" fill="hold">
                                              <p:stCondLst>
                                                <p:cond delay="0"/>
                                              </p:stCondLst>
                                            </p:cTn>
                                            <p:tgtEl>
                                              <p:spTgt spid="218"/>
                                            </p:tgtEl>
                                            <p:attrNameLst>
                                              <p:attrName>style.visibility</p:attrName>
                                            </p:attrNameLst>
                                          </p:cBhvr>
                                          <p:to>
                                            <p:strVal val="visible"/>
                                          </p:to>
                                        </p:set>
                                        <p:animEffect transition="in" filter="fade">
                                          <p:cBhvr>
                                            <p:cTn id="76" dur="500"/>
                                            <p:tgtEl>
                                              <p:spTgt spid="218"/>
                                            </p:tgtEl>
                                          </p:cBhvr>
                                        </p:animEffect>
                                      </p:childTnLst>
                                    </p:cTn>
                                  </p:par>
                                  <p:par>
                                    <p:cTn id="77" presetID="2" presetClass="entr" presetSubtype="4" fill="hold" nodeType="withEffect">
                                      <p:stCondLst>
                                        <p:cond delay="5500"/>
                                      </p:stCondLst>
                                      <p:childTnLst>
                                        <p:set>
                                          <p:cBhvr>
                                            <p:cTn id="78" dur="1" fill="hold">
                                              <p:stCondLst>
                                                <p:cond delay="0"/>
                                              </p:stCondLst>
                                            </p:cTn>
                                            <p:tgtEl>
                                              <p:spTgt spid="1058"/>
                                            </p:tgtEl>
                                            <p:attrNameLst>
                                              <p:attrName>style.visibility</p:attrName>
                                            </p:attrNameLst>
                                          </p:cBhvr>
                                          <p:to>
                                            <p:strVal val="visible"/>
                                          </p:to>
                                        </p:set>
                                        <p:anim calcmode="lin" valueType="num">
                                          <p:cBhvr additive="base">
                                            <p:cTn id="79" dur="500" fill="hold"/>
                                            <p:tgtEl>
                                              <p:spTgt spid="1058"/>
                                            </p:tgtEl>
                                            <p:attrNameLst>
                                              <p:attrName>ppt_x</p:attrName>
                                            </p:attrNameLst>
                                          </p:cBhvr>
                                          <p:tavLst>
                                            <p:tav tm="0">
                                              <p:val>
                                                <p:strVal val="#ppt_x"/>
                                              </p:val>
                                            </p:tav>
                                            <p:tav tm="100000">
                                              <p:val>
                                                <p:strVal val="#ppt_x"/>
                                              </p:val>
                                            </p:tav>
                                          </p:tavLst>
                                        </p:anim>
                                        <p:anim calcmode="lin" valueType="num">
                                          <p:cBhvr additive="base">
                                            <p:cTn id="80" dur="500" fill="hold"/>
                                            <p:tgtEl>
                                              <p:spTgt spid="1058"/>
                                            </p:tgtEl>
                                            <p:attrNameLst>
                                              <p:attrName>ppt_y</p:attrName>
                                            </p:attrNameLst>
                                          </p:cBhvr>
                                          <p:tavLst>
                                            <p:tav tm="0">
                                              <p:val>
                                                <p:strVal val="1+#ppt_h/2"/>
                                              </p:val>
                                            </p:tav>
                                            <p:tav tm="100000">
                                              <p:val>
                                                <p:strVal val="#ppt_y"/>
                                              </p:val>
                                            </p:tav>
                                          </p:tavLst>
                                        </p:anim>
                                      </p:childTnLst>
                                    </p:cTn>
                                  </p:par>
                                  <p:par>
                                    <p:cTn id="81" presetID="10" presetClass="entr" presetSubtype="0" fill="hold" grpId="0" nodeType="withEffect">
                                      <p:stCondLst>
                                        <p:cond delay="55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53" presetClass="entr" presetSubtype="16" fill="hold" nodeType="withEffect">
                                      <p:stCondLst>
                                        <p:cond delay="6000"/>
                                      </p:stCondLst>
                                      <p:childTnLst>
                                        <p:set>
                                          <p:cBhvr>
                                            <p:cTn id="85" dur="1" fill="hold">
                                              <p:stCondLst>
                                                <p:cond delay="0"/>
                                              </p:stCondLst>
                                            </p:cTn>
                                            <p:tgtEl>
                                              <p:spTgt spid="1064"/>
                                            </p:tgtEl>
                                            <p:attrNameLst>
                                              <p:attrName>style.visibility</p:attrName>
                                            </p:attrNameLst>
                                          </p:cBhvr>
                                          <p:to>
                                            <p:strVal val="visible"/>
                                          </p:to>
                                        </p:set>
                                        <p:anim calcmode="lin" valueType="num">
                                          <p:cBhvr>
                                            <p:cTn id="86" dur="500" fill="hold"/>
                                            <p:tgtEl>
                                              <p:spTgt spid="1064"/>
                                            </p:tgtEl>
                                            <p:attrNameLst>
                                              <p:attrName>ppt_w</p:attrName>
                                            </p:attrNameLst>
                                          </p:cBhvr>
                                          <p:tavLst>
                                            <p:tav tm="0">
                                              <p:val>
                                                <p:fltVal val="0"/>
                                              </p:val>
                                            </p:tav>
                                            <p:tav tm="100000">
                                              <p:val>
                                                <p:strVal val="#ppt_w"/>
                                              </p:val>
                                            </p:tav>
                                          </p:tavLst>
                                        </p:anim>
                                        <p:anim calcmode="lin" valueType="num">
                                          <p:cBhvr>
                                            <p:cTn id="87" dur="500" fill="hold"/>
                                            <p:tgtEl>
                                              <p:spTgt spid="1064"/>
                                            </p:tgtEl>
                                            <p:attrNameLst>
                                              <p:attrName>ppt_h</p:attrName>
                                            </p:attrNameLst>
                                          </p:cBhvr>
                                          <p:tavLst>
                                            <p:tav tm="0">
                                              <p:val>
                                                <p:fltVal val="0"/>
                                              </p:val>
                                            </p:tav>
                                            <p:tav tm="100000">
                                              <p:val>
                                                <p:strVal val="#ppt_h"/>
                                              </p:val>
                                            </p:tav>
                                          </p:tavLst>
                                        </p:anim>
                                        <p:animEffect transition="in" filter="fade">
                                          <p:cBhvr>
                                            <p:cTn id="88" dur="500"/>
                                            <p:tgtEl>
                                              <p:spTgt spid="1064"/>
                                            </p:tgtEl>
                                          </p:cBhvr>
                                        </p:animEffect>
                                      </p:childTnLst>
                                    </p:cTn>
                                  </p:par>
                                  <p:par>
                                    <p:cTn id="89" presetID="53" presetClass="entr" presetSubtype="16" fill="hold" nodeType="withEffect">
                                      <p:stCondLst>
                                        <p:cond delay="6500"/>
                                      </p:stCondLst>
                                      <p:childTnLst>
                                        <p:set>
                                          <p:cBhvr>
                                            <p:cTn id="90" dur="1" fill="hold">
                                              <p:stCondLst>
                                                <p:cond delay="0"/>
                                              </p:stCondLst>
                                            </p:cTn>
                                            <p:tgtEl>
                                              <p:spTgt spid="1062"/>
                                            </p:tgtEl>
                                            <p:attrNameLst>
                                              <p:attrName>style.visibility</p:attrName>
                                            </p:attrNameLst>
                                          </p:cBhvr>
                                          <p:to>
                                            <p:strVal val="visible"/>
                                          </p:to>
                                        </p:set>
                                        <p:anim calcmode="lin" valueType="num">
                                          <p:cBhvr>
                                            <p:cTn id="91" dur="500" fill="hold"/>
                                            <p:tgtEl>
                                              <p:spTgt spid="1062"/>
                                            </p:tgtEl>
                                            <p:attrNameLst>
                                              <p:attrName>ppt_w</p:attrName>
                                            </p:attrNameLst>
                                          </p:cBhvr>
                                          <p:tavLst>
                                            <p:tav tm="0">
                                              <p:val>
                                                <p:fltVal val="0"/>
                                              </p:val>
                                            </p:tav>
                                            <p:tav tm="100000">
                                              <p:val>
                                                <p:strVal val="#ppt_w"/>
                                              </p:val>
                                            </p:tav>
                                          </p:tavLst>
                                        </p:anim>
                                        <p:anim calcmode="lin" valueType="num">
                                          <p:cBhvr>
                                            <p:cTn id="92" dur="500" fill="hold"/>
                                            <p:tgtEl>
                                              <p:spTgt spid="1062"/>
                                            </p:tgtEl>
                                            <p:attrNameLst>
                                              <p:attrName>ppt_h</p:attrName>
                                            </p:attrNameLst>
                                          </p:cBhvr>
                                          <p:tavLst>
                                            <p:tav tm="0">
                                              <p:val>
                                                <p:fltVal val="0"/>
                                              </p:val>
                                            </p:tav>
                                            <p:tav tm="100000">
                                              <p:val>
                                                <p:strVal val="#ppt_h"/>
                                              </p:val>
                                            </p:tav>
                                          </p:tavLst>
                                        </p:anim>
                                        <p:animEffect transition="in" filter="fade">
                                          <p:cBhvr>
                                            <p:cTn id="93" dur="500"/>
                                            <p:tgtEl>
                                              <p:spTgt spid="1062"/>
                                            </p:tgtEl>
                                          </p:cBhvr>
                                        </p:animEffect>
                                      </p:childTnLst>
                                    </p:cTn>
                                  </p:par>
                                  <p:par>
                                    <p:cTn id="94" presetID="53" presetClass="entr" presetSubtype="16" fill="hold" nodeType="withEffect">
                                      <p:stCondLst>
                                        <p:cond delay="7000"/>
                                      </p:stCondLst>
                                      <p:childTnLst>
                                        <p:set>
                                          <p:cBhvr>
                                            <p:cTn id="95" dur="1" fill="hold">
                                              <p:stCondLst>
                                                <p:cond delay="0"/>
                                              </p:stCondLst>
                                            </p:cTn>
                                            <p:tgtEl>
                                              <p:spTgt spid="1054"/>
                                            </p:tgtEl>
                                            <p:attrNameLst>
                                              <p:attrName>style.visibility</p:attrName>
                                            </p:attrNameLst>
                                          </p:cBhvr>
                                          <p:to>
                                            <p:strVal val="visible"/>
                                          </p:to>
                                        </p:set>
                                        <p:anim calcmode="lin" valueType="num">
                                          <p:cBhvr>
                                            <p:cTn id="96" dur="500" fill="hold"/>
                                            <p:tgtEl>
                                              <p:spTgt spid="1054"/>
                                            </p:tgtEl>
                                            <p:attrNameLst>
                                              <p:attrName>ppt_w</p:attrName>
                                            </p:attrNameLst>
                                          </p:cBhvr>
                                          <p:tavLst>
                                            <p:tav tm="0">
                                              <p:val>
                                                <p:fltVal val="0"/>
                                              </p:val>
                                            </p:tav>
                                            <p:tav tm="100000">
                                              <p:val>
                                                <p:strVal val="#ppt_w"/>
                                              </p:val>
                                            </p:tav>
                                          </p:tavLst>
                                        </p:anim>
                                        <p:anim calcmode="lin" valueType="num">
                                          <p:cBhvr>
                                            <p:cTn id="97" dur="500" fill="hold"/>
                                            <p:tgtEl>
                                              <p:spTgt spid="1054"/>
                                            </p:tgtEl>
                                            <p:attrNameLst>
                                              <p:attrName>ppt_h</p:attrName>
                                            </p:attrNameLst>
                                          </p:cBhvr>
                                          <p:tavLst>
                                            <p:tav tm="0">
                                              <p:val>
                                                <p:fltVal val="0"/>
                                              </p:val>
                                            </p:tav>
                                            <p:tav tm="100000">
                                              <p:val>
                                                <p:strVal val="#ppt_h"/>
                                              </p:val>
                                            </p:tav>
                                          </p:tavLst>
                                        </p:anim>
                                        <p:animEffect transition="in" filter="fade">
                                          <p:cBhvr>
                                            <p:cTn id="98" dur="5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250" grpId="0" animBg="1"/>
          <p:bldP spid="7" grpId="0" animBg="1"/>
          <p:bldP spid="1036" grpId="0" animBg="1"/>
          <p:bldP spid="217" grpId="0" animBg="1"/>
          <p:bldP spid="2" grpId="0"/>
          <p:bldP spid="2" grpId="1"/>
          <p:bldP spid="3" grpId="0" build="p">
            <p:tmplLst>
              <p:tmpl lvl="1">
                <p:tnLst>
                  <p:par>
                    <p:cTn presetID="42" presetClass="entr" presetSubtype="0" fill="hold" nodeType="withEffect">
                      <p:stCondLst>
                        <p:cond delay="37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3" grpId="1" build="p">
            <p:tmplLst>
              <p:tmpl lvl="1">
                <p:tnLst>
                  <p:par>
                    <p:cTn presetID="26" presetClass="emph" presetSubtype="0" fill="hold" nodeType="withEffect">
                      <p:stCondLst>
                        <p:cond delay="4750"/>
                      </p:stCondLst>
                      <p:childTnLst>
                        <p:animEffect transition="out" filter="fade">
                          <p:cBhvr>
                            <p:cTn dur="750" tmFilter="0, 0; .2, .5; .8, .5; 1, 0"/>
                            <p:tgtEl>
                              <p:spTgt spid="3"/>
                            </p:tgtEl>
                          </p:cBhvr>
                        </p:animEffect>
                        <p:animScale>
                          <p:cBhvr>
                            <p:cTn dur="375" autoRev="1" fill="hold"/>
                            <p:tgtEl>
                              <p:spTgt spid="3"/>
                            </p:tgtEl>
                          </p:cBhvr>
                          <p:by x="105000" y="105000"/>
                        </p:animScale>
                      </p:childTnLst>
                    </p:cTn>
                  </p:par>
                </p:tnLst>
              </p:tmpl>
            </p:tmplLst>
          </p:bldP>
          <p:bldP spid="218" grpId="0" animBg="1"/>
        </p:bldLst>
      </p:timing>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Slide 1">
    <p:bg>
      <p:bgPr>
        <a:solidFill>
          <a:srgbClr val="3B3838"/>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F1B51D-0012-4E9F-8420-8855CF266D8D}"/>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519459">
            <a:off x="-1135523" y="1758457"/>
            <a:ext cx="13731203" cy="5948333"/>
          </a:xfrm>
          <a:prstGeom prst="rect">
            <a:avLst/>
          </a:prstGeom>
        </p:spPr>
      </p:pic>
      <p:sp>
        <p:nvSpPr>
          <p:cNvPr id="5" name="Rectangle 4">
            <a:extLst>
              <a:ext uri="{FF2B5EF4-FFF2-40B4-BE49-F238E27FC236}">
                <a16:creationId xmlns:a16="http://schemas.microsoft.com/office/drawing/2014/main" id="{9CF306DE-00F7-40C3-87B7-D2E598133E3F}"/>
              </a:ext>
            </a:extLst>
          </p:cNvPr>
          <p:cNvSpPr/>
          <p:nvPr userDrawn="1"/>
        </p:nvSpPr>
        <p:spPr>
          <a:xfrm>
            <a:off x="177421" y="163773"/>
            <a:ext cx="11778018" cy="6414447"/>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B8749BE-6BCF-4198-9856-72BEC2709F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18825" y="455462"/>
            <a:ext cx="3892002" cy="1256380"/>
          </a:xfrm>
          <a:prstGeom prst="rect">
            <a:avLst/>
          </a:prstGeom>
        </p:spPr>
      </p:pic>
    </p:spTree>
    <p:extLst>
      <p:ext uri="{BB962C8B-B14F-4D97-AF65-F5344CB8AC3E}">
        <p14:creationId xmlns:p14="http://schemas.microsoft.com/office/powerpoint/2010/main" val="3921267272"/>
      </p:ext>
    </p:extLst>
  </p:cSld>
  <p:clrMapOvr>
    <a:masterClrMapping/>
  </p:clrMapOvr>
  <p:transition spd="slow">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2">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43F821A1-B9AD-45A6-B461-4AD3FE14E12C}"/>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 name="Group 182">
            <a:extLst>
              <a:ext uri="{FF2B5EF4-FFF2-40B4-BE49-F238E27FC236}">
                <a16:creationId xmlns:a16="http://schemas.microsoft.com/office/drawing/2014/main" id="{253CDE1B-7A9B-44B8-990C-6ACF540597EF}"/>
              </a:ext>
            </a:extLst>
          </p:cNvPr>
          <p:cNvGrpSpPr/>
          <p:nvPr userDrawn="1"/>
        </p:nvGrpSpPr>
        <p:grpSpPr>
          <a:xfrm>
            <a:off x="345799" y="302846"/>
            <a:ext cx="9728684" cy="5462359"/>
            <a:chOff x="2138294" y="265854"/>
            <a:chExt cx="9728684" cy="5462359"/>
          </a:xfrm>
        </p:grpSpPr>
        <p:grpSp>
          <p:nvGrpSpPr>
            <p:cNvPr id="152" name="Group 151">
              <a:extLst>
                <a:ext uri="{FF2B5EF4-FFF2-40B4-BE49-F238E27FC236}">
                  <a16:creationId xmlns:a16="http://schemas.microsoft.com/office/drawing/2014/main" id="{0DB82668-FF48-4F13-847B-22CFC7948E89}"/>
                </a:ext>
              </a:extLst>
            </p:cNvPr>
            <p:cNvGrpSpPr/>
            <p:nvPr userDrawn="1"/>
          </p:nvGrpSpPr>
          <p:grpSpPr>
            <a:xfrm>
              <a:off x="2138294" y="265854"/>
              <a:ext cx="9728684" cy="5462359"/>
              <a:chOff x="2568886" y="471315"/>
              <a:chExt cx="9296399" cy="5219644"/>
            </a:xfrm>
          </p:grpSpPr>
          <p:sp>
            <p:nvSpPr>
              <p:cNvPr id="132" name="Rectangle: Rounded Corners 131">
                <a:extLst>
                  <a:ext uri="{FF2B5EF4-FFF2-40B4-BE49-F238E27FC236}">
                    <a16:creationId xmlns:a16="http://schemas.microsoft.com/office/drawing/2014/main" id="{9EA01244-66F3-471A-B755-4DBEDAF55A8E}"/>
                  </a:ext>
                </a:extLst>
              </p:cNvPr>
              <p:cNvSpPr/>
              <p:nvPr userDrawn="1"/>
            </p:nvSpPr>
            <p:spPr>
              <a:xfrm>
                <a:off x="2568886" y="471315"/>
                <a:ext cx="9296399" cy="5219644"/>
              </a:xfrm>
              <a:prstGeom prst="roundRect">
                <a:avLst>
                  <a:gd name="adj" fmla="val 4210"/>
                </a:avLst>
              </a:prstGeom>
              <a:solidFill>
                <a:schemeClr val="bg2">
                  <a:lumMod val="25000"/>
                </a:schemeClr>
              </a:solidFill>
              <a:ln w="73025">
                <a:solidFill>
                  <a:schemeClr val="bg1"/>
                </a:solidFill>
              </a:ln>
              <a:effectLst>
                <a:outerShdw blurRad="190500" dist="215900" dir="2700000" algn="tl"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1" name="Picture 150">
                <a:extLst>
                  <a:ext uri="{FF2B5EF4-FFF2-40B4-BE49-F238E27FC236}">
                    <a16:creationId xmlns:a16="http://schemas.microsoft.com/office/drawing/2014/main" id="{F85428B8-69DF-4F40-8BE0-4A88AF31E2BB}"/>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467359">
                <a:off x="2639256" y="1317682"/>
                <a:ext cx="8923072" cy="4226674"/>
              </a:xfrm>
              <a:prstGeom prst="rect">
                <a:avLst/>
              </a:prstGeom>
            </p:spPr>
          </p:pic>
        </p:grpSp>
        <p:sp>
          <p:nvSpPr>
            <p:cNvPr id="153" name="Oval 152">
              <a:extLst>
                <a:ext uri="{FF2B5EF4-FFF2-40B4-BE49-F238E27FC236}">
                  <a16:creationId xmlns:a16="http://schemas.microsoft.com/office/drawing/2014/main" id="{B6E39460-0E68-45E9-AA47-ADC227F8A62F}"/>
                </a:ext>
              </a:extLst>
            </p:cNvPr>
            <p:cNvSpPr/>
            <p:nvPr userDrawn="1"/>
          </p:nvSpPr>
          <p:spPr>
            <a:xfrm>
              <a:off x="2365236" y="476755"/>
              <a:ext cx="302922" cy="302922"/>
            </a:xfrm>
            <a:prstGeom prst="ellipse">
              <a:avLst/>
            </a:prstGeom>
            <a:solidFill>
              <a:schemeClr val="tx1">
                <a:lumMod val="95000"/>
                <a:lumOff val="5000"/>
              </a:schemeClr>
            </a:solidFill>
            <a:ln>
              <a:noFill/>
            </a:ln>
            <a:effectLst>
              <a:outerShdw blurRad="50800" dist="38100" dir="2700000" algn="tl" rotWithShape="0">
                <a:prstClr val="black">
                  <a:alpha val="40000"/>
                </a:prstClr>
              </a:outerShdw>
            </a:effectLst>
            <a:scene3d>
              <a:camera prst="orthographicFront"/>
              <a:lightRig rig="threePt" dir="t"/>
            </a:scene3d>
            <a:sp3d prstMaterial="flat">
              <a:bevelT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D12DA461-4A5A-4D44-8464-FFEB1D26F04B}"/>
                </a:ext>
              </a:extLst>
            </p:cNvPr>
            <p:cNvSpPr/>
            <p:nvPr userDrawn="1"/>
          </p:nvSpPr>
          <p:spPr>
            <a:xfrm>
              <a:off x="11341776" y="473792"/>
              <a:ext cx="302922" cy="302922"/>
            </a:xfrm>
            <a:prstGeom prst="ellipse">
              <a:avLst/>
            </a:prstGeom>
            <a:solidFill>
              <a:schemeClr val="tx1">
                <a:lumMod val="95000"/>
                <a:lumOff val="5000"/>
              </a:schemeClr>
            </a:solidFill>
            <a:ln>
              <a:noFill/>
            </a:ln>
            <a:effectLst>
              <a:outerShdw blurRad="50800" dist="38100" dir="2700000" algn="tl" rotWithShape="0">
                <a:prstClr val="black">
                  <a:alpha val="40000"/>
                </a:prstClr>
              </a:outerShdw>
            </a:effectLst>
            <a:scene3d>
              <a:camera prst="orthographicFront"/>
              <a:lightRig rig="threePt" dir="t"/>
            </a:scene3d>
            <a:sp3d prstMaterial="flat">
              <a:bevelT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4" name="Picture 173">
            <a:extLst>
              <a:ext uri="{FF2B5EF4-FFF2-40B4-BE49-F238E27FC236}">
                <a16:creationId xmlns:a16="http://schemas.microsoft.com/office/drawing/2014/main" id="{47735C3F-68DE-47FB-B449-1DE96FEE5CF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598834" y="5589114"/>
            <a:ext cx="929331" cy="663514"/>
          </a:xfrm>
          <a:prstGeom prst="rect">
            <a:avLst/>
          </a:prstGeom>
          <a:effectLst>
            <a:outerShdw blurRad="114300" dist="38100" dir="18900000" algn="bl" rotWithShape="0">
              <a:prstClr val="black">
                <a:alpha val="40000"/>
              </a:prstClr>
            </a:outerShdw>
          </a:effectLst>
        </p:spPr>
      </p:pic>
      <p:pic>
        <p:nvPicPr>
          <p:cNvPr id="176" name="Picture 175">
            <a:extLst>
              <a:ext uri="{FF2B5EF4-FFF2-40B4-BE49-F238E27FC236}">
                <a16:creationId xmlns:a16="http://schemas.microsoft.com/office/drawing/2014/main" id="{C3C5297D-D476-4C26-9C4C-3890032CE96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588549" y="4543456"/>
            <a:ext cx="1230396" cy="1663424"/>
          </a:xfrm>
          <a:prstGeom prst="rect">
            <a:avLst/>
          </a:prstGeom>
          <a:effectLst>
            <a:outerShdw blurRad="114300" dist="38100" dir="18900000" algn="bl" rotWithShape="0">
              <a:prstClr val="black">
                <a:alpha val="40000"/>
              </a:prstClr>
            </a:outerShdw>
          </a:effectLst>
        </p:spPr>
      </p:pic>
      <p:pic>
        <p:nvPicPr>
          <p:cNvPr id="178" name="Picture 177">
            <a:extLst>
              <a:ext uri="{FF2B5EF4-FFF2-40B4-BE49-F238E27FC236}">
                <a16:creationId xmlns:a16="http://schemas.microsoft.com/office/drawing/2014/main" id="{7CA88489-F90D-4D46-8058-A0BDFF5CD4E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288276" y="5930405"/>
            <a:ext cx="644558" cy="190510"/>
          </a:xfrm>
          <a:prstGeom prst="rect">
            <a:avLst/>
          </a:prstGeom>
          <a:effectLst>
            <a:outerShdw blurRad="114300" dist="38100" dir="18900000" algn="bl" rotWithShape="0">
              <a:prstClr val="black">
                <a:alpha val="40000"/>
              </a:prstClr>
            </a:outerShdw>
          </a:effectLst>
        </p:spPr>
      </p:pic>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b="81985"/>
          <a:stretch/>
        </p:blipFill>
        <p:spPr>
          <a:xfrm>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p:ph type="title"/>
          </p:nvPr>
        </p:nvSpPr>
        <p:spPr>
          <a:xfrm>
            <a:off x="936799" y="421481"/>
            <a:ext cx="8469109" cy="960323"/>
          </a:xfrm>
          <a:prstGeom prst="rect">
            <a:avLst/>
          </a:prstGeom>
        </p:spPr>
        <p:txBody>
          <a:bodyPr/>
          <a:lstStyle>
            <a:lvl1pPr algn="ctr">
              <a:defRPr/>
            </a:lvl1pPr>
          </a:lstStyle>
          <a:p>
            <a:r>
              <a:rPr lang="en-US"/>
              <a:t>Click to edit Master title style</a:t>
            </a:r>
          </a:p>
        </p:txBody>
      </p:sp>
      <p:sp>
        <p:nvSpPr>
          <p:cNvPr id="185" name="Content Placeholder 2">
            <a:extLst>
              <a:ext uri="{FF2B5EF4-FFF2-40B4-BE49-F238E27FC236}">
                <a16:creationId xmlns:a16="http://schemas.microsoft.com/office/drawing/2014/main" id="{D85D3F71-4EE3-4A95-B726-5A599756790C}"/>
              </a:ext>
            </a:extLst>
          </p:cNvPr>
          <p:cNvSpPr>
            <a:spLocks noGrp="1"/>
          </p:cNvSpPr>
          <p:nvPr>
            <p:ph idx="1"/>
          </p:nvPr>
        </p:nvSpPr>
        <p:spPr>
          <a:xfrm>
            <a:off x="910442" y="1607931"/>
            <a:ext cx="8469109" cy="3857734"/>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8" name="Picture 127">
            <a:extLst>
              <a:ext uri="{FF2B5EF4-FFF2-40B4-BE49-F238E27FC236}">
                <a16:creationId xmlns:a16="http://schemas.microsoft.com/office/drawing/2014/main" id="{66346D08-AA25-469A-ABD6-7DCEB2E7B3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090564" y="4102823"/>
            <a:ext cx="691401" cy="1040553"/>
          </a:xfrm>
          <a:prstGeom prst="rect">
            <a:avLst/>
          </a:prstGeom>
        </p:spPr>
      </p:pic>
      <p:pic>
        <p:nvPicPr>
          <p:cNvPr id="2" name="Picture 1">
            <a:extLst>
              <a:ext uri="{FF2B5EF4-FFF2-40B4-BE49-F238E27FC236}">
                <a16:creationId xmlns:a16="http://schemas.microsoft.com/office/drawing/2014/main" id="{576AFEB0-EB5D-4C84-8836-6FB50EDC7263}"/>
              </a:ext>
            </a:extLst>
          </p:cNvPr>
          <p:cNvPicPr>
            <a:picLocks noChangeAspect="1"/>
          </p:cNvPicPr>
          <p:nvPr userDrawn="1"/>
        </p:nvPicPr>
        <p:blipFill>
          <a:blip r:embed="rId9"/>
          <a:stretch>
            <a:fillRect/>
          </a:stretch>
        </p:blipFill>
        <p:spPr>
          <a:xfrm>
            <a:off x="9760761" y="2698331"/>
            <a:ext cx="2834011" cy="3480661"/>
          </a:xfrm>
          <a:prstGeom prst="rect">
            <a:avLst/>
          </a:prstGeom>
        </p:spPr>
      </p:pic>
    </p:spTree>
    <p:extLst>
      <p:ext uri="{BB962C8B-B14F-4D97-AF65-F5344CB8AC3E}">
        <p14:creationId xmlns:p14="http://schemas.microsoft.com/office/powerpoint/2010/main" val="1938760004"/>
      </p:ext>
    </p:extLst>
  </p:cSld>
  <p:clrMapOvr>
    <a:masterClrMapping/>
  </p:clrMapOvr>
  <p:transition spd="slow">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Slide 3">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985"/>
          <a:stretch/>
        </p:blipFill>
        <p:spPr>
          <a:xfrm flipH="1">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userDrawn="1">
            <p:ph type="title"/>
          </p:nvPr>
        </p:nvSpPr>
        <p:spPr>
          <a:xfrm>
            <a:off x="1861446" y="122813"/>
            <a:ext cx="8469109" cy="960323"/>
          </a:xfrm>
          <a:prstGeom prst="rect">
            <a:avLst/>
          </a:prstGeom>
        </p:spPr>
        <p:txBody>
          <a:bodyPr/>
          <a:lstStyle>
            <a:lvl1pPr algn="ctr">
              <a:defRPr/>
            </a:lvl1pPr>
          </a:lstStyle>
          <a:p>
            <a:r>
              <a:rPr lang="en-US"/>
              <a:t>Click to edit Master title style</a:t>
            </a:r>
          </a:p>
        </p:txBody>
      </p:sp>
      <p:sp>
        <p:nvSpPr>
          <p:cNvPr id="136" name="Content Placeholder 2">
            <a:extLst>
              <a:ext uri="{FF2B5EF4-FFF2-40B4-BE49-F238E27FC236}">
                <a16:creationId xmlns:a16="http://schemas.microsoft.com/office/drawing/2014/main" id="{6511CC96-DA51-43EF-9D39-92033B7C46E6}"/>
              </a:ext>
            </a:extLst>
          </p:cNvPr>
          <p:cNvSpPr>
            <a:spLocks noGrp="1"/>
          </p:cNvSpPr>
          <p:nvPr userDrawn="1">
            <p:ph idx="1"/>
          </p:nvPr>
        </p:nvSpPr>
        <p:spPr>
          <a:xfrm>
            <a:off x="1716034" y="1363685"/>
            <a:ext cx="10239401" cy="4554415"/>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0771767"/>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Slide 1">
    <p:bg>
      <p:bgPr>
        <a:solidFill>
          <a:srgbClr val="3B3838"/>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F1B51D-0012-4E9F-8420-8855CF266D8D}"/>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519459">
            <a:off x="-1135523" y="1758457"/>
            <a:ext cx="13731203" cy="5948333"/>
          </a:xfrm>
          <a:prstGeom prst="rect">
            <a:avLst/>
          </a:prstGeom>
        </p:spPr>
      </p:pic>
      <p:sp>
        <p:nvSpPr>
          <p:cNvPr id="5" name="Rectangle 4">
            <a:extLst>
              <a:ext uri="{FF2B5EF4-FFF2-40B4-BE49-F238E27FC236}">
                <a16:creationId xmlns:a16="http://schemas.microsoft.com/office/drawing/2014/main" id="{9CF306DE-00F7-40C3-87B7-D2E598133E3F}"/>
              </a:ext>
            </a:extLst>
          </p:cNvPr>
          <p:cNvSpPr/>
          <p:nvPr userDrawn="1"/>
        </p:nvSpPr>
        <p:spPr>
          <a:xfrm>
            <a:off x="177421" y="163773"/>
            <a:ext cx="11778018" cy="6414447"/>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B8749BE-6BCF-4198-9856-72BEC2709F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18825" y="455462"/>
            <a:ext cx="3892002" cy="1256380"/>
          </a:xfrm>
          <a:prstGeom prst="rect">
            <a:avLst/>
          </a:prstGeom>
        </p:spPr>
      </p:pic>
    </p:spTree>
    <p:extLst>
      <p:ext uri="{BB962C8B-B14F-4D97-AF65-F5344CB8AC3E}">
        <p14:creationId xmlns:p14="http://schemas.microsoft.com/office/powerpoint/2010/main" val="1272924306"/>
      </p:ext>
    </p:extLst>
  </p:cSld>
  <p:clrMapOvr>
    <a:masterClrMapping/>
  </p:clrMapOvr>
  <p:transition spd="slow">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ank Slide 3">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985"/>
          <a:stretch/>
        </p:blipFill>
        <p:spPr>
          <a:xfrm flipH="1">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userDrawn="1">
            <p:ph type="title"/>
          </p:nvPr>
        </p:nvSpPr>
        <p:spPr>
          <a:xfrm>
            <a:off x="1840669" y="140072"/>
            <a:ext cx="8469109" cy="960323"/>
          </a:xfrm>
          <a:prstGeom prst="rect">
            <a:avLst/>
          </a:prstGeom>
        </p:spPr>
        <p:txBody>
          <a:bodyPr/>
          <a:lstStyle>
            <a:lvl1pPr algn="ctr">
              <a:defRPr/>
            </a:lvl1pPr>
          </a:lstStyle>
          <a:p>
            <a:r>
              <a:rPr lang="en-US"/>
              <a:t>Click to edit Master title style</a:t>
            </a:r>
          </a:p>
        </p:txBody>
      </p:sp>
      <p:sp>
        <p:nvSpPr>
          <p:cNvPr id="136" name="Content Placeholder 2">
            <a:extLst>
              <a:ext uri="{FF2B5EF4-FFF2-40B4-BE49-F238E27FC236}">
                <a16:creationId xmlns:a16="http://schemas.microsoft.com/office/drawing/2014/main" id="{6511CC96-DA51-43EF-9D39-92033B7C46E6}"/>
              </a:ext>
            </a:extLst>
          </p:cNvPr>
          <p:cNvSpPr>
            <a:spLocks noGrp="1"/>
          </p:cNvSpPr>
          <p:nvPr userDrawn="1">
            <p:ph idx="1"/>
          </p:nvPr>
        </p:nvSpPr>
        <p:spPr>
          <a:xfrm>
            <a:off x="373022" y="1363685"/>
            <a:ext cx="11582414" cy="4554415"/>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1558722"/>
      </p:ext>
    </p:extLst>
  </p:cSld>
  <p:clrMapOvr>
    <a:masterClrMapping/>
  </p:clrMapOvr>
  <p:transition spd="slow">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Slide 4">
    <p:bg>
      <p:bgPr>
        <a:solidFill>
          <a:srgbClr val="EDE0D4"/>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F821A1-B9AD-45A6-B461-4AD3FE14E12C}"/>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pic>
        <p:nvPicPr>
          <p:cNvPr id="8" name="Picture 7">
            <a:extLst>
              <a:ext uri="{FF2B5EF4-FFF2-40B4-BE49-F238E27FC236}">
                <a16:creationId xmlns:a16="http://schemas.microsoft.com/office/drawing/2014/main" id="{4EB6305A-CFDC-4D84-B075-AE80AE80D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4610" y="-14514"/>
            <a:ext cx="6816418" cy="1951782"/>
          </a:xfrm>
          <a:prstGeom prst="rect">
            <a:avLst/>
          </a:prstGeom>
        </p:spPr>
      </p:pic>
    </p:spTree>
    <p:extLst>
      <p:ext uri="{BB962C8B-B14F-4D97-AF65-F5344CB8AC3E}">
        <p14:creationId xmlns:p14="http://schemas.microsoft.com/office/powerpoint/2010/main" val="1893874840"/>
      </p:ext>
    </p:extLst>
  </p:cSld>
  <p:clrMapOvr>
    <a:masterClrMapping/>
  </p:clrMapOvr>
  <p:transition spd="slow">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Slide 5">
    <p:bg>
      <p:bgPr>
        <a:solidFill>
          <a:srgbClr val="EDE0D4"/>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7F9B3A2-2A55-4C38-A8E7-6CBF04D5F8BD}"/>
              </a:ext>
            </a:extLst>
          </p:cNvPr>
          <p:cNvGrpSpPr/>
          <p:nvPr userDrawn="1"/>
        </p:nvGrpSpPr>
        <p:grpSpPr>
          <a:xfrm>
            <a:off x="0" y="0"/>
            <a:ext cx="1733869" cy="6858000"/>
            <a:chOff x="0" y="0"/>
            <a:chExt cx="1763486" cy="7053944"/>
          </a:xfrm>
          <a:solidFill>
            <a:srgbClr val="D0B998">
              <a:alpha val="20000"/>
            </a:srgbClr>
          </a:solidFill>
        </p:grpSpPr>
        <p:sp>
          <p:nvSpPr>
            <p:cNvPr id="81" name="Diamond 80">
              <a:extLst>
                <a:ext uri="{FF2B5EF4-FFF2-40B4-BE49-F238E27FC236}">
                  <a16:creationId xmlns:a16="http://schemas.microsoft.com/office/drawing/2014/main" id="{2C1A5623-B0DF-4B06-9EFF-C5DDF2F471C4}"/>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iamond 81">
              <a:extLst>
                <a:ext uri="{FF2B5EF4-FFF2-40B4-BE49-F238E27FC236}">
                  <a16:creationId xmlns:a16="http://schemas.microsoft.com/office/drawing/2014/main" id="{FA12D3C2-AF0D-4D57-AD53-14A3AED425D1}"/>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a:extLst>
                <a:ext uri="{FF2B5EF4-FFF2-40B4-BE49-F238E27FC236}">
                  <a16:creationId xmlns:a16="http://schemas.microsoft.com/office/drawing/2014/main" id="{5A58A2E2-4FAE-4565-8AFA-BAEA2403C84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a:extLst>
                <a:ext uri="{FF2B5EF4-FFF2-40B4-BE49-F238E27FC236}">
                  <a16:creationId xmlns:a16="http://schemas.microsoft.com/office/drawing/2014/main" id="{A28B7818-1612-4FFE-A0EB-E69991785A39}"/>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496105C3-BADB-4464-AE95-D903ACDE4012}"/>
              </a:ext>
            </a:extLst>
          </p:cNvPr>
          <p:cNvGrpSpPr/>
          <p:nvPr userDrawn="1"/>
        </p:nvGrpSpPr>
        <p:grpSpPr>
          <a:xfrm>
            <a:off x="1827060" y="0"/>
            <a:ext cx="1733869" cy="6858000"/>
            <a:chOff x="0" y="0"/>
            <a:chExt cx="1763486" cy="7053944"/>
          </a:xfrm>
          <a:solidFill>
            <a:srgbClr val="D0B998">
              <a:alpha val="20000"/>
            </a:srgbClr>
          </a:solidFill>
        </p:grpSpPr>
        <p:sp>
          <p:nvSpPr>
            <p:cNvPr id="77" name="Diamond 76">
              <a:extLst>
                <a:ext uri="{FF2B5EF4-FFF2-40B4-BE49-F238E27FC236}">
                  <a16:creationId xmlns:a16="http://schemas.microsoft.com/office/drawing/2014/main" id="{3905AC68-0579-4508-9ABE-8A678312F9AD}"/>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0C694349-B83C-4054-A3D1-BC96853DC22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34060C4B-E76B-44E3-BFE7-E4EFE123BC27}"/>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iamond 79">
              <a:extLst>
                <a:ext uri="{FF2B5EF4-FFF2-40B4-BE49-F238E27FC236}">
                  <a16:creationId xmlns:a16="http://schemas.microsoft.com/office/drawing/2014/main" id="{A9DBC809-C4F1-46B6-897F-3E9C6C002B56}"/>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BAD52D85-C2C7-464A-AE41-55D704B4D53B}"/>
              </a:ext>
            </a:extLst>
          </p:cNvPr>
          <p:cNvGrpSpPr/>
          <p:nvPr userDrawn="1"/>
        </p:nvGrpSpPr>
        <p:grpSpPr>
          <a:xfrm>
            <a:off x="3517277" y="0"/>
            <a:ext cx="1733869" cy="6858000"/>
            <a:chOff x="0" y="0"/>
            <a:chExt cx="1763486" cy="7053944"/>
          </a:xfrm>
          <a:solidFill>
            <a:srgbClr val="D0B998">
              <a:alpha val="20000"/>
            </a:srgbClr>
          </a:solidFill>
        </p:grpSpPr>
        <p:sp>
          <p:nvSpPr>
            <p:cNvPr id="73" name="Diamond 72">
              <a:extLst>
                <a:ext uri="{FF2B5EF4-FFF2-40B4-BE49-F238E27FC236}">
                  <a16:creationId xmlns:a16="http://schemas.microsoft.com/office/drawing/2014/main" id="{69D76BD3-9240-4CFF-9E21-983A46DF775B}"/>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a:extLst>
                <a:ext uri="{FF2B5EF4-FFF2-40B4-BE49-F238E27FC236}">
                  <a16:creationId xmlns:a16="http://schemas.microsoft.com/office/drawing/2014/main" id="{69D71AFB-064A-4E17-BD6C-C17F34E4C3DA}"/>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iamond 74">
              <a:extLst>
                <a:ext uri="{FF2B5EF4-FFF2-40B4-BE49-F238E27FC236}">
                  <a16:creationId xmlns:a16="http://schemas.microsoft.com/office/drawing/2014/main" id="{D51A9AA9-DB29-49DA-BB4D-1B7105904B3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Diamond 75">
              <a:extLst>
                <a:ext uri="{FF2B5EF4-FFF2-40B4-BE49-F238E27FC236}">
                  <a16:creationId xmlns:a16="http://schemas.microsoft.com/office/drawing/2014/main" id="{4C9C9AC1-5BA4-41EB-A4F2-252597ED72EB}"/>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96B15BB0-8BE9-4D8B-892B-C996ED2D9BA7}"/>
              </a:ext>
            </a:extLst>
          </p:cNvPr>
          <p:cNvGrpSpPr/>
          <p:nvPr userDrawn="1"/>
        </p:nvGrpSpPr>
        <p:grpSpPr>
          <a:xfrm>
            <a:off x="5248392" y="0"/>
            <a:ext cx="1733869" cy="6858000"/>
            <a:chOff x="0" y="0"/>
            <a:chExt cx="1763486" cy="7053944"/>
          </a:xfrm>
          <a:solidFill>
            <a:srgbClr val="D0B998">
              <a:alpha val="20000"/>
            </a:srgbClr>
          </a:solidFill>
        </p:grpSpPr>
        <p:sp>
          <p:nvSpPr>
            <p:cNvPr id="69" name="Diamond 68">
              <a:extLst>
                <a:ext uri="{FF2B5EF4-FFF2-40B4-BE49-F238E27FC236}">
                  <a16:creationId xmlns:a16="http://schemas.microsoft.com/office/drawing/2014/main" id="{7C667F39-4FD8-4494-B0FE-1CDDF5DAE36B}"/>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Diamond 69">
              <a:extLst>
                <a:ext uri="{FF2B5EF4-FFF2-40B4-BE49-F238E27FC236}">
                  <a16:creationId xmlns:a16="http://schemas.microsoft.com/office/drawing/2014/main" id="{76A4776C-25E0-4AE9-9315-4A92DCC856D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Diamond 70">
              <a:extLst>
                <a:ext uri="{FF2B5EF4-FFF2-40B4-BE49-F238E27FC236}">
                  <a16:creationId xmlns:a16="http://schemas.microsoft.com/office/drawing/2014/main" id="{A6BC970C-7708-4589-9A9B-52766D06087E}"/>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a:extLst>
                <a:ext uri="{FF2B5EF4-FFF2-40B4-BE49-F238E27FC236}">
                  <a16:creationId xmlns:a16="http://schemas.microsoft.com/office/drawing/2014/main" id="{354C5E80-9CD8-42A2-96DC-449E30E5BC63}"/>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BF6D73A9-4F59-46DD-A23C-C4406EFB9FE9}"/>
              </a:ext>
            </a:extLst>
          </p:cNvPr>
          <p:cNvGrpSpPr/>
          <p:nvPr userDrawn="1"/>
        </p:nvGrpSpPr>
        <p:grpSpPr>
          <a:xfrm>
            <a:off x="6996023" y="0"/>
            <a:ext cx="1733869" cy="6858000"/>
            <a:chOff x="0" y="0"/>
            <a:chExt cx="1763486" cy="7053944"/>
          </a:xfrm>
          <a:solidFill>
            <a:srgbClr val="D0B998">
              <a:alpha val="20000"/>
            </a:srgbClr>
          </a:solidFill>
        </p:grpSpPr>
        <p:sp>
          <p:nvSpPr>
            <p:cNvPr id="65" name="Diamond 64">
              <a:extLst>
                <a:ext uri="{FF2B5EF4-FFF2-40B4-BE49-F238E27FC236}">
                  <a16:creationId xmlns:a16="http://schemas.microsoft.com/office/drawing/2014/main" id="{003C6043-370B-427D-8B38-73F72015017E}"/>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a:extLst>
                <a:ext uri="{FF2B5EF4-FFF2-40B4-BE49-F238E27FC236}">
                  <a16:creationId xmlns:a16="http://schemas.microsoft.com/office/drawing/2014/main" id="{6946EFA5-B93E-415C-AF5E-0B544AFAD634}"/>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a:extLst>
                <a:ext uri="{FF2B5EF4-FFF2-40B4-BE49-F238E27FC236}">
                  <a16:creationId xmlns:a16="http://schemas.microsoft.com/office/drawing/2014/main" id="{76A65D2A-814D-46C9-BB4A-3B6E00D41F9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a:extLst>
                <a:ext uri="{FF2B5EF4-FFF2-40B4-BE49-F238E27FC236}">
                  <a16:creationId xmlns:a16="http://schemas.microsoft.com/office/drawing/2014/main" id="{E4A5B58D-7B8F-4332-A718-CE937B91CF55}"/>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8C98E28A-A8B2-418F-B83F-1B5E964C3C93}"/>
              </a:ext>
            </a:extLst>
          </p:cNvPr>
          <p:cNvGrpSpPr/>
          <p:nvPr userDrawn="1"/>
        </p:nvGrpSpPr>
        <p:grpSpPr>
          <a:xfrm>
            <a:off x="8713376" y="0"/>
            <a:ext cx="1733869" cy="6858000"/>
            <a:chOff x="0" y="0"/>
            <a:chExt cx="1763486" cy="7053944"/>
          </a:xfrm>
          <a:solidFill>
            <a:srgbClr val="D0B998">
              <a:alpha val="20000"/>
            </a:srgbClr>
          </a:solidFill>
        </p:grpSpPr>
        <p:sp>
          <p:nvSpPr>
            <p:cNvPr id="61" name="Diamond 60">
              <a:extLst>
                <a:ext uri="{FF2B5EF4-FFF2-40B4-BE49-F238E27FC236}">
                  <a16:creationId xmlns:a16="http://schemas.microsoft.com/office/drawing/2014/main" id="{171409FA-3DC5-46B8-9FBD-552BA2B809B7}"/>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a:extLst>
                <a:ext uri="{FF2B5EF4-FFF2-40B4-BE49-F238E27FC236}">
                  <a16:creationId xmlns:a16="http://schemas.microsoft.com/office/drawing/2014/main" id="{DCAF2F39-8EE4-413F-AEA7-81BAC0A925D9}"/>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a:extLst>
                <a:ext uri="{FF2B5EF4-FFF2-40B4-BE49-F238E27FC236}">
                  <a16:creationId xmlns:a16="http://schemas.microsoft.com/office/drawing/2014/main" id="{750AFA14-07A3-41EB-96F6-ADB90FB49AE2}"/>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iamond 63">
              <a:extLst>
                <a:ext uri="{FF2B5EF4-FFF2-40B4-BE49-F238E27FC236}">
                  <a16:creationId xmlns:a16="http://schemas.microsoft.com/office/drawing/2014/main" id="{E10F9867-F76F-4C86-BC20-19AAA929D024}"/>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a:extLst>
              <a:ext uri="{FF2B5EF4-FFF2-40B4-BE49-F238E27FC236}">
                <a16:creationId xmlns:a16="http://schemas.microsoft.com/office/drawing/2014/main" id="{98B56037-C328-4DF6-BB37-951F61527C91}"/>
              </a:ext>
            </a:extLst>
          </p:cNvPr>
          <p:cNvGrpSpPr/>
          <p:nvPr userDrawn="1"/>
        </p:nvGrpSpPr>
        <p:grpSpPr>
          <a:xfrm>
            <a:off x="10447245" y="0"/>
            <a:ext cx="1733869" cy="6858000"/>
            <a:chOff x="0" y="0"/>
            <a:chExt cx="1763486" cy="7053944"/>
          </a:xfrm>
          <a:solidFill>
            <a:srgbClr val="D0B998">
              <a:alpha val="20000"/>
            </a:srgbClr>
          </a:solidFill>
        </p:grpSpPr>
        <p:sp>
          <p:nvSpPr>
            <p:cNvPr id="57" name="Diamond 56">
              <a:extLst>
                <a:ext uri="{FF2B5EF4-FFF2-40B4-BE49-F238E27FC236}">
                  <a16:creationId xmlns:a16="http://schemas.microsoft.com/office/drawing/2014/main" id="{D2E76702-AA19-4D13-8A80-19521B67C25E}"/>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Diamond 57">
              <a:extLst>
                <a:ext uri="{FF2B5EF4-FFF2-40B4-BE49-F238E27FC236}">
                  <a16:creationId xmlns:a16="http://schemas.microsoft.com/office/drawing/2014/main" id="{77392971-FB59-4D3A-B2E6-B2551DD83AD6}"/>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iamond 58">
              <a:extLst>
                <a:ext uri="{FF2B5EF4-FFF2-40B4-BE49-F238E27FC236}">
                  <a16:creationId xmlns:a16="http://schemas.microsoft.com/office/drawing/2014/main" id="{8D693866-E9A2-4EFC-82F3-370F7099EE3C}"/>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iamond 59">
              <a:extLst>
                <a:ext uri="{FF2B5EF4-FFF2-40B4-BE49-F238E27FC236}">
                  <a16:creationId xmlns:a16="http://schemas.microsoft.com/office/drawing/2014/main" id="{081DFBFB-73C9-4EB0-A335-C7EE785C57AD}"/>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a:extLst>
              <a:ext uri="{FF2B5EF4-FFF2-40B4-BE49-F238E27FC236}">
                <a16:creationId xmlns:a16="http://schemas.microsoft.com/office/drawing/2014/main" id="{49A037F9-1DF5-494F-837F-29C73868202C}"/>
              </a:ext>
            </a:extLst>
          </p:cNvPr>
          <p:cNvSpPr/>
          <p:nvPr userDrawn="1"/>
        </p:nvSpPr>
        <p:spPr>
          <a:xfrm>
            <a:off x="0" y="0"/>
            <a:ext cx="2693995" cy="6858000"/>
          </a:xfrm>
          <a:prstGeom prst="rect">
            <a:avLst/>
          </a:prstGeom>
          <a:solidFill>
            <a:srgbClr val="9C69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userDrawn="1">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userDrawn="1">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pic>
        <p:nvPicPr>
          <p:cNvPr id="8" name="Picture 7">
            <a:extLst>
              <a:ext uri="{FF2B5EF4-FFF2-40B4-BE49-F238E27FC236}">
                <a16:creationId xmlns:a16="http://schemas.microsoft.com/office/drawing/2014/main" id="{9232B1EF-BCCD-4C7C-A329-83AAC2E8BB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457" y="5715558"/>
            <a:ext cx="244488" cy="254013"/>
          </a:xfrm>
          <a:prstGeom prst="rect">
            <a:avLst/>
          </a:prstGeom>
        </p:spPr>
      </p:pic>
      <p:pic>
        <p:nvPicPr>
          <p:cNvPr id="10" name="Picture 9">
            <a:extLst>
              <a:ext uri="{FF2B5EF4-FFF2-40B4-BE49-F238E27FC236}">
                <a16:creationId xmlns:a16="http://schemas.microsoft.com/office/drawing/2014/main" id="{3745F958-02D8-435F-994D-1029515034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6549" y="2124372"/>
            <a:ext cx="523902" cy="530252"/>
          </a:xfrm>
          <a:prstGeom prst="rect">
            <a:avLst/>
          </a:prstGeom>
        </p:spPr>
      </p:pic>
      <p:pic>
        <p:nvPicPr>
          <p:cNvPr id="12" name="Picture 11">
            <a:extLst>
              <a:ext uri="{FF2B5EF4-FFF2-40B4-BE49-F238E27FC236}">
                <a16:creationId xmlns:a16="http://schemas.microsoft.com/office/drawing/2014/main" id="{34DACB75-4588-49C7-BB08-B8B4C24ACA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824807">
            <a:off x="2176534" y="4140686"/>
            <a:ext cx="422297" cy="930323"/>
          </a:xfrm>
          <a:prstGeom prst="rect">
            <a:avLst/>
          </a:prstGeom>
        </p:spPr>
      </p:pic>
      <p:pic>
        <p:nvPicPr>
          <p:cNvPr id="14" name="Picture 13">
            <a:extLst>
              <a:ext uri="{FF2B5EF4-FFF2-40B4-BE49-F238E27FC236}">
                <a16:creationId xmlns:a16="http://schemas.microsoft.com/office/drawing/2014/main" id="{DCAEDE87-C3BF-40E7-AA69-6E7FA31B6F7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252556">
            <a:off x="1193613" y="3838386"/>
            <a:ext cx="962149" cy="1180288"/>
          </a:xfrm>
          <a:prstGeom prst="rect">
            <a:avLst/>
          </a:prstGeom>
        </p:spPr>
      </p:pic>
      <p:pic>
        <p:nvPicPr>
          <p:cNvPr id="16" name="Picture 15">
            <a:extLst>
              <a:ext uri="{FF2B5EF4-FFF2-40B4-BE49-F238E27FC236}">
                <a16:creationId xmlns:a16="http://schemas.microsoft.com/office/drawing/2014/main" id="{9EA1D7E6-C90C-42FE-B67E-883E42E9655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6041376">
            <a:off x="1539025" y="2845104"/>
            <a:ext cx="1158731" cy="546069"/>
          </a:xfrm>
          <a:prstGeom prst="rect">
            <a:avLst/>
          </a:prstGeom>
        </p:spPr>
      </p:pic>
      <p:pic>
        <p:nvPicPr>
          <p:cNvPr id="18" name="Picture 17">
            <a:extLst>
              <a:ext uri="{FF2B5EF4-FFF2-40B4-BE49-F238E27FC236}">
                <a16:creationId xmlns:a16="http://schemas.microsoft.com/office/drawing/2014/main" id="{BF7707DE-0180-4B80-88D1-3DF9F11BEF9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613525" y="324087"/>
            <a:ext cx="774158" cy="536237"/>
          </a:xfrm>
          <a:prstGeom prst="rect">
            <a:avLst/>
          </a:prstGeom>
        </p:spPr>
      </p:pic>
      <p:pic>
        <p:nvPicPr>
          <p:cNvPr id="20" name="Picture 19">
            <a:extLst>
              <a:ext uri="{FF2B5EF4-FFF2-40B4-BE49-F238E27FC236}">
                <a16:creationId xmlns:a16="http://schemas.microsoft.com/office/drawing/2014/main" id="{3B8B6F67-6A81-41C6-BAFC-AFB8F07A16A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8030" y="5715558"/>
            <a:ext cx="723141" cy="901449"/>
          </a:xfrm>
          <a:prstGeom prst="rect">
            <a:avLst/>
          </a:prstGeom>
        </p:spPr>
      </p:pic>
      <p:pic>
        <p:nvPicPr>
          <p:cNvPr id="22" name="Picture 21">
            <a:extLst>
              <a:ext uri="{FF2B5EF4-FFF2-40B4-BE49-F238E27FC236}">
                <a16:creationId xmlns:a16="http://schemas.microsoft.com/office/drawing/2014/main" id="{3987EB96-1CF2-49CF-86E8-FBBED789408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478664" y="1227659"/>
            <a:ext cx="909019" cy="930324"/>
          </a:xfrm>
          <a:prstGeom prst="rect">
            <a:avLst/>
          </a:prstGeom>
        </p:spPr>
      </p:pic>
      <p:pic>
        <p:nvPicPr>
          <p:cNvPr id="24" name="Picture 23">
            <a:extLst>
              <a:ext uri="{FF2B5EF4-FFF2-40B4-BE49-F238E27FC236}">
                <a16:creationId xmlns:a16="http://schemas.microsoft.com/office/drawing/2014/main" id="{6CBD329D-EA32-4447-8D8B-248EA22A2D4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2065128">
            <a:off x="446381" y="2209700"/>
            <a:ext cx="1036923" cy="1220379"/>
          </a:xfrm>
          <a:prstGeom prst="rect">
            <a:avLst/>
          </a:prstGeom>
        </p:spPr>
      </p:pic>
      <p:pic>
        <p:nvPicPr>
          <p:cNvPr id="26" name="Picture 25">
            <a:extLst>
              <a:ext uri="{FF2B5EF4-FFF2-40B4-BE49-F238E27FC236}">
                <a16:creationId xmlns:a16="http://schemas.microsoft.com/office/drawing/2014/main" id="{BE0E8ACE-6580-43D3-9429-D25EAE6AAD9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1703" y="447302"/>
            <a:ext cx="609631" cy="777915"/>
          </a:xfrm>
          <a:prstGeom prst="rect">
            <a:avLst/>
          </a:prstGeom>
        </p:spPr>
      </p:pic>
      <p:pic>
        <p:nvPicPr>
          <p:cNvPr id="27" name="Picture 26">
            <a:extLst>
              <a:ext uri="{FF2B5EF4-FFF2-40B4-BE49-F238E27FC236}">
                <a16:creationId xmlns:a16="http://schemas.microsoft.com/office/drawing/2014/main" id="{91412741-69F9-4FA8-B063-2D59A275AAB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8052" y="5313124"/>
            <a:ext cx="609631" cy="777915"/>
          </a:xfrm>
          <a:prstGeom prst="rect">
            <a:avLst/>
          </a:prstGeom>
        </p:spPr>
      </p:pic>
      <p:pic>
        <p:nvPicPr>
          <p:cNvPr id="28" name="Picture 27">
            <a:extLst>
              <a:ext uri="{FF2B5EF4-FFF2-40B4-BE49-F238E27FC236}">
                <a16:creationId xmlns:a16="http://schemas.microsoft.com/office/drawing/2014/main" id="{D9189EFE-FC00-4041-AA2A-CC71C5D8924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77429" y="3788354"/>
            <a:ext cx="774158" cy="536237"/>
          </a:xfrm>
          <a:prstGeom prst="rect">
            <a:avLst/>
          </a:prstGeom>
        </p:spPr>
      </p:pic>
      <p:pic>
        <p:nvPicPr>
          <p:cNvPr id="29" name="Picture 28">
            <a:extLst>
              <a:ext uri="{FF2B5EF4-FFF2-40B4-BE49-F238E27FC236}">
                <a16:creationId xmlns:a16="http://schemas.microsoft.com/office/drawing/2014/main" id="{7948F4CF-5208-441E-A32D-1691C63F2C6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080872">
            <a:off x="262030" y="1536730"/>
            <a:ext cx="1158731" cy="546069"/>
          </a:xfrm>
          <a:prstGeom prst="rect">
            <a:avLst/>
          </a:prstGeom>
        </p:spPr>
      </p:pic>
      <p:pic>
        <p:nvPicPr>
          <p:cNvPr id="30" name="Picture 29">
            <a:extLst>
              <a:ext uri="{FF2B5EF4-FFF2-40B4-BE49-F238E27FC236}">
                <a16:creationId xmlns:a16="http://schemas.microsoft.com/office/drawing/2014/main" id="{67418B69-2FF3-4D32-8BA2-043A8EE8770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3690" y="4595162"/>
            <a:ext cx="909019" cy="930324"/>
          </a:xfrm>
          <a:prstGeom prst="rect">
            <a:avLst/>
          </a:prstGeom>
        </p:spPr>
      </p:pic>
      <p:pic>
        <p:nvPicPr>
          <p:cNvPr id="31" name="Picture 30">
            <a:extLst>
              <a:ext uri="{FF2B5EF4-FFF2-40B4-BE49-F238E27FC236}">
                <a16:creationId xmlns:a16="http://schemas.microsoft.com/office/drawing/2014/main" id="{6AA9C418-348B-4FBA-B44F-116ADDD1A4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429" y="6141251"/>
            <a:ext cx="774158" cy="536237"/>
          </a:xfrm>
          <a:prstGeom prst="rect">
            <a:avLst/>
          </a:prstGeom>
        </p:spPr>
      </p:pic>
      <p:pic>
        <p:nvPicPr>
          <p:cNvPr id="32" name="Picture 31">
            <a:extLst>
              <a:ext uri="{FF2B5EF4-FFF2-40B4-BE49-F238E27FC236}">
                <a16:creationId xmlns:a16="http://schemas.microsoft.com/office/drawing/2014/main" id="{8983AF5C-D399-4575-84AA-02DA4DCA76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6911" y="464540"/>
            <a:ext cx="523902" cy="530252"/>
          </a:xfrm>
          <a:prstGeom prst="rect">
            <a:avLst/>
          </a:prstGeom>
        </p:spPr>
      </p:pic>
      <p:pic>
        <p:nvPicPr>
          <p:cNvPr id="33" name="Picture 32">
            <a:extLst>
              <a:ext uri="{FF2B5EF4-FFF2-40B4-BE49-F238E27FC236}">
                <a16:creationId xmlns:a16="http://schemas.microsoft.com/office/drawing/2014/main" id="{AAC2CFE3-C31D-4DE0-A712-F7B351CFD6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0606" y="3130750"/>
            <a:ext cx="523902" cy="530252"/>
          </a:xfrm>
          <a:prstGeom prst="rect">
            <a:avLst/>
          </a:prstGeom>
        </p:spPr>
      </p:pic>
      <p:pic>
        <p:nvPicPr>
          <p:cNvPr id="34" name="Picture 33">
            <a:extLst>
              <a:ext uri="{FF2B5EF4-FFF2-40B4-BE49-F238E27FC236}">
                <a16:creationId xmlns:a16="http://schemas.microsoft.com/office/drawing/2014/main" id="{1EBCDC6F-AAEF-43EE-92E4-2D3335AC1A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24232" y="5010595"/>
            <a:ext cx="422297" cy="930323"/>
          </a:xfrm>
          <a:prstGeom prst="rect">
            <a:avLst/>
          </a:prstGeom>
        </p:spPr>
      </p:pic>
      <p:pic>
        <p:nvPicPr>
          <p:cNvPr id="35" name="Picture 34">
            <a:extLst>
              <a:ext uri="{FF2B5EF4-FFF2-40B4-BE49-F238E27FC236}">
                <a16:creationId xmlns:a16="http://schemas.microsoft.com/office/drawing/2014/main" id="{82EDAA8C-5558-444A-BCD9-576B57F134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729148">
            <a:off x="140606" y="5047468"/>
            <a:ext cx="523902" cy="530252"/>
          </a:xfrm>
          <a:prstGeom prst="rect">
            <a:avLst/>
          </a:prstGeom>
        </p:spPr>
      </p:pic>
      <p:pic>
        <p:nvPicPr>
          <p:cNvPr id="36" name="Picture 35">
            <a:extLst>
              <a:ext uri="{FF2B5EF4-FFF2-40B4-BE49-F238E27FC236}">
                <a16:creationId xmlns:a16="http://schemas.microsoft.com/office/drawing/2014/main" id="{6B92AAAE-09E2-41EF-B448-7B280ECBA3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78278">
            <a:off x="1159177" y="3140288"/>
            <a:ext cx="422297" cy="930323"/>
          </a:xfrm>
          <a:prstGeom prst="rect">
            <a:avLst/>
          </a:prstGeom>
        </p:spPr>
      </p:pic>
      <p:pic>
        <p:nvPicPr>
          <p:cNvPr id="37" name="Picture 36">
            <a:extLst>
              <a:ext uri="{FF2B5EF4-FFF2-40B4-BE49-F238E27FC236}">
                <a16:creationId xmlns:a16="http://schemas.microsoft.com/office/drawing/2014/main" id="{3A528969-0172-41CB-B479-16ECFD0E5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74" y="4280241"/>
            <a:ext cx="244488" cy="254013"/>
          </a:xfrm>
          <a:prstGeom prst="rect">
            <a:avLst/>
          </a:prstGeom>
        </p:spPr>
      </p:pic>
      <p:pic>
        <p:nvPicPr>
          <p:cNvPr id="38" name="Picture 37">
            <a:extLst>
              <a:ext uri="{FF2B5EF4-FFF2-40B4-BE49-F238E27FC236}">
                <a16:creationId xmlns:a16="http://schemas.microsoft.com/office/drawing/2014/main" id="{2A4C8C84-1C56-4602-BE09-D45F0F740B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148022" y="6430848"/>
            <a:ext cx="244488" cy="254013"/>
          </a:xfrm>
          <a:prstGeom prst="rect">
            <a:avLst/>
          </a:prstGeom>
        </p:spPr>
      </p:pic>
      <p:pic>
        <p:nvPicPr>
          <p:cNvPr id="39" name="Picture 38">
            <a:extLst>
              <a:ext uri="{FF2B5EF4-FFF2-40B4-BE49-F238E27FC236}">
                <a16:creationId xmlns:a16="http://schemas.microsoft.com/office/drawing/2014/main" id="{AE6E1EFE-B11D-49A1-A570-C094C07C62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1986608" y="6281528"/>
            <a:ext cx="244488" cy="254013"/>
          </a:xfrm>
          <a:prstGeom prst="rect">
            <a:avLst/>
          </a:prstGeom>
        </p:spPr>
      </p:pic>
      <p:pic>
        <p:nvPicPr>
          <p:cNvPr id="40" name="Picture 39">
            <a:extLst>
              <a:ext uri="{FF2B5EF4-FFF2-40B4-BE49-F238E27FC236}">
                <a16:creationId xmlns:a16="http://schemas.microsoft.com/office/drawing/2014/main" id="{8D8C15A2-1D82-466B-B617-19B5C60A84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200918" y="2384504"/>
            <a:ext cx="244488" cy="254013"/>
          </a:xfrm>
          <a:prstGeom prst="rect">
            <a:avLst/>
          </a:prstGeom>
        </p:spPr>
      </p:pic>
      <p:pic>
        <p:nvPicPr>
          <p:cNvPr id="41" name="Picture 40">
            <a:extLst>
              <a:ext uri="{FF2B5EF4-FFF2-40B4-BE49-F238E27FC236}">
                <a16:creationId xmlns:a16="http://schemas.microsoft.com/office/drawing/2014/main" id="{62342BA6-D64B-4276-90E7-317C4349C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928611" y="1282602"/>
            <a:ext cx="244488" cy="254013"/>
          </a:xfrm>
          <a:prstGeom prst="rect">
            <a:avLst/>
          </a:prstGeom>
        </p:spPr>
      </p:pic>
      <p:pic>
        <p:nvPicPr>
          <p:cNvPr id="42" name="Picture 41">
            <a:extLst>
              <a:ext uri="{FF2B5EF4-FFF2-40B4-BE49-F238E27FC236}">
                <a16:creationId xmlns:a16="http://schemas.microsoft.com/office/drawing/2014/main" id="{4BD86844-BF76-4364-877B-F7915F6108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972466">
            <a:off x="190789" y="1251655"/>
            <a:ext cx="244488" cy="254013"/>
          </a:xfrm>
          <a:prstGeom prst="rect">
            <a:avLst/>
          </a:prstGeom>
        </p:spPr>
      </p:pic>
      <p:pic>
        <p:nvPicPr>
          <p:cNvPr id="43" name="Picture 42">
            <a:extLst>
              <a:ext uri="{FF2B5EF4-FFF2-40B4-BE49-F238E27FC236}">
                <a16:creationId xmlns:a16="http://schemas.microsoft.com/office/drawing/2014/main" id="{BBAC139E-401F-4446-817D-02B86923AC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5857187">
            <a:off x="347958" y="-198040"/>
            <a:ext cx="422297" cy="930323"/>
          </a:xfrm>
          <a:prstGeom prst="rect">
            <a:avLst/>
          </a:prstGeom>
        </p:spPr>
      </p:pic>
      <p:pic>
        <p:nvPicPr>
          <p:cNvPr id="44" name="Picture 43">
            <a:extLst>
              <a:ext uri="{FF2B5EF4-FFF2-40B4-BE49-F238E27FC236}">
                <a16:creationId xmlns:a16="http://schemas.microsoft.com/office/drawing/2014/main" id="{D900A2B2-1696-4590-819D-D4EC2CF47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972466">
            <a:off x="1368694" y="138971"/>
            <a:ext cx="244488" cy="254013"/>
          </a:xfrm>
          <a:prstGeom prst="rect">
            <a:avLst/>
          </a:prstGeom>
        </p:spPr>
      </p:pic>
      <p:pic>
        <p:nvPicPr>
          <p:cNvPr id="45" name="Picture 44">
            <a:extLst>
              <a:ext uri="{FF2B5EF4-FFF2-40B4-BE49-F238E27FC236}">
                <a16:creationId xmlns:a16="http://schemas.microsoft.com/office/drawing/2014/main" id="{185DF0D0-4F14-4432-A009-3FB3583CF2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9674028">
            <a:off x="2056794" y="869071"/>
            <a:ext cx="422297" cy="930323"/>
          </a:xfrm>
          <a:prstGeom prst="rect">
            <a:avLst/>
          </a:prstGeom>
        </p:spPr>
      </p:pic>
      <p:pic>
        <p:nvPicPr>
          <p:cNvPr id="47" name="Picture 46">
            <a:extLst>
              <a:ext uri="{FF2B5EF4-FFF2-40B4-BE49-F238E27FC236}">
                <a16:creationId xmlns:a16="http://schemas.microsoft.com/office/drawing/2014/main" id="{D09D3B16-FE85-4B0D-8645-BCFC21940C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5837048">
            <a:off x="2077209" y="3236312"/>
            <a:ext cx="523902" cy="530252"/>
          </a:xfrm>
          <a:prstGeom prst="rect">
            <a:avLst/>
          </a:prstGeom>
        </p:spPr>
      </p:pic>
      <p:pic>
        <p:nvPicPr>
          <p:cNvPr id="48" name="Picture 47">
            <a:extLst>
              <a:ext uri="{FF2B5EF4-FFF2-40B4-BE49-F238E27FC236}">
                <a16:creationId xmlns:a16="http://schemas.microsoft.com/office/drawing/2014/main" id="{45752E6E-712E-4432-8DF5-B1CDBB1B54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49601" y="2163420"/>
            <a:ext cx="244488" cy="254013"/>
          </a:xfrm>
          <a:prstGeom prst="rect">
            <a:avLst/>
          </a:prstGeom>
        </p:spPr>
      </p:pic>
      <p:pic>
        <p:nvPicPr>
          <p:cNvPr id="85" name="Picture 84">
            <a:extLst>
              <a:ext uri="{FF2B5EF4-FFF2-40B4-BE49-F238E27FC236}">
                <a16:creationId xmlns:a16="http://schemas.microsoft.com/office/drawing/2014/main" id="{894A365F-1EA1-4B1A-93BE-D67FEF12CFEC}"/>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r="49608" b="28774"/>
          <a:stretch/>
        </p:blipFill>
        <p:spPr>
          <a:xfrm>
            <a:off x="10499845" y="4341276"/>
            <a:ext cx="1692156" cy="2516724"/>
          </a:xfrm>
          <a:prstGeom prst="rect">
            <a:avLst/>
          </a:prstGeom>
        </p:spPr>
      </p:pic>
      <p:pic>
        <p:nvPicPr>
          <p:cNvPr id="86" name="Picture 85">
            <a:extLst>
              <a:ext uri="{FF2B5EF4-FFF2-40B4-BE49-F238E27FC236}">
                <a16:creationId xmlns:a16="http://schemas.microsoft.com/office/drawing/2014/main" id="{C061723A-A6C5-438E-BB33-673729EC52E9}"/>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b="25409"/>
          <a:stretch/>
        </p:blipFill>
        <p:spPr>
          <a:xfrm>
            <a:off x="10262263" y="4913401"/>
            <a:ext cx="1091537" cy="1944599"/>
          </a:xfrm>
          <a:prstGeom prst="rect">
            <a:avLst/>
          </a:prstGeom>
        </p:spPr>
      </p:pic>
      <p:pic>
        <p:nvPicPr>
          <p:cNvPr id="87" name="Picture 86">
            <a:extLst>
              <a:ext uri="{FF2B5EF4-FFF2-40B4-BE49-F238E27FC236}">
                <a16:creationId xmlns:a16="http://schemas.microsoft.com/office/drawing/2014/main" id="{3D729686-9D1C-4B38-A721-8781EE1CF534}"/>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r="59941" b="16869"/>
          <a:stretch/>
        </p:blipFill>
        <p:spPr>
          <a:xfrm>
            <a:off x="10950195" y="4556868"/>
            <a:ext cx="1241805" cy="2301132"/>
          </a:xfrm>
          <a:prstGeom prst="rect">
            <a:avLst/>
          </a:prstGeom>
        </p:spPr>
      </p:pic>
    </p:spTree>
    <p:extLst>
      <p:ext uri="{BB962C8B-B14F-4D97-AF65-F5344CB8AC3E}">
        <p14:creationId xmlns:p14="http://schemas.microsoft.com/office/powerpoint/2010/main" val="2968821423"/>
      </p:ext>
    </p:extLst>
  </p:cSld>
  <p:clrMapOvr>
    <a:masterClrMapping/>
  </p:clrMapOvr>
  <p:transition spd="slow">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anks Slide">
    <p:bg>
      <p:bgPr>
        <a:solidFill>
          <a:srgbClr val="DAC8AE"/>
        </a:solidFill>
        <a:effectLst/>
      </p:bgPr>
    </p:bg>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C1C335CE-0279-42E2-8F77-F89CDDF3F6CA}"/>
              </a:ext>
            </a:extLst>
          </p:cNvPr>
          <p:cNvGrpSpPr/>
          <p:nvPr userDrawn="1"/>
        </p:nvGrpSpPr>
        <p:grpSpPr>
          <a:xfrm>
            <a:off x="0" y="0"/>
            <a:ext cx="12181114" cy="6858000"/>
            <a:chOff x="0" y="0"/>
            <a:chExt cx="12045040" cy="6858000"/>
          </a:xfrm>
        </p:grpSpPr>
        <p:grpSp>
          <p:nvGrpSpPr>
            <p:cNvPr id="69" name="Group 68">
              <a:extLst>
                <a:ext uri="{FF2B5EF4-FFF2-40B4-BE49-F238E27FC236}">
                  <a16:creationId xmlns:a16="http://schemas.microsoft.com/office/drawing/2014/main" id="{3C47695D-58DA-45D7-9ED5-A18B491E21EA}"/>
                </a:ext>
              </a:extLst>
            </p:cNvPr>
            <p:cNvGrpSpPr/>
            <p:nvPr userDrawn="1"/>
          </p:nvGrpSpPr>
          <p:grpSpPr>
            <a:xfrm>
              <a:off x="0" y="0"/>
              <a:ext cx="1714500" cy="6858000"/>
              <a:chOff x="0" y="0"/>
              <a:chExt cx="1763486" cy="7053944"/>
            </a:xfrm>
            <a:solidFill>
              <a:srgbClr val="D0B998"/>
            </a:solidFill>
          </p:grpSpPr>
          <p:sp>
            <p:nvSpPr>
              <p:cNvPr id="65" name="Diamond 64">
                <a:extLst>
                  <a:ext uri="{FF2B5EF4-FFF2-40B4-BE49-F238E27FC236}">
                    <a16:creationId xmlns:a16="http://schemas.microsoft.com/office/drawing/2014/main" id="{AFED1162-597A-4C83-8FDD-D823DF011074}"/>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a:extLst>
                  <a:ext uri="{FF2B5EF4-FFF2-40B4-BE49-F238E27FC236}">
                    <a16:creationId xmlns:a16="http://schemas.microsoft.com/office/drawing/2014/main" id="{C1C72363-F287-4593-A79F-8C7CB02D670B}"/>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a:extLst>
                  <a:ext uri="{FF2B5EF4-FFF2-40B4-BE49-F238E27FC236}">
                    <a16:creationId xmlns:a16="http://schemas.microsoft.com/office/drawing/2014/main" id="{81A77C6E-7010-4B75-A5E1-12277FE063C6}"/>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a:extLst>
                  <a:ext uri="{FF2B5EF4-FFF2-40B4-BE49-F238E27FC236}">
                    <a16:creationId xmlns:a16="http://schemas.microsoft.com/office/drawing/2014/main" id="{551326E0-E2B6-458C-A963-3A1BD6A1FECF}"/>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DB16F4FB-DD16-4030-8B00-AE536DFEE323}"/>
                </a:ext>
              </a:extLst>
            </p:cNvPr>
            <p:cNvGrpSpPr/>
            <p:nvPr userDrawn="1"/>
          </p:nvGrpSpPr>
          <p:grpSpPr>
            <a:xfrm>
              <a:off x="1747157" y="0"/>
              <a:ext cx="1714500" cy="6858000"/>
              <a:chOff x="0" y="0"/>
              <a:chExt cx="1763486" cy="7053944"/>
            </a:xfrm>
            <a:solidFill>
              <a:srgbClr val="D0B998"/>
            </a:solidFill>
          </p:grpSpPr>
          <p:sp>
            <p:nvSpPr>
              <p:cNvPr id="71" name="Diamond 70">
                <a:extLst>
                  <a:ext uri="{FF2B5EF4-FFF2-40B4-BE49-F238E27FC236}">
                    <a16:creationId xmlns:a16="http://schemas.microsoft.com/office/drawing/2014/main" id="{7FC76491-FE16-4758-AF6C-B309AA2FC3F1}"/>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a:extLst>
                  <a:ext uri="{FF2B5EF4-FFF2-40B4-BE49-F238E27FC236}">
                    <a16:creationId xmlns:a16="http://schemas.microsoft.com/office/drawing/2014/main" id="{AFDCCD72-EE8D-40B6-B956-98E8CE02CFE3}"/>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a:extLst>
                  <a:ext uri="{FF2B5EF4-FFF2-40B4-BE49-F238E27FC236}">
                    <a16:creationId xmlns:a16="http://schemas.microsoft.com/office/drawing/2014/main" id="{98871F84-1575-439C-A2AA-31C868C311CB}"/>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a:extLst>
                  <a:ext uri="{FF2B5EF4-FFF2-40B4-BE49-F238E27FC236}">
                    <a16:creationId xmlns:a16="http://schemas.microsoft.com/office/drawing/2014/main" id="{D7F0ED71-29A5-4EA5-B799-6363485EE63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FEAC4BB9-2412-43BD-A1E3-E6104CDEFE0E}"/>
                </a:ext>
              </a:extLst>
            </p:cNvPr>
            <p:cNvGrpSpPr/>
            <p:nvPr userDrawn="1"/>
          </p:nvGrpSpPr>
          <p:grpSpPr>
            <a:xfrm>
              <a:off x="3477986" y="0"/>
              <a:ext cx="1714500" cy="6858000"/>
              <a:chOff x="0" y="0"/>
              <a:chExt cx="1763486" cy="7053944"/>
            </a:xfrm>
            <a:solidFill>
              <a:srgbClr val="D0B998"/>
            </a:solidFill>
          </p:grpSpPr>
          <p:sp>
            <p:nvSpPr>
              <p:cNvPr id="76" name="Diamond 75">
                <a:extLst>
                  <a:ext uri="{FF2B5EF4-FFF2-40B4-BE49-F238E27FC236}">
                    <a16:creationId xmlns:a16="http://schemas.microsoft.com/office/drawing/2014/main" id="{7D20D963-4686-49AA-B2FE-ED9B277A153C}"/>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iamond 76">
                <a:extLst>
                  <a:ext uri="{FF2B5EF4-FFF2-40B4-BE49-F238E27FC236}">
                    <a16:creationId xmlns:a16="http://schemas.microsoft.com/office/drawing/2014/main" id="{A938034D-6C0F-4B00-8737-1824574FBDF0}"/>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5231F769-24CF-4D27-82A4-0C2D079DBADB}"/>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25F842F9-63A2-487C-B452-3B8551AEC88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C0898E4A-EA0B-4365-BF9A-A585DD46C827}"/>
                </a:ext>
              </a:extLst>
            </p:cNvPr>
            <p:cNvGrpSpPr/>
            <p:nvPr userDrawn="1"/>
          </p:nvGrpSpPr>
          <p:grpSpPr>
            <a:xfrm>
              <a:off x="5189763" y="0"/>
              <a:ext cx="1714500" cy="6858000"/>
              <a:chOff x="0" y="0"/>
              <a:chExt cx="1763486" cy="7053944"/>
            </a:xfrm>
            <a:solidFill>
              <a:srgbClr val="D0B998"/>
            </a:solidFill>
          </p:grpSpPr>
          <p:sp>
            <p:nvSpPr>
              <p:cNvPr id="81" name="Diamond 80">
                <a:extLst>
                  <a:ext uri="{FF2B5EF4-FFF2-40B4-BE49-F238E27FC236}">
                    <a16:creationId xmlns:a16="http://schemas.microsoft.com/office/drawing/2014/main" id="{3FBD455F-7334-47E6-A8F0-86BD7ACA591F}"/>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iamond 81">
                <a:extLst>
                  <a:ext uri="{FF2B5EF4-FFF2-40B4-BE49-F238E27FC236}">
                    <a16:creationId xmlns:a16="http://schemas.microsoft.com/office/drawing/2014/main" id="{2FC6D874-29AB-46C2-B121-0E4D12B7B3F7}"/>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a:extLst>
                  <a:ext uri="{FF2B5EF4-FFF2-40B4-BE49-F238E27FC236}">
                    <a16:creationId xmlns:a16="http://schemas.microsoft.com/office/drawing/2014/main" id="{3E6477A0-F5D8-4746-8598-774811894B8D}"/>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a:extLst>
                  <a:ext uri="{FF2B5EF4-FFF2-40B4-BE49-F238E27FC236}">
                    <a16:creationId xmlns:a16="http://schemas.microsoft.com/office/drawing/2014/main" id="{AC41834B-A159-439A-BC8F-20EF30B97F83}"/>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93E7E645-132C-4DC1-97E4-72C3ABFD50ED}"/>
                </a:ext>
              </a:extLst>
            </p:cNvPr>
            <p:cNvGrpSpPr/>
            <p:nvPr userDrawn="1"/>
          </p:nvGrpSpPr>
          <p:grpSpPr>
            <a:xfrm>
              <a:off x="6917871" y="0"/>
              <a:ext cx="1714500" cy="6858000"/>
              <a:chOff x="0" y="0"/>
              <a:chExt cx="1763486" cy="7053944"/>
            </a:xfrm>
            <a:solidFill>
              <a:srgbClr val="D0B998"/>
            </a:solidFill>
          </p:grpSpPr>
          <p:sp>
            <p:nvSpPr>
              <p:cNvPr id="86" name="Diamond 85">
                <a:extLst>
                  <a:ext uri="{FF2B5EF4-FFF2-40B4-BE49-F238E27FC236}">
                    <a16:creationId xmlns:a16="http://schemas.microsoft.com/office/drawing/2014/main" id="{60EEAF14-C2C7-43C9-A4E7-0386419927BB}"/>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Diamond 86">
                <a:extLst>
                  <a:ext uri="{FF2B5EF4-FFF2-40B4-BE49-F238E27FC236}">
                    <a16:creationId xmlns:a16="http://schemas.microsoft.com/office/drawing/2014/main" id="{4110F434-B6FF-4BBA-80AD-D0C57A564806}"/>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Diamond 87">
                <a:extLst>
                  <a:ext uri="{FF2B5EF4-FFF2-40B4-BE49-F238E27FC236}">
                    <a16:creationId xmlns:a16="http://schemas.microsoft.com/office/drawing/2014/main" id="{49C20898-F724-4259-AD09-065866E660F3}"/>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Diamond 88">
                <a:extLst>
                  <a:ext uri="{FF2B5EF4-FFF2-40B4-BE49-F238E27FC236}">
                    <a16:creationId xmlns:a16="http://schemas.microsoft.com/office/drawing/2014/main" id="{491413C1-CB88-44D9-B791-B0CE95FA9FF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a:extLst>
                <a:ext uri="{FF2B5EF4-FFF2-40B4-BE49-F238E27FC236}">
                  <a16:creationId xmlns:a16="http://schemas.microsoft.com/office/drawing/2014/main" id="{BB5CCF7E-E295-40F2-88D1-CAE794D9658A}"/>
                </a:ext>
              </a:extLst>
            </p:cNvPr>
            <p:cNvGrpSpPr/>
            <p:nvPr userDrawn="1"/>
          </p:nvGrpSpPr>
          <p:grpSpPr>
            <a:xfrm>
              <a:off x="8616040" y="0"/>
              <a:ext cx="1714500" cy="6858000"/>
              <a:chOff x="0" y="0"/>
              <a:chExt cx="1763486" cy="7053944"/>
            </a:xfrm>
            <a:solidFill>
              <a:srgbClr val="D0B998"/>
            </a:solidFill>
          </p:grpSpPr>
          <p:sp>
            <p:nvSpPr>
              <p:cNvPr id="91" name="Diamond 90">
                <a:extLst>
                  <a:ext uri="{FF2B5EF4-FFF2-40B4-BE49-F238E27FC236}">
                    <a16:creationId xmlns:a16="http://schemas.microsoft.com/office/drawing/2014/main" id="{42EF6B2A-4F59-4ED6-AA21-18FA769F6B01}"/>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Diamond 91">
                <a:extLst>
                  <a:ext uri="{FF2B5EF4-FFF2-40B4-BE49-F238E27FC236}">
                    <a16:creationId xmlns:a16="http://schemas.microsoft.com/office/drawing/2014/main" id="{6FCAA5AB-3CEE-4903-8901-E3C11F43C174}"/>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Diamond 92">
                <a:extLst>
                  <a:ext uri="{FF2B5EF4-FFF2-40B4-BE49-F238E27FC236}">
                    <a16:creationId xmlns:a16="http://schemas.microsoft.com/office/drawing/2014/main" id="{E0545D00-6A69-4E94-80C7-251A22640077}"/>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Diamond 93">
                <a:extLst>
                  <a:ext uri="{FF2B5EF4-FFF2-40B4-BE49-F238E27FC236}">
                    <a16:creationId xmlns:a16="http://schemas.microsoft.com/office/drawing/2014/main" id="{2610E8F6-40CF-41DA-BCC4-A34F18F6B714}"/>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C43C199-C0E1-4C57-9D80-2748B01EF558}"/>
                </a:ext>
              </a:extLst>
            </p:cNvPr>
            <p:cNvGrpSpPr/>
            <p:nvPr userDrawn="1"/>
          </p:nvGrpSpPr>
          <p:grpSpPr>
            <a:xfrm>
              <a:off x="10330540" y="0"/>
              <a:ext cx="1714500" cy="6858000"/>
              <a:chOff x="0" y="0"/>
              <a:chExt cx="1763486" cy="7053944"/>
            </a:xfrm>
            <a:solidFill>
              <a:srgbClr val="D0B998"/>
            </a:solidFill>
          </p:grpSpPr>
          <p:sp>
            <p:nvSpPr>
              <p:cNvPr id="96" name="Diamond 95">
                <a:extLst>
                  <a:ext uri="{FF2B5EF4-FFF2-40B4-BE49-F238E27FC236}">
                    <a16:creationId xmlns:a16="http://schemas.microsoft.com/office/drawing/2014/main" id="{E9EFE066-2AB9-439D-9BBB-59BA80C5E4BB}"/>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a:extLst>
                  <a:ext uri="{FF2B5EF4-FFF2-40B4-BE49-F238E27FC236}">
                    <a16:creationId xmlns:a16="http://schemas.microsoft.com/office/drawing/2014/main" id="{3F77E667-ABB1-4F2B-A8C2-D0C54E0CFE68}"/>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Diamond 97">
                <a:extLst>
                  <a:ext uri="{FF2B5EF4-FFF2-40B4-BE49-F238E27FC236}">
                    <a16:creationId xmlns:a16="http://schemas.microsoft.com/office/drawing/2014/main" id="{72ABAD02-A005-41F6-927E-8A2960DDD389}"/>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Diamond 98">
                <a:extLst>
                  <a:ext uri="{FF2B5EF4-FFF2-40B4-BE49-F238E27FC236}">
                    <a16:creationId xmlns:a16="http://schemas.microsoft.com/office/drawing/2014/main" id="{70D532D2-413D-472E-80E3-EBDDFBD49389}"/>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10" name="Picture 109">
            <a:extLst>
              <a:ext uri="{FF2B5EF4-FFF2-40B4-BE49-F238E27FC236}">
                <a16:creationId xmlns:a16="http://schemas.microsoft.com/office/drawing/2014/main" id="{82BDAD9B-98FC-4AD2-A8FA-9DFA474CEF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6101" y="-32658"/>
            <a:ext cx="7046347" cy="7414423"/>
          </a:xfrm>
          <a:prstGeom prst="rect">
            <a:avLst/>
          </a:prstGeom>
        </p:spPr>
      </p:pic>
      <p:pic>
        <p:nvPicPr>
          <p:cNvPr id="108" name="Picture 107">
            <a:extLst>
              <a:ext uri="{FF2B5EF4-FFF2-40B4-BE49-F238E27FC236}">
                <a16:creationId xmlns:a16="http://schemas.microsoft.com/office/drawing/2014/main" id="{8251B353-C130-4ED1-88D5-9D0AB316D4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9986156">
            <a:off x="2012435" y="859390"/>
            <a:ext cx="2290440" cy="5470473"/>
          </a:xfrm>
          <a:prstGeom prst="rect">
            <a:avLst/>
          </a:prstGeom>
        </p:spPr>
      </p:pic>
      <p:pic>
        <p:nvPicPr>
          <p:cNvPr id="106" name="Picture 105">
            <a:extLst>
              <a:ext uri="{FF2B5EF4-FFF2-40B4-BE49-F238E27FC236}">
                <a16:creationId xmlns:a16="http://schemas.microsoft.com/office/drawing/2014/main" id="{CB5E48C5-44DD-48A4-AEA8-7FAE065E5C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28597" y="436606"/>
            <a:ext cx="6504734" cy="5808478"/>
          </a:xfrm>
          <a:prstGeom prst="rect">
            <a:avLst/>
          </a:prstGeom>
        </p:spPr>
      </p:pic>
      <p:pic>
        <p:nvPicPr>
          <p:cNvPr id="104" name="Picture 103">
            <a:extLst>
              <a:ext uri="{FF2B5EF4-FFF2-40B4-BE49-F238E27FC236}">
                <a16:creationId xmlns:a16="http://schemas.microsoft.com/office/drawing/2014/main" id="{4D591F60-59BE-4AA0-99AE-54D034297E8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885" y="-11204"/>
            <a:ext cx="5507571" cy="4586375"/>
          </a:xfrm>
          <a:prstGeom prst="rect">
            <a:avLst/>
          </a:prstGeom>
        </p:spPr>
      </p:pic>
      <p:pic>
        <p:nvPicPr>
          <p:cNvPr id="102" name="Picture 101">
            <a:extLst>
              <a:ext uri="{FF2B5EF4-FFF2-40B4-BE49-F238E27FC236}">
                <a16:creationId xmlns:a16="http://schemas.microsoft.com/office/drawing/2014/main" id="{E8D64995-BC89-4CDC-9687-C9706D1F9BE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38128" y="3366838"/>
            <a:ext cx="637148" cy="928766"/>
          </a:xfrm>
          <a:prstGeom prst="rect">
            <a:avLst/>
          </a:prstGeom>
        </p:spPr>
      </p:pic>
      <p:pic>
        <p:nvPicPr>
          <p:cNvPr id="112" name="Picture 111">
            <a:extLst>
              <a:ext uri="{FF2B5EF4-FFF2-40B4-BE49-F238E27FC236}">
                <a16:creationId xmlns:a16="http://schemas.microsoft.com/office/drawing/2014/main" id="{0BD4242B-D15B-40ED-9012-41822F6BF7A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079235" y="5635704"/>
            <a:ext cx="622445" cy="928766"/>
          </a:xfrm>
          <a:prstGeom prst="rect">
            <a:avLst/>
          </a:prstGeom>
        </p:spPr>
      </p:pic>
      <p:pic>
        <p:nvPicPr>
          <p:cNvPr id="114" name="Picture 113">
            <a:extLst>
              <a:ext uri="{FF2B5EF4-FFF2-40B4-BE49-F238E27FC236}">
                <a16:creationId xmlns:a16="http://schemas.microsoft.com/office/drawing/2014/main" id="{54D447C9-2EFF-4AD3-8F10-0ED2309B05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10660" y="5048192"/>
            <a:ext cx="693511" cy="847896"/>
          </a:xfrm>
          <a:prstGeom prst="rect">
            <a:avLst/>
          </a:prstGeom>
        </p:spPr>
      </p:pic>
      <p:pic>
        <p:nvPicPr>
          <p:cNvPr id="116" name="Picture 115">
            <a:extLst>
              <a:ext uri="{FF2B5EF4-FFF2-40B4-BE49-F238E27FC236}">
                <a16:creationId xmlns:a16="http://schemas.microsoft.com/office/drawing/2014/main" id="{53FD7E0B-E7DD-45D5-9153-8D88C13CEB8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587011" y="4093700"/>
            <a:ext cx="661654" cy="877304"/>
          </a:xfrm>
          <a:prstGeom prst="rect">
            <a:avLst/>
          </a:prstGeom>
        </p:spPr>
      </p:pic>
      <p:pic>
        <p:nvPicPr>
          <p:cNvPr id="118" name="Picture 117">
            <a:extLst>
              <a:ext uri="{FF2B5EF4-FFF2-40B4-BE49-F238E27FC236}">
                <a16:creationId xmlns:a16="http://schemas.microsoft.com/office/drawing/2014/main" id="{73E3814B-82F7-4553-B4B6-7EDF4D8E456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401113" y="613238"/>
            <a:ext cx="637148" cy="928766"/>
          </a:xfrm>
          <a:prstGeom prst="rect">
            <a:avLst/>
          </a:prstGeom>
        </p:spPr>
      </p:pic>
      <p:pic>
        <p:nvPicPr>
          <p:cNvPr id="119" name="Picture 118">
            <a:extLst>
              <a:ext uri="{FF2B5EF4-FFF2-40B4-BE49-F238E27FC236}">
                <a16:creationId xmlns:a16="http://schemas.microsoft.com/office/drawing/2014/main" id="{4508E01D-26AA-4E56-8546-A3145CC5AF5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937442" y="2476127"/>
            <a:ext cx="622445" cy="928766"/>
          </a:xfrm>
          <a:prstGeom prst="rect">
            <a:avLst/>
          </a:prstGeom>
        </p:spPr>
      </p:pic>
      <p:pic>
        <p:nvPicPr>
          <p:cNvPr id="120" name="Picture 119">
            <a:extLst>
              <a:ext uri="{FF2B5EF4-FFF2-40B4-BE49-F238E27FC236}">
                <a16:creationId xmlns:a16="http://schemas.microsoft.com/office/drawing/2014/main" id="{7148D65D-10CB-4FBB-B5F8-4B07F20BCAD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68901" y="2252464"/>
            <a:ext cx="693511" cy="847896"/>
          </a:xfrm>
          <a:prstGeom prst="rect">
            <a:avLst/>
          </a:prstGeom>
        </p:spPr>
      </p:pic>
      <p:pic>
        <p:nvPicPr>
          <p:cNvPr id="121" name="Picture 120">
            <a:extLst>
              <a:ext uri="{FF2B5EF4-FFF2-40B4-BE49-F238E27FC236}">
                <a16:creationId xmlns:a16="http://schemas.microsoft.com/office/drawing/2014/main" id="{62AA9EA0-8E65-42C8-88BE-BE01F44607D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5218" y="934123"/>
            <a:ext cx="661654" cy="877304"/>
          </a:xfrm>
          <a:prstGeom prst="rect">
            <a:avLst/>
          </a:prstGeom>
        </p:spPr>
      </p:pic>
      <p:sp>
        <p:nvSpPr>
          <p:cNvPr id="122" name="Title 1">
            <a:extLst>
              <a:ext uri="{FF2B5EF4-FFF2-40B4-BE49-F238E27FC236}">
                <a16:creationId xmlns:a16="http://schemas.microsoft.com/office/drawing/2014/main" id="{AF12A753-69EA-430F-AF7F-54B119C6B3BD}"/>
              </a:ext>
            </a:extLst>
          </p:cNvPr>
          <p:cNvSpPr>
            <a:spLocks noGrp="1"/>
          </p:cNvSpPr>
          <p:nvPr>
            <p:ph type="ctrTitle"/>
          </p:nvPr>
        </p:nvSpPr>
        <p:spPr>
          <a:xfrm>
            <a:off x="3918285" y="2992394"/>
            <a:ext cx="4015813" cy="952884"/>
          </a:xfrm>
          <a:prstGeom prst="rect">
            <a:avLst/>
          </a:prstGeom>
        </p:spPr>
        <p:txBody>
          <a:bodyPr anchor="b">
            <a:noAutofit/>
          </a:bodyPr>
          <a:lstStyle>
            <a:lvl1pPr algn="ctr">
              <a:defRPr sz="4400">
                <a:solidFill>
                  <a:schemeClr val="bg1"/>
                </a:solidFill>
                <a:latin typeface="Adobe Garamond Pro Bold" panose="02020702060506020403" pitchFamily="18" charset="0"/>
              </a:defRPr>
            </a:lvl1pPr>
          </a:lstStyle>
          <a:p>
            <a:r>
              <a:rPr lang="en-US" dirty="0"/>
              <a:t>Click to edit Master title style</a:t>
            </a:r>
          </a:p>
        </p:txBody>
      </p:sp>
    </p:spTree>
    <p:extLst>
      <p:ext uri="{BB962C8B-B14F-4D97-AF65-F5344CB8AC3E}">
        <p14:creationId xmlns:p14="http://schemas.microsoft.com/office/powerpoint/2010/main" val="2619914490"/>
      </p:ext>
    </p:extLst>
  </p:cSld>
  <p:clrMapOvr>
    <a:masterClrMapping/>
  </p:clrMapOvr>
  <p:transition spd="slow">
    <p:pul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7A91C-964C-41CF-95F2-75147BB70A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99D1B0E-3296-48D9-AA38-A0B5DD9AE7F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6ABF34-A265-4481-9359-884351948EE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0A874A-4631-43C4-B471-0C56D1190ABB}"/>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6" name="Footer Placeholder 5">
            <a:extLst>
              <a:ext uri="{FF2B5EF4-FFF2-40B4-BE49-F238E27FC236}">
                <a16:creationId xmlns:a16="http://schemas.microsoft.com/office/drawing/2014/main" id="{87665708-4A83-4072-827A-0DC6540221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1EC2DDD-44BE-4DE9-BA67-95FD3B7C02EC}"/>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4285464412"/>
      </p:ext>
    </p:extLst>
  </p:cSld>
  <p:clrMapOvr>
    <a:masterClrMapping/>
  </p:clrMapOvr>
  <p:transition spd="slow">
    <p:pull/>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1BC48-CFF2-4587-80BB-0DA8A47AB6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50C7D3-DD09-495D-A260-796189A105F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525C0C-EC2F-41C4-A2F4-D0C17A3C362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ABC85-E8E2-4355-B392-E64E1C7C5F5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BD42FD-377E-4210-91CE-EA6712DE7DB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DCD995-2B22-490C-86EE-C33A5DBBC929}"/>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8" name="Footer Placeholder 7">
            <a:extLst>
              <a:ext uri="{FF2B5EF4-FFF2-40B4-BE49-F238E27FC236}">
                <a16:creationId xmlns:a16="http://schemas.microsoft.com/office/drawing/2014/main" id="{30EEC958-3E8A-43F9-916E-53E37047B1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90927D9-E337-4BF9-810A-0DA1A47CD9CE}"/>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3206492759"/>
      </p:ext>
    </p:extLst>
  </p:cSld>
  <p:clrMapOvr>
    <a:masterClrMapping/>
  </p:clrMapOvr>
  <p:transition spd="slow">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E27B-A81D-483E-88EF-3DAF4DA087F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C638BBA-3EF8-402E-9554-469E02FE1849}"/>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4" name="Footer Placeholder 3">
            <a:extLst>
              <a:ext uri="{FF2B5EF4-FFF2-40B4-BE49-F238E27FC236}">
                <a16:creationId xmlns:a16="http://schemas.microsoft.com/office/drawing/2014/main" id="{3438790E-574D-49BB-AC11-B0EBC7CB29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91D4040-873F-4235-9704-7A9DFA0D35DF}"/>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1762159342"/>
      </p:ext>
    </p:extLst>
  </p:cSld>
  <p:clrMapOvr>
    <a:masterClrMapping/>
  </p:clrMapOvr>
  <p:transition spd="slow">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3F4A-DFF5-4A99-BCF2-8F9B9C3DE4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5B5644-FEBA-4A7B-B394-0A65A60F629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B23B5D-EF17-4710-89F6-86D903E3EB3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88A374-18BD-4E3D-AD8C-7F6D5E38BAA3}"/>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6" name="Footer Placeholder 5">
            <a:extLst>
              <a:ext uri="{FF2B5EF4-FFF2-40B4-BE49-F238E27FC236}">
                <a16:creationId xmlns:a16="http://schemas.microsoft.com/office/drawing/2014/main" id="{6522FCCD-4F6E-4AF1-85C3-8803BA919D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BDC2AA-B0B5-434F-968E-70DB1F7B8EEA}"/>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4084416797"/>
      </p:ext>
    </p:extLst>
  </p:cSld>
  <p:clrMapOvr>
    <a:masterClrMapping/>
  </p:clrMapOvr>
  <p:transition spd="slow">
    <p:pull/>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E3346-B054-4F54-9A31-CD125CA4BA9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5FA15-E329-4020-B62A-B7112A2094C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6D64D1-0D0F-4158-A74F-9EFD0A3AFE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134CB-B5C4-489C-B8E4-1D81C336B834}"/>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6" name="Footer Placeholder 5">
            <a:extLst>
              <a:ext uri="{FF2B5EF4-FFF2-40B4-BE49-F238E27FC236}">
                <a16:creationId xmlns:a16="http://schemas.microsoft.com/office/drawing/2014/main" id="{45C951FB-D585-44E3-BEFF-5E1D79DCD56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FD9532C-78BF-49B9-9E4C-5ABE3371503D}"/>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1172633207"/>
      </p:ext>
    </p:extLst>
  </p:cSld>
  <p:clrMapOvr>
    <a:masterClrMapping/>
  </p:clrMapOvr>
  <p:transition spd="slow">
    <p:pull/>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C9D89-4677-4304-A38B-B496C8DC2EB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D8FC65-888E-4768-A1A9-5D6B27E1F0A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9FBFD5-F30F-4A49-8323-FD1B3EE5E4CE}"/>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2A1EDA1E-0D58-413E-A50E-79C5118467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3F56DAD-F6A9-46C5-AB5A-6C3D34FCA39B}"/>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3531593027"/>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2">
    <p:bg>
      <p:bgPr>
        <a:solidFill>
          <a:srgbClr val="EDE0D4"/>
        </a:solidFill>
        <a:effectLst/>
      </p:bgPr>
    </p:bg>
    <p:spTree>
      <p:nvGrpSpPr>
        <p:cNvPr id="1" name=""/>
        <p:cNvGrpSpPr/>
        <p:nvPr/>
      </p:nvGrpSpPr>
      <p:grpSpPr>
        <a:xfrm>
          <a:off x="0" y="0"/>
          <a:ext cx="0" cy="0"/>
          <a:chOff x="0" y="0"/>
          <a:chExt cx="0" cy="0"/>
        </a:xfrm>
      </p:grpSpPr>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 name="Group 182">
            <a:extLst>
              <a:ext uri="{FF2B5EF4-FFF2-40B4-BE49-F238E27FC236}">
                <a16:creationId xmlns:a16="http://schemas.microsoft.com/office/drawing/2014/main" id="{253CDE1B-7A9B-44B8-990C-6ACF540597EF}"/>
              </a:ext>
            </a:extLst>
          </p:cNvPr>
          <p:cNvGrpSpPr/>
          <p:nvPr userDrawn="1"/>
        </p:nvGrpSpPr>
        <p:grpSpPr>
          <a:xfrm>
            <a:off x="345799" y="302846"/>
            <a:ext cx="9728684" cy="5462359"/>
            <a:chOff x="2138294" y="265854"/>
            <a:chExt cx="9728684" cy="5462359"/>
          </a:xfrm>
        </p:grpSpPr>
        <p:grpSp>
          <p:nvGrpSpPr>
            <p:cNvPr id="152" name="Group 151">
              <a:extLst>
                <a:ext uri="{FF2B5EF4-FFF2-40B4-BE49-F238E27FC236}">
                  <a16:creationId xmlns:a16="http://schemas.microsoft.com/office/drawing/2014/main" id="{0DB82668-FF48-4F13-847B-22CFC7948E89}"/>
                </a:ext>
              </a:extLst>
            </p:cNvPr>
            <p:cNvGrpSpPr/>
            <p:nvPr userDrawn="1"/>
          </p:nvGrpSpPr>
          <p:grpSpPr>
            <a:xfrm>
              <a:off x="2138294" y="265854"/>
              <a:ext cx="9728684" cy="5462359"/>
              <a:chOff x="2568886" y="471315"/>
              <a:chExt cx="9296399" cy="5219644"/>
            </a:xfrm>
          </p:grpSpPr>
          <p:sp>
            <p:nvSpPr>
              <p:cNvPr id="132" name="Rectangle: Rounded Corners 131">
                <a:extLst>
                  <a:ext uri="{FF2B5EF4-FFF2-40B4-BE49-F238E27FC236}">
                    <a16:creationId xmlns:a16="http://schemas.microsoft.com/office/drawing/2014/main" id="{9EA01244-66F3-471A-B755-4DBEDAF55A8E}"/>
                  </a:ext>
                </a:extLst>
              </p:cNvPr>
              <p:cNvSpPr/>
              <p:nvPr userDrawn="1"/>
            </p:nvSpPr>
            <p:spPr>
              <a:xfrm>
                <a:off x="2568886" y="471315"/>
                <a:ext cx="9296399" cy="5219644"/>
              </a:xfrm>
              <a:prstGeom prst="roundRect">
                <a:avLst>
                  <a:gd name="adj" fmla="val 4210"/>
                </a:avLst>
              </a:prstGeom>
              <a:solidFill>
                <a:schemeClr val="bg2">
                  <a:lumMod val="25000"/>
                </a:schemeClr>
              </a:solidFill>
              <a:ln w="73025">
                <a:solidFill>
                  <a:schemeClr val="bg1"/>
                </a:solidFill>
              </a:ln>
              <a:effectLst>
                <a:outerShdw blurRad="190500" dist="215900" dir="2700000" algn="tl"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1" name="Picture 150">
                <a:extLst>
                  <a:ext uri="{FF2B5EF4-FFF2-40B4-BE49-F238E27FC236}">
                    <a16:creationId xmlns:a16="http://schemas.microsoft.com/office/drawing/2014/main" id="{F85428B8-69DF-4F40-8BE0-4A88AF31E2BB}"/>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467359">
                <a:off x="2639256" y="1317682"/>
                <a:ext cx="8923072" cy="4226674"/>
              </a:xfrm>
              <a:prstGeom prst="rect">
                <a:avLst/>
              </a:prstGeom>
            </p:spPr>
          </p:pic>
        </p:grpSp>
        <p:sp>
          <p:nvSpPr>
            <p:cNvPr id="153" name="Oval 152">
              <a:extLst>
                <a:ext uri="{FF2B5EF4-FFF2-40B4-BE49-F238E27FC236}">
                  <a16:creationId xmlns:a16="http://schemas.microsoft.com/office/drawing/2014/main" id="{B6E39460-0E68-45E9-AA47-ADC227F8A62F}"/>
                </a:ext>
              </a:extLst>
            </p:cNvPr>
            <p:cNvSpPr/>
            <p:nvPr userDrawn="1"/>
          </p:nvSpPr>
          <p:spPr>
            <a:xfrm>
              <a:off x="2365236" y="476755"/>
              <a:ext cx="302922" cy="302922"/>
            </a:xfrm>
            <a:prstGeom prst="ellipse">
              <a:avLst/>
            </a:prstGeom>
            <a:solidFill>
              <a:schemeClr val="tx1">
                <a:lumMod val="95000"/>
                <a:lumOff val="5000"/>
              </a:schemeClr>
            </a:solidFill>
            <a:ln>
              <a:noFill/>
            </a:ln>
            <a:effectLst>
              <a:outerShdw blurRad="50800" dist="38100" dir="2700000" algn="tl" rotWithShape="0">
                <a:prstClr val="black">
                  <a:alpha val="40000"/>
                </a:prstClr>
              </a:outerShdw>
            </a:effectLst>
            <a:scene3d>
              <a:camera prst="orthographicFront"/>
              <a:lightRig rig="threePt" dir="t"/>
            </a:scene3d>
            <a:sp3d prstMaterial="flat">
              <a:bevelT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D12DA461-4A5A-4D44-8464-FFEB1D26F04B}"/>
                </a:ext>
              </a:extLst>
            </p:cNvPr>
            <p:cNvSpPr/>
            <p:nvPr userDrawn="1"/>
          </p:nvSpPr>
          <p:spPr>
            <a:xfrm>
              <a:off x="11341776" y="473792"/>
              <a:ext cx="302922" cy="302922"/>
            </a:xfrm>
            <a:prstGeom prst="ellipse">
              <a:avLst/>
            </a:prstGeom>
            <a:solidFill>
              <a:schemeClr val="tx1">
                <a:lumMod val="95000"/>
                <a:lumOff val="5000"/>
              </a:schemeClr>
            </a:solidFill>
            <a:ln>
              <a:noFill/>
            </a:ln>
            <a:effectLst>
              <a:outerShdw blurRad="50800" dist="38100" dir="2700000" algn="tl" rotWithShape="0">
                <a:prstClr val="black">
                  <a:alpha val="40000"/>
                </a:prstClr>
              </a:outerShdw>
            </a:effectLst>
            <a:scene3d>
              <a:camera prst="orthographicFront"/>
              <a:lightRig rig="threePt" dir="t"/>
            </a:scene3d>
            <a:sp3d prstMaterial="flat">
              <a:bevelT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a:extLst>
              <a:ext uri="{FF2B5EF4-FFF2-40B4-BE49-F238E27FC236}">
                <a16:creationId xmlns:a16="http://schemas.microsoft.com/office/drawing/2014/main" id="{19272626-BA35-0C21-E78D-22336979CEF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93665" y="4718729"/>
            <a:ext cx="1487993" cy="2011680"/>
          </a:xfrm>
          <a:prstGeom prst="rect">
            <a:avLst/>
          </a:prstGeom>
          <a:effectLst>
            <a:outerShdw blurRad="114300" dist="38100" dir="18900000" algn="bl" rotWithShape="0">
              <a:prstClr val="black">
                <a:alpha val="40000"/>
              </a:prstClr>
            </a:outerShdw>
          </a:effectLst>
        </p:spPr>
      </p:pic>
      <p:pic>
        <p:nvPicPr>
          <p:cNvPr id="116" name="Picture 115">
            <a:extLst>
              <a:ext uri="{FF2B5EF4-FFF2-40B4-BE49-F238E27FC236}">
                <a16:creationId xmlns:a16="http://schemas.microsoft.com/office/drawing/2014/main" id="{098ACE34-A30B-397D-7A50-72E8C08FFB29}"/>
              </a:ext>
            </a:extLst>
          </p:cNvPr>
          <p:cNvPicPr>
            <a:picLocks noChangeAspect="1"/>
          </p:cNvPicPr>
          <p:nvPr userDrawn="1"/>
        </p:nvPicPr>
        <p:blipFill>
          <a:blip r:embed="rId5"/>
          <a:stretch>
            <a:fillRect/>
          </a:stretch>
        </p:blipFill>
        <p:spPr>
          <a:xfrm>
            <a:off x="9014688" y="3084685"/>
            <a:ext cx="2969009" cy="3645724"/>
          </a:xfrm>
          <a:prstGeom prst="rect">
            <a:avLst/>
          </a:prstGeom>
        </p:spPr>
      </p:pic>
    </p:spTree>
    <p:extLst>
      <p:ext uri="{BB962C8B-B14F-4D97-AF65-F5344CB8AC3E}">
        <p14:creationId xmlns:p14="http://schemas.microsoft.com/office/powerpoint/2010/main" val="2805281239"/>
      </p:ext>
    </p:extLst>
  </p:cSld>
  <p:clrMapOvr>
    <a:masterClrMapping/>
  </p:clrMapOvr>
  <p:transition spd="slow">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A134B9-B5CB-49CD-A6C3-D4585F5F690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D1E385-00F0-49DC-948B-CC0D079684F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0F266-B921-467F-9631-94CF0B35F952}"/>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11FE592E-3CFA-4D40-AFA8-DCD36B78FD7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48673-DCF9-458A-AA26-C674FA3A4F2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3025045142"/>
      </p:ext>
    </p:extLst>
  </p:cSld>
  <p:clrMapOvr>
    <a:masterClrMapping/>
  </p:clrMapOvr>
  <p:transition spd="slow">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330" indent="0" algn="ctr">
              <a:buNone/>
              <a:defRPr>
                <a:solidFill>
                  <a:schemeClr val="tx1">
                    <a:tint val="75000"/>
                  </a:schemeClr>
                </a:solidFill>
              </a:defRPr>
            </a:lvl2pPr>
            <a:lvl3pPr marL="1217295" indent="0" algn="ctr">
              <a:buNone/>
              <a:defRPr>
                <a:solidFill>
                  <a:schemeClr val="tx1">
                    <a:tint val="75000"/>
                  </a:schemeClr>
                </a:solidFill>
              </a:defRPr>
            </a:lvl3pPr>
            <a:lvl4pPr marL="1825625" indent="0" algn="ctr">
              <a:buNone/>
              <a:defRPr>
                <a:solidFill>
                  <a:schemeClr val="tx1">
                    <a:tint val="75000"/>
                  </a:schemeClr>
                </a:solidFill>
              </a:defRPr>
            </a:lvl4pPr>
            <a:lvl5pPr marL="2434590" indent="0" algn="ctr">
              <a:buNone/>
              <a:defRPr>
                <a:solidFill>
                  <a:schemeClr val="tx1">
                    <a:tint val="75000"/>
                  </a:schemeClr>
                </a:solidFill>
              </a:defRPr>
            </a:lvl5pPr>
            <a:lvl6pPr marL="3042920" indent="0" algn="ctr">
              <a:buNone/>
              <a:defRPr>
                <a:solidFill>
                  <a:schemeClr val="tx1">
                    <a:tint val="75000"/>
                  </a:schemeClr>
                </a:solidFill>
              </a:defRPr>
            </a:lvl6pPr>
            <a:lvl7pPr marL="3651885" indent="0" algn="ctr">
              <a:buNone/>
              <a:defRPr>
                <a:solidFill>
                  <a:schemeClr val="tx1">
                    <a:tint val="75000"/>
                  </a:schemeClr>
                </a:solidFill>
              </a:defRPr>
            </a:lvl7pPr>
            <a:lvl8pPr marL="4260215" indent="0" algn="ctr">
              <a:buNone/>
              <a:defRPr>
                <a:solidFill>
                  <a:schemeClr val="tx1">
                    <a:tint val="75000"/>
                  </a:schemeClr>
                </a:solidFill>
              </a:defRPr>
            </a:lvl8pPr>
            <a:lvl9pPr marL="48691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966A6A-5068-46EF-827D-CC5B5F6D8E70}"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4612156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8861092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330" indent="0">
              <a:buNone/>
              <a:defRPr sz="2400">
                <a:solidFill>
                  <a:schemeClr val="tx1">
                    <a:tint val="75000"/>
                  </a:schemeClr>
                </a:solidFill>
              </a:defRPr>
            </a:lvl2pPr>
            <a:lvl3pPr marL="1217295" indent="0">
              <a:buNone/>
              <a:defRPr sz="2100">
                <a:solidFill>
                  <a:schemeClr val="tx1">
                    <a:tint val="75000"/>
                  </a:schemeClr>
                </a:solidFill>
              </a:defRPr>
            </a:lvl3pPr>
            <a:lvl4pPr marL="1825625" indent="0">
              <a:buNone/>
              <a:defRPr sz="1900">
                <a:solidFill>
                  <a:schemeClr val="tx1">
                    <a:tint val="75000"/>
                  </a:schemeClr>
                </a:solidFill>
              </a:defRPr>
            </a:lvl4pPr>
            <a:lvl5pPr marL="2434590" indent="0">
              <a:buNone/>
              <a:defRPr sz="1900">
                <a:solidFill>
                  <a:schemeClr val="tx1">
                    <a:tint val="75000"/>
                  </a:schemeClr>
                </a:solidFill>
              </a:defRPr>
            </a:lvl5pPr>
            <a:lvl6pPr marL="3042920" indent="0">
              <a:buNone/>
              <a:defRPr sz="1900">
                <a:solidFill>
                  <a:schemeClr val="tx1">
                    <a:tint val="75000"/>
                  </a:schemeClr>
                </a:solidFill>
              </a:defRPr>
            </a:lvl6pPr>
            <a:lvl7pPr marL="3651885" indent="0">
              <a:buNone/>
              <a:defRPr sz="1900">
                <a:solidFill>
                  <a:schemeClr val="tx1">
                    <a:tint val="75000"/>
                  </a:schemeClr>
                </a:solidFill>
              </a:defRPr>
            </a:lvl7pPr>
            <a:lvl8pPr marL="4260215" indent="0">
              <a:buNone/>
              <a:defRPr sz="1900">
                <a:solidFill>
                  <a:schemeClr val="tx1">
                    <a:tint val="75000"/>
                  </a:schemeClr>
                </a:solidFill>
              </a:defRPr>
            </a:lvl8pPr>
            <a:lvl9pPr marL="4869180"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66A6A-5068-46EF-827D-CC5B5F6D8E70}"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0229441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966A6A-5068-46EF-827D-CC5B5F6D8E70}"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5736359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966A6A-5068-46EF-827D-CC5B5F6D8E70}" type="datetimeFigureOut">
              <a:rPr lang="en-US" smtClean="0"/>
              <a:t>10/28/2023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7997466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966A6A-5068-46EF-827D-CC5B5F6D8E70}" type="datetimeFigureOut">
              <a:rPr lang="en-US" smtClean="0"/>
              <a:t>10/28/2023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243705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66A6A-5068-46EF-827D-CC5B5F6D8E70}" type="datetimeFigureOut">
              <a:rPr lang="en-US" smtClean="0"/>
              <a:t>10/28/2023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309418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8074604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330" indent="0">
              <a:buNone/>
              <a:defRPr sz="3700"/>
            </a:lvl2pPr>
            <a:lvl3pPr marL="1217295" indent="0">
              <a:buNone/>
              <a:defRPr sz="3200"/>
            </a:lvl3pPr>
            <a:lvl4pPr marL="1825625" indent="0">
              <a:buNone/>
              <a:defRPr sz="2700"/>
            </a:lvl4pPr>
            <a:lvl5pPr marL="2434590" indent="0">
              <a:buNone/>
              <a:defRPr sz="2700"/>
            </a:lvl5pPr>
            <a:lvl6pPr marL="3042920" indent="0">
              <a:buNone/>
              <a:defRPr sz="2700"/>
            </a:lvl6pPr>
            <a:lvl7pPr marL="3651885" indent="0">
              <a:buNone/>
              <a:defRPr sz="2700"/>
            </a:lvl7pPr>
            <a:lvl8pPr marL="4260215" indent="0">
              <a:buNone/>
              <a:defRPr sz="2700"/>
            </a:lvl8pPr>
            <a:lvl9pPr marL="4869180"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617662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Slide 3">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43F821A1-B9AD-45A6-B461-4AD3FE14E12C}"/>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985"/>
          <a:stretch/>
        </p:blipFill>
        <p:spPr>
          <a:xfrm flipH="1">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userDrawn="1">
            <p:ph type="title"/>
          </p:nvPr>
        </p:nvSpPr>
        <p:spPr>
          <a:xfrm>
            <a:off x="1861446" y="122813"/>
            <a:ext cx="8469109" cy="960323"/>
          </a:xfrm>
          <a:prstGeom prst="rect">
            <a:avLst/>
          </a:prstGeom>
        </p:spPr>
        <p:txBody>
          <a:bodyPr/>
          <a:lstStyle>
            <a:lvl1pPr algn="ctr">
              <a:defRPr/>
            </a:lvl1pPr>
          </a:lstStyle>
          <a:p>
            <a:r>
              <a:rPr lang="en-US"/>
              <a:t>Click to edit Master title style</a:t>
            </a:r>
          </a:p>
        </p:txBody>
      </p:sp>
      <p:sp>
        <p:nvSpPr>
          <p:cNvPr id="136" name="Content Placeholder 2">
            <a:extLst>
              <a:ext uri="{FF2B5EF4-FFF2-40B4-BE49-F238E27FC236}">
                <a16:creationId xmlns:a16="http://schemas.microsoft.com/office/drawing/2014/main" id="{6511CC96-DA51-43EF-9D39-92033B7C46E6}"/>
              </a:ext>
            </a:extLst>
          </p:cNvPr>
          <p:cNvSpPr>
            <a:spLocks noGrp="1"/>
          </p:cNvSpPr>
          <p:nvPr userDrawn="1">
            <p:ph idx="1"/>
          </p:nvPr>
        </p:nvSpPr>
        <p:spPr>
          <a:xfrm>
            <a:off x="1716034" y="1363685"/>
            <a:ext cx="10239401" cy="4554415"/>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7" name="Picture 136">
            <a:extLst>
              <a:ext uri="{FF2B5EF4-FFF2-40B4-BE49-F238E27FC236}">
                <a16:creationId xmlns:a16="http://schemas.microsoft.com/office/drawing/2014/main" id="{88E240CD-13F1-40F1-BD83-1DA1D77ACF3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76" y="3647685"/>
            <a:ext cx="1166857" cy="2712595"/>
          </a:xfrm>
          <a:prstGeom prst="rect">
            <a:avLst/>
          </a:prstGeom>
        </p:spPr>
      </p:pic>
      <p:grpSp>
        <p:nvGrpSpPr>
          <p:cNvPr id="118" name="Group 117">
            <a:extLst>
              <a:ext uri="{FF2B5EF4-FFF2-40B4-BE49-F238E27FC236}">
                <a16:creationId xmlns:a16="http://schemas.microsoft.com/office/drawing/2014/main" id="{E0E9E3CE-4C5A-41DC-9944-B08544DFCABC}"/>
              </a:ext>
            </a:extLst>
          </p:cNvPr>
          <p:cNvGrpSpPr/>
          <p:nvPr userDrawn="1"/>
        </p:nvGrpSpPr>
        <p:grpSpPr>
          <a:xfrm flipH="1">
            <a:off x="1494333" y="5196065"/>
            <a:ext cx="859949" cy="1172161"/>
            <a:chOff x="-429260" y="4765703"/>
            <a:chExt cx="1140796" cy="1554972"/>
          </a:xfrm>
        </p:grpSpPr>
        <p:pic>
          <p:nvPicPr>
            <p:cNvPr id="140" name="Picture 139">
              <a:extLst>
                <a:ext uri="{FF2B5EF4-FFF2-40B4-BE49-F238E27FC236}">
                  <a16:creationId xmlns:a16="http://schemas.microsoft.com/office/drawing/2014/main" id="{D8D1339F-EC79-40CF-B139-325622325AB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631743" flipH="1">
              <a:off x="-159646" y="4765703"/>
              <a:ext cx="501025" cy="1302665"/>
            </a:xfrm>
            <a:prstGeom prst="rect">
              <a:avLst/>
            </a:prstGeom>
          </p:spPr>
        </p:pic>
        <p:pic>
          <p:nvPicPr>
            <p:cNvPr id="142" name="Picture 141">
              <a:extLst>
                <a:ext uri="{FF2B5EF4-FFF2-40B4-BE49-F238E27FC236}">
                  <a16:creationId xmlns:a16="http://schemas.microsoft.com/office/drawing/2014/main" id="{1673194F-C91D-464F-84DA-96387810EB4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815042" flipH="1">
              <a:off x="-429260" y="5384144"/>
              <a:ext cx="1140796" cy="936531"/>
            </a:xfrm>
            <a:prstGeom prst="rect">
              <a:avLst/>
            </a:prstGeom>
          </p:spPr>
        </p:pic>
      </p:grpSp>
      <p:pic>
        <p:nvPicPr>
          <p:cNvPr id="3" name="Picture 2">
            <a:extLst>
              <a:ext uri="{FF2B5EF4-FFF2-40B4-BE49-F238E27FC236}">
                <a16:creationId xmlns:a16="http://schemas.microsoft.com/office/drawing/2014/main" id="{683E48F3-635B-4021-A515-9FC28B856D67}"/>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2869" b="91667" l="1474" r="96211">
                        <a14:foregroundMark x1="47158" y1="2596" x2="48211" y2="48497"/>
                        <a14:foregroundMark x1="48211" y1="48497" x2="12842" y2="59973"/>
                        <a14:foregroundMark x1="12842" y1="59973" x2="6105" y2="68306"/>
                        <a14:foregroundMark x1="29474" y1="3142" x2="79789" y2="23907"/>
                        <a14:foregroundMark x1="91368" y1="27869" x2="91368" y2="27869"/>
                        <a14:foregroundMark x1="91368" y1="27869" x2="96211" y2="36612"/>
                        <a14:foregroundMark x1="3368" y1="17486" x2="3368" y2="17486"/>
                        <a14:foregroundMark x1="28421" y1="91667" x2="28421" y2="91667"/>
                        <a14:foregroundMark x1="1474" y1="82104" x2="1474" y2="82104"/>
                      </a14:backgroundRemoval>
                    </a14:imgEffect>
                  </a14:imgLayer>
                </a14:imgProps>
              </a:ext>
              <a:ext uri="{28A0092B-C50C-407E-A947-70E740481C1C}">
                <a14:useLocalDpi xmlns:a14="http://schemas.microsoft.com/office/drawing/2010/main" val="0"/>
              </a:ext>
            </a:extLst>
          </a:blip>
          <a:stretch>
            <a:fillRect/>
          </a:stretch>
        </p:blipFill>
        <p:spPr>
          <a:xfrm rot="20647139">
            <a:off x="810744" y="4460090"/>
            <a:ext cx="1305672" cy="2012108"/>
          </a:xfrm>
          <a:prstGeom prst="rect">
            <a:avLst/>
          </a:prstGeom>
        </p:spPr>
      </p:pic>
      <p:pic>
        <p:nvPicPr>
          <p:cNvPr id="144" name="Picture 143">
            <a:extLst>
              <a:ext uri="{FF2B5EF4-FFF2-40B4-BE49-F238E27FC236}">
                <a16:creationId xmlns:a16="http://schemas.microsoft.com/office/drawing/2014/main" id="{0C177ED6-7A98-4D6B-91C8-5E9B4396680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69624" y="2712842"/>
            <a:ext cx="393112" cy="558836"/>
          </a:xfrm>
          <a:prstGeom prst="rect">
            <a:avLst/>
          </a:prstGeom>
        </p:spPr>
      </p:pic>
      <p:pic>
        <p:nvPicPr>
          <p:cNvPr id="146" name="Picture 145">
            <a:extLst>
              <a:ext uri="{FF2B5EF4-FFF2-40B4-BE49-F238E27FC236}">
                <a16:creationId xmlns:a16="http://schemas.microsoft.com/office/drawing/2014/main" id="{77A26E77-EF99-4E02-B104-E99649AD528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52355" y="2497687"/>
            <a:ext cx="396966" cy="343009"/>
          </a:xfrm>
          <a:prstGeom prst="rect">
            <a:avLst/>
          </a:prstGeom>
        </p:spPr>
      </p:pic>
      <p:pic>
        <p:nvPicPr>
          <p:cNvPr id="148" name="Picture 147">
            <a:extLst>
              <a:ext uri="{FF2B5EF4-FFF2-40B4-BE49-F238E27FC236}">
                <a16:creationId xmlns:a16="http://schemas.microsoft.com/office/drawing/2014/main" id="{12CA6B0B-DF61-4DFC-8050-1665303F5EF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83181" y="2922618"/>
            <a:ext cx="435506" cy="493317"/>
          </a:xfrm>
          <a:prstGeom prst="rect">
            <a:avLst/>
          </a:prstGeom>
        </p:spPr>
      </p:pic>
      <p:sp>
        <p:nvSpPr>
          <p:cNvPr id="155" name="Oval 154">
            <a:extLst>
              <a:ext uri="{FF2B5EF4-FFF2-40B4-BE49-F238E27FC236}">
                <a16:creationId xmlns:a16="http://schemas.microsoft.com/office/drawing/2014/main" id="{BDA28DEE-A405-43A6-9418-893C0809E6D8}"/>
              </a:ext>
            </a:extLst>
          </p:cNvPr>
          <p:cNvSpPr/>
          <p:nvPr userDrawn="1"/>
        </p:nvSpPr>
        <p:spPr>
          <a:xfrm>
            <a:off x="713876" y="6089579"/>
            <a:ext cx="1401129" cy="40687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 name="Picture 142">
            <a:extLst>
              <a:ext uri="{FF2B5EF4-FFF2-40B4-BE49-F238E27FC236}">
                <a16:creationId xmlns:a16="http://schemas.microsoft.com/office/drawing/2014/main" id="{D23D1F8F-4508-42CC-A722-AFB79CE0B51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2410131">
            <a:off x="1273491" y="3927462"/>
            <a:ext cx="257732" cy="366384"/>
          </a:xfrm>
          <a:prstGeom prst="rect">
            <a:avLst/>
          </a:prstGeom>
        </p:spPr>
      </p:pic>
      <p:pic>
        <p:nvPicPr>
          <p:cNvPr id="145" name="Picture 144">
            <a:extLst>
              <a:ext uri="{FF2B5EF4-FFF2-40B4-BE49-F238E27FC236}">
                <a16:creationId xmlns:a16="http://schemas.microsoft.com/office/drawing/2014/main" id="{4B1014A9-96E7-4423-A20F-7E40123841A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rot="19189869" flipH="1">
            <a:off x="1508244" y="3530191"/>
            <a:ext cx="158506" cy="225327"/>
          </a:xfrm>
          <a:prstGeom prst="rect">
            <a:avLst/>
          </a:prstGeom>
        </p:spPr>
      </p:pic>
      <p:pic>
        <p:nvPicPr>
          <p:cNvPr id="147" name="Picture 146">
            <a:extLst>
              <a:ext uri="{FF2B5EF4-FFF2-40B4-BE49-F238E27FC236}">
                <a16:creationId xmlns:a16="http://schemas.microsoft.com/office/drawing/2014/main" id="{83E7022D-BDBE-432E-81FE-EACE2D45EE6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rot="19189869" flipH="1">
            <a:off x="650377" y="2368667"/>
            <a:ext cx="158506" cy="225327"/>
          </a:xfrm>
          <a:prstGeom prst="rect">
            <a:avLst/>
          </a:prstGeom>
        </p:spPr>
      </p:pic>
    </p:spTree>
    <p:extLst>
      <p:ext uri="{BB962C8B-B14F-4D97-AF65-F5344CB8AC3E}">
        <p14:creationId xmlns:p14="http://schemas.microsoft.com/office/powerpoint/2010/main" val="975039573"/>
      </p:ext>
    </p:extLst>
  </p:cSld>
  <p:clrMapOvr>
    <a:masterClrMapping/>
  </p:clrMapOvr>
  <p:transition spd="slow">
    <p:pull/>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8379918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6759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827414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8865633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4157789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7074672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2973932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983350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895685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800224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Slide 3">
    <p:bg>
      <p:bgPr>
        <a:solidFill>
          <a:srgbClr val="EDE0D4"/>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BDD60A-2E3A-437F-BE58-630757D435EF}"/>
              </a:ext>
            </a:extLst>
          </p:cNvPr>
          <p:cNvGrpSpPr/>
          <p:nvPr userDrawn="1"/>
        </p:nvGrpSpPr>
        <p:grpSpPr>
          <a:xfrm>
            <a:off x="-20776" y="-22302"/>
            <a:ext cx="12211250" cy="6880302"/>
            <a:chOff x="-9625" y="-22302"/>
            <a:chExt cx="12211250" cy="7033770"/>
          </a:xfrm>
        </p:grpSpPr>
        <p:cxnSp>
          <p:nvCxnSpPr>
            <p:cNvPr id="8" name="Straight Connector 7">
              <a:extLst>
                <a:ext uri="{FF2B5EF4-FFF2-40B4-BE49-F238E27FC236}">
                  <a16:creationId xmlns:a16="http://schemas.microsoft.com/office/drawing/2014/main" id="{265EF46E-111F-4E4C-BF73-BDBE5A893E3E}"/>
                </a:ext>
              </a:extLst>
            </p:cNvPr>
            <p:cNvCxnSpPr>
              <a:cxnSpLocks/>
            </p:cNvCxnSpPr>
            <p:nvPr userDrawn="1"/>
          </p:nvCxnSpPr>
          <p:spPr>
            <a:xfrm>
              <a:off x="0" y="42351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98F7802-7BA8-4336-AB43-AE9E454C4138}"/>
                </a:ext>
              </a:extLst>
            </p:cNvPr>
            <p:cNvCxnSpPr>
              <a:cxnSpLocks/>
            </p:cNvCxnSpPr>
            <p:nvPr userDrawn="1"/>
          </p:nvCxnSpPr>
          <p:spPr>
            <a:xfrm>
              <a:off x="0" y="95290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BAC94D-EB74-4100-B11F-127EDCD6F38C}"/>
                </a:ext>
              </a:extLst>
            </p:cNvPr>
            <p:cNvCxnSpPr>
              <a:cxnSpLocks/>
            </p:cNvCxnSpPr>
            <p:nvPr userDrawn="1"/>
          </p:nvCxnSpPr>
          <p:spPr>
            <a:xfrm>
              <a:off x="-9625" y="1520794"/>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4565A0-8026-4AC9-88C5-ED857EE59635}"/>
                </a:ext>
              </a:extLst>
            </p:cNvPr>
            <p:cNvCxnSpPr>
              <a:cxnSpLocks/>
            </p:cNvCxnSpPr>
            <p:nvPr userDrawn="1"/>
          </p:nvCxnSpPr>
          <p:spPr>
            <a:xfrm>
              <a:off x="9625" y="205980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7E3158-4017-44FA-A67D-B168375C299E}"/>
                </a:ext>
              </a:extLst>
            </p:cNvPr>
            <p:cNvCxnSpPr>
              <a:cxnSpLocks/>
            </p:cNvCxnSpPr>
            <p:nvPr userDrawn="1"/>
          </p:nvCxnSpPr>
          <p:spPr>
            <a:xfrm>
              <a:off x="9625" y="258919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E2D18F-720B-439F-94D8-B03DA8011A73}"/>
                </a:ext>
              </a:extLst>
            </p:cNvPr>
            <p:cNvCxnSpPr>
              <a:cxnSpLocks/>
            </p:cNvCxnSpPr>
            <p:nvPr userDrawn="1"/>
          </p:nvCxnSpPr>
          <p:spPr>
            <a:xfrm>
              <a:off x="0" y="3157088"/>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9F1ECE-267B-41DB-B782-4E58C80B2A92}"/>
                </a:ext>
              </a:extLst>
            </p:cNvPr>
            <p:cNvCxnSpPr>
              <a:cxnSpLocks/>
            </p:cNvCxnSpPr>
            <p:nvPr userDrawn="1"/>
          </p:nvCxnSpPr>
          <p:spPr>
            <a:xfrm>
              <a:off x="9625" y="372497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59268F0-AF3B-4EAD-980D-514F5F3A37BC}"/>
                </a:ext>
              </a:extLst>
            </p:cNvPr>
            <p:cNvCxnSpPr>
              <a:cxnSpLocks/>
            </p:cNvCxnSpPr>
            <p:nvPr userDrawn="1"/>
          </p:nvCxnSpPr>
          <p:spPr>
            <a:xfrm>
              <a:off x="9625" y="425436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ADF76BF-B442-4A39-B029-F4CA8E679FFF}"/>
                </a:ext>
              </a:extLst>
            </p:cNvPr>
            <p:cNvCxnSpPr>
              <a:cxnSpLocks/>
            </p:cNvCxnSpPr>
            <p:nvPr userDrawn="1"/>
          </p:nvCxnSpPr>
          <p:spPr>
            <a:xfrm>
              <a:off x="0" y="4822259"/>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9DFCD2-500C-45E4-8436-5671538EAFB3}"/>
                </a:ext>
              </a:extLst>
            </p:cNvPr>
            <p:cNvCxnSpPr>
              <a:cxnSpLocks/>
            </p:cNvCxnSpPr>
            <p:nvPr userDrawn="1"/>
          </p:nvCxnSpPr>
          <p:spPr>
            <a:xfrm>
              <a:off x="0" y="534202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69F1312-EFFF-4FFA-B096-26D3B1D34AB5}"/>
                </a:ext>
              </a:extLst>
            </p:cNvPr>
            <p:cNvCxnSpPr>
              <a:cxnSpLocks/>
            </p:cNvCxnSpPr>
            <p:nvPr userDrawn="1"/>
          </p:nvCxnSpPr>
          <p:spPr>
            <a:xfrm>
              <a:off x="0" y="587141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109FBF-ACC7-484D-9C30-C9D94FB5DC6F}"/>
                </a:ext>
              </a:extLst>
            </p:cNvPr>
            <p:cNvCxnSpPr>
              <a:cxnSpLocks/>
            </p:cNvCxnSpPr>
            <p:nvPr userDrawn="1"/>
          </p:nvCxnSpPr>
          <p:spPr>
            <a:xfrm>
              <a:off x="-9625" y="6439303"/>
              <a:ext cx="12192000" cy="0"/>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A77B56B-B9D3-4531-A941-8DA6E49C0351}"/>
                </a:ext>
              </a:extLst>
            </p:cNvPr>
            <p:cNvCxnSpPr>
              <a:cxnSpLocks/>
            </p:cNvCxnSpPr>
            <p:nvPr userDrawn="1"/>
          </p:nvCxnSpPr>
          <p:spPr>
            <a:xfrm>
              <a:off x="1202357"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119910-0DDC-4BCF-890D-50E937D824AC}"/>
                </a:ext>
              </a:extLst>
            </p:cNvPr>
            <p:cNvCxnSpPr>
              <a:cxnSpLocks/>
            </p:cNvCxnSpPr>
            <p:nvPr userDrawn="1"/>
          </p:nvCxnSpPr>
          <p:spPr>
            <a:xfrm>
              <a:off x="1192732"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94A247-56ED-4FB2-8AD0-ADEC5CAC1B94}"/>
                </a:ext>
              </a:extLst>
            </p:cNvPr>
            <p:cNvCxnSpPr>
              <a:cxnSpLocks/>
            </p:cNvCxnSpPr>
            <p:nvPr userDrawn="1"/>
          </p:nvCxnSpPr>
          <p:spPr>
            <a:xfrm>
              <a:off x="1202357"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C47E0-9583-4B03-8F6A-A3F26CD171D8}"/>
                </a:ext>
              </a:extLst>
            </p:cNvPr>
            <p:cNvCxnSpPr>
              <a:cxnSpLocks/>
            </p:cNvCxnSpPr>
            <p:nvPr userDrawn="1"/>
          </p:nvCxnSpPr>
          <p:spPr>
            <a:xfrm>
              <a:off x="1199121"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C79014-E92D-43AD-9564-F501DEA1AEA7}"/>
                </a:ext>
              </a:extLst>
            </p:cNvPr>
            <p:cNvCxnSpPr>
              <a:cxnSpLocks/>
            </p:cNvCxnSpPr>
            <p:nvPr userDrawn="1"/>
          </p:nvCxnSpPr>
          <p:spPr>
            <a:xfrm>
              <a:off x="1202357"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DF3C1-893F-4211-A233-D36DD7022F73}"/>
                </a:ext>
              </a:extLst>
            </p:cNvPr>
            <p:cNvCxnSpPr>
              <a:cxnSpLocks/>
            </p:cNvCxnSpPr>
            <p:nvPr userDrawn="1"/>
          </p:nvCxnSpPr>
          <p:spPr>
            <a:xfrm>
              <a:off x="1204049" y="58714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5C4CBE-C9DA-4978-9BB5-0CD9EAD94053}"/>
                </a:ext>
              </a:extLst>
            </p:cNvPr>
            <p:cNvCxnSpPr>
              <a:cxnSpLocks/>
            </p:cNvCxnSpPr>
            <p:nvPr userDrawn="1"/>
          </p:nvCxnSpPr>
          <p:spPr>
            <a:xfrm>
              <a:off x="2118931"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A75477F-F626-42EC-8E0A-13720D685ED4}"/>
                </a:ext>
              </a:extLst>
            </p:cNvPr>
            <p:cNvGrpSpPr/>
            <p:nvPr userDrawn="1"/>
          </p:nvGrpSpPr>
          <p:grpSpPr>
            <a:xfrm>
              <a:off x="2100687" y="-22302"/>
              <a:ext cx="27981" cy="7003011"/>
              <a:chOff x="2100687" y="0"/>
              <a:chExt cx="27981" cy="7003011"/>
            </a:xfrm>
          </p:grpSpPr>
          <p:cxnSp>
            <p:nvCxnSpPr>
              <p:cNvPr id="108" name="Straight Connector 107">
                <a:extLst>
                  <a:ext uri="{FF2B5EF4-FFF2-40B4-BE49-F238E27FC236}">
                    <a16:creationId xmlns:a16="http://schemas.microsoft.com/office/drawing/2014/main" id="{9EAC5D36-D955-43D7-AD84-5AD0BABE32C1}"/>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D335870-11B3-453A-9EC3-8D537B7AF98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486F58-18C8-48ED-B5EA-AF5421D98E1C}"/>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1130699-8723-4D83-B6EC-B32F827F2AD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F0E3138-166C-479E-A7D6-CA2EE08DFB3F}"/>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7CB7EE8-E0AF-4BA9-9243-7DDE21A770B6}"/>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7E261F8-FA90-40C4-B0D4-A27FF395A6F1}"/>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a:extLst>
                <a:ext uri="{FF2B5EF4-FFF2-40B4-BE49-F238E27FC236}">
                  <a16:creationId xmlns:a16="http://schemas.microsoft.com/office/drawing/2014/main" id="{F5058E49-5B06-4981-AB8E-B515AE019661}"/>
                </a:ext>
              </a:extLst>
            </p:cNvPr>
            <p:cNvCxnSpPr>
              <a:cxnSpLocks/>
            </p:cNvCxnSpPr>
            <p:nvPr userDrawn="1"/>
          </p:nvCxnSpPr>
          <p:spPr>
            <a:xfrm>
              <a:off x="1204049" y="4507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DF20BE-79C2-4B6C-88DD-1FF4D26F1A8C}"/>
                </a:ext>
              </a:extLst>
            </p:cNvPr>
            <p:cNvCxnSpPr>
              <a:cxnSpLocks/>
            </p:cNvCxnSpPr>
            <p:nvPr userDrawn="1"/>
          </p:nvCxnSpPr>
          <p:spPr>
            <a:xfrm>
              <a:off x="1194424" y="15352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F401B9-E248-477E-8EF4-63002972FA98}"/>
                </a:ext>
              </a:extLst>
            </p:cNvPr>
            <p:cNvCxnSpPr>
              <a:cxnSpLocks/>
            </p:cNvCxnSpPr>
            <p:nvPr userDrawn="1"/>
          </p:nvCxnSpPr>
          <p:spPr>
            <a:xfrm>
              <a:off x="1204049" y="26180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EF5B09-D137-4E3F-9376-D722C803A2CF}"/>
                </a:ext>
              </a:extLst>
            </p:cNvPr>
            <p:cNvCxnSpPr>
              <a:cxnSpLocks/>
            </p:cNvCxnSpPr>
            <p:nvPr userDrawn="1"/>
          </p:nvCxnSpPr>
          <p:spPr>
            <a:xfrm>
              <a:off x="1200813" y="37282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21885-6BE8-42FD-AEF8-16E783C46965}"/>
                </a:ext>
              </a:extLst>
            </p:cNvPr>
            <p:cNvCxnSpPr>
              <a:cxnSpLocks/>
            </p:cNvCxnSpPr>
            <p:nvPr userDrawn="1"/>
          </p:nvCxnSpPr>
          <p:spPr>
            <a:xfrm>
              <a:off x="1204049" y="48222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5D697B5-CF10-45B7-B5B6-9CA44260D6DE}"/>
                </a:ext>
              </a:extLst>
            </p:cNvPr>
            <p:cNvGrpSpPr/>
            <p:nvPr userDrawn="1"/>
          </p:nvGrpSpPr>
          <p:grpSpPr>
            <a:xfrm>
              <a:off x="2957132" y="458802"/>
              <a:ext cx="9625" cy="5959643"/>
              <a:chOff x="1346824" y="603185"/>
              <a:chExt cx="9625" cy="5959643"/>
            </a:xfrm>
          </p:grpSpPr>
          <p:cxnSp>
            <p:nvCxnSpPr>
              <p:cNvPr id="102" name="Straight Connector 101">
                <a:extLst>
                  <a:ext uri="{FF2B5EF4-FFF2-40B4-BE49-F238E27FC236}">
                    <a16:creationId xmlns:a16="http://schemas.microsoft.com/office/drawing/2014/main" id="{12AD2549-594D-45EE-B261-49D2116E908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AF75E01-6DC9-4FE0-BE83-ABB419EF61C9}"/>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58F8FE-FC7A-4392-8E51-C95AF6AF6C5C}"/>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A1F4921-798D-40E7-BCA2-DD5F3DAEFB5F}"/>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919FFE8-C94C-4F66-9988-5CD37CFBACD9}"/>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B42242-F9B4-49ED-AF2F-FA3F64840AD0}"/>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64DE8A4-0A27-4A31-A9DD-432C9AEA3E1B}"/>
                </a:ext>
              </a:extLst>
            </p:cNvPr>
            <p:cNvGrpSpPr/>
            <p:nvPr userDrawn="1"/>
          </p:nvGrpSpPr>
          <p:grpSpPr>
            <a:xfrm>
              <a:off x="3801610" y="-13845"/>
              <a:ext cx="27981" cy="7003011"/>
              <a:chOff x="2100687" y="0"/>
              <a:chExt cx="27981" cy="7003011"/>
            </a:xfrm>
          </p:grpSpPr>
          <p:cxnSp>
            <p:nvCxnSpPr>
              <p:cNvPr id="95" name="Straight Connector 94">
                <a:extLst>
                  <a:ext uri="{FF2B5EF4-FFF2-40B4-BE49-F238E27FC236}">
                    <a16:creationId xmlns:a16="http://schemas.microsoft.com/office/drawing/2014/main" id="{C68A375A-1AB4-4138-9C45-42991C1D7D4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A4EFB90-B0E9-41A4-9298-3870505A5DA0}"/>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1A22518-7E2C-4ED2-A3B6-F6F183C4D5B8}"/>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DB0F50-053D-4EC3-8456-4631A557C190}"/>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DD1F25C-9C7F-4B77-8C37-36842492D93A}"/>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E2C55C5-BA7E-4C9F-9A07-B48CEC66B032}"/>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E4015CF-51F6-48A1-963B-88A73CA01132}"/>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4D18E12-65A2-4868-90FB-C88B53EFAAC1}"/>
                </a:ext>
              </a:extLst>
            </p:cNvPr>
            <p:cNvGrpSpPr/>
            <p:nvPr userDrawn="1"/>
          </p:nvGrpSpPr>
          <p:grpSpPr>
            <a:xfrm>
              <a:off x="4761271" y="442920"/>
              <a:ext cx="9625" cy="5959643"/>
              <a:chOff x="1346824" y="603185"/>
              <a:chExt cx="9625" cy="5959643"/>
            </a:xfrm>
          </p:grpSpPr>
          <p:cxnSp>
            <p:nvCxnSpPr>
              <p:cNvPr id="89" name="Straight Connector 88">
                <a:extLst>
                  <a:ext uri="{FF2B5EF4-FFF2-40B4-BE49-F238E27FC236}">
                    <a16:creationId xmlns:a16="http://schemas.microsoft.com/office/drawing/2014/main" id="{FA82FA1F-9A29-4CCA-8070-82CFB10505FA}"/>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C9EB58-909C-4DF9-8330-74F891F13343}"/>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3D6EE04-00AB-4A18-A0B2-DEC109FA13A4}"/>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9098F5E-6FD0-41AA-934E-0A9BFD755CF2}"/>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F17F71-6DFE-4ABB-B0A0-E0375C86D571}"/>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705C7E-8F9F-4628-A75D-8F9018DDCA03}"/>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F0A7CF1-B6CF-476F-B15D-73D4D80BBCDF}"/>
                </a:ext>
              </a:extLst>
            </p:cNvPr>
            <p:cNvGrpSpPr/>
            <p:nvPr userDrawn="1"/>
          </p:nvGrpSpPr>
          <p:grpSpPr>
            <a:xfrm>
              <a:off x="5794269" y="-5980"/>
              <a:ext cx="27981" cy="7003011"/>
              <a:chOff x="2100687" y="0"/>
              <a:chExt cx="27981" cy="7003011"/>
            </a:xfrm>
          </p:grpSpPr>
          <p:cxnSp>
            <p:nvCxnSpPr>
              <p:cNvPr id="82" name="Straight Connector 81">
                <a:extLst>
                  <a:ext uri="{FF2B5EF4-FFF2-40B4-BE49-F238E27FC236}">
                    <a16:creationId xmlns:a16="http://schemas.microsoft.com/office/drawing/2014/main" id="{C7C6DAF7-62B4-43EA-90CE-16F659A5124F}"/>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3AF3036-4E79-4650-80D5-5F478DFBBAD8}"/>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3152EE2-6DD1-4D49-90FF-60FD790FC0A7}"/>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7420D3F-CFBB-4C4E-B95D-736335823182}"/>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9104EF6-4440-435A-8342-14F09C762B2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3BCCF62-E149-4D5F-A774-9808B6AF8FA9}"/>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D38AC18-1F42-4B91-AF6B-4AF0D8F2F738}"/>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8D296E0D-1394-4B57-B4E2-5D046937E146}"/>
                </a:ext>
              </a:extLst>
            </p:cNvPr>
            <p:cNvGrpSpPr/>
            <p:nvPr userDrawn="1"/>
          </p:nvGrpSpPr>
          <p:grpSpPr>
            <a:xfrm>
              <a:off x="6753930" y="439634"/>
              <a:ext cx="9625" cy="5959643"/>
              <a:chOff x="1346824" y="603185"/>
              <a:chExt cx="9625" cy="5959643"/>
            </a:xfrm>
          </p:grpSpPr>
          <p:cxnSp>
            <p:nvCxnSpPr>
              <p:cNvPr id="76" name="Straight Connector 75">
                <a:extLst>
                  <a:ext uri="{FF2B5EF4-FFF2-40B4-BE49-F238E27FC236}">
                    <a16:creationId xmlns:a16="http://schemas.microsoft.com/office/drawing/2014/main" id="{EE3B96BB-750E-49A3-9256-9452C42E95D5}"/>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87413B5-4AD1-4BA0-B784-D973A165530E}"/>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46F1318-4454-4DE0-AFA4-97AE69F174EE}"/>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442AEA0-B647-4580-A418-480274C6DC6A}"/>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7027F-04F9-4082-8FEB-31389A0E874E}"/>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592F607-6BCA-46BC-86E6-3B579D9FEA78}"/>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6016444-4A93-4EF7-816F-90AA4B7D3F01}"/>
                </a:ext>
              </a:extLst>
            </p:cNvPr>
            <p:cNvGrpSpPr/>
            <p:nvPr userDrawn="1"/>
          </p:nvGrpSpPr>
          <p:grpSpPr>
            <a:xfrm>
              <a:off x="7851669" y="8457"/>
              <a:ext cx="27981" cy="7003011"/>
              <a:chOff x="2100687" y="0"/>
              <a:chExt cx="27981" cy="7003011"/>
            </a:xfrm>
          </p:grpSpPr>
          <p:cxnSp>
            <p:nvCxnSpPr>
              <p:cNvPr id="69" name="Straight Connector 68">
                <a:extLst>
                  <a:ext uri="{FF2B5EF4-FFF2-40B4-BE49-F238E27FC236}">
                    <a16:creationId xmlns:a16="http://schemas.microsoft.com/office/drawing/2014/main" id="{F9BF9CA2-1E12-47F3-A0C8-B9685CCC5B62}"/>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2FE3AD-CABE-4747-BFD0-97E003905C26}"/>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74E759E-C3AF-427D-97BD-F12936BF8D50}"/>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BBFBD86-F671-44E4-BE09-ABE154DBDA59}"/>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F180D2-71E1-4798-A7D1-7DCC35772BCD}"/>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610990-300A-4510-8A7F-3774DD7E996B}"/>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9BA5083-50A7-4F7E-96EF-75C6C0E261FF}"/>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D969730-4567-4112-A275-986A85A343B2}"/>
                </a:ext>
              </a:extLst>
            </p:cNvPr>
            <p:cNvGrpSpPr/>
            <p:nvPr userDrawn="1"/>
          </p:nvGrpSpPr>
          <p:grpSpPr>
            <a:xfrm>
              <a:off x="10101299" y="8457"/>
              <a:ext cx="27981" cy="7003011"/>
              <a:chOff x="2100687" y="0"/>
              <a:chExt cx="27981" cy="7003011"/>
            </a:xfrm>
          </p:grpSpPr>
          <p:cxnSp>
            <p:nvCxnSpPr>
              <p:cNvPr id="62" name="Straight Connector 61">
                <a:extLst>
                  <a:ext uri="{FF2B5EF4-FFF2-40B4-BE49-F238E27FC236}">
                    <a16:creationId xmlns:a16="http://schemas.microsoft.com/office/drawing/2014/main" id="{6AAA4E65-C27E-41A0-AAE7-272327BEE9B8}"/>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8DF28-ED8F-4BCD-81EA-40959DA0B24F}"/>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A4C1CF1-A13B-494F-A198-8537563CBD96}"/>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19F30FE-4339-4D5D-A0C6-F344B8DA93E8}"/>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B5FFC8F-F2A1-4525-AAC1-2299A4A1260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4360B-D801-447B-B621-78F4358E5377}"/>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FCDDBAD-E350-47DC-B615-0AFA1C150B1B}"/>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D99872E-2EBB-4B1D-A986-78FF19622C69}"/>
                </a:ext>
              </a:extLst>
            </p:cNvPr>
            <p:cNvGrpSpPr/>
            <p:nvPr userDrawn="1"/>
          </p:nvGrpSpPr>
          <p:grpSpPr>
            <a:xfrm>
              <a:off x="9050610" y="450785"/>
              <a:ext cx="9625" cy="5959643"/>
              <a:chOff x="1346824" y="603185"/>
              <a:chExt cx="9625" cy="5959643"/>
            </a:xfrm>
          </p:grpSpPr>
          <p:cxnSp>
            <p:nvCxnSpPr>
              <p:cNvPr id="56" name="Straight Connector 55">
                <a:extLst>
                  <a:ext uri="{FF2B5EF4-FFF2-40B4-BE49-F238E27FC236}">
                    <a16:creationId xmlns:a16="http://schemas.microsoft.com/office/drawing/2014/main" id="{2802FC50-F99F-4382-857E-F4A6378A2D73}"/>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1A0DAF-092D-4318-9498-1D5D122D1FFB}"/>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23B3AB0-C80B-4089-A0DE-934AC06C3741}"/>
                  </a:ext>
                </a:extLst>
              </p:cNvPr>
              <p:cNvCxnSpPr>
                <a:cxnSpLocks/>
              </p:cNvCxnSpPr>
              <p:nvPr userDrawn="1"/>
            </p:nvCxnSpPr>
            <p:spPr>
              <a:xfrm>
                <a:off x="1346824" y="16876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8A71747-09FA-47A7-BB42-82407A3B9FCD}"/>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45562D5-2260-45DF-A65C-C430D9CBD08D}"/>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CF9F4E7-30F1-41D5-9C0F-21C425844A1C}"/>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F6E1783-7327-4725-BA80-4A5E884BD1E2}"/>
                </a:ext>
              </a:extLst>
            </p:cNvPr>
            <p:cNvGrpSpPr/>
            <p:nvPr userDrawn="1"/>
          </p:nvGrpSpPr>
          <p:grpSpPr>
            <a:xfrm>
              <a:off x="11337827" y="427153"/>
              <a:ext cx="9625" cy="5959643"/>
              <a:chOff x="1346824" y="603185"/>
              <a:chExt cx="9625" cy="5959643"/>
            </a:xfrm>
          </p:grpSpPr>
          <p:cxnSp>
            <p:nvCxnSpPr>
              <p:cNvPr id="50" name="Straight Connector 49">
                <a:extLst>
                  <a:ext uri="{FF2B5EF4-FFF2-40B4-BE49-F238E27FC236}">
                    <a16:creationId xmlns:a16="http://schemas.microsoft.com/office/drawing/2014/main" id="{A9859354-80D5-406C-925A-24375383A4B2}"/>
                  </a:ext>
                </a:extLst>
              </p:cNvPr>
              <p:cNvCxnSpPr>
                <a:cxnSpLocks/>
              </p:cNvCxnSpPr>
              <p:nvPr userDrawn="1"/>
            </p:nvCxnSpPr>
            <p:spPr>
              <a:xfrm>
                <a:off x="1356449" y="602381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C74C9C-4480-4948-A227-615AA6E5E1E6}"/>
                  </a:ext>
                </a:extLst>
              </p:cNvPr>
              <p:cNvCxnSpPr>
                <a:cxnSpLocks/>
              </p:cNvCxnSpPr>
              <p:nvPr userDrawn="1"/>
            </p:nvCxnSpPr>
            <p:spPr>
              <a:xfrm>
                <a:off x="1356449" y="603185"/>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D9C84A0-7E88-4446-822A-99A095538E20}"/>
                  </a:ext>
                </a:extLst>
              </p:cNvPr>
              <p:cNvCxnSpPr>
                <a:cxnSpLocks/>
              </p:cNvCxnSpPr>
              <p:nvPr userDrawn="1"/>
            </p:nvCxnSpPr>
            <p:spPr>
              <a:xfrm>
                <a:off x="1346824" y="1699026"/>
                <a:ext cx="0" cy="502121"/>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1A7D79-37C7-49B9-90C3-ADAF35B7A590}"/>
                  </a:ext>
                </a:extLst>
              </p:cNvPr>
              <p:cNvCxnSpPr>
                <a:cxnSpLocks/>
              </p:cNvCxnSpPr>
              <p:nvPr userDrawn="1"/>
            </p:nvCxnSpPr>
            <p:spPr>
              <a:xfrm>
                <a:off x="1356449" y="2770473"/>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8A8342-2E70-42A0-A4D7-A9FC97287F17}"/>
                  </a:ext>
                </a:extLst>
              </p:cNvPr>
              <p:cNvCxnSpPr>
                <a:cxnSpLocks/>
              </p:cNvCxnSpPr>
              <p:nvPr userDrawn="1"/>
            </p:nvCxnSpPr>
            <p:spPr>
              <a:xfrm>
                <a:off x="1353213" y="3880601"/>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895075-464F-4B53-AFF0-4CC7113EA28E}"/>
                  </a:ext>
                </a:extLst>
              </p:cNvPr>
              <p:cNvCxnSpPr>
                <a:cxnSpLocks/>
              </p:cNvCxnSpPr>
              <p:nvPr userDrawn="1"/>
            </p:nvCxnSpPr>
            <p:spPr>
              <a:xfrm>
                <a:off x="1356449" y="4974659"/>
                <a:ext cx="0" cy="539015"/>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82320B5-E667-4B2D-9BFC-A0394F15BD20}"/>
                </a:ext>
              </a:extLst>
            </p:cNvPr>
            <p:cNvGrpSpPr/>
            <p:nvPr userDrawn="1"/>
          </p:nvGrpSpPr>
          <p:grpSpPr>
            <a:xfrm>
              <a:off x="384172" y="-5980"/>
              <a:ext cx="27981" cy="7003011"/>
              <a:chOff x="2100687" y="0"/>
              <a:chExt cx="27981" cy="7003011"/>
            </a:xfrm>
          </p:grpSpPr>
          <p:cxnSp>
            <p:nvCxnSpPr>
              <p:cNvPr id="43" name="Straight Connector 42">
                <a:extLst>
                  <a:ext uri="{FF2B5EF4-FFF2-40B4-BE49-F238E27FC236}">
                    <a16:creationId xmlns:a16="http://schemas.microsoft.com/office/drawing/2014/main" id="{9031ABB9-B4F0-48EB-9527-A7E56E9AAF3C}"/>
                  </a:ext>
                </a:extLst>
              </p:cNvPr>
              <p:cNvCxnSpPr>
                <a:cxnSpLocks/>
              </p:cNvCxnSpPr>
              <p:nvPr userDrawn="1"/>
            </p:nvCxnSpPr>
            <p:spPr>
              <a:xfrm>
                <a:off x="2100687" y="952904"/>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61AB9C-A121-404D-BE35-5BFE6FF7236A}"/>
                  </a:ext>
                </a:extLst>
              </p:cNvPr>
              <p:cNvCxnSpPr>
                <a:cxnSpLocks/>
              </p:cNvCxnSpPr>
              <p:nvPr userDrawn="1"/>
            </p:nvCxnSpPr>
            <p:spPr>
              <a:xfrm>
                <a:off x="2100687" y="2055001"/>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67581E-C637-4797-9877-3AA7890D9FA9}"/>
                  </a:ext>
                </a:extLst>
              </p:cNvPr>
              <p:cNvCxnSpPr>
                <a:cxnSpLocks/>
              </p:cNvCxnSpPr>
              <p:nvPr userDrawn="1"/>
            </p:nvCxnSpPr>
            <p:spPr>
              <a:xfrm>
                <a:off x="2100687" y="3157088"/>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AC98169-253B-411C-80D6-173355CFB2BF}"/>
                  </a:ext>
                </a:extLst>
              </p:cNvPr>
              <p:cNvCxnSpPr>
                <a:cxnSpLocks/>
              </p:cNvCxnSpPr>
              <p:nvPr userDrawn="1"/>
            </p:nvCxnSpPr>
            <p:spPr>
              <a:xfrm>
                <a:off x="2128668" y="426721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97C53EE-E14C-490C-85BB-8E6DEE41F7E9}"/>
                  </a:ext>
                </a:extLst>
              </p:cNvPr>
              <p:cNvCxnSpPr>
                <a:cxnSpLocks/>
              </p:cNvCxnSpPr>
              <p:nvPr userDrawn="1"/>
            </p:nvCxnSpPr>
            <p:spPr>
              <a:xfrm>
                <a:off x="2100687" y="0"/>
                <a:ext cx="0" cy="418696"/>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35CDC0-721C-4D44-BA40-0EFFAF3220AE}"/>
                  </a:ext>
                </a:extLst>
              </p:cNvPr>
              <p:cNvCxnSpPr>
                <a:cxnSpLocks/>
              </p:cNvCxnSpPr>
              <p:nvPr userDrawn="1"/>
            </p:nvCxnSpPr>
            <p:spPr>
              <a:xfrm>
                <a:off x="2128668" y="5337206"/>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41AE5F-4C5A-496F-AB69-8B07E927823E}"/>
                  </a:ext>
                </a:extLst>
              </p:cNvPr>
              <p:cNvCxnSpPr>
                <a:cxnSpLocks/>
              </p:cNvCxnSpPr>
              <p:nvPr userDrawn="1"/>
            </p:nvCxnSpPr>
            <p:spPr>
              <a:xfrm>
                <a:off x="2118931" y="6439939"/>
                <a:ext cx="0" cy="563072"/>
              </a:xfrm>
              <a:prstGeom prst="line">
                <a:avLst/>
              </a:prstGeom>
              <a:ln w="57150">
                <a:solidFill>
                  <a:srgbClr val="C1A479">
                    <a:alpha val="62000"/>
                  </a:srgbClr>
                </a:solidFill>
              </a:ln>
            </p:spPr>
            <p:style>
              <a:lnRef idx="1">
                <a:schemeClr val="accent1"/>
              </a:lnRef>
              <a:fillRef idx="0">
                <a:schemeClr val="accent1"/>
              </a:fillRef>
              <a:effectRef idx="0">
                <a:schemeClr val="accent1"/>
              </a:effectRef>
              <a:fontRef idx="minor">
                <a:schemeClr val="tx1"/>
              </a:fontRef>
            </p:style>
          </p:cxnSp>
        </p:grpSp>
      </p:grpSp>
      <p:sp>
        <p:nvSpPr>
          <p:cNvPr id="115" name="Rectangle 114">
            <a:extLst>
              <a:ext uri="{FF2B5EF4-FFF2-40B4-BE49-F238E27FC236}">
                <a16:creationId xmlns:a16="http://schemas.microsoft.com/office/drawing/2014/main" id="{F0CE33D3-6DC2-429D-B565-2AAECCCC0BC9}"/>
              </a:ext>
            </a:extLst>
          </p:cNvPr>
          <p:cNvSpPr/>
          <p:nvPr userDrawn="1"/>
        </p:nvSpPr>
        <p:spPr>
          <a:xfrm>
            <a:off x="0" y="0"/>
            <a:ext cx="12192000" cy="6858000"/>
          </a:xfrm>
          <a:prstGeom prst="rect">
            <a:avLst/>
          </a:prstGeom>
          <a:solidFill>
            <a:srgbClr val="C1A47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
        <p:nvSpPr>
          <p:cNvPr id="129" name="Rectangle 128">
            <a:extLst>
              <a:ext uri="{FF2B5EF4-FFF2-40B4-BE49-F238E27FC236}">
                <a16:creationId xmlns:a16="http://schemas.microsoft.com/office/drawing/2014/main" id="{F19F9EC0-CE56-4522-8350-4F32D16009C0}"/>
              </a:ext>
            </a:extLst>
          </p:cNvPr>
          <p:cNvSpPr/>
          <p:nvPr userDrawn="1"/>
        </p:nvSpPr>
        <p:spPr>
          <a:xfrm>
            <a:off x="-31928" y="6064323"/>
            <a:ext cx="12223927" cy="793677"/>
          </a:xfrm>
          <a:prstGeom prst="rect">
            <a:avLst/>
          </a:prstGeom>
          <a:solidFill>
            <a:srgbClr val="855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a:extLst>
              <a:ext uri="{FF2B5EF4-FFF2-40B4-BE49-F238E27FC236}">
                <a16:creationId xmlns:a16="http://schemas.microsoft.com/office/drawing/2014/main" id="{FC0DEB78-82AA-446E-AFE8-6A63548420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1985"/>
          <a:stretch/>
        </p:blipFill>
        <p:spPr>
          <a:xfrm flipH="1">
            <a:off x="-31163" y="6135111"/>
            <a:ext cx="12223163" cy="729311"/>
          </a:xfrm>
          <a:prstGeom prst="rect">
            <a:avLst/>
          </a:prstGeom>
        </p:spPr>
      </p:pic>
      <p:sp>
        <p:nvSpPr>
          <p:cNvPr id="184" name="Title 1">
            <a:extLst>
              <a:ext uri="{FF2B5EF4-FFF2-40B4-BE49-F238E27FC236}">
                <a16:creationId xmlns:a16="http://schemas.microsoft.com/office/drawing/2014/main" id="{51470B0B-D869-4412-A071-CC4977E3452D}"/>
              </a:ext>
            </a:extLst>
          </p:cNvPr>
          <p:cNvSpPr>
            <a:spLocks noGrp="1"/>
          </p:cNvSpPr>
          <p:nvPr userDrawn="1">
            <p:ph type="title"/>
          </p:nvPr>
        </p:nvSpPr>
        <p:spPr>
          <a:xfrm>
            <a:off x="1840669" y="140072"/>
            <a:ext cx="8469109" cy="960323"/>
          </a:xfrm>
          <a:prstGeom prst="rect">
            <a:avLst/>
          </a:prstGeom>
        </p:spPr>
        <p:txBody>
          <a:bodyPr/>
          <a:lstStyle>
            <a:lvl1pPr algn="ctr">
              <a:defRPr/>
            </a:lvl1pPr>
          </a:lstStyle>
          <a:p>
            <a:r>
              <a:rPr lang="en-US"/>
              <a:t>Click to edit Master title style</a:t>
            </a:r>
          </a:p>
        </p:txBody>
      </p:sp>
      <p:sp>
        <p:nvSpPr>
          <p:cNvPr id="136" name="Content Placeholder 2">
            <a:extLst>
              <a:ext uri="{FF2B5EF4-FFF2-40B4-BE49-F238E27FC236}">
                <a16:creationId xmlns:a16="http://schemas.microsoft.com/office/drawing/2014/main" id="{6511CC96-DA51-43EF-9D39-92033B7C46E6}"/>
              </a:ext>
            </a:extLst>
          </p:cNvPr>
          <p:cNvSpPr>
            <a:spLocks noGrp="1"/>
          </p:cNvSpPr>
          <p:nvPr userDrawn="1">
            <p:ph idx="1"/>
          </p:nvPr>
        </p:nvSpPr>
        <p:spPr>
          <a:xfrm>
            <a:off x="373022" y="1363685"/>
            <a:ext cx="11582414" cy="4554415"/>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5881560"/>
      </p:ext>
    </p:extLst>
  </p:cSld>
  <p:clrMapOvr>
    <a:masterClrMapping/>
  </p:clrMapOvr>
  <p:transition spd="slow">
    <p:pull/>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2584344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6660219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7200156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6571198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91667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981338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4">
    <p:bg>
      <p:bgPr>
        <a:solidFill>
          <a:srgbClr val="EDE0D4"/>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F821A1-B9AD-45A6-B461-4AD3FE14E12C}"/>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pic>
        <p:nvPicPr>
          <p:cNvPr id="8" name="Picture 7">
            <a:extLst>
              <a:ext uri="{FF2B5EF4-FFF2-40B4-BE49-F238E27FC236}">
                <a16:creationId xmlns:a16="http://schemas.microsoft.com/office/drawing/2014/main" id="{4EB6305A-CFDC-4D84-B075-AE80AE80D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4610" y="-14514"/>
            <a:ext cx="6816418" cy="1951782"/>
          </a:xfrm>
          <a:prstGeom prst="rect">
            <a:avLst/>
          </a:prstGeom>
        </p:spPr>
      </p:pic>
    </p:spTree>
    <p:extLst>
      <p:ext uri="{BB962C8B-B14F-4D97-AF65-F5344CB8AC3E}">
        <p14:creationId xmlns:p14="http://schemas.microsoft.com/office/powerpoint/2010/main" val="950576402"/>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5">
    <p:bg>
      <p:bgPr>
        <a:solidFill>
          <a:srgbClr val="EDE0D4"/>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7F9B3A2-2A55-4C38-A8E7-6CBF04D5F8BD}"/>
              </a:ext>
            </a:extLst>
          </p:cNvPr>
          <p:cNvGrpSpPr/>
          <p:nvPr userDrawn="1"/>
        </p:nvGrpSpPr>
        <p:grpSpPr>
          <a:xfrm>
            <a:off x="0" y="0"/>
            <a:ext cx="1733869" cy="6858000"/>
            <a:chOff x="0" y="0"/>
            <a:chExt cx="1763486" cy="7053944"/>
          </a:xfrm>
          <a:solidFill>
            <a:srgbClr val="D0B998">
              <a:alpha val="20000"/>
            </a:srgbClr>
          </a:solidFill>
        </p:grpSpPr>
        <p:sp>
          <p:nvSpPr>
            <p:cNvPr id="81" name="Diamond 80">
              <a:extLst>
                <a:ext uri="{FF2B5EF4-FFF2-40B4-BE49-F238E27FC236}">
                  <a16:creationId xmlns:a16="http://schemas.microsoft.com/office/drawing/2014/main" id="{2C1A5623-B0DF-4B06-9EFF-C5DDF2F471C4}"/>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iamond 81">
              <a:extLst>
                <a:ext uri="{FF2B5EF4-FFF2-40B4-BE49-F238E27FC236}">
                  <a16:creationId xmlns:a16="http://schemas.microsoft.com/office/drawing/2014/main" id="{FA12D3C2-AF0D-4D57-AD53-14A3AED425D1}"/>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a:extLst>
                <a:ext uri="{FF2B5EF4-FFF2-40B4-BE49-F238E27FC236}">
                  <a16:creationId xmlns:a16="http://schemas.microsoft.com/office/drawing/2014/main" id="{5A58A2E2-4FAE-4565-8AFA-BAEA2403C84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a:extLst>
                <a:ext uri="{FF2B5EF4-FFF2-40B4-BE49-F238E27FC236}">
                  <a16:creationId xmlns:a16="http://schemas.microsoft.com/office/drawing/2014/main" id="{A28B7818-1612-4FFE-A0EB-E69991785A39}"/>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496105C3-BADB-4464-AE95-D903ACDE4012}"/>
              </a:ext>
            </a:extLst>
          </p:cNvPr>
          <p:cNvGrpSpPr/>
          <p:nvPr userDrawn="1"/>
        </p:nvGrpSpPr>
        <p:grpSpPr>
          <a:xfrm>
            <a:off x="1827060" y="0"/>
            <a:ext cx="1733869" cy="6858000"/>
            <a:chOff x="0" y="0"/>
            <a:chExt cx="1763486" cy="7053944"/>
          </a:xfrm>
          <a:solidFill>
            <a:srgbClr val="D0B998">
              <a:alpha val="20000"/>
            </a:srgbClr>
          </a:solidFill>
        </p:grpSpPr>
        <p:sp>
          <p:nvSpPr>
            <p:cNvPr id="77" name="Diamond 76">
              <a:extLst>
                <a:ext uri="{FF2B5EF4-FFF2-40B4-BE49-F238E27FC236}">
                  <a16:creationId xmlns:a16="http://schemas.microsoft.com/office/drawing/2014/main" id="{3905AC68-0579-4508-9ABE-8A678312F9AD}"/>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0C694349-B83C-4054-A3D1-BC96853DC22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34060C4B-E76B-44E3-BFE7-E4EFE123BC27}"/>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iamond 79">
              <a:extLst>
                <a:ext uri="{FF2B5EF4-FFF2-40B4-BE49-F238E27FC236}">
                  <a16:creationId xmlns:a16="http://schemas.microsoft.com/office/drawing/2014/main" id="{A9DBC809-C4F1-46B6-897F-3E9C6C002B56}"/>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BAD52D85-C2C7-464A-AE41-55D704B4D53B}"/>
              </a:ext>
            </a:extLst>
          </p:cNvPr>
          <p:cNvGrpSpPr/>
          <p:nvPr userDrawn="1"/>
        </p:nvGrpSpPr>
        <p:grpSpPr>
          <a:xfrm>
            <a:off x="3517277" y="0"/>
            <a:ext cx="1733869" cy="6858000"/>
            <a:chOff x="0" y="0"/>
            <a:chExt cx="1763486" cy="7053944"/>
          </a:xfrm>
          <a:solidFill>
            <a:srgbClr val="D0B998">
              <a:alpha val="20000"/>
            </a:srgbClr>
          </a:solidFill>
        </p:grpSpPr>
        <p:sp>
          <p:nvSpPr>
            <p:cNvPr id="73" name="Diamond 72">
              <a:extLst>
                <a:ext uri="{FF2B5EF4-FFF2-40B4-BE49-F238E27FC236}">
                  <a16:creationId xmlns:a16="http://schemas.microsoft.com/office/drawing/2014/main" id="{69D76BD3-9240-4CFF-9E21-983A46DF775B}"/>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a:extLst>
                <a:ext uri="{FF2B5EF4-FFF2-40B4-BE49-F238E27FC236}">
                  <a16:creationId xmlns:a16="http://schemas.microsoft.com/office/drawing/2014/main" id="{69D71AFB-064A-4E17-BD6C-C17F34E4C3DA}"/>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iamond 74">
              <a:extLst>
                <a:ext uri="{FF2B5EF4-FFF2-40B4-BE49-F238E27FC236}">
                  <a16:creationId xmlns:a16="http://schemas.microsoft.com/office/drawing/2014/main" id="{D51A9AA9-DB29-49DA-BB4D-1B7105904B3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Diamond 75">
              <a:extLst>
                <a:ext uri="{FF2B5EF4-FFF2-40B4-BE49-F238E27FC236}">
                  <a16:creationId xmlns:a16="http://schemas.microsoft.com/office/drawing/2014/main" id="{4C9C9AC1-5BA4-41EB-A4F2-252597ED72EB}"/>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96B15BB0-8BE9-4D8B-892B-C996ED2D9BA7}"/>
              </a:ext>
            </a:extLst>
          </p:cNvPr>
          <p:cNvGrpSpPr/>
          <p:nvPr userDrawn="1"/>
        </p:nvGrpSpPr>
        <p:grpSpPr>
          <a:xfrm>
            <a:off x="5248392" y="0"/>
            <a:ext cx="1733869" cy="6858000"/>
            <a:chOff x="0" y="0"/>
            <a:chExt cx="1763486" cy="7053944"/>
          </a:xfrm>
          <a:solidFill>
            <a:srgbClr val="D0B998">
              <a:alpha val="20000"/>
            </a:srgbClr>
          </a:solidFill>
        </p:grpSpPr>
        <p:sp>
          <p:nvSpPr>
            <p:cNvPr id="69" name="Diamond 68">
              <a:extLst>
                <a:ext uri="{FF2B5EF4-FFF2-40B4-BE49-F238E27FC236}">
                  <a16:creationId xmlns:a16="http://schemas.microsoft.com/office/drawing/2014/main" id="{7C667F39-4FD8-4494-B0FE-1CDDF5DAE36B}"/>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Diamond 69">
              <a:extLst>
                <a:ext uri="{FF2B5EF4-FFF2-40B4-BE49-F238E27FC236}">
                  <a16:creationId xmlns:a16="http://schemas.microsoft.com/office/drawing/2014/main" id="{76A4776C-25E0-4AE9-9315-4A92DCC856D3}"/>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Diamond 70">
              <a:extLst>
                <a:ext uri="{FF2B5EF4-FFF2-40B4-BE49-F238E27FC236}">
                  <a16:creationId xmlns:a16="http://schemas.microsoft.com/office/drawing/2014/main" id="{A6BC970C-7708-4589-9A9B-52766D06087E}"/>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a:extLst>
                <a:ext uri="{FF2B5EF4-FFF2-40B4-BE49-F238E27FC236}">
                  <a16:creationId xmlns:a16="http://schemas.microsoft.com/office/drawing/2014/main" id="{354C5E80-9CD8-42A2-96DC-449E30E5BC63}"/>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BF6D73A9-4F59-46DD-A23C-C4406EFB9FE9}"/>
              </a:ext>
            </a:extLst>
          </p:cNvPr>
          <p:cNvGrpSpPr/>
          <p:nvPr userDrawn="1"/>
        </p:nvGrpSpPr>
        <p:grpSpPr>
          <a:xfrm>
            <a:off x="6996023" y="0"/>
            <a:ext cx="1733869" cy="6858000"/>
            <a:chOff x="0" y="0"/>
            <a:chExt cx="1763486" cy="7053944"/>
          </a:xfrm>
          <a:solidFill>
            <a:srgbClr val="D0B998">
              <a:alpha val="20000"/>
            </a:srgbClr>
          </a:solidFill>
        </p:grpSpPr>
        <p:sp>
          <p:nvSpPr>
            <p:cNvPr id="65" name="Diamond 64">
              <a:extLst>
                <a:ext uri="{FF2B5EF4-FFF2-40B4-BE49-F238E27FC236}">
                  <a16:creationId xmlns:a16="http://schemas.microsoft.com/office/drawing/2014/main" id="{003C6043-370B-427D-8B38-73F72015017E}"/>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a:extLst>
                <a:ext uri="{FF2B5EF4-FFF2-40B4-BE49-F238E27FC236}">
                  <a16:creationId xmlns:a16="http://schemas.microsoft.com/office/drawing/2014/main" id="{6946EFA5-B93E-415C-AF5E-0B544AFAD634}"/>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a:extLst>
                <a:ext uri="{FF2B5EF4-FFF2-40B4-BE49-F238E27FC236}">
                  <a16:creationId xmlns:a16="http://schemas.microsoft.com/office/drawing/2014/main" id="{76A65D2A-814D-46C9-BB4A-3B6E00D41F94}"/>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a:extLst>
                <a:ext uri="{FF2B5EF4-FFF2-40B4-BE49-F238E27FC236}">
                  <a16:creationId xmlns:a16="http://schemas.microsoft.com/office/drawing/2014/main" id="{E4A5B58D-7B8F-4332-A718-CE937B91CF55}"/>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8C98E28A-A8B2-418F-B83F-1B5E964C3C93}"/>
              </a:ext>
            </a:extLst>
          </p:cNvPr>
          <p:cNvGrpSpPr/>
          <p:nvPr userDrawn="1"/>
        </p:nvGrpSpPr>
        <p:grpSpPr>
          <a:xfrm>
            <a:off x="8713376" y="0"/>
            <a:ext cx="1733869" cy="6858000"/>
            <a:chOff x="0" y="0"/>
            <a:chExt cx="1763486" cy="7053944"/>
          </a:xfrm>
          <a:solidFill>
            <a:srgbClr val="D0B998">
              <a:alpha val="20000"/>
            </a:srgbClr>
          </a:solidFill>
        </p:grpSpPr>
        <p:sp>
          <p:nvSpPr>
            <p:cNvPr id="61" name="Diamond 60">
              <a:extLst>
                <a:ext uri="{FF2B5EF4-FFF2-40B4-BE49-F238E27FC236}">
                  <a16:creationId xmlns:a16="http://schemas.microsoft.com/office/drawing/2014/main" id="{171409FA-3DC5-46B8-9FBD-552BA2B809B7}"/>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a:extLst>
                <a:ext uri="{FF2B5EF4-FFF2-40B4-BE49-F238E27FC236}">
                  <a16:creationId xmlns:a16="http://schemas.microsoft.com/office/drawing/2014/main" id="{DCAF2F39-8EE4-413F-AEA7-81BAC0A925D9}"/>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a:extLst>
                <a:ext uri="{FF2B5EF4-FFF2-40B4-BE49-F238E27FC236}">
                  <a16:creationId xmlns:a16="http://schemas.microsoft.com/office/drawing/2014/main" id="{750AFA14-07A3-41EB-96F6-ADB90FB49AE2}"/>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iamond 63">
              <a:extLst>
                <a:ext uri="{FF2B5EF4-FFF2-40B4-BE49-F238E27FC236}">
                  <a16:creationId xmlns:a16="http://schemas.microsoft.com/office/drawing/2014/main" id="{E10F9867-F76F-4C86-BC20-19AAA929D024}"/>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a:extLst>
              <a:ext uri="{FF2B5EF4-FFF2-40B4-BE49-F238E27FC236}">
                <a16:creationId xmlns:a16="http://schemas.microsoft.com/office/drawing/2014/main" id="{98B56037-C328-4DF6-BB37-951F61527C91}"/>
              </a:ext>
            </a:extLst>
          </p:cNvPr>
          <p:cNvGrpSpPr/>
          <p:nvPr userDrawn="1"/>
        </p:nvGrpSpPr>
        <p:grpSpPr>
          <a:xfrm>
            <a:off x="10447245" y="0"/>
            <a:ext cx="1733869" cy="6858000"/>
            <a:chOff x="0" y="0"/>
            <a:chExt cx="1763486" cy="7053944"/>
          </a:xfrm>
          <a:solidFill>
            <a:srgbClr val="D0B998">
              <a:alpha val="20000"/>
            </a:srgbClr>
          </a:solidFill>
        </p:grpSpPr>
        <p:sp>
          <p:nvSpPr>
            <p:cNvPr id="57" name="Diamond 56">
              <a:extLst>
                <a:ext uri="{FF2B5EF4-FFF2-40B4-BE49-F238E27FC236}">
                  <a16:creationId xmlns:a16="http://schemas.microsoft.com/office/drawing/2014/main" id="{D2E76702-AA19-4D13-8A80-19521B67C25E}"/>
                </a:ext>
              </a:extLst>
            </p:cNvPr>
            <p:cNvSpPr/>
            <p:nvPr userDrawn="1"/>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Diamond 57">
              <a:extLst>
                <a:ext uri="{FF2B5EF4-FFF2-40B4-BE49-F238E27FC236}">
                  <a16:creationId xmlns:a16="http://schemas.microsoft.com/office/drawing/2014/main" id="{77392971-FB59-4D3A-B2E6-B2551DD83AD6}"/>
                </a:ext>
              </a:extLst>
            </p:cNvPr>
            <p:cNvSpPr/>
            <p:nvPr userDrawn="1"/>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iamond 58">
              <a:extLst>
                <a:ext uri="{FF2B5EF4-FFF2-40B4-BE49-F238E27FC236}">
                  <a16:creationId xmlns:a16="http://schemas.microsoft.com/office/drawing/2014/main" id="{8D693866-E9A2-4EFC-82F3-370F7099EE3C}"/>
                </a:ext>
              </a:extLst>
            </p:cNvPr>
            <p:cNvSpPr/>
            <p:nvPr userDrawn="1"/>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iamond 59">
              <a:extLst>
                <a:ext uri="{FF2B5EF4-FFF2-40B4-BE49-F238E27FC236}">
                  <a16:creationId xmlns:a16="http://schemas.microsoft.com/office/drawing/2014/main" id="{081DFBFB-73C9-4EB0-A335-C7EE785C57AD}"/>
                </a:ext>
              </a:extLst>
            </p:cNvPr>
            <p:cNvSpPr/>
            <p:nvPr userDrawn="1"/>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a:extLst>
              <a:ext uri="{FF2B5EF4-FFF2-40B4-BE49-F238E27FC236}">
                <a16:creationId xmlns:a16="http://schemas.microsoft.com/office/drawing/2014/main" id="{49A037F9-1DF5-494F-837F-29C73868202C}"/>
              </a:ext>
            </a:extLst>
          </p:cNvPr>
          <p:cNvSpPr/>
          <p:nvPr userDrawn="1"/>
        </p:nvSpPr>
        <p:spPr>
          <a:xfrm>
            <a:off x="0" y="0"/>
            <a:ext cx="2693995" cy="6858000"/>
          </a:xfrm>
          <a:prstGeom prst="rect">
            <a:avLst/>
          </a:prstGeom>
          <a:solidFill>
            <a:srgbClr val="9C69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4FFB068-EE93-4A0C-8C89-4E15414398B9}"/>
              </a:ext>
            </a:extLst>
          </p:cNvPr>
          <p:cNvSpPr>
            <a:spLocks noGrp="1"/>
          </p:cNvSpPr>
          <p:nvPr userDrawn="1">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2196E1-6FBC-44C0-A830-2F97C4A79B83}"/>
              </a:ext>
            </a:extLst>
          </p:cNvPr>
          <p:cNvSpPr>
            <a:spLocks noGrp="1"/>
          </p:cNvSpPr>
          <p:nvPr userDrawn="1">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pic>
        <p:nvPicPr>
          <p:cNvPr id="8" name="Picture 7">
            <a:extLst>
              <a:ext uri="{FF2B5EF4-FFF2-40B4-BE49-F238E27FC236}">
                <a16:creationId xmlns:a16="http://schemas.microsoft.com/office/drawing/2014/main" id="{9232B1EF-BCCD-4C7C-A329-83AAC2E8BB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457" y="5715558"/>
            <a:ext cx="244488" cy="254013"/>
          </a:xfrm>
          <a:prstGeom prst="rect">
            <a:avLst/>
          </a:prstGeom>
        </p:spPr>
      </p:pic>
      <p:pic>
        <p:nvPicPr>
          <p:cNvPr id="10" name="Picture 9">
            <a:extLst>
              <a:ext uri="{FF2B5EF4-FFF2-40B4-BE49-F238E27FC236}">
                <a16:creationId xmlns:a16="http://schemas.microsoft.com/office/drawing/2014/main" id="{3745F958-02D8-435F-994D-1029515034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6549" y="2124372"/>
            <a:ext cx="523902" cy="530252"/>
          </a:xfrm>
          <a:prstGeom prst="rect">
            <a:avLst/>
          </a:prstGeom>
        </p:spPr>
      </p:pic>
      <p:pic>
        <p:nvPicPr>
          <p:cNvPr id="12" name="Picture 11">
            <a:extLst>
              <a:ext uri="{FF2B5EF4-FFF2-40B4-BE49-F238E27FC236}">
                <a16:creationId xmlns:a16="http://schemas.microsoft.com/office/drawing/2014/main" id="{34DACB75-4588-49C7-BB08-B8B4C24ACA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824807">
            <a:off x="2176534" y="4140686"/>
            <a:ext cx="422297" cy="930323"/>
          </a:xfrm>
          <a:prstGeom prst="rect">
            <a:avLst/>
          </a:prstGeom>
        </p:spPr>
      </p:pic>
      <p:pic>
        <p:nvPicPr>
          <p:cNvPr id="14" name="Picture 13">
            <a:extLst>
              <a:ext uri="{FF2B5EF4-FFF2-40B4-BE49-F238E27FC236}">
                <a16:creationId xmlns:a16="http://schemas.microsoft.com/office/drawing/2014/main" id="{DCAEDE87-C3BF-40E7-AA69-6E7FA31B6F7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252556">
            <a:off x="1193613" y="3838386"/>
            <a:ext cx="962149" cy="1180288"/>
          </a:xfrm>
          <a:prstGeom prst="rect">
            <a:avLst/>
          </a:prstGeom>
        </p:spPr>
      </p:pic>
      <p:pic>
        <p:nvPicPr>
          <p:cNvPr id="16" name="Picture 15">
            <a:extLst>
              <a:ext uri="{FF2B5EF4-FFF2-40B4-BE49-F238E27FC236}">
                <a16:creationId xmlns:a16="http://schemas.microsoft.com/office/drawing/2014/main" id="{9EA1D7E6-C90C-42FE-B67E-883E42E9655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6041376">
            <a:off x="1539025" y="2845104"/>
            <a:ext cx="1158731" cy="546069"/>
          </a:xfrm>
          <a:prstGeom prst="rect">
            <a:avLst/>
          </a:prstGeom>
        </p:spPr>
      </p:pic>
      <p:pic>
        <p:nvPicPr>
          <p:cNvPr id="18" name="Picture 17">
            <a:extLst>
              <a:ext uri="{FF2B5EF4-FFF2-40B4-BE49-F238E27FC236}">
                <a16:creationId xmlns:a16="http://schemas.microsoft.com/office/drawing/2014/main" id="{BF7707DE-0180-4B80-88D1-3DF9F11BEF9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613525" y="324087"/>
            <a:ext cx="774158" cy="536237"/>
          </a:xfrm>
          <a:prstGeom prst="rect">
            <a:avLst/>
          </a:prstGeom>
        </p:spPr>
      </p:pic>
      <p:pic>
        <p:nvPicPr>
          <p:cNvPr id="20" name="Picture 19">
            <a:extLst>
              <a:ext uri="{FF2B5EF4-FFF2-40B4-BE49-F238E27FC236}">
                <a16:creationId xmlns:a16="http://schemas.microsoft.com/office/drawing/2014/main" id="{3B8B6F67-6A81-41C6-BAFC-AFB8F07A16A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8030" y="5715558"/>
            <a:ext cx="723141" cy="901449"/>
          </a:xfrm>
          <a:prstGeom prst="rect">
            <a:avLst/>
          </a:prstGeom>
        </p:spPr>
      </p:pic>
      <p:pic>
        <p:nvPicPr>
          <p:cNvPr id="22" name="Picture 21">
            <a:extLst>
              <a:ext uri="{FF2B5EF4-FFF2-40B4-BE49-F238E27FC236}">
                <a16:creationId xmlns:a16="http://schemas.microsoft.com/office/drawing/2014/main" id="{3987EB96-1CF2-49CF-86E8-FBBED789408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478664" y="1227659"/>
            <a:ext cx="909019" cy="930324"/>
          </a:xfrm>
          <a:prstGeom prst="rect">
            <a:avLst/>
          </a:prstGeom>
        </p:spPr>
      </p:pic>
      <p:pic>
        <p:nvPicPr>
          <p:cNvPr id="24" name="Picture 23">
            <a:extLst>
              <a:ext uri="{FF2B5EF4-FFF2-40B4-BE49-F238E27FC236}">
                <a16:creationId xmlns:a16="http://schemas.microsoft.com/office/drawing/2014/main" id="{6CBD329D-EA32-4447-8D8B-248EA22A2D4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2065128">
            <a:off x="446381" y="2209700"/>
            <a:ext cx="1036923" cy="1220379"/>
          </a:xfrm>
          <a:prstGeom prst="rect">
            <a:avLst/>
          </a:prstGeom>
        </p:spPr>
      </p:pic>
      <p:pic>
        <p:nvPicPr>
          <p:cNvPr id="26" name="Picture 25">
            <a:extLst>
              <a:ext uri="{FF2B5EF4-FFF2-40B4-BE49-F238E27FC236}">
                <a16:creationId xmlns:a16="http://schemas.microsoft.com/office/drawing/2014/main" id="{BE0E8ACE-6580-43D3-9429-D25EAE6AAD9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1703" y="447302"/>
            <a:ext cx="609631" cy="777915"/>
          </a:xfrm>
          <a:prstGeom prst="rect">
            <a:avLst/>
          </a:prstGeom>
        </p:spPr>
      </p:pic>
      <p:pic>
        <p:nvPicPr>
          <p:cNvPr id="27" name="Picture 26">
            <a:extLst>
              <a:ext uri="{FF2B5EF4-FFF2-40B4-BE49-F238E27FC236}">
                <a16:creationId xmlns:a16="http://schemas.microsoft.com/office/drawing/2014/main" id="{91412741-69F9-4FA8-B063-2D59A275AAB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8052" y="5313124"/>
            <a:ext cx="609631" cy="777915"/>
          </a:xfrm>
          <a:prstGeom prst="rect">
            <a:avLst/>
          </a:prstGeom>
        </p:spPr>
      </p:pic>
      <p:pic>
        <p:nvPicPr>
          <p:cNvPr id="28" name="Picture 27">
            <a:extLst>
              <a:ext uri="{FF2B5EF4-FFF2-40B4-BE49-F238E27FC236}">
                <a16:creationId xmlns:a16="http://schemas.microsoft.com/office/drawing/2014/main" id="{D9189EFE-FC00-4041-AA2A-CC71C5D8924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77429" y="3788354"/>
            <a:ext cx="774158" cy="536237"/>
          </a:xfrm>
          <a:prstGeom prst="rect">
            <a:avLst/>
          </a:prstGeom>
        </p:spPr>
      </p:pic>
      <p:pic>
        <p:nvPicPr>
          <p:cNvPr id="29" name="Picture 28">
            <a:extLst>
              <a:ext uri="{FF2B5EF4-FFF2-40B4-BE49-F238E27FC236}">
                <a16:creationId xmlns:a16="http://schemas.microsoft.com/office/drawing/2014/main" id="{7948F4CF-5208-441E-A32D-1691C63F2C6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080872">
            <a:off x="262030" y="1536730"/>
            <a:ext cx="1158731" cy="546069"/>
          </a:xfrm>
          <a:prstGeom prst="rect">
            <a:avLst/>
          </a:prstGeom>
        </p:spPr>
      </p:pic>
      <p:pic>
        <p:nvPicPr>
          <p:cNvPr id="30" name="Picture 29">
            <a:extLst>
              <a:ext uri="{FF2B5EF4-FFF2-40B4-BE49-F238E27FC236}">
                <a16:creationId xmlns:a16="http://schemas.microsoft.com/office/drawing/2014/main" id="{67418B69-2FF3-4D32-8BA2-043A8EE8770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3690" y="4595162"/>
            <a:ext cx="909019" cy="930324"/>
          </a:xfrm>
          <a:prstGeom prst="rect">
            <a:avLst/>
          </a:prstGeom>
        </p:spPr>
      </p:pic>
      <p:pic>
        <p:nvPicPr>
          <p:cNvPr id="31" name="Picture 30">
            <a:extLst>
              <a:ext uri="{FF2B5EF4-FFF2-40B4-BE49-F238E27FC236}">
                <a16:creationId xmlns:a16="http://schemas.microsoft.com/office/drawing/2014/main" id="{6AA9C418-348B-4FBA-B44F-116ADDD1A4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429" y="6141251"/>
            <a:ext cx="774158" cy="536237"/>
          </a:xfrm>
          <a:prstGeom prst="rect">
            <a:avLst/>
          </a:prstGeom>
        </p:spPr>
      </p:pic>
      <p:pic>
        <p:nvPicPr>
          <p:cNvPr id="32" name="Picture 31">
            <a:extLst>
              <a:ext uri="{FF2B5EF4-FFF2-40B4-BE49-F238E27FC236}">
                <a16:creationId xmlns:a16="http://schemas.microsoft.com/office/drawing/2014/main" id="{8983AF5C-D399-4575-84AA-02DA4DCA76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6911" y="464540"/>
            <a:ext cx="523902" cy="530252"/>
          </a:xfrm>
          <a:prstGeom prst="rect">
            <a:avLst/>
          </a:prstGeom>
        </p:spPr>
      </p:pic>
      <p:pic>
        <p:nvPicPr>
          <p:cNvPr id="33" name="Picture 32">
            <a:extLst>
              <a:ext uri="{FF2B5EF4-FFF2-40B4-BE49-F238E27FC236}">
                <a16:creationId xmlns:a16="http://schemas.microsoft.com/office/drawing/2014/main" id="{AAC2CFE3-C31D-4DE0-A712-F7B351CFD6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0606" y="3130750"/>
            <a:ext cx="523902" cy="530252"/>
          </a:xfrm>
          <a:prstGeom prst="rect">
            <a:avLst/>
          </a:prstGeom>
        </p:spPr>
      </p:pic>
      <p:pic>
        <p:nvPicPr>
          <p:cNvPr id="34" name="Picture 33">
            <a:extLst>
              <a:ext uri="{FF2B5EF4-FFF2-40B4-BE49-F238E27FC236}">
                <a16:creationId xmlns:a16="http://schemas.microsoft.com/office/drawing/2014/main" id="{1EBCDC6F-AAEF-43EE-92E4-2D3335AC1A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24232" y="5010595"/>
            <a:ext cx="422297" cy="930323"/>
          </a:xfrm>
          <a:prstGeom prst="rect">
            <a:avLst/>
          </a:prstGeom>
        </p:spPr>
      </p:pic>
      <p:pic>
        <p:nvPicPr>
          <p:cNvPr id="35" name="Picture 34">
            <a:extLst>
              <a:ext uri="{FF2B5EF4-FFF2-40B4-BE49-F238E27FC236}">
                <a16:creationId xmlns:a16="http://schemas.microsoft.com/office/drawing/2014/main" id="{82EDAA8C-5558-444A-BCD9-576B57F134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729148">
            <a:off x="140606" y="5047468"/>
            <a:ext cx="523902" cy="530252"/>
          </a:xfrm>
          <a:prstGeom prst="rect">
            <a:avLst/>
          </a:prstGeom>
        </p:spPr>
      </p:pic>
      <p:pic>
        <p:nvPicPr>
          <p:cNvPr id="36" name="Picture 35">
            <a:extLst>
              <a:ext uri="{FF2B5EF4-FFF2-40B4-BE49-F238E27FC236}">
                <a16:creationId xmlns:a16="http://schemas.microsoft.com/office/drawing/2014/main" id="{6B92AAAE-09E2-41EF-B448-7B280ECBA3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78278">
            <a:off x="1159177" y="3140288"/>
            <a:ext cx="422297" cy="930323"/>
          </a:xfrm>
          <a:prstGeom prst="rect">
            <a:avLst/>
          </a:prstGeom>
        </p:spPr>
      </p:pic>
      <p:pic>
        <p:nvPicPr>
          <p:cNvPr id="37" name="Picture 36">
            <a:extLst>
              <a:ext uri="{FF2B5EF4-FFF2-40B4-BE49-F238E27FC236}">
                <a16:creationId xmlns:a16="http://schemas.microsoft.com/office/drawing/2014/main" id="{3A528969-0172-41CB-B479-16ECFD0E5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74" y="4280241"/>
            <a:ext cx="244488" cy="254013"/>
          </a:xfrm>
          <a:prstGeom prst="rect">
            <a:avLst/>
          </a:prstGeom>
        </p:spPr>
      </p:pic>
      <p:pic>
        <p:nvPicPr>
          <p:cNvPr id="38" name="Picture 37">
            <a:extLst>
              <a:ext uri="{FF2B5EF4-FFF2-40B4-BE49-F238E27FC236}">
                <a16:creationId xmlns:a16="http://schemas.microsoft.com/office/drawing/2014/main" id="{2A4C8C84-1C56-4602-BE09-D45F0F740B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148022" y="6430848"/>
            <a:ext cx="244488" cy="254013"/>
          </a:xfrm>
          <a:prstGeom prst="rect">
            <a:avLst/>
          </a:prstGeom>
        </p:spPr>
      </p:pic>
      <p:pic>
        <p:nvPicPr>
          <p:cNvPr id="39" name="Picture 38">
            <a:extLst>
              <a:ext uri="{FF2B5EF4-FFF2-40B4-BE49-F238E27FC236}">
                <a16:creationId xmlns:a16="http://schemas.microsoft.com/office/drawing/2014/main" id="{AE6E1EFE-B11D-49A1-A570-C094C07C62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1986608" y="6281528"/>
            <a:ext cx="244488" cy="254013"/>
          </a:xfrm>
          <a:prstGeom prst="rect">
            <a:avLst/>
          </a:prstGeom>
        </p:spPr>
      </p:pic>
      <p:pic>
        <p:nvPicPr>
          <p:cNvPr id="40" name="Picture 39">
            <a:extLst>
              <a:ext uri="{FF2B5EF4-FFF2-40B4-BE49-F238E27FC236}">
                <a16:creationId xmlns:a16="http://schemas.microsoft.com/office/drawing/2014/main" id="{8D8C15A2-1D82-466B-B617-19B5C60A84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200918" y="2384504"/>
            <a:ext cx="244488" cy="254013"/>
          </a:xfrm>
          <a:prstGeom prst="rect">
            <a:avLst/>
          </a:prstGeom>
        </p:spPr>
      </p:pic>
      <p:pic>
        <p:nvPicPr>
          <p:cNvPr id="41" name="Picture 40">
            <a:extLst>
              <a:ext uri="{FF2B5EF4-FFF2-40B4-BE49-F238E27FC236}">
                <a16:creationId xmlns:a16="http://schemas.microsoft.com/office/drawing/2014/main" id="{62342BA6-D64B-4276-90E7-317C4349C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298739">
            <a:off x="928611" y="1282602"/>
            <a:ext cx="244488" cy="254013"/>
          </a:xfrm>
          <a:prstGeom prst="rect">
            <a:avLst/>
          </a:prstGeom>
        </p:spPr>
      </p:pic>
      <p:pic>
        <p:nvPicPr>
          <p:cNvPr id="42" name="Picture 41">
            <a:extLst>
              <a:ext uri="{FF2B5EF4-FFF2-40B4-BE49-F238E27FC236}">
                <a16:creationId xmlns:a16="http://schemas.microsoft.com/office/drawing/2014/main" id="{4BD86844-BF76-4364-877B-F7915F6108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972466">
            <a:off x="190789" y="1251655"/>
            <a:ext cx="244488" cy="254013"/>
          </a:xfrm>
          <a:prstGeom prst="rect">
            <a:avLst/>
          </a:prstGeom>
        </p:spPr>
      </p:pic>
      <p:pic>
        <p:nvPicPr>
          <p:cNvPr id="43" name="Picture 42">
            <a:extLst>
              <a:ext uri="{FF2B5EF4-FFF2-40B4-BE49-F238E27FC236}">
                <a16:creationId xmlns:a16="http://schemas.microsoft.com/office/drawing/2014/main" id="{BBAC139E-401F-4446-817D-02B86923AC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5857187">
            <a:off x="347958" y="-198040"/>
            <a:ext cx="422297" cy="930323"/>
          </a:xfrm>
          <a:prstGeom prst="rect">
            <a:avLst/>
          </a:prstGeom>
        </p:spPr>
      </p:pic>
      <p:pic>
        <p:nvPicPr>
          <p:cNvPr id="44" name="Picture 43">
            <a:extLst>
              <a:ext uri="{FF2B5EF4-FFF2-40B4-BE49-F238E27FC236}">
                <a16:creationId xmlns:a16="http://schemas.microsoft.com/office/drawing/2014/main" id="{D900A2B2-1696-4590-819D-D4EC2CF47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9972466">
            <a:off x="1368694" y="138971"/>
            <a:ext cx="244488" cy="254013"/>
          </a:xfrm>
          <a:prstGeom prst="rect">
            <a:avLst/>
          </a:prstGeom>
        </p:spPr>
      </p:pic>
      <p:pic>
        <p:nvPicPr>
          <p:cNvPr id="45" name="Picture 44">
            <a:extLst>
              <a:ext uri="{FF2B5EF4-FFF2-40B4-BE49-F238E27FC236}">
                <a16:creationId xmlns:a16="http://schemas.microsoft.com/office/drawing/2014/main" id="{185DF0D0-4F14-4432-A009-3FB3583CF2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9674028">
            <a:off x="2056794" y="869071"/>
            <a:ext cx="422297" cy="930323"/>
          </a:xfrm>
          <a:prstGeom prst="rect">
            <a:avLst/>
          </a:prstGeom>
        </p:spPr>
      </p:pic>
      <p:pic>
        <p:nvPicPr>
          <p:cNvPr id="47" name="Picture 46">
            <a:extLst>
              <a:ext uri="{FF2B5EF4-FFF2-40B4-BE49-F238E27FC236}">
                <a16:creationId xmlns:a16="http://schemas.microsoft.com/office/drawing/2014/main" id="{D09D3B16-FE85-4B0D-8645-BCFC21940C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5837048">
            <a:off x="2077209" y="3236312"/>
            <a:ext cx="523902" cy="530252"/>
          </a:xfrm>
          <a:prstGeom prst="rect">
            <a:avLst/>
          </a:prstGeom>
        </p:spPr>
      </p:pic>
      <p:pic>
        <p:nvPicPr>
          <p:cNvPr id="48" name="Picture 47">
            <a:extLst>
              <a:ext uri="{FF2B5EF4-FFF2-40B4-BE49-F238E27FC236}">
                <a16:creationId xmlns:a16="http://schemas.microsoft.com/office/drawing/2014/main" id="{45752E6E-712E-4432-8DF5-B1CDBB1B54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49601" y="2163420"/>
            <a:ext cx="244488" cy="254013"/>
          </a:xfrm>
          <a:prstGeom prst="rect">
            <a:avLst/>
          </a:prstGeom>
        </p:spPr>
      </p:pic>
      <p:pic>
        <p:nvPicPr>
          <p:cNvPr id="85" name="Picture 84">
            <a:extLst>
              <a:ext uri="{FF2B5EF4-FFF2-40B4-BE49-F238E27FC236}">
                <a16:creationId xmlns:a16="http://schemas.microsoft.com/office/drawing/2014/main" id="{894A365F-1EA1-4B1A-93BE-D67FEF12CFEC}"/>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r="49608" b="28774"/>
          <a:stretch/>
        </p:blipFill>
        <p:spPr>
          <a:xfrm>
            <a:off x="10499845" y="4341276"/>
            <a:ext cx="1692156" cy="2516724"/>
          </a:xfrm>
          <a:prstGeom prst="rect">
            <a:avLst/>
          </a:prstGeom>
        </p:spPr>
      </p:pic>
      <p:pic>
        <p:nvPicPr>
          <p:cNvPr id="86" name="Picture 85">
            <a:extLst>
              <a:ext uri="{FF2B5EF4-FFF2-40B4-BE49-F238E27FC236}">
                <a16:creationId xmlns:a16="http://schemas.microsoft.com/office/drawing/2014/main" id="{C061723A-A6C5-438E-BB33-673729EC52E9}"/>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b="25409"/>
          <a:stretch/>
        </p:blipFill>
        <p:spPr>
          <a:xfrm>
            <a:off x="10262263" y="4913401"/>
            <a:ext cx="1091537" cy="1944599"/>
          </a:xfrm>
          <a:prstGeom prst="rect">
            <a:avLst/>
          </a:prstGeom>
        </p:spPr>
      </p:pic>
      <p:pic>
        <p:nvPicPr>
          <p:cNvPr id="87" name="Picture 86">
            <a:extLst>
              <a:ext uri="{FF2B5EF4-FFF2-40B4-BE49-F238E27FC236}">
                <a16:creationId xmlns:a16="http://schemas.microsoft.com/office/drawing/2014/main" id="{3D729686-9D1C-4B38-A721-8781EE1CF534}"/>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r="59941" b="16869"/>
          <a:stretch/>
        </p:blipFill>
        <p:spPr>
          <a:xfrm>
            <a:off x="10950195" y="4556868"/>
            <a:ext cx="1241805" cy="2301132"/>
          </a:xfrm>
          <a:prstGeom prst="rect">
            <a:avLst/>
          </a:prstGeom>
        </p:spPr>
      </p:pic>
    </p:spTree>
    <p:extLst>
      <p:ext uri="{BB962C8B-B14F-4D97-AF65-F5344CB8AC3E}">
        <p14:creationId xmlns:p14="http://schemas.microsoft.com/office/powerpoint/2010/main" val="851785515"/>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s Slide">
    <p:bg>
      <p:bgPr>
        <a:solidFill>
          <a:srgbClr val="DAC8AE"/>
        </a:solidFill>
        <a:effectLst/>
      </p:bgPr>
    </p:bg>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C1C335CE-0279-42E2-8F77-F89CDDF3F6CA}"/>
              </a:ext>
            </a:extLst>
          </p:cNvPr>
          <p:cNvGrpSpPr/>
          <p:nvPr userDrawn="1"/>
        </p:nvGrpSpPr>
        <p:grpSpPr>
          <a:xfrm>
            <a:off x="0" y="0"/>
            <a:ext cx="12181114" cy="6858000"/>
            <a:chOff x="0" y="0"/>
            <a:chExt cx="12045040" cy="6858000"/>
          </a:xfrm>
        </p:grpSpPr>
        <p:grpSp>
          <p:nvGrpSpPr>
            <p:cNvPr id="69" name="Group 68">
              <a:extLst>
                <a:ext uri="{FF2B5EF4-FFF2-40B4-BE49-F238E27FC236}">
                  <a16:creationId xmlns:a16="http://schemas.microsoft.com/office/drawing/2014/main" id="{3C47695D-58DA-45D7-9ED5-A18B491E21EA}"/>
                </a:ext>
              </a:extLst>
            </p:cNvPr>
            <p:cNvGrpSpPr/>
            <p:nvPr userDrawn="1"/>
          </p:nvGrpSpPr>
          <p:grpSpPr>
            <a:xfrm>
              <a:off x="0" y="0"/>
              <a:ext cx="1714500" cy="6858000"/>
              <a:chOff x="0" y="0"/>
              <a:chExt cx="1763486" cy="7053944"/>
            </a:xfrm>
            <a:solidFill>
              <a:srgbClr val="D0B998"/>
            </a:solidFill>
          </p:grpSpPr>
          <p:sp>
            <p:nvSpPr>
              <p:cNvPr id="65" name="Diamond 64">
                <a:extLst>
                  <a:ext uri="{FF2B5EF4-FFF2-40B4-BE49-F238E27FC236}">
                    <a16:creationId xmlns:a16="http://schemas.microsoft.com/office/drawing/2014/main" id="{AFED1162-597A-4C83-8FDD-D823DF011074}"/>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a:extLst>
                  <a:ext uri="{FF2B5EF4-FFF2-40B4-BE49-F238E27FC236}">
                    <a16:creationId xmlns:a16="http://schemas.microsoft.com/office/drawing/2014/main" id="{C1C72363-F287-4593-A79F-8C7CB02D670B}"/>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a:extLst>
                  <a:ext uri="{FF2B5EF4-FFF2-40B4-BE49-F238E27FC236}">
                    <a16:creationId xmlns:a16="http://schemas.microsoft.com/office/drawing/2014/main" id="{81A77C6E-7010-4B75-A5E1-12277FE063C6}"/>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a:extLst>
                  <a:ext uri="{FF2B5EF4-FFF2-40B4-BE49-F238E27FC236}">
                    <a16:creationId xmlns:a16="http://schemas.microsoft.com/office/drawing/2014/main" id="{551326E0-E2B6-458C-A963-3A1BD6A1FECF}"/>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DB16F4FB-DD16-4030-8B00-AE536DFEE323}"/>
                </a:ext>
              </a:extLst>
            </p:cNvPr>
            <p:cNvGrpSpPr/>
            <p:nvPr userDrawn="1"/>
          </p:nvGrpSpPr>
          <p:grpSpPr>
            <a:xfrm>
              <a:off x="1747157" y="0"/>
              <a:ext cx="1714500" cy="6858000"/>
              <a:chOff x="0" y="0"/>
              <a:chExt cx="1763486" cy="7053944"/>
            </a:xfrm>
            <a:solidFill>
              <a:srgbClr val="D0B998"/>
            </a:solidFill>
          </p:grpSpPr>
          <p:sp>
            <p:nvSpPr>
              <p:cNvPr id="71" name="Diamond 70">
                <a:extLst>
                  <a:ext uri="{FF2B5EF4-FFF2-40B4-BE49-F238E27FC236}">
                    <a16:creationId xmlns:a16="http://schemas.microsoft.com/office/drawing/2014/main" id="{7FC76491-FE16-4758-AF6C-B309AA2FC3F1}"/>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a:extLst>
                  <a:ext uri="{FF2B5EF4-FFF2-40B4-BE49-F238E27FC236}">
                    <a16:creationId xmlns:a16="http://schemas.microsoft.com/office/drawing/2014/main" id="{AFDCCD72-EE8D-40B6-B956-98E8CE02CFE3}"/>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a:extLst>
                  <a:ext uri="{FF2B5EF4-FFF2-40B4-BE49-F238E27FC236}">
                    <a16:creationId xmlns:a16="http://schemas.microsoft.com/office/drawing/2014/main" id="{98871F84-1575-439C-A2AA-31C868C311CB}"/>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a:extLst>
                  <a:ext uri="{FF2B5EF4-FFF2-40B4-BE49-F238E27FC236}">
                    <a16:creationId xmlns:a16="http://schemas.microsoft.com/office/drawing/2014/main" id="{D7F0ED71-29A5-4EA5-B799-6363485EE63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FEAC4BB9-2412-43BD-A1E3-E6104CDEFE0E}"/>
                </a:ext>
              </a:extLst>
            </p:cNvPr>
            <p:cNvGrpSpPr/>
            <p:nvPr userDrawn="1"/>
          </p:nvGrpSpPr>
          <p:grpSpPr>
            <a:xfrm>
              <a:off x="3477986" y="0"/>
              <a:ext cx="1714500" cy="6858000"/>
              <a:chOff x="0" y="0"/>
              <a:chExt cx="1763486" cy="7053944"/>
            </a:xfrm>
            <a:solidFill>
              <a:srgbClr val="D0B998"/>
            </a:solidFill>
          </p:grpSpPr>
          <p:sp>
            <p:nvSpPr>
              <p:cNvPr id="76" name="Diamond 75">
                <a:extLst>
                  <a:ext uri="{FF2B5EF4-FFF2-40B4-BE49-F238E27FC236}">
                    <a16:creationId xmlns:a16="http://schemas.microsoft.com/office/drawing/2014/main" id="{7D20D963-4686-49AA-B2FE-ED9B277A153C}"/>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iamond 76">
                <a:extLst>
                  <a:ext uri="{FF2B5EF4-FFF2-40B4-BE49-F238E27FC236}">
                    <a16:creationId xmlns:a16="http://schemas.microsoft.com/office/drawing/2014/main" id="{A938034D-6C0F-4B00-8737-1824574FBDF0}"/>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5231F769-24CF-4D27-82A4-0C2D079DBADB}"/>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25F842F9-63A2-487C-B452-3B8551AEC88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C0898E4A-EA0B-4365-BF9A-A585DD46C827}"/>
                </a:ext>
              </a:extLst>
            </p:cNvPr>
            <p:cNvGrpSpPr/>
            <p:nvPr userDrawn="1"/>
          </p:nvGrpSpPr>
          <p:grpSpPr>
            <a:xfrm>
              <a:off x="5189763" y="0"/>
              <a:ext cx="1714500" cy="6858000"/>
              <a:chOff x="0" y="0"/>
              <a:chExt cx="1763486" cy="7053944"/>
            </a:xfrm>
            <a:solidFill>
              <a:srgbClr val="D0B998"/>
            </a:solidFill>
          </p:grpSpPr>
          <p:sp>
            <p:nvSpPr>
              <p:cNvPr id="81" name="Diamond 80">
                <a:extLst>
                  <a:ext uri="{FF2B5EF4-FFF2-40B4-BE49-F238E27FC236}">
                    <a16:creationId xmlns:a16="http://schemas.microsoft.com/office/drawing/2014/main" id="{3FBD455F-7334-47E6-A8F0-86BD7ACA591F}"/>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Diamond 81">
                <a:extLst>
                  <a:ext uri="{FF2B5EF4-FFF2-40B4-BE49-F238E27FC236}">
                    <a16:creationId xmlns:a16="http://schemas.microsoft.com/office/drawing/2014/main" id="{2FC6D874-29AB-46C2-B121-0E4D12B7B3F7}"/>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a:extLst>
                  <a:ext uri="{FF2B5EF4-FFF2-40B4-BE49-F238E27FC236}">
                    <a16:creationId xmlns:a16="http://schemas.microsoft.com/office/drawing/2014/main" id="{3E6477A0-F5D8-4746-8598-774811894B8D}"/>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a:extLst>
                  <a:ext uri="{FF2B5EF4-FFF2-40B4-BE49-F238E27FC236}">
                    <a16:creationId xmlns:a16="http://schemas.microsoft.com/office/drawing/2014/main" id="{AC41834B-A159-439A-BC8F-20EF30B97F83}"/>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93E7E645-132C-4DC1-97E4-72C3ABFD50ED}"/>
                </a:ext>
              </a:extLst>
            </p:cNvPr>
            <p:cNvGrpSpPr/>
            <p:nvPr userDrawn="1"/>
          </p:nvGrpSpPr>
          <p:grpSpPr>
            <a:xfrm>
              <a:off x="6917871" y="0"/>
              <a:ext cx="1714500" cy="6858000"/>
              <a:chOff x="0" y="0"/>
              <a:chExt cx="1763486" cy="7053944"/>
            </a:xfrm>
            <a:solidFill>
              <a:srgbClr val="D0B998"/>
            </a:solidFill>
          </p:grpSpPr>
          <p:sp>
            <p:nvSpPr>
              <p:cNvPr id="86" name="Diamond 85">
                <a:extLst>
                  <a:ext uri="{FF2B5EF4-FFF2-40B4-BE49-F238E27FC236}">
                    <a16:creationId xmlns:a16="http://schemas.microsoft.com/office/drawing/2014/main" id="{60EEAF14-C2C7-43C9-A4E7-0386419927BB}"/>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Diamond 86">
                <a:extLst>
                  <a:ext uri="{FF2B5EF4-FFF2-40B4-BE49-F238E27FC236}">
                    <a16:creationId xmlns:a16="http://schemas.microsoft.com/office/drawing/2014/main" id="{4110F434-B6FF-4BBA-80AD-D0C57A564806}"/>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Diamond 87">
                <a:extLst>
                  <a:ext uri="{FF2B5EF4-FFF2-40B4-BE49-F238E27FC236}">
                    <a16:creationId xmlns:a16="http://schemas.microsoft.com/office/drawing/2014/main" id="{49C20898-F724-4259-AD09-065866E660F3}"/>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Diamond 88">
                <a:extLst>
                  <a:ext uri="{FF2B5EF4-FFF2-40B4-BE49-F238E27FC236}">
                    <a16:creationId xmlns:a16="http://schemas.microsoft.com/office/drawing/2014/main" id="{491413C1-CB88-44D9-B791-B0CE95FA9FF0}"/>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a:extLst>
                <a:ext uri="{FF2B5EF4-FFF2-40B4-BE49-F238E27FC236}">
                  <a16:creationId xmlns:a16="http://schemas.microsoft.com/office/drawing/2014/main" id="{BB5CCF7E-E295-40F2-88D1-CAE794D9658A}"/>
                </a:ext>
              </a:extLst>
            </p:cNvPr>
            <p:cNvGrpSpPr/>
            <p:nvPr userDrawn="1"/>
          </p:nvGrpSpPr>
          <p:grpSpPr>
            <a:xfrm>
              <a:off x="8616040" y="0"/>
              <a:ext cx="1714500" cy="6858000"/>
              <a:chOff x="0" y="0"/>
              <a:chExt cx="1763486" cy="7053944"/>
            </a:xfrm>
            <a:solidFill>
              <a:srgbClr val="D0B998"/>
            </a:solidFill>
          </p:grpSpPr>
          <p:sp>
            <p:nvSpPr>
              <p:cNvPr id="91" name="Diamond 90">
                <a:extLst>
                  <a:ext uri="{FF2B5EF4-FFF2-40B4-BE49-F238E27FC236}">
                    <a16:creationId xmlns:a16="http://schemas.microsoft.com/office/drawing/2014/main" id="{42EF6B2A-4F59-4ED6-AA21-18FA769F6B01}"/>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Diamond 91">
                <a:extLst>
                  <a:ext uri="{FF2B5EF4-FFF2-40B4-BE49-F238E27FC236}">
                    <a16:creationId xmlns:a16="http://schemas.microsoft.com/office/drawing/2014/main" id="{6FCAA5AB-3CEE-4903-8901-E3C11F43C174}"/>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Diamond 92">
                <a:extLst>
                  <a:ext uri="{FF2B5EF4-FFF2-40B4-BE49-F238E27FC236}">
                    <a16:creationId xmlns:a16="http://schemas.microsoft.com/office/drawing/2014/main" id="{E0545D00-6A69-4E94-80C7-251A22640077}"/>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Diamond 93">
                <a:extLst>
                  <a:ext uri="{FF2B5EF4-FFF2-40B4-BE49-F238E27FC236}">
                    <a16:creationId xmlns:a16="http://schemas.microsoft.com/office/drawing/2014/main" id="{2610E8F6-40CF-41DA-BCC4-A34F18F6B714}"/>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C43C199-C0E1-4C57-9D80-2748B01EF558}"/>
                </a:ext>
              </a:extLst>
            </p:cNvPr>
            <p:cNvGrpSpPr/>
            <p:nvPr userDrawn="1"/>
          </p:nvGrpSpPr>
          <p:grpSpPr>
            <a:xfrm>
              <a:off x="10330540" y="0"/>
              <a:ext cx="1714500" cy="6858000"/>
              <a:chOff x="0" y="0"/>
              <a:chExt cx="1763486" cy="7053944"/>
            </a:xfrm>
            <a:solidFill>
              <a:srgbClr val="D0B998"/>
            </a:solidFill>
          </p:grpSpPr>
          <p:sp>
            <p:nvSpPr>
              <p:cNvPr id="96" name="Diamond 95">
                <a:extLst>
                  <a:ext uri="{FF2B5EF4-FFF2-40B4-BE49-F238E27FC236}">
                    <a16:creationId xmlns:a16="http://schemas.microsoft.com/office/drawing/2014/main" id="{E9EFE066-2AB9-439D-9BBB-59BA80C5E4BB}"/>
                  </a:ext>
                </a:extLst>
              </p:cNvPr>
              <p:cNvSpPr/>
              <p:nvPr userDrawn="1"/>
            </p:nvSpPr>
            <p:spPr>
              <a:xfrm>
                <a:off x="0" y="0"/>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a:extLst>
                  <a:ext uri="{FF2B5EF4-FFF2-40B4-BE49-F238E27FC236}">
                    <a16:creationId xmlns:a16="http://schemas.microsoft.com/office/drawing/2014/main" id="{3F77E667-ABB1-4F2B-A8C2-D0C54E0CFE68}"/>
                  </a:ext>
                </a:extLst>
              </p:cNvPr>
              <p:cNvSpPr/>
              <p:nvPr userDrawn="1"/>
            </p:nvSpPr>
            <p:spPr>
              <a:xfrm>
                <a:off x="0" y="1763486"/>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Diamond 97">
                <a:extLst>
                  <a:ext uri="{FF2B5EF4-FFF2-40B4-BE49-F238E27FC236}">
                    <a16:creationId xmlns:a16="http://schemas.microsoft.com/office/drawing/2014/main" id="{72ABAD02-A005-41F6-927E-8A2960DDD389}"/>
                  </a:ext>
                </a:extLst>
              </p:cNvPr>
              <p:cNvSpPr/>
              <p:nvPr userDrawn="1"/>
            </p:nvSpPr>
            <p:spPr>
              <a:xfrm>
                <a:off x="0" y="3526972"/>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Diamond 98">
                <a:extLst>
                  <a:ext uri="{FF2B5EF4-FFF2-40B4-BE49-F238E27FC236}">
                    <a16:creationId xmlns:a16="http://schemas.microsoft.com/office/drawing/2014/main" id="{70D532D2-413D-472E-80E3-EBDDFBD49389}"/>
                  </a:ext>
                </a:extLst>
              </p:cNvPr>
              <p:cNvSpPr/>
              <p:nvPr userDrawn="1"/>
            </p:nvSpPr>
            <p:spPr>
              <a:xfrm>
                <a:off x="0" y="5290458"/>
                <a:ext cx="1763486" cy="1763486"/>
              </a:xfrm>
              <a:prstGeom prst="diamond">
                <a:avLst/>
              </a:prstGeom>
              <a:grpFill/>
              <a:ln>
                <a:solidFill>
                  <a:srgbClr val="D0B9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10" name="Picture 109">
            <a:extLst>
              <a:ext uri="{FF2B5EF4-FFF2-40B4-BE49-F238E27FC236}">
                <a16:creationId xmlns:a16="http://schemas.microsoft.com/office/drawing/2014/main" id="{82BDAD9B-98FC-4AD2-A8FA-9DFA474CEF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6101" y="-32658"/>
            <a:ext cx="7046347" cy="7414423"/>
          </a:xfrm>
          <a:prstGeom prst="rect">
            <a:avLst/>
          </a:prstGeom>
        </p:spPr>
      </p:pic>
      <p:pic>
        <p:nvPicPr>
          <p:cNvPr id="108" name="Picture 107">
            <a:extLst>
              <a:ext uri="{FF2B5EF4-FFF2-40B4-BE49-F238E27FC236}">
                <a16:creationId xmlns:a16="http://schemas.microsoft.com/office/drawing/2014/main" id="{8251B353-C130-4ED1-88D5-9D0AB316D4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9986156">
            <a:off x="2012435" y="859390"/>
            <a:ext cx="2290440" cy="5470473"/>
          </a:xfrm>
          <a:prstGeom prst="rect">
            <a:avLst/>
          </a:prstGeom>
        </p:spPr>
      </p:pic>
      <p:pic>
        <p:nvPicPr>
          <p:cNvPr id="106" name="Picture 105">
            <a:extLst>
              <a:ext uri="{FF2B5EF4-FFF2-40B4-BE49-F238E27FC236}">
                <a16:creationId xmlns:a16="http://schemas.microsoft.com/office/drawing/2014/main" id="{CB5E48C5-44DD-48A4-AEA8-7FAE065E5C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28597" y="436606"/>
            <a:ext cx="6504734" cy="5808478"/>
          </a:xfrm>
          <a:prstGeom prst="rect">
            <a:avLst/>
          </a:prstGeom>
        </p:spPr>
      </p:pic>
      <p:pic>
        <p:nvPicPr>
          <p:cNvPr id="104" name="Picture 103">
            <a:extLst>
              <a:ext uri="{FF2B5EF4-FFF2-40B4-BE49-F238E27FC236}">
                <a16:creationId xmlns:a16="http://schemas.microsoft.com/office/drawing/2014/main" id="{4D591F60-59BE-4AA0-99AE-54D034297E8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885" y="-11204"/>
            <a:ext cx="5507571" cy="4586375"/>
          </a:xfrm>
          <a:prstGeom prst="rect">
            <a:avLst/>
          </a:prstGeom>
        </p:spPr>
      </p:pic>
      <p:pic>
        <p:nvPicPr>
          <p:cNvPr id="102" name="Picture 101">
            <a:extLst>
              <a:ext uri="{FF2B5EF4-FFF2-40B4-BE49-F238E27FC236}">
                <a16:creationId xmlns:a16="http://schemas.microsoft.com/office/drawing/2014/main" id="{E8D64995-BC89-4CDC-9687-C9706D1F9BE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38128" y="3366838"/>
            <a:ext cx="637148" cy="928766"/>
          </a:xfrm>
          <a:prstGeom prst="rect">
            <a:avLst/>
          </a:prstGeom>
        </p:spPr>
      </p:pic>
      <p:pic>
        <p:nvPicPr>
          <p:cNvPr id="112" name="Picture 111">
            <a:extLst>
              <a:ext uri="{FF2B5EF4-FFF2-40B4-BE49-F238E27FC236}">
                <a16:creationId xmlns:a16="http://schemas.microsoft.com/office/drawing/2014/main" id="{0BD4242B-D15B-40ED-9012-41822F6BF7A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079235" y="5635704"/>
            <a:ext cx="622445" cy="928766"/>
          </a:xfrm>
          <a:prstGeom prst="rect">
            <a:avLst/>
          </a:prstGeom>
        </p:spPr>
      </p:pic>
      <p:pic>
        <p:nvPicPr>
          <p:cNvPr id="114" name="Picture 113">
            <a:extLst>
              <a:ext uri="{FF2B5EF4-FFF2-40B4-BE49-F238E27FC236}">
                <a16:creationId xmlns:a16="http://schemas.microsoft.com/office/drawing/2014/main" id="{54D447C9-2EFF-4AD3-8F10-0ED2309B05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10660" y="5048192"/>
            <a:ext cx="693511" cy="847896"/>
          </a:xfrm>
          <a:prstGeom prst="rect">
            <a:avLst/>
          </a:prstGeom>
        </p:spPr>
      </p:pic>
      <p:pic>
        <p:nvPicPr>
          <p:cNvPr id="116" name="Picture 115">
            <a:extLst>
              <a:ext uri="{FF2B5EF4-FFF2-40B4-BE49-F238E27FC236}">
                <a16:creationId xmlns:a16="http://schemas.microsoft.com/office/drawing/2014/main" id="{53FD7E0B-E7DD-45D5-9153-8D88C13CEB8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587011" y="4093700"/>
            <a:ext cx="661654" cy="877304"/>
          </a:xfrm>
          <a:prstGeom prst="rect">
            <a:avLst/>
          </a:prstGeom>
        </p:spPr>
      </p:pic>
      <p:pic>
        <p:nvPicPr>
          <p:cNvPr id="118" name="Picture 117">
            <a:extLst>
              <a:ext uri="{FF2B5EF4-FFF2-40B4-BE49-F238E27FC236}">
                <a16:creationId xmlns:a16="http://schemas.microsoft.com/office/drawing/2014/main" id="{73E3814B-82F7-4553-B4B6-7EDF4D8E456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401113" y="613238"/>
            <a:ext cx="637148" cy="928766"/>
          </a:xfrm>
          <a:prstGeom prst="rect">
            <a:avLst/>
          </a:prstGeom>
        </p:spPr>
      </p:pic>
      <p:pic>
        <p:nvPicPr>
          <p:cNvPr id="119" name="Picture 118">
            <a:extLst>
              <a:ext uri="{FF2B5EF4-FFF2-40B4-BE49-F238E27FC236}">
                <a16:creationId xmlns:a16="http://schemas.microsoft.com/office/drawing/2014/main" id="{4508E01D-26AA-4E56-8546-A3145CC5AF5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937442" y="2476127"/>
            <a:ext cx="622445" cy="928766"/>
          </a:xfrm>
          <a:prstGeom prst="rect">
            <a:avLst/>
          </a:prstGeom>
        </p:spPr>
      </p:pic>
      <p:pic>
        <p:nvPicPr>
          <p:cNvPr id="120" name="Picture 119">
            <a:extLst>
              <a:ext uri="{FF2B5EF4-FFF2-40B4-BE49-F238E27FC236}">
                <a16:creationId xmlns:a16="http://schemas.microsoft.com/office/drawing/2014/main" id="{7148D65D-10CB-4FBB-B5F8-4B07F20BCAD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68901" y="2252464"/>
            <a:ext cx="693511" cy="847896"/>
          </a:xfrm>
          <a:prstGeom prst="rect">
            <a:avLst/>
          </a:prstGeom>
        </p:spPr>
      </p:pic>
      <p:pic>
        <p:nvPicPr>
          <p:cNvPr id="121" name="Picture 120">
            <a:extLst>
              <a:ext uri="{FF2B5EF4-FFF2-40B4-BE49-F238E27FC236}">
                <a16:creationId xmlns:a16="http://schemas.microsoft.com/office/drawing/2014/main" id="{62AA9EA0-8E65-42C8-88BE-BE01F44607D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5218" y="934123"/>
            <a:ext cx="661654" cy="877304"/>
          </a:xfrm>
          <a:prstGeom prst="rect">
            <a:avLst/>
          </a:prstGeom>
        </p:spPr>
      </p:pic>
      <p:sp>
        <p:nvSpPr>
          <p:cNvPr id="122" name="Title 1">
            <a:extLst>
              <a:ext uri="{FF2B5EF4-FFF2-40B4-BE49-F238E27FC236}">
                <a16:creationId xmlns:a16="http://schemas.microsoft.com/office/drawing/2014/main" id="{AF12A753-69EA-430F-AF7F-54B119C6B3BD}"/>
              </a:ext>
            </a:extLst>
          </p:cNvPr>
          <p:cNvSpPr>
            <a:spLocks noGrp="1"/>
          </p:cNvSpPr>
          <p:nvPr>
            <p:ph type="ctrTitle"/>
          </p:nvPr>
        </p:nvSpPr>
        <p:spPr>
          <a:xfrm>
            <a:off x="3918285" y="2992394"/>
            <a:ext cx="4015813" cy="952884"/>
          </a:xfrm>
          <a:prstGeom prst="rect">
            <a:avLst/>
          </a:prstGeom>
        </p:spPr>
        <p:txBody>
          <a:bodyPr anchor="b">
            <a:noAutofit/>
          </a:bodyPr>
          <a:lstStyle>
            <a:lvl1pPr algn="ctr">
              <a:defRPr sz="4400">
                <a:solidFill>
                  <a:schemeClr val="bg1"/>
                </a:solidFill>
                <a:latin typeface="Adobe Garamond Pro Bold" panose="02020702060506020403" pitchFamily="18" charset="0"/>
              </a:defRPr>
            </a:lvl1pPr>
          </a:lstStyle>
          <a:p>
            <a:r>
              <a:rPr lang="en-US" dirty="0"/>
              <a:t>Click to edit Master title style</a:t>
            </a:r>
          </a:p>
        </p:txBody>
      </p:sp>
    </p:spTree>
    <p:extLst>
      <p:ext uri="{BB962C8B-B14F-4D97-AF65-F5344CB8AC3E}">
        <p14:creationId xmlns:p14="http://schemas.microsoft.com/office/powerpoint/2010/main" val="2160476882"/>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7A91C-964C-41CF-95F2-75147BB70A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99D1B0E-3296-48D9-AA38-A0B5DD9AE7F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6ABF34-A265-4481-9359-884351948EE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0A874A-4631-43C4-B471-0C56D1190ABB}"/>
              </a:ext>
            </a:extLst>
          </p:cNvPr>
          <p:cNvSpPr>
            <a:spLocks noGrp="1"/>
          </p:cNvSpPr>
          <p:nvPr>
            <p:ph type="dt" sz="half" idx="10"/>
          </p:nvPr>
        </p:nvSpPr>
        <p:spPr>
          <a:xfrm>
            <a:off x="838200" y="6356350"/>
            <a:ext cx="2743200" cy="365125"/>
          </a:xfrm>
          <a:prstGeom prst="rect">
            <a:avLst/>
          </a:prstGeom>
        </p:spPr>
        <p:txBody>
          <a:bodyPr/>
          <a:lstStyle/>
          <a:p>
            <a:fld id="{51D4DF0B-F09B-402D-96E8-21AFFCB79B9E}" type="datetimeFigureOut">
              <a:rPr lang="en-US" smtClean="0"/>
              <a:pPr/>
              <a:t>10/28/2023</a:t>
            </a:fld>
            <a:endParaRPr lang="en-US"/>
          </a:p>
        </p:txBody>
      </p:sp>
      <p:sp>
        <p:nvSpPr>
          <p:cNvPr id="6" name="Footer Placeholder 5">
            <a:extLst>
              <a:ext uri="{FF2B5EF4-FFF2-40B4-BE49-F238E27FC236}">
                <a16:creationId xmlns:a16="http://schemas.microsoft.com/office/drawing/2014/main" id="{87665708-4A83-4072-827A-0DC6540221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1EC2DDD-44BE-4DE9-BA67-95FD3B7C02EC}"/>
              </a:ext>
            </a:extLst>
          </p:cNvPr>
          <p:cNvSpPr>
            <a:spLocks noGrp="1"/>
          </p:cNvSpPr>
          <p:nvPr>
            <p:ph type="sldNum" sz="quarter" idx="12"/>
          </p:nvPr>
        </p:nvSpPr>
        <p:spPr>
          <a:xfrm>
            <a:off x="8610600" y="6356350"/>
            <a:ext cx="2743200" cy="365125"/>
          </a:xfrm>
          <a:prstGeom prst="rect">
            <a:avLst/>
          </a:prstGeom>
        </p:spPr>
        <p:txBody>
          <a:bodyPr/>
          <a:lstStyle/>
          <a:p>
            <a:fld id="{EA2B971B-752C-4AC0-89E1-90A3BAAFC59A}" type="slidenum">
              <a:rPr lang="en-US" smtClean="0"/>
              <a:pPr/>
              <a:t>‹#›</a:t>
            </a:fld>
            <a:endParaRPr lang="en-US"/>
          </a:p>
        </p:txBody>
      </p:sp>
    </p:spTree>
    <p:extLst>
      <p:ext uri="{BB962C8B-B14F-4D97-AF65-F5344CB8AC3E}">
        <p14:creationId xmlns:p14="http://schemas.microsoft.com/office/powerpoint/2010/main" val="2923228050"/>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1.png"/><Relationship Id="rId2" Type="http://schemas.openxmlformats.org/officeDocument/2006/relationships/slideLayout" Target="../slideLayouts/slideLayout43.xml"/><Relationship Id="rId16" Type="http://schemas.openxmlformats.org/officeDocument/2006/relationships/image" Target="../media/image52.jp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4.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white circle with leaves and blue text&#10;&#10;Description automatically generated">
            <a:extLst>
              <a:ext uri="{FF2B5EF4-FFF2-40B4-BE49-F238E27FC236}">
                <a16:creationId xmlns:a16="http://schemas.microsoft.com/office/drawing/2014/main" id="{B0CDC7EB-4D0C-E134-E008-9E36DFA84DFE}"/>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2349315" y="252937"/>
            <a:ext cx="1278665" cy="1278665"/>
          </a:xfrm>
          <a:prstGeom prst="rect">
            <a:avLst/>
          </a:prstGeom>
        </p:spPr>
      </p:pic>
    </p:spTree>
    <p:extLst>
      <p:ext uri="{BB962C8B-B14F-4D97-AF65-F5344CB8AC3E}">
        <p14:creationId xmlns:p14="http://schemas.microsoft.com/office/powerpoint/2010/main" val="1433485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slow">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538978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ransition spd="slow">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fld id="{99966A6A-5068-46EF-827D-CC5B5F6D8E70}" type="datetimeFigureOut">
              <a:rPr lang="en-US" smtClean="0"/>
              <a:t>10/28/2023</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fld id="{A7EE991E-0642-4439-BE5A-84458EAAA3FD}" type="slidenum">
              <a:rPr lang="en-US" smtClean="0"/>
              <a:t>‹#›</a:t>
            </a:fld>
            <a:endParaRPr lang="en-US"/>
          </a:p>
        </p:txBody>
      </p:sp>
    </p:spTree>
    <p:extLst>
      <p:ext uri="{BB962C8B-B14F-4D97-AF65-F5344CB8AC3E}">
        <p14:creationId xmlns:p14="http://schemas.microsoft.com/office/powerpoint/2010/main" val="35956073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1217295" rtl="0" eaLnBrk="1" latinLnBrk="0" hangingPunct="1">
        <a:spcBef>
          <a:spcPct val="0"/>
        </a:spcBef>
        <a:buNone/>
        <a:defRPr sz="5900" kern="1200">
          <a:solidFill>
            <a:schemeClr val="tx1"/>
          </a:solidFill>
          <a:latin typeface="+mj-lt"/>
          <a:ea typeface="+mj-ea"/>
          <a:cs typeface="+mj-cs"/>
        </a:defRPr>
      </a:lvl1pPr>
    </p:titleStyle>
    <p:bodyStyle>
      <a:lvl1pPr marL="456565" indent="-456565" algn="l" defTabSz="1217295"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330" indent="-380365" algn="l" defTabSz="121729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460" indent="-304165" algn="l" defTabSz="121729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42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5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72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5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38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4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95" rtl="0" eaLnBrk="1" latinLnBrk="0" hangingPunct="1">
        <a:defRPr sz="2400" kern="1200">
          <a:solidFill>
            <a:schemeClr val="tx1"/>
          </a:solidFill>
          <a:latin typeface="+mn-lt"/>
          <a:ea typeface="+mn-ea"/>
          <a:cs typeface="+mn-cs"/>
        </a:defRPr>
      </a:lvl1pPr>
      <a:lvl2pPr marL="608330" algn="l" defTabSz="1217295" rtl="0" eaLnBrk="1" latinLnBrk="0" hangingPunct="1">
        <a:defRPr sz="2400" kern="1200">
          <a:solidFill>
            <a:schemeClr val="tx1"/>
          </a:solidFill>
          <a:latin typeface="+mn-lt"/>
          <a:ea typeface="+mn-ea"/>
          <a:cs typeface="+mn-cs"/>
        </a:defRPr>
      </a:lvl2pPr>
      <a:lvl3pPr marL="1217295" algn="l" defTabSz="1217295" rtl="0" eaLnBrk="1" latinLnBrk="0" hangingPunct="1">
        <a:defRPr sz="2400" kern="1200">
          <a:solidFill>
            <a:schemeClr val="tx1"/>
          </a:solidFill>
          <a:latin typeface="+mn-lt"/>
          <a:ea typeface="+mn-ea"/>
          <a:cs typeface="+mn-cs"/>
        </a:defRPr>
      </a:lvl3pPr>
      <a:lvl4pPr marL="1825625" algn="l" defTabSz="1217295" rtl="0" eaLnBrk="1" latinLnBrk="0" hangingPunct="1">
        <a:defRPr sz="2400" kern="1200">
          <a:solidFill>
            <a:schemeClr val="tx1"/>
          </a:solidFill>
          <a:latin typeface="+mn-lt"/>
          <a:ea typeface="+mn-ea"/>
          <a:cs typeface="+mn-cs"/>
        </a:defRPr>
      </a:lvl4pPr>
      <a:lvl5pPr marL="2434590" algn="l" defTabSz="1217295" rtl="0" eaLnBrk="1" latinLnBrk="0" hangingPunct="1">
        <a:defRPr sz="2400" kern="1200">
          <a:solidFill>
            <a:schemeClr val="tx1"/>
          </a:solidFill>
          <a:latin typeface="+mn-lt"/>
          <a:ea typeface="+mn-ea"/>
          <a:cs typeface="+mn-cs"/>
        </a:defRPr>
      </a:lvl5pPr>
      <a:lvl6pPr marL="3042920" algn="l" defTabSz="1217295" rtl="0" eaLnBrk="1" latinLnBrk="0" hangingPunct="1">
        <a:defRPr sz="2400" kern="1200">
          <a:solidFill>
            <a:schemeClr val="tx1"/>
          </a:solidFill>
          <a:latin typeface="+mn-lt"/>
          <a:ea typeface="+mn-ea"/>
          <a:cs typeface="+mn-cs"/>
        </a:defRPr>
      </a:lvl6pPr>
      <a:lvl7pPr marL="3651885" algn="l" defTabSz="1217295" rtl="0" eaLnBrk="1" latinLnBrk="0" hangingPunct="1">
        <a:defRPr sz="2400" kern="1200">
          <a:solidFill>
            <a:schemeClr val="tx1"/>
          </a:solidFill>
          <a:latin typeface="+mn-lt"/>
          <a:ea typeface="+mn-ea"/>
          <a:cs typeface="+mn-cs"/>
        </a:defRPr>
      </a:lvl7pPr>
      <a:lvl8pPr marL="4260215" algn="l" defTabSz="1217295" rtl="0" eaLnBrk="1" latinLnBrk="0" hangingPunct="1">
        <a:defRPr sz="2400" kern="1200">
          <a:solidFill>
            <a:schemeClr val="tx1"/>
          </a:solidFill>
          <a:latin typeface="+mn-lt"/>
          <a:ea typeface="+mn-ea"/>
          <a:cs typeface="+mn-cs"/>
        </a:defRPr>
      </a:lvl8pPr>
      <a:lvl9pPr marL="4869180" algn="l" defTabSz="121729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260832970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53.xml"/><Relationship Id="rId4"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79.png"/><Relationship Id="rId4" Type="http://schemas.openxmlformats.org/officeDocument/2006/relationships/image" Target="../media/image78.png"/></Relationships>
</file>

<file path=ppt/slides/_rels/slide2.xml.rels><?xml version="1.0" encoding="UTF-8" standalone="yes"?>
<Relationships xmlns="http://schemas.openxmlformats.org/package/2006/relationships"><Relationship Id="rId8" Type="http://schemas.openxmlformats.org/officeDocument/2006/relationships/image" Target="../media/image59.png"/><Relationship Id="rId13" Type="http://schemas.microsoft.com/office/2007/relationships/hdphoto" Target="../media/hdphoto2.wdp"/><Relationship Id="rId18"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1.png"/><Relationship Id="rId17" Type="http://schemas.openxmlformats.org/officeDocument/2006/relationships/image" Target="../media/image63.png"/><Relationship Id="rId2" Type="http://schemas.openxmlformats.org/officeDocument/2006/relationships/image" Target="../media/image13.png"/><Relationship Id="rId16" Type="http://schemas.openxmlformats.org/officeDocument/2006/relationships/image" Target="../media/image62.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19.png"/><Relationship Id="rId5" Type="http://schemas.openxmlformats.org/officeDocument/2006/relationships/image" Target="../media/image56.png"/><Relationship Id="rId15" Type="http://schemas.openxmlformats.org/officeDocument/2006/relationships/image" Target="../media/image49.png"/><Relationship Id="rId10" Type="http://schemas.openxmlformats.org/officeDocument/2006/relationships/image" Target="../media/image18.png"/><Relationship Id="rId19" Type="http://schemas.openxmlformats.org/officeDocument/2006/relationships/image" Target="../media/image65.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48.png"/></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3.png"/><Relationship Id="rId5" Type="http://schemas.microsoft.com/office/2007/relationships/hdphoto" Target="../media/hdphoto4.wdp"/><Relationship Id="rId4" Type="http://schemas.openxmlformats.org/officeDocument/2006/relationships/image" Target="../media/image82.png"/></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image" Target="../media/image58.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83.png"/><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85.png"/></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38.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98.png"/><Relationship Id="rId3" Type="http://schemas.openxmlformats.org/officeDocument/2006/relationships/slideLayout" Target="../slideLayouts/slideLayout31.xml"/><Relationship Id="rId7" Type="http://schemas.openxmlformats.org/officeDocument/2006/relationships/slide" Target="slide40.xml"/><Relationship Id="rId12" Type="http://schemas.openxmlformats.org/officeDocument/2006/relationships/image" Target="../media/image97.png"/><Relationship Id="rId17" Type="http://schemas.openxmlformats.org/officeDocument/2006/relationships/image" Target="../media/image102.png"/><Relationship Id="rId2" Type="http://schemas.openxmlformats.org/officeDocument/2006/relationships/audio" Target="../media/media2.mp3"/><Relationship Id="rId16" Type="http://schemas.openxmlformats.org/officeDocument/2006/relationships/image" Target="../media/image101.png"/><Relationship Id="rId1" Type="http://schemas.microsoft.com/office/2007/relationships/media" Target="../media/media2.mp3"/><Relationship Id="rId6" Type="http://schemas.openxmlformats.org/officeDocument/2006/relationships/image" Target="../media/image94.png"/><Relationship Id="rId11" Type="http://schemas.openxmlformats.org/officeDocument/2006/relationships/slide" Target="slide39.xml"/><Relationship Id="rId5" Type="http://schemas.openxmlformats.org/officeDocument/2006/relationships/slide" Target="slide41.xml"/><Relationship Id="rId15" Type="http://schemas.openxmlformats.org/officeDocument/2006/relationships/image" Target="../media/image100.png"/><Relationship Id="rId10" Type="http://schemas.openxmlformats.org/officeDocument/2006/relationships/image" Target="../media/image96.png"/><Relationship Id="rId4" Type="http://schemas.openxmlformats.org/officeDocument/2006/relationships/notesSlide" Target="../notesSlides/notesSlide12.xml"/><Relationship Id="rId9" Type="http://schemas.openxmlformats.org/officeDocument/2006/relationships/slide" Target="slide42.xml"/><Relationship Id="rId14" Type="http://schemas.openxmlformats.org/officeDocument/2006/relationships/image" Target="../media/image99.png"/></Relationships>
</file>

<file path=ppt/slides/_rels/slide3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slide" Target="slide38.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slide" Target="slide38.xml"/><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slide" Target="slide38.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8.png"/><Relationship Id="rId7" Type="http://schemas.openxmlformats.org/officeDocument/2006/relationships/image" Target="../media/image107.png"/><Relationship Id="rId2" Type="http://schemas.openxmlformats.org/officeDocument/2006/relationships/image" Target="../media/image54.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06.png"/><Relationship Id="rId4" Type="http://schemas.openxmlformats.org/officeDocument/2006/relationships/image" Target="../media/image19.png"/><Relationship Id="rId9"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8D69-7308-487F-9BE7-1A7DA034D6BF}"/>
              </a:ext>
            </a:extLst>
          </p:cNvPr>
          <p:cNvSpPr>
            <a:spLocks noGrp="1"/>
          </p:cNvSpPr>
          <p:nvPr>
            <p:ph type="title" idx="4294967295"/>
          </p:nvPr>
        </p:nvSpPr>
        <p:spPr>
          <a:xfrm>
            <a:off x="945222" y="358786"/>
            <a:ext cx="10767317" cy="1325563"/>
          </a:xfrm>
          <a:prstGeom prst="rect">
            <a:avLst/>
          </a:prstGeom>
        </p:spPr>
        <p:txBody>
          <a:bodyPr/>
          <a:lstStyle/>
          <a:p>
            <a:r>
              <a:rPr lang="en-US" sz="4000" dirty="0">
                <a:solidFill>
                  <a:srgbClr val="FFFF00"/>
                </a:solidFill>
                <a:latin typeface="Cambria" panose="02040503050406030204" pitchFamily="18" charset="0"/>
                <a:ea typeface="Cambria" panose="02040503050406030204" pitchFamily="18" charset="0"/>
              </a:rPr>
              <a:t>So </a:t>
            </a:r>
            <a:r>
              <a:rPr lang="en-US" sz="4000" dirty="0" err="1">
                <a:solidFill>
                  <a:srgbClr val="FFFF00"/>
                </a:solidFill>
                <a:latin typeface="Cambria" panose="02040503050406030204" pitchFamily="18" charset="0"/>
                <a:ea typeface="Cambria" panose="02040503050406030204" pitchFamily="18" charset="0"/>
              </a:rPr>
              <a:t>sánh</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nhiệt</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độ</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của</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các</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cốc</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nước</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trong</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hình</a:t>
            </a:r>
            <a:r>
              <a:rPr lang="en-US" sz="4000" dirty="0">
                <a:solidFill>
                  <a:srgbClr val="FFFF00"/>
                </a:solidFill>
                <a:latin typeface="Cambria" panose="02040503050406030204" pitchFamily="18" charset="0"/>
                <a:ea typeface="Cambria" panose="02040503050406030204" pitchFamily="18" charset="0"/>
              </a:rPr>
              <a:t> 2. </a:t>
            </a:r>
            <a:r>
              <a:rPr lang="en-US" sz="4000" dirty="0" err="1">
                <a:solidFill>
                  <a:srgbClr val="FFFF00"/>
                </a:solidFill>
                <a:latin typeface="Cambria" panose="02040503050406030204" pitchFamily="18" charset="0"/>
                <a:ea typeface="Cambria" panose="02040503050406030204" pitchFamily="18" charset="0"/>
              </a:rPr>
              <a:t>Giải</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thích</a:t>
            </a:r>
            <a:r>
              <a:rPr lang="en-US" sz="4000" dirty="0">
                <a:solidFill>
                  <a:srgbClr val="FFFF00"/>
                </a:solidFill>
                <a:latin typeface="Cambria" panose="02040503050406030204" pitchFamily="18" charset="0"/>
                <a:ea typeface="Cambria" panose="02040503050406030204" pitchFamily="18" charset="0"/>
              </a:rPr>
              <a:t>.</a:t>
            </a:r>
          </a:p>
        </p:txBody>
      </p:sp>
      <p:pic>
        <p:nvPicPr>
          <p:cNvPr id="4" name="Picture 3">
            <a:extLst>
              <a:ext uri="{FF2B5EF4-FFF2-40B4-BE49-F238E27FC236}">
                <a16:creationId xmlns:a16="http://schemas.microsoft.com/office/drawing/2014/main" id="{4F6AE607-F400-1B62-7A44-240EE105552A}"/>
              </a:ext>
            </a:extLst>
          </p:cNvPr>
          <p:cNvPicPr>
            <a:picLocks noChangeAspect="1"/>
          </p:cNvPicPr>
          <p:nvPr/>
        </p:nvPicPr>
        <p:blipFill>
          <a:blip r:embed="rId2"/>
          <a:stretch>
            <a:fillRect/>
          </a:stretch>
        </p:blipFill>
        <p:spPr>
          <a:xfrm>
            <a:off x="708917" y="1881894"/>
            <a:ext cx="10763892" cy="39229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451E8157-13BB-2BF8-03C9-A8BDDE207A78}"/>
              </a:ext>
            </a:extLst>
          </p:cNvPr>
          <p:cNvPicPr>
            <a:picLocks noChangeAspect="1"/>
          </p:cNvPicPr>
          <p:nvPr/>
        </p:nvPicPr>
        <p:blipFill>
          <a:blip r:embed="rId3"/>
          <a:stretch>
            <a:fillRect/>
          </a:stretch>
        </p:blipFill>
        <p:spPr>
          <a:xfrm>
            <a:off x="341883" y="378003"/>
            <a:ext cx="638175" cy="533400"/>
          </a:xfrm>
          <a:prstGeom prst="rect">
            <a:avLst/>
          </a:prstGeom>
        </p:spPr>
      </p:pic>
    </p:spTree>
    <p:extLst>
      <p:ext uri="{BB962C8B-B14F-4D97-AF65-F5344CB8AC3E}">
        <p14:creationId xmlns:p14="http://schemas.microsoft.com/office/powerpoint/2010/main" val="181544967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C153A2-C247-1D95-4D7E-6379A3ED5213}"/>
              </a:ext>
            </a:extLst>
          </p:cNvPr>
          <p:cNvPicPr>
            <a:picLocks noChangeAspect="1"/>
          </p:cNvPicPr>
          <p:nvPr/>
        </p:nvPicPr>
        <p:blipFill>
          <a:blip r:embed="rId2"/>
          <a:stretch>
            <a:fillRect/>
          </a:stretch>
        </p:blipFill>
        <p:spPr>
          <a:xfrm>
            <a:off x="776020" y="1012539"/>
            <a:ext cx="3448050" cy="3867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Rounded Corners 5">
            <a:extLst>
              <a:ext uri="{FF2B5EF4-FFF2-40B4-BE49-F238E27FC236}">
                <a16:creationId xmlns:a16="http://schemas.microsoft.com/office/drawing/2014/main" id="{EFCD8AE0-F228-CF6E-B0CD-52B03B193F92}"/>
              </a:ext>
            </a:extLst>
          </p:cNvPr>
          <p:cNvSpPr/>
          <p:nvPr/>
        </p:nvSpPr>
        <p:spPr>
          <a:xfrm>
            <a:off x="4797474" y="1600318"/>
            <a:ext cx="6504099" cy="2220593"/>
          </a:xfrm>
          <a:prstGeom prst="roundRect">
            <a:avLst>
              <a:gd name="adj" fmla="val 16302"/>
            </a:avLst>
          </a:prstGeom>
          <a:solidFill>
            <a:srgbClr val="C967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prstClr val="white"/>
                </a:solidFill>
                <a:latin typeface="Calibri"/>
              </a:rPr>
              <a:t>Cốc nước nguội (A) có nhiệt độ bình thường vì không có gì tác động vào nó. </a:t>
            </a:r>
            <a:endParaRPr kumimoji="0" lang="en-US" sz="40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4957718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EFCD8AE0-F228-CF6E-B0CD-52B03B193F92}"/>
              </a:ext>
            </a:extLst>
          </p:cNvPr>
          <p:cNvSpPr/>
          <p:nvPr/>
        </p:nvSpPr>
        <p:spPr>
          <a:xfrm>
            <a:off x="4797474" y="1664413"/>
            <a:ext cx="6504099" cy="2156498"/>
          </a:xfrm>
          <a:prstGeom prst="roundRect">
            <a:avLst>
              <a:gd name="adj" fmla="val 16302"/>
            </a:avLst>
          </a:prstGeom>
          <a:solidFill>
            <a:srgbClr val="C967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prstClr val="white"/>
                </a:solidFill>
                <a:latin typeface="Calibri"/>
              </a:rPr>
              <a:t>Cốc nước nóng (B) có nhiệt độ cao nhất nên nóng nhất.</a:t>
            </a:r>
            <a:endParaRPr kumimoji="0" lang="en-US" sz="40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B835A041-9F30-F127-5FA7-FF948F71134F}"/>
              </a:ext>
            </a:extLst>
          </p:cNvPr>
          <p:cNvPicPr>
            <a:picLocks noChangeAspect="1"/>
          </p:cNvPicPr>
          <p:nvPr/>
        </p:nvPicPr>
        <p:blipFill>
          <a:blip r:embed="rId2"/>
          <a:stretch>
            <a:fillRect/>
          </a:stretch>
        </p:blipFill>
        <p:spPr>
          <a:xfrm>
            <a:off x="1106827" y="1076164"/>
            <a:ext cx="3238500" cy="4048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7456299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EFCD8AE0-F228-CF6E-B0CD-52B03B193F92}"/>
              </a:ext>
            </a:extLst>
          </p:cNvPr>
          <p:cNvSpPr/>
          <p:nvPr/>
        </p:nvSpPr>
        <p:spPr>
          <a:xfrm>
            <a:off x="4828296" y="1356188"/>
            <a:ext cx="6504099" cy="3318553"/>
          </a:xfrm>
          <a:prstGeom prst="roundRect">
            <a:avLst>
              <a:gd name="adj" fmla="val 16302"/>
            </a:avLst>
          </a:prstGeom>
          <a:solidFill>
            <a:srgbClr val="C967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a:solidFill>
                  <a:prstClr val="white"/>
                </a:solidFill>
                <a:latin typeface="Calibri"/>
              </a:rPr>
              <a:t>Cốc nước có đá (C) có nhiệt độ thấp nhất nên lạnh nhất vì nhiệt độ của cục đá lạnh truyền vào cốc làm cho cốc lạnh thêm.</a:t>
            </a:r>
            <a:endParaRPr kumimoji="0" lang="en-US" sz="40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EFB933CE-F321-5D13-BBA5-4B8BB23661C5}"/>
              </a:ext>
            </a:extLst>
          </p:cNvPr>
          <p:cNvPicPr>
            <a:picLocks noChangeAspect="1"/>
          </p:cNvPicPr>
          <p:nvPr/>
        </p:nvPicPr>
        <p:blipFill>
          <a:blip r:embed="rId2"/>
          <a:stretch>
            <a:fillRect/>
          </a:stretch>
        </p:blipFill>
        <p:spPr>
          <a:xfrm>
            <a:off x="1101849" y="852862"/>
            <a:ext cx="2981325" cy="4248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8290626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0FDD24-1981-49E0-9E2A-96173042E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3672" y="432069"/>
            <a:ext cx="488975" cy="381020"/>
          </a:xfrm>
          <a:prstGeom prst="rect">
            <a:avLst/>
          </a:prstGeom>
        </p:spPr>
      </p:pic>
      <p:pic>
        <p:nvPicPr>
          <p:cNvPr id="8" name="Picture 7">
            <a:extLst>
              <a:ext uri="{FF2B5EF4-FFF2-40B4-BE49-F238E27FC236}">
                <a16:creationId xmlns:a16="http://schemas.microsoft.com/office/drawing/2014/main" id="{1254D3F3-296E-4DB0-AD59-74DECF8AC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8709" y="367682"/>
            <a:ext cx="488975" cy="381020"/>
          </a:xfrm>
          <a:prstGeom prst="rect">
            <a:avLst/>
          </a:prstGeom>
        </p:spPr>
      </p:pic>
      <p:sp>
        <p:nvSpPr>
          <p:cNvPr id="22" name="Text Box 6">
            <a:extLst>
              <a:ext uri="{FF2B5EF4-FFF2-40B4-BE49-F238E27FC236}">
                <a16:creationId xmlns:a16="http://schemas.microsoft.com/office/drawing/2014/main" id="{F42D9B45-F47D-46AD-B185-FAC2B0482369}"/>
              </a:ext>
            </a:extLst>
          </p:cNvPr>
          <p:cNvSpPr txBox="1">
            <a:spLocks noChangeArrowheads="1"/>
          </p:cNvSpPr>
          <p:nvPr/>
        </p:nvSpPr>
        <p:spPr bwMode="auto">
          <a:xfrm>
            <a:off x="759197" y="1334111"/>
            <a:ext cx="8950387" cy="1938992"/>
          </a:xfrm>
          <a:prstGeom prst="rect">
            <a:avLst/>
          </a:prstGeom>
          <a:noFill/>
          <a:ln w="9525">
            <a:noFill/>
            <a:miter lim="800000"/>
            <a:headEnd/>
            <a:tailEnd/>
          </a:ln>
        </p:spPr>
        <p:txBody>
          <a:bodyPr wrap="square">
            <a:spAutoFit/>
          </a:bodyPr>
          <a:lstStyle/>
          <a:p>
            <a:pPr lvl="0" algn="just">
              <a:spcBef>
                <a:spcPct val="50000"/>
              </a:spcBef>
            </a:pPr>
            <a:r>
              <a:rPr lang="vi-VN" sz="6000" b="1" dirty="0">
                <a:solidFill>
                  <a:srgbClr val="FFFF00"/>
                </a:solidFill>
                <a:latin typeface="Cambria" panose="02040503050406030204" pitchFamily="18" charset="0"/>
                <a:ea typeface="Cambria" panose="02040503050406030204" pitchFamily="18" charset="0"/>
                <a:cs typeface="Times New Roman" pitchFamily="18" charset="0"/>
                <a:sym typeface="Webdings" pitchFamily="18" charset="2"/>
              </a:rPr>
              <a:t>Nhiệt độ cho biết mức độ nóng hay lạnh của vật.</a:t>
            </a:r>
          </a:p>
        </p:txBody>
      </p:sp>
      <p:pic>
        <p:nvPicPr>
          <p:cNvPr id="5" name="Picture 4">
            <a:extLst>
              <a:ext uri="{FF2B5EF4-FFF2-40B4-BE49-F238E27FC236}">
                <a16:creationId xmlns:a16="http://schemas.microsoft.com/office/drawing/2014/main" id="{3E6CB2D0-8A29-6286-699E-A9556B207EFC}"/>
              </a:ext>
            </a:extLst>
          </p:cNvPr>
          <p:cNvPicPr>
            <a:picLocks noChangeAspect="1"/>
          </p:cNvPicPr>
          <p:nvPr/>
        </p:nvPicPr>
        <p:blipFill>
          <a:blip r:embed="rId3"/>
          <a:stretch>
            <a:fillRect/>
          </a:stretch>
        </p:blipFill>
        <p:spPr>
          <a:xfrm>
            <a:off x="830603" y="129382"/>
            <a:ext cx="8468078" cy="1176630"/>
          </a:xfrm>
          <a:prstGeom prst="rect">
            <a:avLst/>
          </a:prstGeom>
        </p:spPr>
      </p:pic>
    </p:spTree>
    <p:extLst>
      <p:ext uri="{BB962C8B-B14F-4D97-AF65-F5344CB8AC3E}">
        <p14:creationId xmlns:p14="http://schemas.microsoft.com/office/powerpoint/2010/main" val="150310087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DD2A7A5E-2FBC-4C9B-B0EB-76A100ED1E67}"/>
              </a:ext>
            </a:extLst>
          </p:cNvPr>
          <p:cNvSpPr txBox="1">
            <a:spLocks/>
          </p:cNvSpPr>
          <p:nvPr/>
        </p:nvSpPr>
        <p:spPr>
          <a:xfrm>
            <a:off x="924675" y="304056"/>
            <a:ext cx="6668914" cy="3245941"/>
          </a:xfrm>
          <a:custGeom>
            <a:avLst/>
            <a:gdLst>
              <a:gd name="connsiteX0" fmla="*/ 6964547 w 6668914"/>
              <a:gd name="connsiteY0" fmla="*/ 3273174 h 3245941"/>
              <a:gd name="connsiteX1" fmla="*/ 5292298 w 6668914"/>
              <a:gd name="connsiteY1" fmla="*/ 2936725 h 3245941"/>
              <a:gd name="connsiteX2" fmla="*/ 2444719 w 6668914"/>
              <a:gd name="connsiteY2" fmla="*/ 3187098 h 3245941"/>
              <a:gd name="connsiteX3" fmla="*/ 947841 w 6668914"/>
              <a:gd name="connsiteY3" fmla="*/ 489548 h 3245941"/>
              <a:gd name="connsiteX4" fmla="*/ 3952232 w 6668914"/>
              <a:gd name="connsiteY4" fmla="*/ 28098 h 3245941"/>
              <a:gd name="connsiteX5" fmla="*/ 6160859 w 6668914"/>
              <a:gd name="connsiteY5" fmla="*/ 2484088 h 3245941"/>
              <a:gd name="connsiteX6" fmla="*/ 6964547 w 6668914"/>
              <a:gd name="connsiteY6" fmla="*/ 3273174 h 324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8914" h="3245941" fill="none" extrusionOk="0">
                <a:moveTo>
                  <a:pt x="6964547" y="3273174"/>
                </a:moveTo>
                <a:cubicBezTo>
                  <a:pt x="6373166" y="3096870"/>
                  <a:pt x="5563062" y="3025144"/>
                  <a:pt x="5292298" y="2936725"/>
                </a:cubicBezTo>
                <a:cubicBezTo>
                  <a:pt x="4387621" y="3348420"/>
                  <a:pt x="3408993" y="3233863"/>
                  <a:pt x="2444719" y="3187098"/>
                </a:cubicBezTo>
                <a:cubicBezTo>
                  <a:pt x="38630" y="3092733"/>
                  <a:pt x="-633511" y="1232573"/>
                  <a:pt x="947841" y="489548"/>
                </a:cubicBezTo>
                <a:cubicBezTo>
                  <a:pt x="1850223" y="81515"/>
                  <a:pt x="2876692" y="53182"/>
                  <a:pt x="3952232" y="28098"/>
                </a:cubicBezTo>
                <a:cubicBezTo>
                  <a:pt x="6297550" y="222989"/>
                  <a:pt x="7404621" y="1684795"/>
                  <a:pt x="6160859" y="2484088"/>
                </a:cubicBezTo>
                <a:cubicBezTo>
                  <a:pt x="6429842" y="2777998"/>
                  <a:pt x="6617745" y="2989297"/>
                  <a:pt x="6964547" y="3273174"/>
                </a:cubicBezTo>
                <a:close/>
              </a:path>
              <a:path w="6668914" h="3245941" stroke="0" extrusionOk="0">
                <a:moveTo>
                  <a:pt x="6964547" y="3273174"/>
                </a:moveTo>
                <a:cubicBezTo>
                  <a:pt x="6825655" y="3090943"/>
                  <a:pt x="5573162" y="3125157"/>
                  <a:pt x="5292298" y="2936725"/>
                </a:cubicBezTo>
                <a:cubicBezTo>
                  <a:pt x="4459220" y="3223198"/>
                  <a:pt x="3324979" y="3433587"/>
                  <a:pt x="2444719" y="3187098"/>
                </a:cubicBezTo>
                <a:cubicBezTo>
                  <a:pt x="-15812" y="2895821"/>
                  <a:pt x="-1071004" y="1579000"/>
                  <a:pt x="947841" y="489548"/>
                </a:cubicBezTo>
                <a:cubicBezTo>
                  <a:pt x="1582196" y="-20400"/>
                  <a:pt x="3014605" y="-146371"/>
                  <a:pt x="3952232" y="28098"/>
                </a:cubicBezTo>
                <a:cubicBezTo>
                  <a:pt x="6330653" y="263777"/>
                  <a:pt x="7360333" y="1282193"/>
                  <a:pt x="6160859" y="2484088"/>
                </a:cubicBezTo>
                <a:cubicBezTo>
                  <a:pt x="6544164" y="2869451"/>
                  <a:pt x="6668446" y="3067429"/>
                  <a:pt x="6964547" y="3273174"/>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4433"/>
                      <a:gd name="adj2" fmla="val 50839"/>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r>
              <a:rPr lang="vi-VN" sz="4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0000A00000000000000" pitchFamily="2" charset="0"/>
              </a:rPr>
              <a:t>Nêu tên các vật có nhiệt độ cao (nóng), vật có nhiệt độ thấp (lạnh).</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endParaRPr>
          </a:p>
        </p:txBody>
      </p:sp>
      <p:pic>
        <p:nvPicPr>
          <p:cNvPr id="4" name="Picture 3">
            <a:extLst>
              <a:ext uri="{FF2B5EF4-FFF2-40B4-BE49-F238E27FC236}">
                <a16:creationId xmlns:a16="http://schemas.microsoft.com/office/drawing/2014/main" id="{4F9498F8-B985-6647-AFF7-23A58FD12AD1}"/>
              </a:ext>
            </a:extLst>
          </p:cNvPr>
          <p:cNvPicPr>
            <a:picLocks noChangeAspect="1"/>
          </p:cNvPicPr>
          <p:nvPr/>
        </p:nvPicPr>
        <p:blipFill>
          <a:blip r:embed="rId3"/>
          <a:stretch>
            <a:fillRect/>
          </a:stretch>
        </p:blipFill>
        <p:spPr>
          <a:xfrm>
            <a:off x="6770877" y="2262189"/>
            <a:ext cx="5889246" cy="4352921"/>
          </a:xfrm>
          <a:prstGeom prst="rect">
            <a:avLst/>
          </a:prstGeom>
        </p:spPr>
      </p:pic>
    </p:spTree>
    <p:extLst>
      <p:ext uri="{BB962C8B-B14F-4D97-AF65-F5344CB8AC3E}">
        <p14:creationId xmlns:p14="http://schemas.microsoft.com/office/powerpoint/2010/main" val="269894072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5103E8C7-44CB-97DD-8C32-B0FF78F17EE6}"/>
              </a:ext>
            </a:extLst>
          </p:cNvPr>
          <p:cNvSpPr/>
          <p:nvPr/>
        </p:nvSpPr>
        <p:spPr>
          <a:xfrm>
            <a:off x="842481" y="267129"/>
            <a:ext cx="10726220" cy="62261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2" name="Rectangle: Rounded Corners 1">
            <a:extLst>
              <a:ext uri="{FF2B5EF4-FFF2-40B4-BE49-F238E27FC236}">
                <a16:creationId xmlns:a16="http://schemas.microsoft.com/office/drawing/2014/main" id="{820CB6E0-0281-6D5A-1638-8C875EF7E0D6}"/>
              </a:ext>
            </a:extLst>
          </p:cNvPr>
          <p:cNvSpPr/>
          <p:nvPr/>
        </p:nvSpPr>
        <p:spPr>
          <a:xfrm>
            <a:off x="1704953" y="678094"/>
            <a:ext cx="8908251" cy="1890445"/>
          </a:xfrm>
          <a:prstGeom prst="roundRect">
            <a:avLst>
              <a:gd name="adj" fmla="val 16302"/>
            </a:avLst>
          </a:prstGeom>
          <a:solidFill>
            <a:srgbClr val="C967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prstClr val="white"/>
                </a:solidFill>
                <a:latin typeface="Cambria" panose="02040503050406030204" pitchFamily="18" charset="0"/>
                <a:ea typeface="Cambria" panose="02040503050406030204" pitchFamily="18" charset="0"/>
              </a:rPr>
              <a:t>Vật nóng: Nước sôi, chảo dầu đang nấu, hơi nước, nền xi măng khi trời nắng,...</a:t>
            </a:r>
            <a:endPar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3" name="Rectangle: Rounded Corners 2">
            <a:extLst>
              <a:ext uri="{FF2B5EF4-FFF2-40B4-BE49-F238E27FC236}">
                <a16:creationId xmlns:a16="http://schemas.microsoft.com/office/drawing/2014/main" id="{970C9605-2FF2-D91C-8714-D33DB50638C3}"/>
              </a:ext>
            </a:extLst>
          </p:cNvPr>
          <p:cNvSpPr/>
          <p:nvPr/>
        </p:nvSpPr>
        <p:spPr>
          <a:xfrm>
            <a:off x="1787146" y="3298005"/>
            <a:ext cx="8908251" cy="1304818"/>
          </a:xfrm>
          <a:prstGeom prst="roundRect">
            <a:avLst>
              <a:gd name="adj" fmla="val 16302"/>
            </a:avLst>
          </a:prstGeom>
          <a:solidFill>
            <a:srgbClr val="C967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prstClr val="white"/>
                </a:solidFill>
                <a:latin typeface="Cambria" panose="02040503050406030204" pitchFamily="18" charset="0"/>
                <a:ea typeface="Cambria" panose="02040503050406030204" pitchFamily="18" charset="0"/>
              </a:rPr>
              <a:t>Vật lạnh: nước đá, đồ trong tủ lạnh,...</a:t>
            </a:r>
            <a:endPar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8270422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C72398-5DFA-FC8F-580D-2D361D4AAC61}"/>
              </a:ext>
            </a:extLst>
          </p:cNvPr>
          <p:cNvPicPr>
            <a:picLocks noChangeAspect="1"/>
          </p:cNvPicPr>
          <p:nvPr/>
        </p:nvPicPr>
        <p:blipFill>
          <a:blip r:embed="rId4"/>
          <a:stretch>
            <a:fillRect/>
          </a:stretch>
        </p:blipFill>
        <p:spPr>
          <a:xfrm>
            <a:off x="0" y="0"/>
            <a:ext cx="858246" cy="873303"/>
          </a:xfrm>
          <a:prstGeom prst="rect">
            <a:avLst/>
          </a:prstGeom>
        </p:spPr>
      </p:pic>
      <p:sp>
        <p:nvSpPr>
          <p:cNvPr id="9" name="Rectangle: Rounded Corners 8">
            <a:extLst>
              <a:ext uri="{FF2B5EF4-FFF2-40B4-BE49-F238E27FC236}">
                <a16:creationId xmlns:a16="http://schemas.microsoft.com/office/drawing/2014/main" id="{5103E8C7-44CB-97DD-8C32-B0FF78F17EE6}"/>
              </a:ext>
            </a:extLst>
          </p:cNvPr>
          <p:cNvSpPr/>
          <p:nvPr/>
        </p:nvSpPr>
        <p:spPr>
          <a:xfrm>
            <a:off x="842481" y="267129"/>
            <a:ext cx="10726220" cy="62261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DE8A3197-D1C7-C395-C900-FC52A0443333}"/>
              </a:ext>
            </a:extLst>
          </p:cNvPr>
          <p:cNvSpPr txBox="1"/>
          <p:nvPr/>
        </p:nvSpPr>
        <p:spPr>
          <a:xfrm>
            <a:off x="1458930" y="873304"/>
            <a:ext cx="9452225" cy="4228850"/>
          </a:xfrm>
          <a:prstGeom prst="rect">
            <a:avLst/>
          </a:prstGeom>
          <a:noFill/>
        </p:spPr>
        <p:txBody>
          <a:bodyPr wrap="square" rtlCol="0">
            <a:spAutoFit/>
          </a:bodyPr>
          <a:lstStyle/>
          <a:p>
            <a:pPr marL="0" marR="0" algn="just">
              <a:lnSpc>
                <a:spcPct val="120000"/>
              </a:lnSpc>
              <a:spcBef>
                <a:spcPts val="0"/>
              </a:spcBef>
              <a:spcAft>
                <a:spcPts val="0"/>
              </a:spcAft>
            </a:pPr>
            <a:r>
              <a:rPr lang="vi-VN" sz="3200" b="1" dirty="0">
                <a:solidFill>
                  <a:srgbClr val="000000"/>
                </a:solidFill>
                <a:effectLst/>
                <a:latin typeface="Cambria" panose="02040503050406030204" pitchFamily="18" charset="0"/>
                <a:ea typeface="Cambria" panose="02040503050406030204" pitchFamily="18" charset="0"/>
              </a:rPr>
              <a:t>Khi nào nhiệt độ cao hơn trong mỗi trường hợp sau đây?</a:t>
            </a:r>
            <a:endParaRPr lang="en-US" sz="3200" b="1" dirty="0">
              <a:effectLst/>
              <a:latin typeface="Cambria" panose="02040503050406030204" pitchFamily="18" charset="0"/>
              <a:ea typeface="Cambria" panose="02040503050406030204" pitchFamily="18" charset="0"/>
            </a:endParaRPr>
          </a:p>
          <a:p>
            <a:pPr marL="514350" marR="0" indent="-514350" algn="just">
              <a:spcBef>
                <a:spcPts val="0"/>
              </a:spcBef>
              <a:spcAft>
                <a:spcPts val="0"/>
              </a:spcAft>
              <a:buAutoNum type="arabicParenBoth"/>
            </a:pPr>
            <a:r>
              <a:rPr lang="vi-VN" sz="3200" i="1" dirty="0">
                <a:solidFill>
                  <a:srgbClr val="000000"/>
                </a:solidFill>
                <a:effectLst/>
                <a:latin typeface="Cambria" panose="02040503050406030204" pitchFamily="18" charset="0"/>
                <a:ea typeface="Cambria" panose="02040503050406030204" pitchFamily="18" charset="0"/>
              </a:rPr>
              <a:t>Nhiệt độ nước lúc chưa đun và khi đun sôi.</a:t>
            </a:r>
            <a:endParaRPr lang="en-US" sz="3200" i="1" dirty="0">
              <a:solidFill>
                <a:srgbClr val="000000"/>
              </a:solidFill>
              <a:effectLst/>
              <a:latin typeface="Cambria" panose="02040503050406030204" pitchFamily="18" charset="0"/>
              <a:ea typeface="Cambria" panose="02040503050406030204" pitchFamily="18" charset="0"/>
            </a:endParaRPr>
          </a:p>
          <a:p>
            <a:pPr marR="0" algn="just">
              <a:spcBef>
                <a:spcPts val="0"/>
              </a:spcBef>
              <a:spcAft>
                <a:spcPts val="0"/>
              </a:spcAft>
            </a:pPr>
            <a:endParaRPr lang="en-US" sz="3200" dirty="0">
              <a:effectLst/>
              <a:latin typeface="Cambria" panose="02040503050406030204" pitchFamily="18" charset="0"/>
              <a:ea typeface="Cambria" panose="02040503050406030204" pitchFamily="18" charset="0"/>
            </a:endParaRPr>
          </a:p>
          <a:p>
            <a:pPr marL="0" marR="0" algn="just">
              <a:spcBef>
                <a:spcPts val="0"/>
              </a:spcBef>
              <a:spcAft>
                <a:spcPts val="0"/>
              </a:spcAft>
            </a:pPr>
            <a:r>
              <a:rPr lang="vi-VN" sz="3200" i="1" dirty="0">
                <a:solidFill>
                  <a:srgbClr val="000000"/>
                </a:solidFill>
                <a:effectLst/>
                <a:latin typeface="Cambria" panose="02040503050406030204" pitchFamily="18" charset="0"/>
                <a:ea typeface="Cambria" panose="02040503050406030204" pitchFamily="18" charset="0"/>
              </a:rPr>
              <a:t> (2) Nhiệt độ người khi khoẻ mạnh và khi sốt.</a:t>
            </a:r>
            <a:endParaRPr lang="en-US" sz="3200" i="1" dirty="0">
              <a:solidFill>
                <a:srgbClr val="000000"/>
              </a:solidFill>
              <a:effectLst/>
              <a:latin typeface="Cambria" panose="02040503050406030204" pitchFamily="18" charset="0"/>
              <a:ea typeface="Cambria" panose="02040503050406030204" pitchFamily="18" charset="0"/>
            </a:endParaRPr>
          </a:p>
          <a:p>
            <a:pPr marL="0" marR="0" algn="just">
              <a:spcBef>
                <a:spcPts val="0"/>
              </a:spcBef>
              <a:spcAft>
                <a:spcPts val="0"/>
              </a:spcAft>
            </a:pPr>
            <a:endParaRPr lang="en-US" sz="3200" dirty="0">
              <a:effectLst/>
              <a:latin typeface="Cambria" panose="02040503050406030204" pitchFamily="18" charset="0"/>
              <a:ea typeface="Cambria" panose="02040503050406030204" pitchFamily="18" charset="0"/>
            </a:endParaRPr>
          </a:p>
          <a:p>
            <a:pPr marL="0" marR="0" algn="just">
              <a:spcBef>
                <a:spcPts val="0"/>
              </a:spcBef>
              <a:spcAft>
                <a:spcPts val="0"/>
              </a:spcAft>
            </a:pPr>
            <a:r>
              <a:rPr lang="vi-VN" sz="3200" i="1" dirty="0">
                <a:solidFill>
                  <a:srgbClr val="000000"/>
                </a:solidFill>
                <a:effectLst/>
                <a:latin typeface="Cambria" panose="02040503050406030204" pitchFamily="18" charset="0"/>
                <a:ea typeface="Cambria" panose="02040503050406030204" pitchFamily="18" charset="0"/>
              </a:rPr>
              <a:t>(3) Nhiệt độ ngoài trời ở một nơi vào buổi sáng sớm và vào buổi trưa nắng.</a:t>
            </a:r>
            <a:endParaRPr lang="en-US" sz="3200" dirty="0">
              <a:effectLst/>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F8759165-9340-019A-D166-4081ACA5FBB4}"/>
              </a:ext>
            </a:extLst>
          </p:cNvPr>
          <p:cNvSpPr txBox="1"/>
          <p:nvPr/>
        </p:nvSpPr>
        <p:spPr>
          <a:xfrm>
            <a:off x="1089061" y="2496620"/>
            <a:ext cx="10171416" cy="628890"/>
          </a:xfrm>
          <a:prstGeom prst="rect">
            <a:avLst/>
          </a:prstGeom>
          <a:noFill/>
        </p:spPr>
        <p:txBody>
          <a:bodyPr wrap="square" rtlCol="0">
            <a:spAutoFit/>
          </a:bodyPr>
          <a:lstStyle/>
          <a:p>
            <a:pPr marL="0" marR="0" algn="just">
              <a:lnSpc>
                <a:spcPct val="120000"/>
              </a:lnSpc>
              <a:spcBef>
                <a:spcPts val="0"/>
              </a:spcBef>
              <a:spcAft>
                <a:spcPts val="0"/>
              </a:spcAft>
            </a:pPr>
            <a:r>
              <a:rPr lang="en-US" sz="3200" i="1" dirty="0">
                <a:solidFill>
                  <a:srgbClr val="FF0000"/>
                </a:solidFill>
                <a:latin typeface="Cambria" panose="02040503050406030204" pitchFamily="18" charset="0"/>
                <a:ea typeface="Cambria" panose="02040503050406030204" pitchFamily="18" charset="0"/>
              </a:rPr>
              <a:t>=&gt; </a:t>
            </a:r>
            <a:r>
              <a:rPr lang="en-US" sz="3200" i="1" dirty="0" err="1">
                <a:solidFill>
                  <a:srgbClr val="FF0000"/>
                </a:solidFill>
                <a:effectLst/>
                <a:latin typeface="Cambria" panose="02040503050406030204" pitchFamily="18" charset="0"/>
                <a:ea typeface="Cambria" panose="02040503050406030204" pitchFamily="18" charset="0"/>
              </a:rPr>
              <a:t>Nhiệt</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độ</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nước</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khi</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đun</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sôi</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cao</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hơn</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lúc</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chưa</a:t>
            </a:r>
            <a:r>
              <a:rPr lang="en-US" sz="3200" i="1" dirty="0">
                <a:solidFill>
                  <a:srgbClr val="FF0000"/>
                </a:solidFill>
                <a:effectLst/>
                <a:latin typeface="Cambria" panose="02040503050406030204" pitchFamily="18" charset="0"/>
                <a:ea typeface="Cambria" panose="02040503050406030204" pitchFamily="18" charset="0"/>
              </a:rPr>
              <a:t> </a:t>
            </a:r>
            <a:r>
              <a:rPr lang="en-US" sz="3200" i="1" dirty="0" err="1">
                <a:solidFill>
                  <a:srgbClr val="FF0000"/>
                </a:solidFill>
                <a:effectLst/>
                <a:latin typeface="Cambria" panose="02040503050406030204" pitchFamily="18" charset="0"/>
                <a:ea typeface="Cambria" panose="02040503050406030204" pitchFamily="18" charset="0"/>
              </a:rPr>
              <a:t>đun</a:t>
            </a:r>
            <a:r>
              <a:rPr lang="en-US" sz="3200" i="1" dirty="0">
                <a:solidFill>
                  <a:srgbClr val="FF0000"/>
                </a:solidFill>
                <a:effectLst/>
                <a:latin typeface="Cambria" panose="02040503050406030204" pitchFamily="18" charset="0"/>
                <a:ea typeface="Cambria" panose="02040503050406030204" pitchFamily="18" charset="0"/>
              </a:rPr>
              <a:t>. </a:t>
            </a:r>
            <a:endParaRPr lang="en-US" sz="3200" dirty="0">
              <a:solidFill>
                <a:srgbClr val="FF0000"/>
              </a:solidFill>
              <a:effectLst/>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F29D6EAE-F9F5-E22F-F2DB-E1E787BC12C3}"/>
              </a:ext>
            </a:extLst>
          </p:cNvPr>
          <p:cNvSpPr txBox="1"/>
          <p:nvPr/>
        </p:nvSpPr>
        <p:spPr>
          <a:xfrm>
            <a:off x="1119883" y="3431568"/>
            <a:ext cx="10171416" cy="628890"/>
          </a:xfrm>
          <a:prstGeom prst="rect">
            <a:avLst/>
          </a:prstGeom>
          <a:noFill/>
        </p:spPr>
        <p:txBody>
          <a:bodyPr wrap="square" rtlCol="0">
            <a:spAutoFit/>
          </a:bodyPr>
          <a:lstStyle/>
          <a:p>
            <a:pPr algn="just">
              <a:lnSpc>
                <a:spcPct val="120000"/>
              </a:lnSpc>
            </a:pPr>
            <a:r>
              <a:rPr lang="en-US" sz="3200" i="1" dirty="0">
                <a:solidFill>
                  <a:srgbClr val="FF0000"/>
                </a:solidFill>
                <a:latin typeface="Cambria" panose="02040503050406030204" pitchFamily="18" charset="0"/>
                <a:ea typeface="Cambria" panose="02040503050406030204" pitchFamily="18" charset="0"/>
              </a:rPr>
              <a:t>=&gt; </a:t>
            </a:r>
            <a:r>
              <a:rPr lang="vi-VN" sz="3200" i="1" dirty="0">
                <a:solidFill>
                  <a:srgbClr val="FF0000"/>
                </a:solidFill>
                <a:latin typeface="Cambria" panose="02040503050406030204" pitchFamily="18" charset="0"/>
                <a:ea typeface="Cambria" panose="02040503050406030204" pitchFamily="18" charset="0"/>
              </a:rPr>
              <a:t>Nhiệt độ người khi sốt cao hơn khi khoẻ mạnh.</a:t>
            </a:r>
            <a:endParaRPr lang="en-US" sz="3200" dirty="0">
              <a:solidFill>
                <a:srgbClr val="FF0000"/>
              </a:solidFill>
              <a:effectLst/>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F51CD940-D362-3C5A-C2C6-D9B79CD06DC3}"/>
              </a:ext>
            </a:extLst>
          </p:cNvPr>
          <p:cNvSpPr txBox="1"/>
          <p:nvPr/>
        </p:nvSpPr>
        <p:spPr>
          <a:xfrm>
            <a:off x="1130157" y="4993240"/>
            <a:ext cx="10171416" cy="1219821"/>
          </a:xfrm>
          <a:prstGeom prst="rect">
            <a:avLst/>
          </a:prstGeom>
          <a:noFill/>
        </p:spPr>
        <p:txBody>
          <a:bodyPr wrap="square" rtlCol="0">
            <a:spAutoFit/>
          </a:bodyPr>
          <a:lstStyle/>
          <a:p>
            <a:pPr algn="just">
              <a:lnSpc>
                <a:spcPct val="120000"/>
              </a:lnSpc>
            </a:pPr>
            <a:r>
              <a:rPr lang="en-US" sz="3200" i="1" dirty="0">
                <a:solidFill>
                  <a:srgbClr val="FF0000"/>
                </a:solidFill>
                <a:latin typeface="Cambria" panose="02040503050406030204" pitchFamily="18" charset="0"/>
                <a:ea typeface="Cambria" panose="02040503050406030204" pitchFamily="18" charset="0"/>
              </a:rPr>
              <a:t>=&gt; </a:t>
            </a:r>
            <a:r>
              <a:rPr lang="vi-VN" sz="3200" i="1" dirty="0">
                <a:solidFill>
                  <a:srgbClr val="FF0000"/>
                </a:solidFill>
                <a:latin typeface="Cambria" panose="02040503050406030204" pitchFamily="18" charset="0"/>
                <a:ea typeface="Cambria" panose="02040503050406030204" pitchFamily="18" charset="0"/>
              </a:rPr>
              <a:t>Nhiệt độ ngoài trời ở một nơi vào buổi trưa nắng cao hơn vào buổi sáng sớm.</a:t>
            </a:r>
            <a:endParaRPr lang="en-US" sz="3200"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136066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DD2A7A5E-2FBC-4C9B-B0EB-76A100ED1E67}"/>
              </a:ext>
            </a:extLst>
          </p:cNvPr>
          <p:cNvSpPr txBox="1">
            <a:spLocks/>
          </p:cNvSpPr>
          <p:nvPr/>
        </p:nvSpPr>
        <p:spPr>
          <a:xfrm>
            <a:off x="1479479" y="148251"/>
            <a:ext cx="6114109" cy="3557552"/>
          </a:xfrm>
          <a:custGeom>
            <a:avLst/>
            <a:gdLst>
              <a:gd name="connsiteX0" fmla="*/ 6385147 w 6114109"/>
              <a:gd name="connsiteY0" fmla="*/ 3587400 h 3557552"/>
              <a:gd name="connsiteX1" fmla="*/ 4852017 w 6114109"/>
              <a:gd name="connsiteY1" fmla="*/ 3218651 h 3557552"/>
              <a:gd name="connsiteX2" fmla="*/ 1938190 w 6114109"/>
              <a:gd name="connsiteY2" fmla="*/ 3434135 h 3557552"/>
              <a:gd name="connsiteX3" fmla="*/ 859846 w 6114109"/>
              <a:gd name="connsiteY3" fmla="*/ 542019 h 3557552"/>
              <a:gd name="connsiteX4" fmla="*/ 3847161 w 6114109"/>
              <a:gd name="connsiteY4" fmla="*/ 60436 h 3557552"/>
              <a:gd name="connsiteX5" fmla="*/ 5648321 w 6114109"/>
              <a:gd name="connsiteY5" fmla="*/ 2722560 h 3557552"/>
              <a:gd name="connsiteX6" fmla="*/ 6385147 w 6114109"/>
              <a:gd name="connsiteY6" fmla="*/ 3587400 h 355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109" h="3557552" fill="none" extrusionOk="0">
                <a:moveTo>
                  <a:pt x="6385147" y="3587400"/>
                </a:moveTo>
                <a:cubicBezTo>
                  <a:pt x="6028463" y="3468564"/>
                  <a:pt x="5314738" y="3376289"/>
                  <a:pt x="4852017" y="3218651"/>
                </a:cubicBezTo>
                <a:cubicBezTo>
                  <a:pt x="3986151" y="3606354"/>
                  <a:pt x="2881889" y="3488335"/>
                  <a:pt x="1938190" y="3434135"/>
                </a:cubicBezTo>
                <a:cubicBezTo>
                  <a:pt x="-68839" y="3105964"/>
                  <a:pt x="-413881" y="1274573"/>
                  <a:pt x="859846" y="542019"/>
                </a:cubicBezTo>
                <a:cubicBezTo>
                  <a:pt x="1766666" y="56805"/>
                  <a:pt x="2806536" y="78243"/>
                  <a:pt x="3847161" y="60436"/>
                </a:cubicBezTo>
                <a:cubicBezTo>
                  <a:pt x="6086622" y="256397"/>
                  <a:pt x="6736622" y="1909248"/>
                  <a:pt x="5648321" y="2722560"/>
                </a:cubicBezTo>
                <a:cubicBezTo>
                  <a:pt x="5776450" y="2987249"/>
                  <a:pt x="6240591" y="3402539"/>
                  <a:pt x="6385147" y="3587400"/>
                </a:cubicBezTo>
                <a:close/>
              </a:path>
              <a:path w="6114109" h="3557552" stroke="0" extrusionOk="0">
                <a:moveTo>
                  <a:pt x="6385147" y="3587400"/>
                </a:moveTo>
                <a:cubicBezTo>
                  <a:pt x="5932531" y="3334805"/>
                  <a:pt x="5120485" y="3336992"/>
                  <a:pt x="4852017" y="3218651"/>
                </a:cubicBezTo>
                <a:cubicBezTo>
                  <a:pt x="3838950" y="3523628"/>
                  <a:pt x="2848815" y="3726947"/>
                  <a:pt x="1938190" y="3434135"/>
                </a:cubicBezTo>
                <a:cubicBezTo>
                  <a:pt x="-208216" y="3247977"/>
                  <a:pt x="-731997" y="1516916"/>
                  <a:pt x="859846" y="542019"/>
                </a:cubicBezTo>
                <a:cubicBezTo>
                  <a:pt x="1531934" y="-5139"/>
                  <a:pt x="2967081" y="-195417"/>
                  <a:pt x="3847161" y="60436"/>
                </a:cubicBezTo>
                <a:cubicBezTo>
                  <a:pt x="6085774" y="454898"/>
                  <a:pt x="6728137" y="1653079"/>
                  <a:pt x="5648321" y="2722560"/>
                </a:cubicBezTo>
                <a:cubicBezTo>
                  <a:pt x="5901572" y="2977323"/>
                  <a:pt x="6238620" y="3507694"/>
                  <a:pt x="6385147" y="3587400"/>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4433"/>
                      <a:gd name="adj2" fmla="val 50839"/>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r>
              <a:rPr lang="vi-VN" b="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0000A00000000000000" pitchFamily="2" charset="0"/>
              </a:rPr>
              <a:t>Khi bị ốm, sốt có cảm giác như thế nào? Làm gì khi bị ốm, sốt?</a:t>
            </a:r>
            <a:endParaRPr kumimoji="0" lang="en-US" sz="4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endParaRPr>
          </a:p>
        </p:txBody>
      </p:sp>
      <p:pic>
        <p:nvPicPr>
          <p:cNvPr id="4" name="Picture 3">
            <a:extLst>
              <a:ext uri="{FF2B5EF4-FFF2-40B4-BE49-F238E27FC236}">
                <a16:creationId xmlns:a16="http://schemas.microsoft.com/office/drawing/2014/main" id="{4F9498F8-B985-6647-AFF7-23A58FD12AD1}"/>
              </a:ext>
            </a:extLst>
          </p:cNvPr>
          <p:cNvPicPr>
            <a:picLocks noChangeAspect="1"/>
          </p:cNvPicPr>
          <p:nvPr/>
        </p:nvPicPr>
        <p:blipFill>
          <a:blip r:embed="rId3"/>
          <a:stretch>
            <a:fillRect/>
          </a:stretch>
        </p:blipFill>
        <p:spPr>
          <a:xfrm>
            <a:off x="6770877" y="2262189"/>
            <a:ext cx="5889246" cy="4352921"/>
          </a:xfrm>
          <a:prstGeom prst="rect">
            <a:avLst/>
          </a:prstGeom>
        </p:spPr>
      </p:pic>
    </p:spTree>
    <p:extLst>
      <p:ext uri="{BB962C8B-B14F-4D97-AF65-F5344CB8AC3E}">
        <p14:creationId xmlns:p14="http://schemas.microsoft.com/office/powerpoint/2010/main" val="344267369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5103E8C7-44CB-97DD-8C32-B0FF78F17EE6}"/>
              </a:ext>
            </a:extLst>
          </p:cNvPr>
          <p:cNvSpPr/>
          <p:nvPr/>
        </p:nvSpPr>
        <p:spPr>
          <a:xfrm>
            <a:off x="842481" y="267129"/>
            <a:ext cx="10726220" cy="62261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F7D8A180-3889-4534-9483-08F8471409E2}"/>
              </a:ext>
            </a:extLst>
          </p:cNvPr>
          <p:cNvSpPr/>
          <p:nvPr/>
        </p:nvSpPr>
        <p:spPr>
          <a:xfrm>
            <a:off x="3154166" y="441788"/>
            <a:ext cx="6205591" cy="93494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latin typeface="Cambria" panose="02040503050406030204" pitchFamily="18" charset="0"/>
                <a:ea typeface="Cambria" panose="02040503050406030204" pitchFamily="18" charset="0"/>
              </a:rPr>
              <a:t>Một</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số</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biểu</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hiện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khi</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ốm</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sốt</a:t>
            </a:r>
            <a:endParaRPr lang="en-US" sz="3600" b="1" dirty="0">
              <a:solidFill>
                <a:srgbClr val="FF0000"/>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0B881823-2320-C8FE-2DCB-28B10A7FEDF1}"/>
              </a:ext>
            </a:extLst>
          </p:cNvPr>
          <p:cNvPicPr>
            <a:picLocks noChangeAspect="1"/>
          </p:cNvPicPr>
          <p:nvPr/>
        </p:nvPicPr>
        <p:blipFill>
          <a:blip r:embed="rId3"/>
          <a:stretch>
            <a:fillRect/>
          </a:stretch>
        </p:blipFill>
        <p:spPr>
          <a:xfrm>
            <a:off x="1502274" y="1507678"/>
            <a:ext cx="2618465" cy="3413643"/>
          </a:xfrm>
          <a:prstGeom prst="rect">
            <a:avLst/>
          </a:prstGeom>
        </p:spPr>
      </p:pic>
      <p:sp>
        <p:nvSpPr>
          <p:cNvPr id="5" name="TextBox 4">
            <a:extLst>
              <a:ext uri="{FF2B5EF4-FFF2-40B4-BE49-F238E27FC236}">
                <a16:creationId xmlns:a16="http://schemas.microsoft.com/office/drawing/2014/main" id="{99A9108E-66EB-6273-7792-E2475EAC4B33}"/>
              </a:ext>
            </a:extLst>
          </p:cNvPr>
          <p:cNvSpPr txBox="1"/>
          <p:nvPr/>
        </p:nvSpPr>
        <p:spPr>
          <a:xfrm>
            <a:off x="1900719" y="5065159"/>
            <a:ext cx="3020602" cy="646331"/>
          </a:xfrm>
          <a:prstGeom prst="rect">
            <a:avLst/>
          </a:prstGeom>
          <a:noFill/>
        </p:spPr>
        <p:txBody>
          <a:bodyPr wrap="square" rtlCol="0">
            <a:spAutoFit/>
          </a:bodyPr>
          <a:lstStyle/>
          <a:p>
            <a:r>
              <a:rPr lang="en-US" sz="3600" b="1" dirty="0" err="1">
                <a:latin typeface="Cambria" panose="02040503050406030204" pitchFamily="18" charset="0"/>
                <a:ea typeface="Cambria" panose="02040503050406030204" pitchFamily="18" charset="0"/>
              </a:rPr>
              <a:t>Mệt</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mỏi</a:t>
            </a:r>
            <a:endParaRPr lang="en-US" sz="3600" b="1" dirty="0">
              <a:latin typeface="Cambria" panose="02040503050406030204" pitchFamily="18" charset="0"/>
              <a:ea typeface="Cambria" panose="02040503050406030204" pitchFamily="18" charset="0"/>
            </a:endParaRPr>
          </a:p>
        </p:txBody>
      </p:sp>
      <p:pic>
        <p:nvPicPr>
          <p:cNvPr id="7" name="Picture 6" descr="Cartoon a cartoon of a person with his eyes closed&#10;&#10;Description automatically generated">
            <a:extLst>
              <a:ext uri="{FF2B5EF4-FFF2-40B4-BE49-F238E27FC236}">
                <a16:creationId xmlns:a16="http://schemas.microsoft.com/office/drawing/2014/main" id="{588897B5-0395-2378-1A09-F62B72BC0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5704" y="1551397"/>
            <a:ext cx="2483351" cy="3174715"/>
          </a:xfrm>
          <a:prstGeom prst="rect">
            <a:avLst/>
          </a:prstGeom>
        </p:spPr>
      </p:pic>
      <p:sp>
        <p:nvSpPr>
          <p:cNvPr id="8" name="TextBox 7">
            <a:extLst>
              <a:ext uri="{FF2B5EF4-FFF2-40B4-BE49-F238E27FC236}">
                <a16:creationId xmlns:a16="http://schemas.microsoft.com/office/drawing/2014/main" id="{3AF8F296-C590-2618-397E-39D3FD617F06}"/>
              </a:ext>
            </a:extLst>
          </p:cNvPr>
          <p:cNvSpPr txBox="1"/>
          <p:nvPr/>
        </p:nvSpPr>
        <p:spPr>
          <a:xfrm>
            <a:off x="4695290" y="4890499"/>
            <a:ext cx="3020602" cy="1200329"/>
          </a:xfrm>
          <a:prstGeom prst="rect">
            <a:avLst/>
          </a:prstGeom>
          <a:noFill/>
        </p:spPr>
        <p:txBody>
          <a:bodyPr wrap="square" rtlCol="0">
            <a:spAutoFit/>
          </a:bodyPr>
          <a:lstStyle/>
          <a:p>
            <a:pPr algn="ctr"/>
            <a:r>
              <a:rPr lang="en-US" sz="3600" b="1" dirty="0" err="1">
                <a:latin typeface="Cambria" panose="02040503050406030204" pitchFamily="18" charset="0"/>
                <a:ea typeface="Cambria" panose="02040503050406030204" pitchFamily="18" charset="0"/>
              </a:rPr>
              <a:t>Nóng</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lạnh</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thất</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thường</a:t>
            </a:r>
            <a:endParaRPr lang="en-US" sz="3600" b="1" dirty="0">
              <a:latin typeface="Cambria" panose="02040503050406030204" pitchFamily="18" charset="0"/>
              <a:ea typeface="Cambria" panose="02040503050406030204" pitchFamily="18" charset="0"/>
            </a:endParaRPr>
          </a:p>
        </p:txBody>
      </p:sp>
      <p:pic>
        <p:nvPicPr>
          <p:cNvPr id="12" name="Picture 11">
            <a:extLst>
              <a:ext uri="{FF2B5EF4-FFF2-40B4-BE49-F238E27FC236}">
                <a16:creationId xmlns:a16="http://schemas.microsoft.com/office/drawing/2014/main" id="{145C78D9-3B30-2BD7-BFE8-9A1130C68B8C}"/>
              </a:ext>
            </a:extLst>
          </p:cNvPr>
          <p:cNvPicPr>
            <a:picLocks noChangeAspect="1"/>
          </p:cNvPicPr>
          <p:nvPr/>
        </p:nvPicPr>
        <p:blipFill>
          <a:blip r:embed="rId5"/>
          <a:stretch>
            <a:fillRect/>
          </a:stretch>
        </p:blipFill>
        <p:spPr>
          <a:xfrm>
            <a:off x="7911101" y="1599310"/>
            <a:ext cx="2856643" cy="3016964"/>
          </a:xfrm>
          <a:prstGeom prst="rect">
            <a:avLst/>
          </a:prstGeom>
        </p:spPr>
      </p:pic>
      <p:sp>
        <p:nvSpPr>
          <p:cNvPr id="13" name="TextBox 12">
            <a:extLst>
              <a:ext uri="{FF2B5EF4-FFF2-40B4-BE49-F238E27FC236}">
                <a16:creationId xmlns:a16="http://schemas.microsoft.com/office/drawing/2014/main" id="{2CD35EEA-B585-2C93-A18A-28061E6DB6CC}"/>
              </a:ext>
            </a:extLst>
          </p:cNvPr>
          <p:cNvSpPr txBox="1"/>
          <p:nvPr/>
        </p:nvSpPr>
        <p:spPr>
          <a:xfrm>
            <a:off x="8013843" y="4633645"/>
            <a:ext cx="3020602" cy="646331"/>
          </a:xfrm>
          <a:prstGeom prst="rect">
            <a:avLst/>
          </a:prstGeom>
          <a:noFill/>
        </p:spPr>
        <p:txBody>
          <a:bodyPr wrap="square" rtlCol="0">
            <a:spAutoFit/>
          </a:bodyPr>
          <a:lstStyle/>
          <a:p>
            <a:pPr algn="ctr"/>
            <a:r>
              <a:rPr lang="en-US" sz="3600" b="1" dirty="0" err="1">
                <a:latin typeface="Cambria" panose="02040503050406030204" pitchFamily="18" charset="0"/>
                <a:ea typeface="Cambria" panose="02040503050406030204" pitchFamily="18" charset="0"/>
              </a:rPr>
              <a:t>Đau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đầu</a:t>
            </a:r>
            <a:endParaRPr lang="en-US" sz="3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1552022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8"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C6D807F5-AEE7-42E6-BA46-5F64E3F0C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66" y="1608016"/>
            <a:ext cx="3673058" cy="812393"/>
          </a:xfrm>
          <a:prstGeom prst="rect">
            <a:avLst/>
          </a:prstGeom>
        </p:spPr>
      </p:pic>
      <p:pic>
        <p:nvPicPr>
          <p:cNvPr id="53" name="Picture 52">
            <a:extLst>
              <a:ext uri="{FF2B5EF4-FFF2-40B4-BE49-F238E27FC236}">
                <a16:creationId xmlns:a16="http://schemas.microsoft.com/office/drawing/2014/main" id="{EC489454-BE5A-4E8D-A922-E1746524165E}"/>
              </a:ext>
            </a:extLst>
          </p:cNvPr>
          <p:cNvPicPr>
            <a:picLocks noChangeAspect="1"/>
          </p:cNvPicPr>
          <p:nvPr/>
        </p:nvPicPr>
        <p:blipFill rotWithShape="1">
          <a:blip r:embed="rId3">
            <a:extLst>
              <a:ext uri="{28A0092B-C50C-407E-A947-70E740481C1C}">
                <a14:useLocalDpi xmlns:a14="http://schemas.microsoft.com/office/drawing/2010/main" val="0"/>
              </a:ext>
            </a:extLst>
          </a:blip>
          <a:srcRect t="88379" r="87322"/>
          <a:stretch/>
        </p:blipFill>
        <p:spPr>
          <a:xfrm rot="13467302" flipV="1">
            <a:off x="8892990" y="5927173"/>
            <a:ext cx="881432" cy="780377"/>
          </a:xfrm>
          <a:prstGeom prst="rect">
            <a:avLst/>
          </a:prstGeom>
        </p:spPr>
      </p:pic>
      <p:pic>
        <p:nvPicPr>
          <p:cNvPr id="54" name="Picture 53">
            <a:extLst>
              <a:ext uri="{FF2B5EF4-FFF2-40B4-BE49-F238E27FC236}">
                <a16:creationId xmlns:a16="http://schemas.microsoft.com/office/drawing/2014/main" id="{372DEDB4-CB23-4561-9F12-23EF9F9DE9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59841">
            <a:off x="20776" y="653228"/>
            <a:ext cx="544581" cy="439517"/>
          </a:xfrm>
          <a:prstGeom prst="rect">
            <a:avLst/>
          </a:prstGeom>
        </p:spPr>
      </p:pic>
      <p:pic>
        <p:nvPicPr>
          <p:cNvPr id="55" name="Picture 54">
            <a:extLst>
              <a:ext uri="{FF2B5EF4-FFF2-40B4-BE49-F238E27FC236}">
                <a16:creationId xmlns:a16="http://schemas.microsoft.com/office/drawing/2014/main" id="{84FB01F1-94AA-4060-8CC1-C20A788B8D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7535" y="560296"/>
            <a:ext cx="407938" cy="540242"/>
          </a:xfrm>
          <a:prstGeom prst="rect">
            <a:avLst/>
          </a:prstGeom>
        </p:spPr>
      </p:pic>
      <p:pic>
        <p:nvPicPr>
          <p:cNvPr id="56" name="Picture 55">
            <a:extLst>
              <a:ext uri="{FF2B5EF4-FFF2-40B4-BE49-F238E27FC236}">
                <a16:creationId xmlns:a16="http://schemas.microsoft.com/office/drawing/2014/main" id="{C7F1A9AE-5958-46C6-A318-F8E34E5E5F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47225">
            <a:off x="1295187" y="704319"/>
            <a:ext cx="410360" cy="586776"/>
          </a:xfrm>
          <a:prstGeom prst="rect">
            <a:avLst/>
          </a:prstGeom>
        </p:spPr>
      </p:pic>
      <p:grpSp>
        <p:nvGrpSpPr>
          <p:cNvPr id="58" name="Group 57">
            <a:extLst>
              <a:ext uri="{FF2B5EF4-FFF2-40B4-BE49-F238E27FC236}">
                <a16:creationId xmlns:a16="http://schemas.microsoft.com/office/drawing/2014/main" id="{BF482638-1148-4056-A5AF-AE2CCE7C6C85}"/>
              </a:ext>
            </a:extLst>
          </p:cNvPr>
          <p:cNvGrpSpPr/>
          <p:nvPr/>
        </p:nvGrpSpPr>
        <p:grpSpPr>
          <a:xfrm>
            <a:off x="2352270" y="326585"/>
            <a:ext cx="849368" cy="1358262"/>
            <a:chOff x="3090285" y="510314"/>
            <a:chExt cx="849368" cy="1358262"/>
          </a:xfrm>
        </p:grpSpPr>
        <p:pic>
          <p:nvPicPr>
            <p:cNvPr id="59" name="Picture 58">
              <a:extLst>
                <a:ext uri="{FF2B5EF4-FFF2-40B4-BE49-F238E27FC236}">
                  <a16:creationId xmlns:a16="http://schemas.microsoft.com/office/drawing/2014/main" id="{EDE1B91E-F746-49F8-982F-0933A7A529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0678" y="510314"/>
              <a:ext cx="488975" cy="381020"/>
            </a:xfrm>
            <a:prstGeom prst="rect">
              <a:avLst/>
            </a:prstGeom>
          </p:spPr>
        </p:pic>
        <p:pic>
          <p:nvPicPr>
            <p:cNvPr id="60" name="Picture 59">
              <a:extLst>
                <a:ext uri="{FF2B5EF4-FFF2-40B4-BE49-F238E27FC236}">
                  <a16:creationId xmlns:a16="http://schemas.microsoft.com/office/drawing/2014/main" id="{946CA473-B9B0-4FC2-8A07-02DABFBEDA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236872">
              <a:off x="3090285" y="1003204"/>
              <a:ext cx="488975" cy="381020"/>
            </a:xfrm>
            <a:prstGeom prst="rect">
              <a:avLst/>
            </a:prstGeom>
          </p:spPr>
        </p:pic>
        <p:pic>
          <p:nvPicPr>
            <p:cNvPr id="61" name="Picture 60">
              <a:extLst>
                <a:ext uri="{FF2B5EF4-FFF2-40B4-BE49-F238E27FC236}">
                  <a16:creationId xmlns:a16="http://schemas.microsoft.com/office/drawing/2014/main" id="{6FD28703-68FA-47BE-BBAB-FFEC50BE7A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118733">
              <a:off x="3404084" y="1433579"/>
              <a:ext cx="488975" cy="381020"/>
            </a:xfrm>
            <a:prstGeom prst="rect">
              <a:avLst/>
            </a:prstGeom>
          </p:spPr>
        </p:pic>
      </p:grpSp>
      <p:grpSp>
        <p:nvGrpSpPr>
          <p:cNvPr id="62" name="Group 61">
            <a:extLst>
              <a:ext uri="{FF2B5EF4-FFF2-40B4-BE49-F238E27FC236}">
                <a16:creationId xmlns:a16="http://schemas.microsoft.com/office/drawing/2014/main" id="{6488683E-EA65-458A-A09D-1F6F3A12A856}"/>
              </a:ext>
            </a:extLst>
          </p:cNvPr>
          <p:cNvGrpSpPr/>
          <p:nvPr/>
        </p:nvGrpSpPr>
        <p:grpSpPr>
          <a:xfrm flipH="1">
            <a:off x="9459569" y="322316"/>
            <a:ext cx="849368" cy="1358262"/>
            <a:chOff x="3242685" y="672340"/>
            <a:chExt cx="849368" cy="1358262"/>
          </a:xfrm>
        </p:grpSpPr>
        <p:pic>
          <p:nvPicPr>
            <p:cNvPr id="63" name="Picture 62">
              <a:extLst>
                <a:ext uri="{FF2B5EF4-FFF2-40B4-BE49-F238E27FC236}">
                  <a16:creationId xmlns:a16="http://schemas.microsoft.com/office/drawing/2014/main" id="{1B4CECD2-DDA5-4D97-8224-27EEBC4C17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3078" y="672340"/>
              <a:ext cx="488975" cy="381020"/>
            </a:xfrm>
            <a:prstGeom prst="rect">
              <a:avLst/>
            </a:prstGeom>
          </p:spPr>
        </p:pic>
        <p:pic>
          <p:nvPicPr>
            <p:cNvPr id="64" name="Picture 63">
              <a:extLst>
                <a:ext uri="{FF2B5EF4-FFF2-40B4-BE49-F238E27FC236}">
                  <a16:creationId xmlns:a16="http://schemas.microsoft.com/office/drawing/2014/main" id="{DF82DC7B-B4C0-42C9-95AC-10B928E6DD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236872">
              <a:off x="3242685" y="1165230"/>
              <a:ext cx="488975" cy="381020"/>
            </a:xfrm>
            <a:prstGeom prst="rect">
              <a:avLst/>
            </a:prstGeom>
          </p:spPr>
        </p:pic>
        <p:pic>
          <p:nvPicPr>
            <p:cNvPr id="65" name="Picture 64">
              <a:extLst>
                <a:ext uri="{FF2B5EF4-FFF2-40B4-BE49-F238E27FC236}">
                  <a16:creationId xmlns:a16="http://schemas.microsoft.com/office/drawing/2014/main" id="{03C091FB-E933-4BEA-B368-5A48FC39D8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118733">
              <a:off x="3556484" y="1595605"/>
              <a:ext cx="488975" cy="381020"/>
            </a:xfrm>
            <a:prstGeom prst="rect">
              <a:avLst/>
            </a:prstGeom>
          </p:spPr>
        </p:pic>
      </p:grpSp>
      <p:pic>
        <p:nvPicPr>
          <p:cNvPr id="68" name="Picture 67">
            <a:extLst>
              <a:ext uri="{FF2B5EF4-FFF2-40B4-BE49-F238E27FC236}">
                <a16:creationId xmlns:a16="http://schemas.microsoft.com/office/drawing/2014/main" id="{4E4FF709-3A8F-4AAE-AEA4-EFB43A1060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340159" flipH="1">
            <a:off x="10416153" y="739328"/>
            <a:ext cx="544581" cy="439517"/>
          </a:xfrm>
          <a:prstGeom prst="rect">
            <a:avLst/>
          </a:prstGeom>
        </p:spPr>
      </p:pic>
      <p:pic>
        <p:nvPicPr>
          <p:cNvPr id="69" name="Picture 68">
            <a:extLst>
              <a:ext uri="{FF2B5EF4-FFF2-40B4-BE49-F238E27FC236}">
                <a16:creationId xmlns:a16="http://schemas.microsoft.com/office/drawing/2014/main" id="{11A2D4B2-666F-42F4-A16A-67523F5F74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158450" y="642765"/>
            <a:ext cx="407938" cy="540242"/>
          </a:xfrm>
          <a:prstGeom prst="rect">
            <a:avLst/>
          </a:prstGeom>
        </p:spPr>
      </p:pic>
      <p:pic>
        <p:nvPicPr>
          <p:cNvPr id="70" name="Picture 69">
            <a:extLst>
              <a:ext uri="{FF2B5EF4-FFF2-40B4-BE49-F238E27FC236}">
                <a16:creationId xmlns:a16="http://schemas.microsoft.com/office/drawing/2014/main" id="{1EB3B333-2AE8-4020-AEEC-4A3E9EA5BA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952775" flipH="1">
            <a:off x="11752586" y="579599"/>
            <a:ext cx="410360" cy="586776"/>
          </a:xfrm>
          <a:prstGeom prst="rect">
            <a:avLst/>
          </a:prstGeom>
        </p:spPr>
      </p:pic>
      <p:pic>
        <p:nvPicPr>
          <p:cNvPr id="72" name="Picture 71">
            <a:extLst>
              <a:ext uri="{FF2B5EF4-FFF2-40B4-BE49-F238E27FC236}">
                <a16:creationId xmlns:a16="http://schemas.microsoft.com/office/drawing/2014/main" id="{26343D2D-71CD-4CA3-AF96-52A7BE47D17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37114" y="4099991"/>
            <a:ext cx="736102" cy="995167"/>
          </a:xfrm>
          <a:prstGeom prst="rect">
            <a:avLst/>
          </a:prstGeom>
          <a:effectLst>
            <a:outerShdw blurRad="114300" dist="38100" dir="18900000" algn="bl" rotWithShape="0">
              <a:prstClr val="black">
                <a:alpha val="40000"/>
              </a:prstClr>
            </a:outerShdw>
          </a:effectLst>
        </p:spPr>
      </p:pic>
      <p:pic>
        <p:nvPicPr>
          <p:cNvPr id="74" name="Picture 73">
            <a:extLst>
              <a:ext uri="{FF2B5EF4-FFF2-40B4-BE49-F238E27FC236}">
                <a16:creationId xmlns:a16="http://schemas.microsoft.com/office/drawing/2014/main" id="{048786B2-926C-4EF5-A4D0-4DD0E730E0B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753979" y="544094"/>
            <a:ext cx="516462" cy="764002"/>
          </a:xfrm>
          <a:prstGeom prst="rect">
            <a:avLst/>
          </a:prstGeom>
        </p:spPr>
      </p:pic>
      <p:grpSp>
        <p:nvGrpSpPr>
          <p:cNvPr id="75" name="Group 74">
            <a:extLst>
              <a:ext uri="{FF2B5EF4-FFF2-40B4-BE49-F238E27FC236}">
                <a16:creationId xmlns:a16="http://schemas.microsoft.com/office/drawing/2014/main" id="{30F4C2FE-34DB-46BC-8999-9D93BBBC2901}"/>
              </a:ext>
            </a:extLst>
          </p:cNvPr>
          <p:cNvGrpSpPr/>
          <p:nvPr/>
        </p:nvGrpSpPr>
        <p:grpSpPr>
          <a:xfrm flipH="1">
            <a:off x="9621474" y="182272"/>
            <a:ext cx="859949" cy="1172161"/>
            <a:chOff x="-429260" y="4765703"/>
            <a:chExt cx="1140796" cy="1554972"/>
          </a:xfrm>
        </p:grpSpPr>
        <p:pic>
          <p:nvPicPr>
            <p:cNvPr id="76" name="Picture 75">
              <a:extLst>
                <a:ext uri="{FF2B5EF4-FFF2-40B4-BE49-F238E27FC236}">
                  <a16:creationId xmlns:a16="http://schemas.microsoft.com/office/drawing/2014/main" id="{58671139-46DD-4970-BF05-9248CC4D3B9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631743" flipH="1">
              <a:off x="-159646" y="4765703"/>
              <a:ext cx="501025" cy="1302665"/>
            </a:xfrm>
            <a:prstGeom prst="rect">
              <a:avLst/>
            </a:prstGeom>
          </p:spPr>
        </p:pic>
        <p:pic>
          <p:nvPicPr>
            <p:cNvPr id="77" name="Picture 76">
              <a:extLst>
                <a:ext uri="{FF2B5EF4-FFF2-40B4-BE49-F238E27FC236}">
                  <a16:creationId xmlns:a16="http://schemas.microsoft.com/office/drawing/2014/main" id="{3E51BB1B-67E1-4FBE-A6BE-9248D3D966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815042" flipH="1">
              <a:off x="-429260" y="5384144"/>
              <a:ext cx="1140796" cy="936531"/>
            </a:xfrm>
            <a:prstGeom prst="rect">
              <a:avLst/>
            </a:prstGeom>
          </p:spPr>
        </p:pic>
      </p:grpSp>
      <p:pic>
        <p:nvPicPr>
          <p:cNvPr id="78" name="Picture 77">
            <a:extLst>
              <a:ext uri="{FF2B5EF4-FFF2-40B4-BE49-F238E27FC236}">
                <a16:creationId xmlns:a16="http://schemas.microsoft.com/office/drawing/2014/main" id="{290312CE-5D89-453F-8BFE-8F50BA900E28}"/>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2869" b="91667" l="1474" r="96211">
                        <a14:foregroundMark x1="47158" y1="2596" x2="48211" y2="48497"/>
                        <a14:foregroundMark x1="48211" y1="48497" x2="12842" y2="59973"/>
                        <a14:foregroundMark x1="12842" y1="59973" x2="6105" y2="68306"/>
                        <a14:foregroundMark x1="29474" y1="3142" x2="79789" y2="23907"/>
                        <a14:foregroundMark x1="91368" y1="27869" x2="91368" y2="27869"/>
                        <a14:foregroundMark x1="91368" y1="27869" x2="96211" y2="36612"/>
                        <a14:foregroundMark x1="3368" y1="17486" x2="3368" y2="17486"/>
                        <a14:foregroundMark x1="28421" y1="91667" x2="28421" y2="91667"/>
                        <a14:foregroundMark x1="1474" y1="82104" x2="1474" y2="82104"/>
                      </a14:backgroundRemoval>
                    </a14:imgEffect>
                  </a14:imgLayer>
                </a14:imgProps>
              </a:ext>
              <a:ext uri="{28A0092B-C50C-407E-A947-70E740481C1C}">
                <a14:useLocalDpi xmlns:a14="http://schemas.microsoft.com/office/drawing/2010/main" val="0"/>
              </a:ext>
            </a:extLst>
          </a:blip>
          <a:stretch>
            <a:fillRect/>
          </a:stretch>
        </p:blipFill>
        <p:spPr>
          <a:xfrm rot="20066053">
            <a:off x="11092631" y="585826"/>
            <a:ext cx="671425" cy="741699"/>
          </a:xfrm>
          <a:prstGeom prst="rect">
            <a:avLst/>
          </a:prstGeom>
        </p:spPr>
      </p:pic>
      <p:sp>
        <p:nvSpPr>
          <p:cNvPr id="82" name="Oval 81">
            <a:extLst>
              <a:ext uri="{FF2B5EF4-FFF2-40B4-BE49-F238E27FC236}">
                <a16:creationId xmlns:a16="http://schemas.microsoft.com/office/drawing/2014/main" id="{85F50C69-9FD1-4A2F-9456-5E8AB88965BA}"/>
              </a:ext>
            </a:extLst>
          </p:cNvPr>
          <p:cNvSpPr/>
          <p:nvPr/>
        </p:nvSpPr>
        <p:spPr>
          <a:xfrm>
            <a:off x="713876" y="6089579"/>
            <a:ext cx="1401129" cy="40687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462DAE9D-5E28-41F1-A7D6-C75729F90121}"/>
              </a:ext>
            </a:extLst>
          </p:cNvPr>
          <p:cNvSpPr txBox="1"/>
          <p:nvPr/>
        </p:nvSpPr>
        <p:spPr>
          <a:xfrm>
            <a:off x="9704056" y="2858080"/>
            <a:ext cx="1722186" cy="519351"/>
          </a:xfrm>
          <a:prstGeom prst="ellipse">
            <a:avLst/>
          </a:prstGeom>
          <a:solidFill>
            <a:srgbClr val="D6C0A3"/>
          </a:solidFill>
          <a:ln w="57150">
            <a:solidFill>
              <a:srgbClr val="70391B"/>
            </a:solidFill>
            <a:prstDash val="sysDo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91B"/>
                </a:solidFill>
                <a:effectLst>
                  <a:outerShdw blurRad="38100" dist="38100" dir="2700000" algn="tl">
                    <a:srgbClr val="000000">
                      <a:alpha val="43137"/>
                    </a:srgbClr>
                  </a:outerShdw>
                </a:effectLst>
                <a:uLnTx/>
                <a:uFillTx/>
                <a:latin typeface="#9Slide03 AmpleSoft Bold" panose="02000000000000000000" pitchFamily="2" charset="0"/>
                <a:ea typeface="+mn-ea"/>
                <a:cs typeface="+mn-cs"/>
              </a:rPr>
              <a:t>Hello</a:t>
            </a:r>
            <a:endParaRPr kumimoji="0" lang="en-US" sz="1800" b="0" i="0" u="none" strike="noStrike" kern="1200" cap="none" spc="0" normalizeH="0" baseline="0" noProof="0" dirty="0">
              <a:ln>
                <a:noFill/>
              </a:ln>
              <a:solidFill>
                <a:srgbClr val="70391B"/>
              </a:solidFill>
              <a:effectLst/>
              <a:uLnTx/>
              <a:uFillTx/>
              <a:latin typeface="#9Slide03 AmpleSoft Bold" panose="02000000000000000000" pitchFamily="2" charset="0"/>
              <a:ea typeface="+mn-ea"/>
              <a:cs typeface="+mn-cs"/>
            </a:endParaRPr>
          </a:p>
        </p:txBody>
      </p:sp>
      <p:pic>
        <p:nvPicPr>
          <p:cNvPr id="32" name="Picture 31">
            <a:extLst>
              <a:ext uri="{FF2B5EF4-FFF2-40B4-BE49-F238E27FC236}">
                <a16:creationId xmlns:a16="http://schemas.microsoft.com/office/drawing/2014/main" id="{98890433-E831-4684-BD2A-162C3F7E3A3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3563225" y="4473445"/>
            <a:ext cx="929331" cy="663514"/>
          </a:xfrm>
          <a:prstGeom prst="rect">
            <a:avLst/>
          </a:prstGeom>
          <a:effectLst>
            <a:outerShdw blurRad="114300" dist="38100" dir="18900000" algn="bl" rotWithShape="0">
              <a:prstClr val="black">
                <a:alpha val="40000"/>
              </a:prstClr>
            </a:outerShdw>
          </a:effectLst>
        </p:spPr>
      </p:pic>
      <p:pic>
        <p:nvPicPr>
          <p:cNvPr id="33" name="Picture 32">
            <a:extLst>
              <a:ext uri="{FF2B5EF4-FFF2-40B4-BE49-F238E27FC236}">
                <a16:creationId xmlns:a16="http://schemas.microsoft.com/office/drawing/2014/main" id="{AD1A3AB0-8260-4E24-80F2-025A6DD5A65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492556" y="4915520"/>
            <a:ext cx="644558" cy="190510"/>
          </a:xfrm>
          <a:prstGeom prst="rect">
            <a:avLst/>
          </a:prstGeom>
          <a:effectLst>
            <a:outerShdw blurRad="114300" dist="38100" dir="18900000" algn="bl" rotWithShape="0">
              <a:prstClr val="black">
                <a:alpha val="40000"/>
              </a:prstClr>
            </a:outerShdw>
          </a:effectLst>
        </p:spPr>
      </p:pic>
      <p:pic>
        <p:nvPicPr>
          <p:cNvPr id="2" name="Picture 1">
            <a:extLst>
              <a:ext uri="{FF2B5EF4-FFF2-40B4-BE49-F238E27FC236}">
                <a16:creationId xmlns:a16="http://schemas.microsoft.com/office/drawing/2014/main" id="{531BA966-ED43-BACA-7E3F-5FBD79C46D0C}"/>
              </a:ext>
            </a:extLst>
          </p:cNvPr>
          <p:cNvPicPr>
            <a:picLocks noChangeAspect="1"/>
          </p:cNvPicPr>
          <p:nvPr/>
        </p:nvPicPr>
        <p:blipFill>
          <a:blip r:embed="rId16"/>
          <a:stretch>
            <a:fillRect/>
          </a:stretch>
        </p:blipFill>
        <p:spPr>
          <a:xfrm>
            <a:off x="-72910" y="1536160"/>
            <a:ext cx="3212870" cy="737680"/>
          </a:xfrm>
          <a:prstGeom prst="rect">
            <a:avLst/>
          </a:prstGeom>
        </p:spPr>
      </p:pic>
      <p:pic>
        <p:nvPicPr>
          <p:cNvPr id="10" name="Picture 9">
            <a:extLst>
              <a:ext uri="{FF2B5EF4-FFF2-40B4-BE49-F238E27FC236}">
                <a16:creationId xmlns:a16="http://schemas.microsoft.com/office/drawing/2014/main" id="{1342DC5F-D2CC-F82E-D20B-65B5A8576A5C}"/>
              </a:ext>
            </a:extLst>
          </p:cNvPr>
          <p:cNvPicPr>
            <a:picLocks noChangeAspect="1"/>
          </p:cNvPicPr>
          <p:nvPr/>
        </p:nvPicPr>
        <p:blipFill>
          <a:blip r:embed="rId17"/>
          <a:stretch>
            <a:fillRect/>
          </a:stretch>
        </p:blipFill>
        <p:spPr>
          <a:xfrm>
            <a:off x="6657975" y="3437696"/>
            <a:ext cx="2211198" cy="1634364"/>
          </a:xfrm>
          <a:prstGeom prst="rect">
            <a:avLst/>
          </a:prstGeom>
        </p:spPr>
      </p:pic>
      <p:pic>
        <p:nvPicPr>
          <p:cNvPr id="4" name="Picture 3">
            <a:extLst>
              <a:ext uri="{FF2B5EF4-FFF2-40B4-BE49-F238E27FC236}">
                <a16:creationId xmlns:a16="http://schemas.microsoft.com/office/drawing/2014/main" id="{F8CB0C07-1F29-33CB-EEAC-68D3B30C0E26}"/>
              </a:ext>
            </a:extLst>
          </p:cNvPr>
          <p:cNvPicPr>
            <a:picLocks noChangeAspect="1"/>
          </p:cNvPicPr>
          <p:nvPr/>
        </p:nvPicPr>
        <p:blipFill>
          <a:blip r:embed="rId18"/>
          <a:stretch>
            <a:fillRect/>
          </a:stretch>
        </p:blipFill>
        <p:spPr>
          <a:xfrm>
            <a:off x="3868171" y="1651974"/>
            <a:ext cx="2798307" cy="963251"/>
          </a:xfrm>
          <a:prstGeom prst="rect">
            <a:avLst/>
          </a:prstGeom>
        </p:spPr>
      </p:pic>
      <p:sp>
        <p:nvSpPr>
          <p:cNvPr id="8" name="Subtitle 7">
            <a:extLst>
              <a:ext uri="{FF2B5EF4-FFF2-40B4-BE49-F238E27FC236}">
                <a16:creationId xmlns:a16="http://schemas.microsoft.com/office/drawing/2014/main" id="{A06FD3A7-2201-285C-62D0-E611F859ABF0}"/>
              </a:ext>
            </a:extLst>
          </p:cNvPr>
          <p:cNvSpPr>
            <a:spLocks noGrp="1"/>
          </p:cNvSpPr>
          <p:nvPr>
            <p:ph type="subTitle" idx="1"/>
          </p:nvPr>
        </p:nvSpPr>
        <p:spPr/>
        <p:txBody>
          <a:bodyPr/>
          <a:lstStyle/>
          <a:p>
            <a:endParaRPr lang="en-US"/>
          </a:p>
        </p:txBody>
      </p:sp>
      <p:pic>
        <p:nvPicPr>
          <p:cNvPr id="11" name="Picture 10">
            <a:extLst>
              <a:ext uri="{FF2B5EF4-FFF2-40B4-BE49-F238E27FC236}">
                <a16:creationId xmlns:a16="http://schemas.microsoft.com/office/drawing/2014/main" id="{EBDDB235-A13B-6227-54A5-D82AEA544B9B}"/>
              </a:ext>
            </a:extLst>
          </p:cNvPr>
          <p:cNvPicPr>
            <a:picLocks noChangeAspect="1"/>
          </p:cNvPicPr>
          <p:nvPr/>
        </p:nvPicPr>
        <p:blipFill>
          <a:blip r:embed="rId19"/>
          <a:stretch>
            <a:fillRect/>
          </a:stretch>
        </p:blipFill>
        <p:spPr>
          <a:xfrm>
            <a:off x="963602" y="2389942"/>
            <a:ext cx="7559695" cy="1639966"/>
          </a:xfrm>
          <a:prstGeom prst="rect">
            <a:avLst/>
          </a:prstGeom>
        </p:spPr>
      </p:pic>
    </p:spTree>
    <p:extLst>
      <p:ext uri="{BB962C8B-B14F-4D97-AF65-F5344CB8AC3E}">
        <p14:creationId xmlns:p14="http://schemas.microsoft.com/office/powerpoint/2010/main" val="106371632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5103E8C7-44CB-97DD-8C32-B0FF78F17EE6}"/>
              </a:ext>
            </a:extLst>
          </p:cNvPr>
          <p:cNvSpPr/>
          <p:nvPr/>
        </p:nvSpPr>
        <p:spPr>
          <a:xfrm>
            <a:off x="842481" y="267129"/>
            <a:ext cx="10726220" cy="62261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F7D8A180-3889-4534-9483-08F8471409E2}"/>
              </a:ext>
            </a:extLst>
          </p:cNvPr>
          <p:cNvSpPr/>
          <p:nvPr/>
        </p:nvSpPr>
        <p:spPr>
          <a:xfrm>
            <a:off x="1510301" y="441788"/>
            <a:ext cx="9226193" cy="201373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2060"/>
                </a:solidFill>
                <a:latin typeface="Cambria" panose="02040503050406030204" pitchFamily="18" charset="0"/>
                <a:ea typeface="Cambria" panose="02040503050406030204" pitchFamily="18" charset="0"/>
              </a:rPr>
              <a:t>Khi bị ốm, sốt cần </a:t>
            </a:r>
            <a:r>
              <a:rPr lang="vi-VN" sz="4000" b="1" i="1" dirty="0">
                <a:solidFill>
                  <a:srgbClr val="FF0000"/>
                </a:solidFill>
                <a:latin typeface="Cambria" panose="02040503050406030204" pitchFamily="18" charset="0"/>
                <a:ea typeface="Cambria" panose="02040503050406030204" pitchFamily="18" charset="0"/>
              </a:rPr>
              <a:t>cặp nhiệt độ, nghỉ ngơi, chườm khăn ấm, uống thuốc, uống nhiều nước, đi khám bác sĩ</a:t>
            </a:r>
            <a:r>
              <a:rPr lang="vi-VN" sz="4000" b="1" i="1" dirty="0">
                <a:solidFill>
                  <a:srgbClr val="002060"/>
                </a:solidFill>
                <a:latin typeface="Cambria" panose="02040503050406030204" pitchFamily="18" charset="0"/>
                <a:ea typeface="Cambria" panose="02040503050406030204" pitchFamily="18" charset="0"/>
              </a:rPr>
              <a:t>, ...</a:t>
            </a:r>
            <a:endParaRPr kumimoji="0" lang="en-US" sz="4000" b="1" i="1"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71E629F9-4C69-D805-CFB4-7BE92316338E}"/>
              </a:ext>
            </a:extLst>
          </p:cNvPr>
          <p:cNvPicPr>
            <a:picLocks noChangeAspect="1"/>
          </p:cNvPicPr>
          <p:nvPr/>
        </p:nvPicPr>
        <p:blipFill>
          <a:blip r:embed="rId3"/>
          <a:stretch>
            <a:fillRect/>
          </a:stretch>
        </p:blipFill>
        <p:spPr>
          <a:xfrm>
            <a:off x="3465654" y="2746036"/>
            <a:ext cx="5639431" cy="3058863"/>
          </a:xfrm>
          <a:prstGeom prst="rect">
            <a:avLst/>
          </a:prstGeom>
        </p:spPr>
      </p:pic>
    </p:spTree>
    <p:extLst>
      <p:ext uri="{BB962C8B-B14F-4D97-AF65-F5344CB8AC3E}">
        <p14:creationId xmlns:p14="http://schemas.microsoft.com/office/powerpoint/2010/main" val="314929401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0FDD24-1981-49E0-9E2A-96173042E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3672" y="432069"/>
            <a:ext cx="488975" cy="381020"/>
          </a:xfrm>
          <a:prstGeom prst="rect">
            <a:avLst/>
          </a:prstGeom>
        </p:spPr>
      </p:pic>
      <p:pic>
        <p:nvPicPr>
          <p:cNvPr id="8" name="Picture 7">
            <a:extLst>
              <a:ext uri="{FF2B5EF4-FFF2-40B4-BE49-F238E27FC236}">
                <a16:creationId xmlns:a16="http://schemas.microsoft.com/office/drawing/2014/main" id="{1254D3F3-296E-4DB0-AD59-74DECF8AC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8709" y="367682"/>
            <a:ext cx="488975" cy="381020"/>
          </a:xfrm>
          <a:prstGeom prst="rect">
            <a:avLst/>
          </a:prstGeom>
        </p:spPr>
      </p:pic>
      <p:sp>
        <p:nvSpPr>
          <p:cNvPr id="22" name="Text Box 6">
            <a:extLst>
              <a:ext uri="{FF2B5EF4-FFF2-40B4-BE49-F238E27FC236}">
                <a16:creationId xmlns:a16="http://schemas.microsoft.com/office/drawing/2014/main" id="{F42D9B45-F47D-46AD-B185-FAC2B0482369}"/>
              </a:ext>
            </a:extLst>
          </p:cNvPr>
          <p:cNvSpPr txBox="1">
            <a:spLocks noChangeArrowheads="1"/>
          </p:cNvSpPr>
          <p:nvPr/>
        </p:nvSpPr>
        <p:spPr bwMode="auto">
          <a:xfrm>
            <a:off x="594811" y="1200547"/>
            <a:ext cx="8950387" cy="2862322"/>
          </a:xfrm>
          <a:prstGeom prst="rect">
            <a:avLst/>
          </a:prstGeom>
          <a:noFill/>
          <a:ln w="9525">
            <a:noFill/>
            <a:miter lim="800000"/>
            <a:headEnd/>
            <a:tailEnd/>
          </a:ln>
        </p:spPr>
        <p:txBody>
          <a:bodyPr wrap="square">
            <a:spAutoFit/>
          </a:bodyPr>
          <a:lstStyle/>
          <a:p>
            <a:pPr lvl="0" algn="just">
              <a:spcBef>
                <a:spcPct val="50000"/>
              </a:spcBef>
            </a:pPr>
            <a:r>
              <a:rPr lang="vi-VN" sz="6000" b="1" dirty="0">
                <a:solidFill>
                  <a:srgbClr val="FFFF00"/>
                </a:solidFill>
                <a:latin typeface="Cambria" panose="02040503050406030204" pitchFamily="18" charset="0"/>
                <a:ea typeface="Cambria" panose="02040503050406030204" pitchFamily="18" charset="0"/>
                <a:cs typeface="Times New Roman" pitchFamily="18" charset="0"/>
                <a:sym typeface="Webdings" pitchFamily="18" charset="2"/>
              </a:rPr>
              <a:t>Vật nóng hơn có nhiệt độ cao hơn, vật lạnh hơn có nhiệt độ thấp hơn.</a:t>
            </a:r>
            <a:endParaRPr kumimoji="0" lang="en-US" sz="6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Times New Roman" pitchFamily="18" charset="0"/>
            </a:endParaRPr>
          </a:p>
        </p:txBody>
      </p:sp>
      <p:pic>
        <p:nvPicPr>
          <p:cNvPr id="5" name="Picture 4">
            <a:extLst>
              <a:ext uri="{FF2B5EF4-FFF2-40B4-BE49-F238E27FC236}">
                <a16:creationId xmlns:a16="http://schemas.microsoft.com/office/drawing/2014/main" id="{3E6CB2D0-8A29-6286-699E-A9556B207EFC}"/>
              </a:ext>
            </a:extLst>
          </p:cNvPr>
          <p:cNvPicPr>
            <a:picLocks noChangeAspect="1"/>
          </p:cNvPicPr>
          <p:nvPr/>
        </p:nvPicPr>
        <p:blipFill>
          <a:blip r:embed="rId3"/>
          <a:stretch>
            <a:fillRect/>
          </a:stretch>
        </p:blipFill>
        <p:spPr>
          <a:xfrm>
            <a:off x="830603" y="129382"/>
            <a:ext cx="8468078" cy="1176630"/>
          </a:xfrm>
          <a:prstGeom prst="rect">
            <a:avLst/>
          </a:prstGeom>
        </p:spPr>
      </p:pic>
    </p:spTree>
    <p:extLst>
      <p:ext uri="{BB962C8B-B14F-4D97-AF65-F5344CB8AC3E}">
        <p14:creationId xmlns:p14="http://schemas.microsoft.com/office/powerpoint/2010/main" val="33965852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5103E8C7-44CB-97DD-8C32-B0FF78F17EE6}"/>
              </a:ext>
            </a:extLst>
          </p:cNvPr>
          <p:cNvSpPr/>
          <p:nvPr/>
        </p:nvSpPr>
        <p:spPr>
          <a:xfrm>
            <a:off x="842481" y="267129"/>
            <a:ext cx="10726220" cy="62261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B3784068-1D10-F9FB-2A72-F8B00E8CDAE1}"/>
              </a:ext>
            </a:extLst>
          </p:cNvPr>
          <p:cNvPicPr>
            <a:picLocks noChangeAspect="1"/>
          </p:cNvPicPr>
          <p:nvPr/>
        </p:nvPicPr>
        <p:blipFill>
          <a:blip r:embed="rId3"/>
          <a:stretch>
            <a:fillRect/>
          </a:stretch>
        </p:blipFill>
        <p:spPr>
          <a:xfrm>
            <a:off x="1058237" y="1628445"/>
            <a:ext cx="10332378" cy="2311651"/>
          </a:xfrm>
          <a:prstGeom prst="rect">
            <a:avLst/>
          </a:prstGeom>
        </p:spPr>
      </p:pic>
    </p:spTree>
    <p:extLst>
      <p:ext uri="{BB962C8B-B14F-4D97-AF65-F5344CB8AC3E}">
        <p14:creationId xmlns:p14="http://schemas.microsoft.com/office/powerpoint/2010/main" val="127785283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9E6DFC-5410-40C1-BFFF-B7BB03F0F058}"/>
              </a:ext>
            </a:extLst>
          </p:cNvPr>
          <p:cNvSpPr/>
          <p:nvPr/>
        </p:nvSpPr>
        <p:spPr>
          <a:xfrm>
            <a:off x="3690784" y="1520576"/>
            <a:ext cx="7834936" cy="1846632"/>
          </a:xfrm>
          <a:prstGeom prst="rect">
            <a:avLst/>
          </a:prstGeom>
          <a:solidFill>
            <a:srgbClr val="70391B"/>
          </a:solidFill>
          <a:ln w="41275">
            <a:solidFill>
              <a:schemeClr val="bg1"/>
            </a:solidFill>
          </a:ln>
          <a:effectLst>
            <a:outerShdw blurRad="177800" dist="114300" dir="2700000" algn="t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6000" b="1" dirty="0" err="1">
                <a:solidFill>
                  <a:prstClr val="white"/>
                </a:solidFill>
              </a:rPr>
              <a:t>Hoạt</a:t>
            </a:r>
            <a:r>
              <a:rPr lang="en-US" sz="6000" b="1" dirty="0">
                <a:solidFill>
                  <a:prstClr val="white"/>
                </a:solidFill>
              </a:rPr>
              <a:t> </a:t>
            </a:r>
            <a:r>
              <a:rPr lang="en-US" sz="6000" b="1" dirty="0" err="1">
                <a:solidFill>
                  <a:prstClr val="white"/>
                </a:solidFill>
              </a:rPr>
              <a:t>động</a:t>
            </a:r>
            <a:r>
              <a:rPr lang="en-US" sz="6000" b="1" dirty="0">
                <a:solidFill>
                  <a:prstClr val="white"/>
                </a:solidFill>
              </a:rPr>
              <a:t> 2: </a:t>
            </a:r>
            <a:r>
              <a:rPr lang="en-US" sz="6000" b="1" dirty="0" err="1">
                <a:solidFill>
                  <a:prstClr val="white"/>
                </a:solidFill>
              </a:rPr>
              <a:t>Nhiệt</a:t>
            </a:r>
            <a:r>
              <a:rPr lang="en-US" sz="6000" b="1" dirty="0">
                <a:solidFill>
                  <a:prstClr val="white"/>
                </a:solidFill>
              </a:rPr>
              <a:t> </a:t>
            </a:r>
            <a:r>
              <a:rPr lang="en-US" sz="6000" b="1" dirty="0" err="1">
                <a:solidFill>
                  <a:prstClr val="white"/>
                </a:solidFill>
              </a:rPr>
              <a:t>kế</a:t>
            </a:r>
            <a:endParaRPr kumimoji="0" lang="en-US" sz="6000" b="1" i="0" u="none" strike="noStrike" kern="1200" cap="none" spc="0" normalizeH="0" baseline="0" noProof="0" dirty="0">
              <a:ln>
                <a:noFill/>
              </a:ln>
              <a:solidFill>
                <a:prstClr val="white"/>
              </a:solidFill>
              <a:effectLst/>
              <a:uLnTx/>
              <a:uFillTx/>
              <a:latin typeface="Calibri"/>
            </a:endParaRPr>
          </a:p>
        </p:txBody>
      </p:sp>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46320"/>
            <a:ext cx="1487993" cy="2011680"/>
          </a:xfrm>
          <a:prstGeom prst="rect">
            <a:avLst/>
          </a:prstGeom>
          <a:effectLst>
            <a:outerShdw blurRad="114300" dist="38100" dir="18900000" algn="bl" rotWithShape="0">
              <a:prstClr val="black">
                <a:alpha val="40000"/>
              </a:prstClr>
            </a:outerShdw>
          </a:effectLst>
        </p:spPr>
      </p:pic>
      <p:pic>
        <p:nvPicPr>
          <p:cNvPr id="17" name="Picture 16">
            <a:extLst>
              <a:ext uri="{FF2B5EF4-FFF2-40B4-BE49-F238E27FC236}">
                <a16:creationId xmlns:a16="http://schemas.microsoft.com/office/drawing/2014/main" id="{16DEADE4-3EFF-BE82-747E-735AC5C17B9D}"/>
              </a:ext>
            </a:extLst>
          </p:cNvPr>
          <p:cNvPicPr>
            <a:picLocks noChangeAspect="1"/>
          </p:cNvPicPr>
          <p:nvPr/>
        </p:nvPicPr>
        <p:blipFill>
          <a:blip r:embed="rId3"/>
          <a:stretch>
            <a:fillRect/>
          </a:stretch>
        </p:blipFill>
        <p:spPr>
          <a:xfrm>
            <a:off x="1221023" y="3212276"/>
            <a:ext cx="2969009" cy="3645724"/>
          </a:xfrm>
          <a:prstGeom prst="rect">
            <a:avLst/>
          </a:prstGeom>
        </p:spPr>
      </p:pic>
      <p:pic>
        <p:nvPicPr>
          <p:cNvPr id="2" name="Picture 2" descr="Nhiệt kế y tế Y học nghệ thuật Clip - Nhiệt kế png tải về - Miễn phí trong  suốt Góc png Tải về.">
            <a:extLst>
              <a:ext uri="{FF2B5EF4-FFF2-40B4-BE49-F238E27FC236}">
                <a16:creationId xmlns:a16="http://schemas.microsoft.com/office/drawing/2014/main" id="{FFB1E34A-8655-A919-FE66-CE61BE164BE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333" r="96000">
                        <a14:foregroundMark x1="92667" y1="24783" x2="96000" y2="36957"/>
                        <a14:foregroundMark x1="96000" y1="36957" x2="95000" y2="37391"/>
                        <a14:foregroundMark x1="3889" y1="73696" x2="3889" y2="73696"/>
                        <a14:foregroundMark x1="4222" y1="76957" x2="4222" y2="76957"/>
                        <a14:foregroundMark x1="333" y1="77174" x2="333" y2="77174"/>
                      </a14:backgroundRemoval>
                    </a14:imgEffect>
                  </a14:imgLayer>
                </a14:imgProps>
              </a:ext>
              <a:ext uri="{28A0092B-C50C-407E-A947-70E740481C1C}">
                <a14:useLocalDpi xmlns:a14="http://schemas.microsoft.com/office/drawing/2010/main" val="0"/>
              </a:ext>
            </a:extLst>
          </a:blip>
          <a:srcRect/>
          <a:stretch>
            <a:fillRect/>
          </a:stretch>
        </p:blipFill>
        <p:spPr bwMode="auto">
          <a:xfrm rot="2608793" flipV="1">
            <a:off x="10451773" y="3355379"/>
            <a:ext cx="1906322" cy="10222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Nhiệt độ cơ thể con Người Đo nhiệt độ C - Nhiệt kế png tải về - Miễn phí  trong suốt Dụng Cụ đo png Tải về.">
            <a:extLst>
              <a:ext uri="{FF2B5EF4-FFF2-40B4-BE49-F238E27FC236}">
                <a16:creationId xmlns:a16="http://schemas.microsoft.com/office/drawing/2014/main" id="{B21DA088-C00F-0C0B-0FE4-5FB92417B4E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111" b="90000" l="8556" r="90000">
                        <a14:foregroundMark x1="85444" y1="8000" x2="85444" y2="8000"/>
                        <a14:foregroundMark x1="82111" y1="7667" x2="82111" y2="7667"/>
                        <a14:foregroundMark x1="89333" y1="14667" x2="89333" y2="14667"/>
                        <a14:foregroundMark x1="83222" y1="6444" x2="83222" y2="6444"/>
                        <a14:foregroundMark x1="81667" y1="7222" x2="81667" y2="7222"/>
                        <a14:foregroundMark x1="9444" y1="86333" x2="9444" y2="86333"/>
                        <a14:foregroundMark x1="8778" y1="88333" x2="8778" y2="88333"/>
                        <a14:foregroundMark x1="8556" y1="86889" x2="8556" y2="86889"/>
                        <a14:foregroundMark x1="74111" y1="16778" x2="74111" y2="16778"/>
                        <a14:foregroundMark x1="78444" y1="10444" x2="51222" y2="48333"/>
                        <a14:foregroundMark x1="77333" y1="24000" x2="64333" y2="32333"/>
                        <a14:foregroundMark x1="83556" y1="7000" x2="83556" y2="7000"/>
                        <a14:foregroundMark x1="84000" y1="8000" x2="84000" y2="8000"/>
                      </a14:backgroundRemoval>
                    </a14:imgEffect>
                  </a14:imgLayer>
                </a14:imgProps>
              </a:ext>
              <a:ext uri="{28A0092B-C50C-407E-A947-70E740481C1C}">
                <a14:useLocalDpi xmlns:a14="http://schemas.microsoft.com/office/drawing/2010/main" val="0"/>
              </a:ext>
            </a:extLst>
          </a:blip>
          <a:srcRect/>
          <a:stretch>
            <a:fillRect/>
          </a:stretch>
        </p:blipFill>
        <p:spPr bwMode="auto">
          <a:xfrm rot="14361316" flipH="1">
            <a:off x="9343329" y="2606336"/>
            <a:ext cx="1564084" cy="1978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44872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8D69-7308-487F-9BE7-1A7DA034D6BF}"/>
              </a:ext>
            </a:extLst>
          </p:cNvPr>
          <p:cNvSpPr>
            <a:spLocks noGrp="1"/>
          </p:cNvSpPr>
          <p:nvPr>
            <p:ph type="title" idx="4294967295"/>
          </p:nvPr>
        </p:nvSpPr>
        <p:spPr>
          <a:xfrm>
            <a:off x="1335640" y="358786"/>
            <a:ext cx="10083726" cy="1325563"/>
          </a:xfrm>
          <a:prstGeom prst="rect">
            <a:avLst/>
          </a:prstGeom>
        </p:spPr>
        <p:txBody>
          <a:bodyPr/>
          <a:lstStyle/>
          <a:p>
            <a:pPr algn="just"/>
            <a:r>
              <a:rPr lang="en-US" sz="3600" b="1" dirty="0">
                <a:solidFill>
                  <a:srgbClr val="FFFF00"/>
                </a:solidFill>
                <a:latin typeface="Cambria" panose="02040503050406030204" pitchFamily="18" charset="0"/>
                <a:ea typeface="Cambria" panose="02040503050406030204" pitchFamily="18" charset="0"/>
              </a:rPr>
              <a:t>1. </a:t>
            </a:r>
            <a:r>
              <a:rPr lang="vi-VN" sz="3600" b="1" dirty="0">
                <a:solidFill>
                  <a:srgbClr val="FFFF00"/>
                </a:solidFill>
                <a:latin typeface="Cambria" panose="02040503050406030204" pitchFamily="18" charset="0"/>
                <a:ea typeface="Cambria" panose="02040503050406030204" pitchFamily="18" charset="0"/>
              </a:rPr>
              <a:t>Nêu mục đích sử dụng của mỗi loại nhiệt kế trong các hình dưới đây.</a:t>
            </a:r>
          </a:p>
        </p:txBody>
      </p:sp>
      <p:pic>
        <p:nvPicPr>
          <p:cNvPr id="5" name="Picture 4">
            <a:extLst>
              <a:ext uri="{FF2B5EF4-FFF2-40B4-BE49-F238E27FC236}">
                <a16:creationId xmlns:a16="http://schemas.microsoft.com/office/drawing/2014/main" id="{EA9649DF-F6BA-37C8-C85B-DC1A12722530}"/>
              </a:ext>
            </a:extLst>
          </p:cNvPr>
          <p:cNvPicPr>
            <a:picLocks noChangeAspect="1"/>
          </p:cNvPicPr>
          <p:nvPr/>
        </p:nvPicPr>
        <p:blipFill>
          <a:blip r:embed="rId2"/>
          <a:stretch>
            <a:fillRect/>
          </a:stretch>
        </p:blipFill>
        <p:spPr>
          <a:xfrm>
            <a:off x="598737" y="429374"/>
            <a:ext cx="638175" cy="533400"/>
          </a:xfrm>
          <a:prstGeom prst="rect">
            <a:avLst/>
          </a:prstGeom>
        </p:spPr>
      </p:pic>
      <p:pic>
        <p:nvPicPr>
          <p:cNvPr id="8" name="Picture 7">
            <a:extLst>
              <a:ext uri="{FF2B5EF4-FFF2-40B4-BE49-F238E27FC236}">
                <a16:creationId xmlns:a16="http://schemas.microsoft.com/office/drawing/2014/main" id="{A422A36E-48B1-EE4D-AF8C-BA617FE93FDA}"/>
              </a:ext>
            </a:extLst>
          </p:cNvPr>
          <p:cNvPicPr>
            <a:picLocks noChangeAspect="1"/>
          </p:cNvPicPr>
          <p:nvPr/>
        </p:nvPicPr>
        <p:blipFill>
          <a:blip r:embed="rId3"/>
          <a:stretch>
            <a:fillRect/>
          </a:stretch>
        </p:blipFill>
        <p:spPr>
          <a:xfrm>
            <a:off x="2989780" y="1472817"/>
            <a:ext cx="5890355" cy="4904063"/>
          </a:xfrm>
          <a:prstGeom prst="rect">
            <a:avLst/>
          </a:prstGeom>
        </p:spPr>
      </p:pic>
    </p:spTree>
    <p:extLst>
      <p:ext uri="{BB962C8B-B14F-4D97-AF65-F5344CB8AC3E}">
        <p14:creationId xmlns:p14="http://schemas.microsoft.com/office/powerpoint/2010/main" val="19164694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04E43-C72D-40DA-94BA-4BF82274701D}"/>
              </a:ext>
            </a:extLst>
          </p:cNvPr>
          <p:cNvSpPr txBox="1">
            <a:spLocks/>
          </p:cNvSpPr>
          <p:nvPr/>
        </p:nvSpPr>
        <p:spPr>
          <a:xfrm>
            <a:off x="2690038" y="119093"/>
            <a:ext cx="9350872" cy="9603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err="1">
                <a:ln>
                  <a:noFill/>
                </a:ln>
                <a:solidFill>
                  <a:srgbClr val="7F4F24"/>
                </a:solidFill>
                <a:effectLst/>
                <a:uLnTx/>
                <a:uFillTx/>
                <a:latin typeface="Cambria" panose="02040503050406030204" pitchFamily="18" charset="0"/>
                <a:ea typeface="Cambria" panose="02040503050406030204" pitchFamily="18" charset="0"/>
                <a:cs typeface="+mj-cs"/>
              </a:rPr>
              <a:t>Nhiệt</a:t>
            </a:r>
            <a:r>
              <a:rPr kumimoji="0" lang="en-US" sz="4000" b="1" i="0" u="none" strike="noStrike" kern="1200" cap="none" spc="0" normalizeH="0" baseline="0" noProof="0" dirty="0">
                <a:ln>
                  <a:noFill/>
                </a:ln>
                <a:solidFill>
                  <a:srgbClr val="7F4F24"/>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7F4F24"/>
                </a:solidFill>
                <a:effectLst/>
                <a:uLnTx/>
                <a:uFillTx/>
                <a:latin typeface="Cambria" panose="02040503050406030204" pitchFamily="18" charset="0"/>
                <a:ea typeface="Cambria" panose="02040503050406030204" pitchFamily="18" charset="0"/>
                <a:cs typeface="+mj-cs"/>
              </a:rPr>
              <a:t>kế</a:t>
            </a:r>
            <a:r>
              <a:rPr kumimoji="0" lang="en-US" sz="4000" b="1" i="0" u="none" strike="noStrike" kern="1200" cap="none" spc="0" normalizeH="0" baseline="0" noProof="0" dirty="0">
                <a:ln>
                  <a:noFill/>
                </a:ln>
                <a:solidFill>
                  <a:srgbClr val="7F4F24"/>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7F4F24"/>
                </a:solidFill>
                <a:effectLst/>
                <a:uLnTx/>
                <a:uFillTx/>
                <a:latin typeface="Cambria" panose="02040503050406030204" pitchFamily="18" charset="0"/>
                <a:ea typeface="Cambria" panose="02040503050406030204" pitchFamily="18" charset="0"/>
                <a:cs typeface="+mj-cs"/>
              </a:rPr>
              <a:t>đo</a:t>
            </a:r>
            <a:r>
              <a:rPr kumimoji="0" lang="en-US" sz="4000" b="1" i="0" u="none" strike="noStrike" kern="1200" cap="none" spc="0" normalizeH="0" baseline="0" noProof="0" dirty="0">
                <a:ln>
                  <a:noFill/>
                </a:ln>
                <a:solidFill>
                  <a:srgbClr val="7F4F24"/>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7F4F24"/>
                </a:solidFill>
                <a:effectLst/>
                <a:uLnTx/>
                <a:uFillTx/>
                <a:latin typeface="Cambria" panose="02040503050406030204" pitchFamily="18" charset="0"/>
                <a:ea typeface="Cambria" panose="02040503050406030204" pitchFamily="18" charset="0"/>
                <a:cs typeface="+mj-cs"/>
              </a:rPr>
              <a:t>nhiệt</a:t>
            </a:r>
            <a:r>
              <a:rPr kumimoji="0" lang="en-US" sz="4000" b="1" i="0" u="none" strike="noStrike" kern="1200" cap="none" spc="0" normalizeH="0" baseline="0" noProof="0" dirty="0">
                <a:ln>
                  <a:noFill/>
                </a:ln>
                <a:solidFill>
                  <a:srgbClr val="7F4F24"/>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7F4F24"/>
                </a:solidFill>
                <a:effectLst/>
                <a:uLnTx/>
                <a:uFillTx/>
                <a:latin typeface="Cambria" panose="02040503050406030204" pitchFamily="18" charset="0"/>
                <a:ea typeface="Cambria" panose="02040503050406030204" pitchFamily="18" charset="0"/>
                <a:cs typeface="+mj-cs"/>
              </a:rPr>
              <a:t>độ</a:t>
            </a:r>
            <a:r>
              <a:rPr kumimoji="0" lang="en-US" sz="4000" b="1" i="0" u="none" strike="noStrike" kern="1200" cap="none" spc="0" normalizeH="0" baseline="0" noProof="0" dirty="0">
                <a:ln>
                  <a:noFill/>
                </a:ln>
                <a:solidFill>
                  <a:srgbClr val="7F4F24"/>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7F4F24"/>
                </a:solidFill>
                <a:effectLst/>
                <a:uLnTx/>
                <a:uFillTx/>
                <a:latin typeface="Cambria" panose="02040503050406030204" pitchFamily="18" charset="0"/>
                <a:ea typeface="Cambria" panose="02040503050406030204" pitchFamily="18" charset="0"/>
                <a:cs typeface="+mj-cs"/>
              </a:rPr>
              <a:t>cơ</a:t>
            </a:r>
            <a:r>
              <a:rPr kumimoji="0" lang="en-US" sz="4000" b="1" i="0" u="none" strike="noStrike" kern="1200" cap="none" spc="0" normalizeH="0" baseline="0" noProof="0" dirty="0">
                <a:ln>
                  <a:noFill/>
                </a:ln>
                <a:solidFill>
                  <a:srgbClr val="7F4F24"/>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7F4F24"/>
                </a:solidFill>
                <a:effectLst/>
                <a:uLnTx/>
                <a:uFillTx/>
                <a:latin typeface="Cambria" panose="02040503050406030204" pitchFamily="18" charset="0"/>
                <a:ea typeface="Cambria" panose="02040503050406030204" pitchFamily="18" charset="0"/>
                <a:cs typeface="+mj-cs"/>
              </a:rPr>
              <a:t>thể</a:t>
            </a:r>
            <a:endParaRPr kumimoji="0" lang="en-US" sz="4000" b="1" i="0" u="none" strike="noStrike" kern="1200" cap="none" spc="0" normalizeH="0" baseline="0" noProof="0" dirty="0">
              <a:ln>
                <a:noFill/>
              </a:ln>
              <a:solidFill>
                <a:srgbClr val="7F4F24"/>
              </a:solidFill>
              <a:effectLst/>
              <a:uLnTx/>
              <a:uFillTx/>
              <a:latin typeface="Cambria" panose="02040503050406030204" pitchFamily="18" charset="0"/>
              <a:ea typeface="Cambria" panose="02040503050406030204" pitchFamily="18" charset="0"/>
              <a:cs typeface="+mj-cs"/>
            </a:endParaRPr>
          </a:p>
        </p:txBody>
      </p:sp>
      <p:pic>
        <p:nvPicPr>
          <p:cNvPr id="3" name="Picture 2">
            <a:extLst>
              <a:ext uri="{FF2B5EF4-FFF2-40B4-BE49-F238E27FC236}">
                <a16:creationId xmlns:a16="http://schemas.microsoft.com/office/drawing/2014/main" id="{82D3EEBB-99FA-4B40-991F-B9394A809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82992" y="269410"/>
            <a:ext cx="488975" cy="381020"/>
          </a:xfrm>
          <a:prstGeom prst="rect">
            <a:avLst/>
          </a:prstGeom>
        </p:spPr>
      </p:pic>
      <p:pic>
        <p:nvPicPr>
          <p:cNvPr id="5" name="Picture 2" descr="Nhiệt kế y tế Y học nghệ thuật Clip - Nhiệt kế png tải về - Miễn phí trong  suốt Góc png Tải về.">
            <a:extLst>
              <a:ext uri="{FF2B5EF4-FFF2-40B4-BE49-F238E27FC236}">
                <a16:creationId xmlns:a16="http://schemas.microsoft.com/office/drawing/2014/main" id="{DF93BC9E-EC1C-4F47-89C8-EE928095FC1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333" r="96000">
                        <a14:foregroundMark x1="92667" y1="24783" x2="96000" y2="36957"/>
                        <a14:foregroundMark x1="96000" y1="36957" x2="95000" y2="37391"/>
                        <a14:foregroundMark x1="3889" y1="73696" x2="3889" y2="73696"/>
                        <a14:foregroundMark x1="4222" y1="76957" x2="4222" y2="76957"/>
                        <a14:foregroundMark x1="333" y1="77174" x2="333" y2="77174"/>
                      </a14:backgroundRemoval>
                    </a14:imgEffect>
                  </a14:imgLayer>
                </a14:imgProps>
              </a:ext>
              <a:ext uri="{28A0092B-C50C-407E-A947-70E740481C1C}">
                <a14:useLocalDpi xmlns:a14="http://schemas.microsoft.com/office/drawing/2010/main" val="0"/>
              </a:ext>
            </a:extLst>
          </a:blip>
          <a:srcRect/>
          <a:stretch>
            <a:fillRect/>
          </a:stretch>
        </p:blipFill>
        <p:spPr bwMode="auto">
          <a:xfrm rot="5400000">
            <a:off x="2937028" y="2136589"/>
            <a:ext cx="4558934" cy="24445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Nhiệt độ cơ thể con Người Đo nhiệt độ C - Nhiệt kế png tải về - Miễn phí  trong suốt Dụng Cụ đo png Tải về.">
            <a:extLst>
              <a:ext uri="{FF2B5EF4-FFF2-40B4-BE49-F238E27FC236}">
                <a16:creationId xmlns:a16="http://schemas.microsoft.com/office/drawing/2014/main" id="{819FC637-8197-4D95-BC1D-8148F55B840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111" b="90000" l="8556" r="90000">
                        <a14:foregroundMark x1="85444" y1="8000" x2="85444" y2="8000"/>
                        <a14:foregroundMark x1="82111" y1="7667" x2="82111" y2="7667"/>
                        <a14:foregroundMark x1="89333" y1="14667" x2="89333" y2="14667"/>
                        <a14:foregroundMark x1="83222" y1="6444" x2="83222" y2="6444"/>
                        <a14:foregroundMark x1="81667" y1="7222" x2="81667" y2="7222"/>
                        <a14:foregroundMark x1="9444" y1="86333" x2="9444" y2="86333"/>
                        <a14:foregroundMark x1="8778" y1="88333" x2="8778" y2="88333"/>
                        <a14:foregroundMark x1="8556" y1="86889" x2="8556" y2="86889"/>
                        <a14:foregroundMark x1="74111" y1="16778" x2="74111" y2="16778"/>
                        <a14:foregroundMark x1="78444" y1="10444" x2="51222" y2="48333"/>
                        <a14:foregroundMark x1="77333" y1="24000" x2="64333" y2="32333"/>
                        <a14:foregroundMark x1="83556" y1="7000" x2="83556" y2="7000"/>
                        <a14:foregroundMark x1="84000" y1="8000" x2="84000" y2="8000"/>
                      </a14:backgroundRemoval>
                    </a14:imgEffect>
                  </a14:imgLayer>
                </a14:imgProps>
              </a:ext>
              <a:ext uri="{28A0092B-C50C-407E-A947-70E740481C1C}">
                <a14:useLocalDpi xmlns:a14="http://schemas.microsoft.com/office/drawing/2010/main" val="0"/>
              </a:ext>
            </a:extLst>
          </a:blip>
          <a:srcRect/>
          <a:stretch>
            <a:fillRect/>
          </a:stretch>
        </p:blipFill>
        <p:spPr bwMode="auto">
          <a:xfrm rot="9090705">
            <a:off x="5267520" y="1157811"/>
            <a:ext cx="3740478" cy="47308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ình ảnh Đo Nhiệt độ Cơ Thể, Đo Nhiệt độ Cơ Thể, Vi Rút Corona Mới, Viêm  Phổi Vector và PNG với nền trong suốt để tải xuống miễn phí">
            <a:extLst>
              <a:ext uri="{FF2B5EF4-FFF2-40B4-BE49-F238E27FC236}">
                <a16:creationId xmlns:a16="http://schemas.microsoft.com/office/drawing/2014/main" id="{4CACC1CC-2FBD-44BF-86C5-AAEE3112042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5625" r="92344">
                        <a14:foregroundMark x1="9375" y1="41719" x2="9375" y2="41719"/>
                        <a14:foregroundMark x1="5781" y1="50313" x2="5781" y2="50313"/>
                        <a14:foregroundMark x1="62031" y1="29531" x2="62031" y2="29531"/>
                        <a14:foregroundMark x1="69531" y1="28281" x2="68281" y2="41719"/>
                        <a14:foregroundMark x1="57969" y1="29531" x2="66406" y2="29531"/>
                        <a14:foregroundMark x1="68125" y1="26563" x2="59688" y2="27813"/>
                        <a14:foregroundMark x1="59688" y1="27813" x2="59688" y2="27813"/>
                        <a14:foregroundMark x1="57969" y1="27969" x2="53906" y2="34844"/>
                        <a14:foregroundMark x1="53906" y1="34844" x2="54375" y2="35313"/>
                        <a14:foregroundMark x1="70625" y1="51875" x2="90625" y2="65469"/>
                        <a14:foregroundMark x1="85156" y1="52188" x2="89219" y2="61094"/>
                        <a14:foregroundMark x1="89219" y1="61094" x2="89219" y2="61250"/>
                        <a14:foregroundMark x1="76406" y1="60625" x2="83438" y2="66875"/>
                        <a14:foregroundMark x1="83438" y1="66875" x2="83438" y2="67188"/>
                        <a14:foregroundMark x1="90625" y1="58750" x2="92344" y2="60000"/>
                        <a14:foregroundMark x1="72188" y1="63594" x2="85625" y2="70469"/>
                        <a14:foregroundMark x1="87500" y1="54531" x2="87500" y2="54531"/>
                        <a14:foregroundMark x1="82813" y1="52188" x2="89531" y2="56563"/>
                        <a14:foregroundMark x1="86250" y1="52500" x2="92344" y2="57813"/>
                        <a14:foregroundMark x1="67813" y1="60156" x2="67813" y2="60156"/>
                        <a14:foregroundMark x1="65313" y1="59062" x2="71719" y2="63438"/>
                      </a14:backgroundRemoval>
                    </a14:imgEffect>
                  </a14:imgLayer>
                </a14:imgProps>
              </a:ext>
              <a:ext uri="{28A0092B-C50C-407E-A947-70E740481C1C}">
                <a14:useLocalDpi xmlns:a14="http://schemas.microsoft.com/office/drawing/2010/main" val="0"/>
              </a:ext>
            </a:extLst>
          </a:blip>
          <a:srcRect/>
          <a:stretch>
            <a:fillRect/>
          </a:stretch>
        </p:blipFill>
        <p:spPr bwMode="auto">
          <a:xfrm rot="21284338">
            <a:off x="7503765" y="378740"/>
            <a:ext cx="5947571" cy="61857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8BFF2F6-1BF3-411D-B49D-4F8B69715170}"/>
              </a:ext>
            </a:extLst>
          </p:cNvPr>
          <p:cNvSpPr/>
          <p:nvPr/>
        </p:nvSpPr>
        <p:spPr>
          <a:xfrm>
            <a:off x="441960" y="1747351"/>
            <a:ext cx="3982883" cy="584775"/>
          </a:xfrm>
          <a:custGeom>
            <a:avLst/>
            <a:gdLst>
              <a:gd name="connsiteX0" fmla="*/ 0 w 3982883"/>
              <a:gd name="connsiteY0" fmla="*/ 0 h 584775"/>
              <a:gd name="connsiteX1" fmla="*/ 529154 w 3982883"/>
              <a:gd name="connsiteY1" fmla="*/ 0 h 584775"/>
              <a:gd name="connsiteX2" fmla="*/ 1018480 w 3982883"/>
              <a:gd name="connsiteY2" fmla="*/ 0 h 584775"/>
              <a:gd name="connsiteX3" fmla="*/ 1667121 w 3982883"/>
              <a:gd name="connsiteY3" fmla="*/ 0 h 584775"/>
              <a:gd name="connsiteX4" fmla="*/ 2236104 w 3982883"/>
              <a:gd name="connsiteY4" fmla="*/ 0 h 584775"/>
              <a:gd name="connsiteX5" fmla="*/ 2725430 w 3982883"/>
              <a:gd name="connsiteY5" fmla="*/ 0 h 584775"/>
              <a:gd name="connsiteX6" fmla="*/ 3374071 w 3982883"/>
              <a:gd name="connsiteY6" fmla="*/ 0 h 584775"/>
              <a:gd name="connsiteX7" fmla="*/ 3982883 w 3982883"/>
              <a:gd name="connsiteY7" fmla="*/ 0 h 584775"/>
              <a:gd name="connsiteX8" fmla="*/ 3982883 w 3982883"/>
              <a:gd name="connsiteY8" fmla="*/ 584775 h 584775"/>
              <a:gd name="connsiteX9" fmla="*/ 3533386 w 3982883"/>
              <a:gd name="connsiteY9" fmla="*/ 584775 h 584775"/>
              <a:gd name="connsiteX10" fmla="*/ 2964403 w 3982883"/>
              <a:gd name="connsiteY10" fmla="*/ 584775 h 584775"/>
              <a:gd name="connsiteX11" fmla="*/ 2514906 w 3982883"/>
              <a:gd name="connsiteY11" fmla="*/ 584775 h 584775"/>
              <a:gd name="connsiteX12" fmla="*/ 2065409 w 3982883"/>
              <a:gd name="connsiteY12" fmla="*/ 584775 h 584775"/>
              <a:gd name="connsiteX13" fmla="*/ 1615913 w 3982883"/>
              <a:gd name="connsiteY13" fmla="*/ 584775 h 584775"/>
              <a:gd name="connsiteX14" fmla="*/ 1086758 w 3982883"/>
              <a:gd name="connsiteY14" fmla="*/ 584775 h 584775"/>
              <a:gd name="connsiteX15" fmla="*/ 557604 w 3982883"/>
              <a:gd name="connsiteY15" fmla="*/ 584775 h 584775"/>
              <a:gd name="connsiteX16" fmla="*/ 0 w 3982883"/>
              <a:gd name="connsiteY16" fmla="*/ 584775 h 584775"/>
              <a:gd name="connsiteX17" fmla="*/ 0 w 3982883"/>
              <a:gd name="connsiteY17"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82883" h="584775" fill="none" extrusionOk="0">
                <a:moveTo>
                  <a:pt x="0" y="0"/>
                </a:moveTo>
                <a:cubicBezTo>
                  <a:pt x="244796" y="-26588"/>
                  <a:pt x="361892" y="4253"/>
                  <a:pt x="529154" y="0"/>
                </a:cubicBezTo>
                <a:cubicBezTo>
                  <a:pt x="696416" y="-4253"/>
                  <a:pt x="868207" y="20490"/>
                  <a:pt x="1018480" y="0"/>
                </a:cubicBezTo>
                <a:cubicBezTo>
                  <a:pt x="1168753" y="-20490"/>
                  <a:pt x="1533051" y="9078"/>
                  <a:pt x="1667121" y="0"/>
                </a:cubicBezTo>
                <a:cubicBezTo>
                  <a:pt x="1801191" y="-9078"/>
                  <a:pt x="2057369" y="48101"/>
                  <a:pt x="2236104" y="0"/>
                </a:cubicBezTo>
                <a:cubicBezTo>
                  <a:pt x="2414839" y="-48101"/>
                  <a:pt x="2491723" y="43319"/>
                  <a:pt x="2725430" y="0"/>
                </a:cubicBezTo>
                <a:cubicBezTo>
                  <a:pt x="2959137" y="-43319"/>
                  <a:pt x="3187253" y="32741"/>
                  <a:pt x="3374071" y="0"/>
                </a:cubicBezTo>
                <a:cubicBezTo>
                  <a:pt x="3560889" y="-32741"/>
                  <a:pt x="3813588" y="42394"/>
                  <a:pt x="3982883" y="0"/>
                </a:cubicBezTo>
                <a:cubicBezTo>
                  <a:pt x="4039253" y="249962"/>
                  <a:pt x="3933049" y="384392"/>
                  <a:pt x="3982883" y="584775"/>
                </a:cubicBezTo>
                <a:cubicBezTo>
                  <a:pt x="3867590" y="616986"/>
                  <a:pt x="3725965" y="552096"/>
                  <a:pt x="3533386" y="584775"/>
                </a:cubicBezTo>
                <a:cubicBezTo>
                  <a:pt x="3340807" y="617454"/>
                  <a:pt x="3121359" y="577890"/>
                  <a:pt x="2964403" y="584775"/>
                </a:cubicBezTo>
                <a:cubicBezTo>
                  <a:pt x="2807447" y="591660"/>
                  <a:pt x="2712543" y="543578"/>
                  <a:pt x="2514906" y="584775"/>
                </a:cubicBezTo>
                <a:cubicBezTo>
                  <a:pt x="2317269" y="625972"/>
                  <a:pt x="2177262" y="562894"/>
                  <a:pt x="2065409" y="584775"/>
                </a:cubicBezTo>
                <a:cubicBezTo>
                  <a:pt x="1953556" y="606656"/>
                  <a:pt x="1815701" y="577497"/>
                  <a:pt x="1615913" y="584775"/>
                </a:cubicBezTo>
                <a:cubicBezTo>
                  <a:pt x="1416125" y="592053"/>
                  <a:pt x="1237793" y="522876"/>
                  <a:pt x="1086758" y="584775"/>
                </a:cubicBezTo>
                <a:cubicBezTo>
                  <a:pt x="935724" y="646674"/>
                  <a:pt x="733636" y="580583"/>
                  <a:pt x="557604" y="584775"/>
                </a:cubicBezTo>
                <a:cubicBezTo>
                  <a:pt x="381572" y="588967"/>
                  <a:pt x="205548" y="526376"/>
                  <a:pt x="0" y="584775"/>
                </a:cubicBezTo>
                <a:cubicBezTo>
                  <a:pt x="-46307" y="396530"/>
                  <a:pt x="48462" y="259679"/>
                  <a:pt x="0" y="0"/>
                </a:cubicBezTo>
                <a:close/>
              </a:path>
              <a:path w="3982883" h="584775" stroke="0" extrusionOk="0">
                <a:moveTo>
                  <a:pt x="0" y="0"/>
                </a:moveTo>
                <a:cubicBezTo>
                  <a:pt x="168925" y="-5939"/>
                  <a:pt x="355696" y="27212"/>
                  <a:pt x="489326" y="0"/>
                </a:cubicBezTo>
                <a:cubicBezTo>
                  <a:pt x="622956" y="-27212"/>
                  <a:pt x="809600" y="21854"/>
                  <a:pt x="1058309" y="0"/>
                </a:cubicBezTo>
                <a:cubicBezTo>
                  <a:pt x="1307018" y="-21854"/>
                  <a:pt x="1445978" y="19207"/>
                  <a:pt x="1547635" y="0"/>
                </a:cubicBezTo>
                <a:cubicBezTo>
                  <a:pt x="1649292" y="-19207"/>
                  <a:pt x="1956240" y="76336"/>
                  <a:pt x="2196275" y="0"/>
                </a:cubicBezTo>
                <a:cubicBezTo>
                  <a:pt x="2436310" y="-76336"/>
                  <a:pt x="2575252" y="50045"/>
                  <a:pt x="2805088" y="0"/>
                </a:cubicBezTo>
                <a:cubicBezTo>
                  <a:pt x="3034924" y="-50045"/>
                  <a:pt x="3072911" y="48962"/>
                  <a:pt x="3254584" y="0"/>
                </a:cubicBezTo>
                <a:cubicBezTo>
                  <a:pt x="3436257" y="-48962"/>
                  <a:pt x="3775544" y="28159"/>
                  <a:pt x="3982883" y="0"/>
                </a:cubicBezTo>
                <a:cubicBezTo>
                  <a:pt x="4005517" y="289294"/>
                  <a:pt x="3937167" y="436082"/>
                  <a:pt x="3982883" y="584775"/>
                </a:cubicBezTo>
                <a:cubicBezTo>
                  <a:pt x="3744491" y="602037"/>
                  <a:pt x="3661820" y="584088"/>
                  <a:pt x="3453729" y="584775"/>
                </a:cubicBezTo>
                <a:cubicBezTo>
                  <a:pt x="3245638" y="585462"/>
                  <a:pt x="3129487" y="548185"/>
                  <a:pt x="3004232" y="584775"/>
                </a:cubicBezTo>
                <a:cubicBezTo>
                  <a:pt x="2878977" y="621365"/>
                  <a:pt x="2745766" y="557187"/>
                  <a:pt x="2554735" y="584775"/>
                </a:cubicBezTo>
                <a:cubicBezTo>
                  <a:pt x="2363704" y="612363"/>
                  <a:pt x="2226654" y="574834"/>
                  <a:pt x="1985752" y="584775"/>
                </a:cubicBezTo>
                <a:cubicBezTo>
                  <a:pt x="1744850" y="594716"/>
                  <a:pt x="1700617" y="557037"/>
                  <a:pt x="1496426" y="584775"/>
                </a:cubicBezTo>
                <a:cubicBezTo>
                  <a:pt x="1292235" y="612513"/>
                  <a:pt x="1194617" y="578566"/>
                  <a:pt x="1007100" y="584775"/>
                </a:cubicBezTo>
                <a:cubicBezTo>
                  <a:pt x="819583" y="590984"/>
                  <a:pt x="351232" y="507010"/>
                  <a:pt x="0" y="584775"/>
                </a:cubicBezTo>
                <a:cubicBezTo>
                  <a:pt x="-33702" y="314990"/>
                  <a:pt x="37687" y="160583"/>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Nhiệt</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kế</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thủy</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ngân</a:t>
            </a: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
        <p:nvSpPr>
          <p:cNvPr id="9" name="Rectangle 8">
            <a:extLst>
              <a:ext uri="{FF2B5EF4-FFF2-40B4-BE49-F238E27FC236}">
                <a16:creationId xmlns:a16="http://schemas.microsoft.com/office/drawing/2014/main" id="{537F8F0E-00B9-4868-8E10-832404C5743C}"/>
              </a:ext>
            </a:extLst>
          </p:cNvPr>
          <p:cNvSpPr/>
          <p:nvPr/>
        </p:nvSpPr>
        <p:spPr>
          <a:xfrm>
            <a:off x="569265" y="5469190"/>
            <a:ext cx="3982883" cy="584775"/>
          </a:xfrm>
          <a:custGeom>
            <a:avLst/>
            <a:gdLst>
              <a:gd name="connsiteX0" fmla="*/ 0 w 3982883"/>
              <a:gd name="connsiteY0" fmla="*/ 0 h 584775"/>
              <a:gd name="connsiteX1" fmla="*/ 529154 w 3982883"/>
              <a:gd name="connsiteY1" fmla="*/ 0 h 584775"/>
              <a:gd name="connsiteX2" fmla="*/ 1018480 w 3982883"/>
              <a:gd name="connsiteY2" fmla="*/ 0 h 584775"/>
              <a:gd name="connsiteX3" fmla="*/ 1667121 w 3982883"/>
              <a:gd name="connsiteY3" fmla="*/ 0 h 584775"/>
              <a:gd name="connsiteX4" fmla="*/ 2236104 w 3982883"/>
              <a:gd name="connsiteY4" fmla="*/ 0 h 584775"/>
              <a:gd name="connsiteX5" fmla="*/ 2725430 w 3982883"/>
              <a:gd name="connsiteY5" fmla="*/ 0 h 584775"/>
              <a:gd name="connsiteX6" fmla="*/ 3374071 w 3982883"/>
              <a:gd name="connsiteY6" fmla="*/ 0 h 584775"/>
              <a:gd name="connsiteX7" fmla="*/ 3982883 w 3982883"/>
              <a:gd name="connsiteY7" fmla="*/ 0 h 584775"/>
              <a:gd name="connsiteX8" fmla="*/ 3982883 w 3982883"/>
              <a:gd name="connsiteY8" fmla="*/ 584775 h 584775"/>
              <a:gd name="connsiteX9" fmla="*/ 3533386 w 3982883"/>
              <a:gd name="connsiteY9" fmla="*/ 584775 h 584775"/>
              <a:gd name="connsiteX10" fmla="*/ 2964403 w 3982883"/>
              <a:gd name="connsiteY10" fmla="*/ 584775 h 584775"/>
              <a:gd name="connsiteX11" fmla="*/ 2514906 w 3982883"/>
              <a:gd name="connsiteY11" fmla="*/ 584775 h 584775"/>
              <a:gd name="connsiteX12" fmla="*/ 2065409 w 3982883"/>
              <a:gd name="connsiteY12" fmla="*/ 584775 h 584775"/>
              <a:gd name="connsiteX13" fmla="*/ 1615913 w 3982883"/>
              <a:gd name="connsiteY13" fmla="*/ 584775 h 584775"/>
              <a:gd name="connsiteX14" fmla="*/ 1086758 w 3982883"/>
              <a:gd name="connsiteY14" fmla="*/ 584775 h 584775"/>
              <a:gd name="connsiteX15" fmla="*/ 557604 w 3982883"/>
              <a:gd name="connsiteY15" fmla="*/ 584775 h 584775"/>
              <a:gd name="connsiteX16" fmla="*/ 0 w 3982883"/>
              <a:gd name="connsiteY16" fmla="*/ 584775 h 584775"/>
              <a:gd name="connsiteX17" fmla="*/ 0 w 3982883"/>
              <a:gd name="connsiteY17"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82883" h="584775" fill="none" extrusionOk="0">
                <a:moveTo>
                  <a:pt x="0" y="0"/>
                </a:moveTo>
                <a:cubicBezTo>
                  <a:pt x="244796" y="-26588"/>
                  <a:pt x="361892" y="4253"/>
                  <a:pt x="529154" y="0"/>
                </a:cubicBezTo>
                <a:cubicBezTo>
                  <a:pt x="696416" y="-4253"/>
                  <a:pt x="868207" y="20490"/>
                  <a:pt x="1018480" y="0"/>
                </a:cubicBezTo>
                <a:cubicBezTo>
                  <a:pt x="1168753" y="-20490"/>
                  <a:pt x="1533051" y="9078"/>
                  <a:pt x="1667121" y="0"/>
                </a:cubicBezTo>
                <a:cubicBezTo>
                  <a:pt x="1801191" y="-9078"/>
                  <a:pt x="2057369" y="48101"/>
                  <a:pt x="2236104" y="0"/>
                </a:cubicBezTo>
                <a:cubicBezTo>
                  <a:pt x="2414839" y="-48101"/>
                  <a:pt x="2491723" y="43319"/>
                  <a:pt x="2725430" y="0"/>
                </a:cubicBezTo>
                <a:cubicBezTo>
                  <a:pt x="2959137" y="-43319"/>
                  <a:pt x="3187253" y="32741"/>
                  <a:pt x="3374071" y="0"/>
                </a:cubicBezTo>
                <a:cubicBezTo>
                  <a:pt x="3560889" y="-32741"/>
                  <a:pt x="3813588" y="42394"/>
                  <a:pt x="3982883" y="0"/>
                </a:cubicBezTo>
                <a:cubicBezTo>
                  <a:pt x="4039253" y="249962"/>
                  <a:pt x="3933049" y="384392"/>
                  <a:pt x="3982883" y="584775"/>
                </a:cubicBezTo>
                <a:cubicBezTo>
                  <a:pt x="3867590" y="616986"/>
                  <a:pt x="3725965" y="552096"/>
                  <a:pt x="3533386" y="584775"/>
                </a:cubicBezTo>
                <a:cubicBezTo>
                  <a:pt x="3340807" y="617454"/>
                  <a:pt x="3121359" y="577890"/>
                  <a:pt x="2964403" y="584775"/>
                </a:cubicBezTo>
                <a:cubicBezTo>
                  <a:pt x="2807447" y="591660"/>
                  <a:pt x="2712543" y="543578"/>
                  <a:pt x="2514906" y="584775"/>
                </a:cubicBezTo>
                <a:cubicBezTo>
                  <a:pt x="2317269" y="625972"/>
                  <a:pt x="2177262" y="562894"/>
                  <a:pt x="2065409" y="584775"/>
                </a:cubicBezTo>
                <a:cubicBezTo>
                  <a:pt x="1953556" y="606656"/>
                  <a:pt x="1815701" y="577497"/>
                  <a:pt x="1615913" y="584775"/>
                </a:cubicBezTo>
                <a:cubicBezTo>
                  <a:pt x="1416125" y="592053"/>
                  <a:pt x="1237793" y="522876"/>
                  <a:pt x="1086758" y="584775"/>
                </a:cubicBezTo>
                <a:cubicBezTo>
                  <a:pt x="935724" y="646674"/>
                  <a:pt x="733636" y="580583"/>
                  <a:pt x="557604" y="584775"/>
                </a:cubicBezTo>
                <a:cubicBezTo>
                  <a:pt x="381572" y="588967"/>
                  <a:pt x="205548" y="526376"/>
                  <a:pt x="0" y="584775"/>
                </a:cubicBezTo>
                <a:cubicBezTo>
                  <a:pt x="-46307" y="396530"/>
                  <a:pt x="48462" y="259679"/>
                  <a:pt x="0" y="0"/>
                </a:cubicBezTo>
                <a:close/>
              </a:path>
              <a:path w="3982883" h="584775" stroke="0" extrusionOk="0">
                <a:moveTo>
                  <a:pt x="0" y="0"/>
                </a:moveTo>
                <a:cubicBezTo>
                  <a:pt x="168925" y="-5939"/>
                  <a:pt x="355696" y="27212"/>
                  <a:pt x="489326" y="0"/>
                </a:cubicBezTo>
                <a:cubicBezTo>
                  <a:pt x="622956" y="-27212"/>
                  <a:pt x="809600" y="21854"/>
                  <a:pt x="1058309" y="0"/>
                </a:cubicBezTo>
                <a:cubicBezTo>
                  <a:pt x="1307018" y="-21854"/>
                  <a:pt x="1445978" y="19207"/>
                  <a:pt x="1547635" y="0"/>
                </a:cubicBezTo>
                <a:cubicBezTo>
                  <a:pt x="1649292" y="-19207"/>
                  <a:pt x="1956240" y="76336"/>
                  <a:pt x="2196275" y="0"/>
                </a:cubicBezTo>
                <a:cubicBezTo>
                  <a:pt x="2436310" y="-76336"/>
                  <a:pt x="2575252" y="50045"/>
                  <a:pt x="2805088" y="0"/>
                </a:cubicBezTo>
                <a:cubicBezTo>
                  <a:pt x="3034924" y="-50045"/>
                  <a:pt x="3072911" y="48962"/>
                  <a:pt x="3254584" y="0"/>
                </a:cubicBezTo>
                <a:cubicBezTo>
                  <a:pt x="3436257" y="-48962"/>
                  <a:pt x="3775544" y="28159"/>
                  <a:pt x="3982883" y="0"/>
                </a:cubicBezTo>
                <a:cubicBezTo>
                  <a:pt x="4005517" y="289294"/>
                  <a:pt x="3937167" y="436082"/>
                  <a:pt x="3982883" y="584775"/>
                </a:cubicBezTo>
                <a:cubicBezTo>
                  <a:pt x="3744491" y="602037"/>
                  <a:pt x="3661820" y="584088"/>
                  <a:pt x="3453729" y="584775"/>
                </a:cubicBezTo>
                <a:cubicBezTo>
                  <a:pt x="3245638" y="585462"/>
                  <a:pt x="3129487" y="548185"/>
                  <a:pt x="3004232" y="584775"/>
                </a:cubicBezTo>
                <a:cubicBezTo>
                  <a:pt x="2878977" y="621365"/>
                  <a:pt x="2745766" y="557187"/>
                  <a:pt x="2554735" y="584775"/>
                </a:cubicBezTo>
                <a:cubicBezTo>
                  <a:pt x="2363704" y="612363"/>
                  <a:pt x="2226654" y="574834"/>
                  <a:pt x="1985752" y="584775"/>
                </a:cubicBezTo>
                <a:cubicBezTo>
                  <a:pt x="1744850" y="594716"/>
                  <a:pt x="1700617" y="557037"/>
                  <a:pt x="1496426" y="584775"/>
                </a:cubicBezTo>
                <a:cubicBezTo>
                  <a:pt x="1292235" y="612513"/>
                  <a:pt x="1194617" y="578566"/>
                  <a:pt x="1007100" y="584775"/>
                </a:cubicBezTo>
                <a:cubicBezTo>
                  <a:pt x="819583" y="590984"/>
                  <a:pt x="351232" y="507010"/>
                  <a:pt x="0" y="584775"/>
                </a:cubicBezTo>
                <a:cubicBezTo>
                  <a:pt x="-33702" y="314990"/>
                  <a:pt x="37687" y="160583"/>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Nhiệt</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kế</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điện</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tử</a:t>
            </a: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
        <p:nvSpPr>
          <p:cNvPr id="7" name="Rectangle 6">
            <a:extLst>
              <a:ext uri="{FF2B5EF4-FFF2-40B4-BE49-F238E27FC236}">
                <a16:creationId xmlns:a16="http://schemas.microsoft.com/office/drawing/2014/main" id="{30383CEB-B847-8307-B7FB-6B4945B7E849}"/>
              </a:ext>
            </a:extLst>
          </p:cNvPr>
          <p:cNvSpPr/>
          <p:nvPr/>
        </p:nvSpPr>
        <p:spPr>
          <a:xfrm>
            <a:off x="7905731" y="5532985"/>
            <a:ext cx="3982883" cy="584775"/>
          </a:xfrm>
          <a:custGeom>
            <a:avLst/>
            <a:gdLst>
              <a:gd name="connsiteX0" fmla="*/ 0 w 3982883"/>
              <a:gd name="connsiteY0" fmla="*/ 0 h 584775"/>
              <a:gd name="connsiteX1" fmla="*/ 529154 w 3982883"/>
              <a:gd name="connsiteY1" fmla="*/ 0 h 584775"/>
              <a:gd name="connsiteX2" fmla="*/ 1018480 w 3982883"/>
              <a:gd name="connsiteY2" fmla="*/ 0 h 584775"/>
              <a:gd name="connsiteX3" fmla="*/ 1667121 w 3982883"/>
              <a:gd name="connsiteY3" fmla="*/ 0 h 584775"/>
              <a:gd name="connsiteX4" fmla="*/ 2236104 w 3982883"/>
              <a:gd name="connsiteY4" fmla="*/ 0 h 584775"/>
              <a:gd name="connsiteX5" fmla="*/ 2725430 w 3982883"/>
              <a:gd name="connsiteY5" fmla="*/ 0 h 584775"/>
              <a:gd name="connsiteX6" fmla="*/ 3374071 w 3982883"/>
              <a:gd name="connsiteY6" fmla="*/ 0 h 584775"/>
              <a:gd name="connsiteX7" fmla="*/ 3982883 w 3982883"/>
              <a:gd name="connsiteY7" fmla="*/ 0 h 584775"/>
              <a:gd name="connsiteX8" fmla="*/ 3982883 w 3982883"/>
              <a:gd name="connsiteY8" fmla="*/ 584775 h 584775"/>
              <a:gd name="connsiteX9" fmla="*/ 3533386 w 3982883"/>
              <a:gd name="connsiteY9" fmla="*/ 584775 h 584775"/>
              <a:gd name="connsiteX10" fmla="*/ 2964403 w 3982883"/>
              <a:gd name="connsiteY10" fmla="*/ 584775 h 584775"/>
              <a:gd name="connsiteX11" fmla="*/ 2514906 w 3982883"/>
              <a:gd name="connsiteY11" fmla="*/ 584775 h 584775"/>
              <a:gd name="connsiteX12" fmla="*/ 2065409 w 3982883"/>
              <a:gd name="connsiteY12" fmla="*/ 584775 h 584775"/>
              <a:gd name="connsiteX13" fmla="*/ 1615913 w 3982883"/>
              <a:gd name="connsiteY13" fmla="*/ 584775 h 584775"/>
              <a:gd name="connsiteX14" fmla="*/ 1086758 w 3982883"/>
              <a:gd name="connsiteY14" fmla="*/ 584775 h 584775"/>
              <a:gd name="connsiteX15" fmla="*/ 557604 w 3982883"/>
              <a:gd name="connsiteY15" fmla="*/ 584775 h 584775"/>
              <a:gd name="connsiteX16" fmla="*/ 0 w 3982883"/>
              <a:gd name="connsiteY16" fmla="*/ 584775 h 584775"/>
              <a:gd name="connsiteX17" fmla="*/ 0 w 3982883"/>
              <a:gd name="connsiteY17"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82883" h="584775" fill="none" extrusionOk="0">
                <a:moveTo>
                  <a:pt x="0" y="0"/>
                </a:moveTo>
                <a:cubicBezTo>
                  <a:pt x="244796" y="-26588"/>
                  <a:pt x="361892" y="4253"/>
                  <a:pt x="529154" y="0"/>
                </a:cubicBezTo>
                <a:cubicBezTo>
                  <a:pt x="696416" y="-4253"/>
                  <a:pt x="868207" y="20490"/>
                  <a:pt x="1018480" y="0"/>
                </a:cubicBezTo>
                <a:cubicBezTo>
                  <a:pt x="1168753" y="-20490"/>
                  <a:pt x="1533051" y="9078"/>
                  <a:pt x="1667121" y="0"/>
                </a:cubicBezTo>
                <a:cubicBezTo>
                  <a:pt x="1801191" y="-9078"/>
                  <a:pt x="2057369" y="48101"/>
                  <a:pt x="2236104" y="0"/>
                </a:cubicBezTo>
                <a:cubicBezTo>
                  <a:pt x="2414839" y="-48101"/>
                  <a:pt x="2491723" y="43319"/>
                  <a:pt x="2725430" y="0"/>
                </a:cubicBezTo>
                <a:cubicBezTo>
                  <a:pt x="2959137" y="-43319"/>
                  <a:pt x="3187253" y="32741"/>
                  <a:pt x="3374071" y="0"/>
                </a:cubicBezTo>
                <a:cubicBezTo>
                  <a:pt x="3560889" y="-32741"/>
                  <a:pt x="3813588" y="42394"/>
                  <a:pt x="3982883" y="0"/>
                </a:cubicBezTo>
                <a:cubicBezTo>
                  <a:pt x="4039253" y="249962"/>
                  <a:pt x="3933049" y="384392"/>
                  <a:pt x="3982883" y="584775"/>
                </a:cubicBezTo>
                <a:cubicBezTo>
                  <a:pt x="3867590" y="616986"/>
                  <a:pt x="3725965" y="552096"/>
                  <a:pt x="3533386" y="584775"/>
                </a:cubicBezTo>
                <a:cubicBezTo>
                  <a:pt x="3340807" y="617454"/>
                  <a:pt x="3121359" y="577890"/>
                  <a:pt x="2964403" y="584775"/>
                </a:cubicBezTo>
                <a:cubicBezTo>
                  <a:pt x="2807447" y="591660"/>
                  <a:pt x="2712543" y="543578"/>
                  <a:pt x="2514906" y="584775"/>
                </a:cubicBezTo>
                <a:cubicBezTo>
                  <a:pt x="2317269" y="625972"/>
                  <a:pt x="2177262" y="562894"/>
                  <a:pt x="2065409" y="584775"/>
                </a:cubicBezTo>
                <a:cubicBezTo>
                  <a:pt x="1953556" y="606656"/>
                  <a:pt x="1815701" y="577497"/>
                  <a:pt x="1615913" y="584775"/>
                </a:cubicBezTo>
                <a:cubicBezTo>
                  <a:pt x="1416125" y="592053"/>
                  <a:pt x="1237793" y="522876"/>
                  <a:pt x="1086758" y="584775"/>
                </a:cubicBezTo>
                <a:cubicBezTo>
                  <a:pt x="935724" y="646674"/>
                  <a:pt x="733636" y="580583"/>
                  <a:pt x="557604" y="584775"/>
                </a:cubicBezTo>
                <a:cubicBezTo>
                  <a:pt x="381572" y="588967"/>
                  <a:pt x="205548" y="526376"/>
                  <a:pt x="0" y="584775"/>
                </a:cubicBezTo>
                <a:cubicBezTo>
                  <a:pt x="-46307" y="396530"/>
                  <a:pt x="48462" y="259679"/>
                  <a:pt x="0" y="0"/>
                </a:cubicBezTo>
                <a:close/>
              </a:path>
              <a:path w="3982883" h="584775" stroke="0" extrusionOk="0">
                <a:moveTo>
                  <a:pt x="0" y="0"/>
                </a:moveTo>
                <a:cubicBezTo>
                  <a:pt x="168925" y="-5939"/>
                  <a:pt x="355696" y="27212"/>
                  <a:pt x="489326" y="0"/>
                </a:cubicBezTo>
                <a:cubicBezTo>
                  <a:pt x="622956" y="-27212"/>
                  <a:pt x="809600" y="21854"/>
                  <a:pt x="1058309" y="0"/>
                </a:cubicBezTo>
                <a:cubicBezTo>
                  <a:pt x="1307018" y="-21854"/>
                  <a:pt x="1445978" y="19207"/>
                  <a:pt x="1547635" y="0"/>
                </a:cubicBezTo>
                <a:cubicBezTo>
                  <a:pt x="1649292" y="-19207"/>
                  <a:pt x="1956240" y="76336"/>
                  <a:pt x="2196275" y="0"/>
                </a:cubicBezTo>
                <a:cubicBezTo>
                  <a:pt x="2436310" y="-76336"/>
                  <a:pt x="2575252" y="50045"/>
                  <a:pt x="2805088" y="0"/>
                </a:cubicBezTo>
                <a:cubicBezTo>
                  <a:pt x="3034924" y="-50045"/>
                  <a:pt x="3072911" y="48962"/>
                  <a:pt x="3254584" y="0"/>
                </a:cubicBezTo>
                <a:cubicBezTo>
                  <a:pt x="3436257" y="-48962"/>
                  <a:pt x="3775544" y="28159"/>
                  <a:pt x="3982883" y="0"/>
                </a:cubicBezTo>
                <a:cubicBezTo>
                  <a:pt x="4005517" y="289294"/>
                  <a:pt x="3937167" y="436082"/>
                  <a:pt x="3982883" y="584775"/>
                </a:cubicBezTo>
                <a:cubicBezTo>
                  <a:pt x="3744491" y="602037"/>
                  <a:pt x="3661820" y="584088"/>
                  <a:pt x="3453729" y="584775"/>
                </a:cubicBezTo>
                <a:cubicBezTo>
                  <a:pt x="3245638" y="585462"/>
                  <a:pt x="3129487" y="548185"/>
                  <a:pt x="3004232" y="584775"/>
                </a:cubicBezTo>
                <a:cubicBezTo>
                  <a:pt x="2878977" y="621365"/>
                  <a:pt x="2745766" y="557187"/>
                  <a:pt x="2554735" y="584775"/>
                </a:cubicBezTo>
                <a:cubicBezTo>
                  <a:pt x="2363704" y="612363"/>
                  <a:pt x="2226654" y="574834"/>
                  <a:pt x="1985752" y="584775"/>
                </a:cubicBezTo>
                <a:cubicBezTo>
                  <a:pt x="1744850" y="594716"/>
                  <a:pt x="1700617" y="557037"/>
                  <a:pt x="1496426" y="584775"/>
                </a:cubicBezTo>
                <a:cubicBezTo>
                  <a:pt x="1292235" y="612513"/>
                  <a:pt x="1194617" y="578566"/>
                  <a:pt x="1007100" y="584775"/>
                </a:cubicBezTo>
                <a:cubicBezTo>
                  <a:pt x="819583" y="590984"/>
                  <a:pt x="351232" y="507010"/>
                  <a:pt x="0" y="584775"/>
                </a:cubicBezTo>
                <a:cubicBezTo>
                  <a:pt x="-33702" y="314990"/>
                  <a:pt x="37687" y="160583"/>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Nhiệt</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kế</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hồng</a:t>
            </a:r>
            <a:r>
              <a:rPr kumimoji="0" lang="en-US" sz="3200" b="1" i="0" u="none" strike="noStrike" kern="1200" cap="none" spc="0" normalizeH="0" baseline="0" noProof="0" dirty="0">
                <a:ln>
                  <a:noFill/>
                </a:ln>
                <a:solidFill>
                  <a:prstClr val="white"/>
                </a:solidFill>
                <a:effectLst/>
                <a:uLnTx/>
                <a:uFillTx/>
                <a:latin typeface="UVF TypoSlabserif" panose="02000403050000020004"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UVF TypoSlabserif" panose="02000403050000020004" pitchFamily="2" charset="0"/>
                <a:ea typeface="+mn-ea"/>
                <a:cs typeface="+mn-cs"/>
              </a:rPr>
              <a:t>ngoại</a:t>
            </a: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203015912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vertical)">
                                      <p:cBhvr>
                                        <p:cTn id="12" dur="500"/>
                                        <p:tgtEl>
                                          <p:spTgt spid="8"/>
                                        </p:tgtEl>
                                      </p:cBhvr>
                                    </p:animEffect>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vertical)">
                                      <p:cBhvr>
                                        <p:cTn id="22" dur="500"/>
                                        <p:tgtEl>
                                          <p:spTgt spid="9"/>
                                        </p:tgtEl>
                                      </p:cBhvr>
                                    </p:animEffect>
                                  </p:childTnLst>
                                </p:cTn>
                              </p:par>
                            </p:childTnLst>
                          </p:cTn>
                        </p:par>
                        <p:par>
                          <p:cTn id="23" fill="hold">
                            <p:stCondLst>
                              <p:cond delay="500"/>
                            </p:stCondLst>
                            <p:childTnLst>
                              <p:par>
                                <p:cTn id="24" presetID="2" presetClass="entr" presetSubtype="4"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2052"/>
                                        </p:tgtEl>
                                        <p:attrNameLst>
                                          <p:attrName>style.visibility</p:attrName>
                                        </p:attrNameLst>
                                      </p:cBhvr>
                                      <p:to>
                                        <p:strVal val="visible"/>
                                      </p:to>
                                    </p:set>
                                    <p:anim calcmode="lin" valueType="num">
                                      <p:cBhvr additive="base">
                                        <p:cTn id="32" dur="500" fill="hold"/>
                                        <p:tgtEl>
                                          <p:spTgt spid="2052"/>
                                        </p:tgtEl>
                                        <p:attrNameLst>
                                          <p:attrName>ppt_x</p:attrName>
                                        </p:attrNameLst>
                                      </p:cBhvr>
                                      <p:tavLst>
                                        <p:tav tm="0">
                                          <p:val>
                                            <p:strVal val="1+#ppt_w/2"/>
                                          </p:val>
                                        </p:tav>
                                        <p:tav tm="100000">
                                          <p:val>
                                            <p:strVal val="#ppt_x"/>
                                          </p:val>
                                        </p:tav>
                                      </p:tavLst>
                                    </p:anim>
                                    <p:anim calcmode="lin" valueType="num">
                                      <p:cBhvr additive="base">
                                        <p:cTn id="33" dur="500" fill="hold"/>
                                        <p:tgtEl>
                                          <p:spTgt spid="2052"/>
                                        </p:tgtEl>
                                        <p:attrNameLst>
                                          <p:attrName>ppt_y</p:attrName>
                                        </p:attrNameLst>
                                      </p:cBhvr>
                                      <p:tavLst>
                                        <p:tav tm="0">
                                          <p:val>
                                            <p:strVal val="#ppt_y"/>
                                          </p:val>
                                        </p:tav>
                                        <p:tav tm="100000">
                                          <p:val>
                                            <p:strVal val="#ppt_y"/>
                                          </p:val>
                                        </p:tav>
                                      </p:tavLst>
                                    </p:anim>
                                  </p:childTnLst>
                                </p:cTn>
                              </p:par>
                              <p:par>
                                <p:cTn id="34" presetID="14" presetClass="entr" presetSubtype="5"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randombar(vertical)">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074" name="Picture 2" descr="Ứng dụng Nhiệt kế: Đo nhiệt độ trong nhà, ngoài trời bằng điện thoại | Link  tải free, cách sử dụng">
            <a:extLst>
              <a:ext uri="{FF2B5EF4-FFF2-40B4-BE49-F238E27FC236}">
                <a16:creationId xmlns:a16="http://schemas.microsoft.com/office/drawing/2014/main" id="{188E3456-E728-4687-9E08-766F459A69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834" r="-2" b="13901"/>
          <a:stretch/>
        </p:blipFill>
        <p:spPr bwMode="auto">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7704E43-C72D-40DA-94BA-4BF82274701D}"/>
              </a:ext>
            </a:extLst>
          </p:cNvPr>
          <p:cNvSpPr txBox="1">
            <a:spLocks/>
          </p:cNvSpPr>
          <p:nvPr/>
        </p:nvSpPr>
        <p:spPr>
          <a:xfrm>
            <a:off x="6377920" y="4339140"/>
            <a:ext cx="5505814" cy="169040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UVF TypoSlabserif" panose="02000403050000020004" pitchFamily="2" charset="0"/>
                <a:ea typeface="+mj-ea"/>
                <a:cs typeface="+mj-cs"/>
              </a:rPr>
              <a:t>Nhiệt</a:t>
            </a:r>
            <a:r>
              <a:rPr kumimoji="0" lang="en-US" sz="4400" b="1" i="0" u="none" strike="noStrike" kern="1200" cap="none" spc="0" normalizeH="0" baseline="0" noProof="0" dirty="0">
                <a:ln>
                  <a:noFill/>
                </a:ln>
                <a:solidFill>
                  <a:prstClr val="black"/>
                </a:solidFill>
                <a:effectLst/>
                <a:uLnTx/>
                <a:uFillTx/>
                <a:latin typeface="UVF TypoSlabserif" panose="02000403050000020004" pitchFamily="2" charset="0"/>
                <a:ea typeface="+mj-ea"/>
                <a:cs typeface="+mj-cs"/>
              </a:rPr>
              <a:t> </a:t>
            </a:r>
            <a:r>
              <a:rPr kumimoji="0" lang="en-US" sz="4400" b="1" i="0" u="none" strike="noStrike" kern="1200" cap="none" spc="0" normalizeH="0" baseline="0" noProof="0" dirty="0" err="1">
                <a:ln>
                  <a:noFill/>
                </a:ln>
                <a:solidFill>
                  <a:prstClr val="black"/>
                </a:solidFill>
                <a:effectLst/>
                <a:uLnTx/>
                <a:uFillTx/>
                <a:latin typeface="UVF TypoSlabserif" panose="02000403050000020004" pitchFamily="2" charset="0"/>
                <a:ea typeface="+mj-ea"/>
                <a:cs typeface="+mj-cs"/>
              </a:rPr>
              <a:t>kế</a:t>
            </a:r>
            <a:r>
              <a:rPr kumimoji="0" lang="en-US" sz="4400" b="1" i="0" u="none" strike="noStrike" kern="1200" cap="none" spc="0" normalizeH="0" baseline="0" noProof="0" dirty="0">
                <a:ln>
                  <a:noFill/>
                </a:ln>
                <a:solidFill>
                  <a:prstClr val="black"/>
                </a:solidFill>
                <a:effectLst/>
                <a:uLnTx/>
                <a:uFillTx/>
                <a:latin typeface="UVF TypoSlabserif" panose="02000403050000020004" pitchFamily="2" charset="0"/>
                <a:ea typeface="+mj-ea"/>
                <a:cs typeface="+mj-cs"/>
              </a:rPr>
              <a:t> </a:t>
            </a:r>
            <a:r>
              <a:rPr kumimoji="0" lang="en-US" sz="4400" b="1" i="0" u="none" strike="noStrike" kern="1200" cap="none" spc="0" normalizeH="0" baseline="0" noProof="0" dirty="0" err="1">
                <a:ln>
                  <a:noFill/>
                </a:ln>
                <a:solidFill>
                  <a:prstClr val="black"/>
                </a:solidFill>
                <a:effectLst/>
                <a:uLnTx/>
                <a:uFillTx/>
                <a:latin typeface="UVF TypoSlabserif" panose="02000403050000020004" pitchFamily="2" charset="0"/>
                <a:ea typeface="+mj-ea"/>
                <a:cs typeface="+mj-cs"/>
              </a:rPr>
              <a:t>đo</a:t>
            </a:r>
            <a:r>
              <a:rPr kumimoji="0" lang="en-US" sz="4400" b="1" i="0" u="none" strike="noStrike" kern="1200" cap="none" spc="0" normalizeH="0" baseline="0" noProof="0" dirty="0">
                <a:ln>
                  <a:noFill/>
                </a:ln>
                <a:solidFill>
                  <a:prstClr val="black"/>
                </a:solidFill>
                <a:effectLst/>
                <a:uLnTx/>
                <a:uFillTx/>
                <a:latin typeface="UVF TypoSlabserif" panose="02000403050000020004" pitchFamily="2" charset="0"/>
                <a:ea typeface="+mj-ea"/>
                <a:cs typeface="+mj-cs"/>
              </a:rPr>
              <a:t> </a:t>
            </a:r>
            <a:r>
              <a:rPr kumimoji="0" lang="en-US" sz="4400" b="1" i="0" u="none" strike="noStrike" kern="1200" cap="none" spc="0" normalizeH="0" baseline="0" noProof="0" dirty="0" err="1">
                <a:ln>
                  <a:noFill/>
                </a:ln>
                <a:solidFill>
                  <a:prstClr val="black"/>
                </a:solidFill>
                <a:effectLst/>
                <a:uLnTx/>
                <a:uFillTx/>
                <a:latin typeface="UVF TypoSlabserif" panose="02000403050000020004" pitchFamily="2" charset="0"/>
                <a:ea typeface="+mj-ea"/>
                <a:cs typeface="+mj-cs"/>
              </a:rPr>
              <a:t>nhiệt</a:t>
            </a:r>
            <a:r>
              <a:rPr kumimoji="0" lang="en-US" sz="4400" b="1" i="0" u="none" strike="noStrike" kern="1200" cap="none" spc="0" normalizeH="0" baseline="0" noProof="0" dirty="0">
                <a:ln>
                  <a:noFill/>
                </a:ln>
                <a:solidFill>
                  <a:prstClr val="black"/>
                </a:solidFill>
                <a:effectLst/>
                <a:uLnTx/>
                <a:uFillTx/>
                <a:latin typeface="UVF TypoSlabserif" panose="02000403050000020004" pitchFamily="2" charset="0"/>
                <a:ea typeface="+mj-ea"/>
                <a:cs typeface="+mj-cs"/>
              </a:rPr>
              <a:t> </a:t>
            </a:r>
            <a:r>
              <a:rPr kumimoji="0" lang="en-US" sz="4400" b="1" i="0" u="none" strike="noStrike" kern="1200" cap="none" spc="0" normalizeH="0" baseline="0" noProof="0" dirty="0" err="1">
                <a:ln>
                  <a:noFill/>
                </a:ln>
                <a:solidFill>
                  <a:prstClr val="black"/>
                </a:solidFill>
                <a:effectLst/>
                <a:uLnTx/>
                <a:uFillTx/>
                <a:latin typeface="UVF TypoSlabserif" panose="02000403050000020004" pitchFamily="2" charset="0"/>
                <a:ea typeface="+mj-ea"/>
                <a:cs typeface="+mj-cs"/>
              </a:rPr>
              <a:t>độ</a:t>
            </a:r>
            <a:r>
              <a:rPr kumimoji="0" lang="en-US" sz="4400" b="1" i="0" u="none" strike="noStrike" kern="1200" cap="none" spc="0" normalizeH="0" baseline="0" noProof="0" dirty="0">
                <a:ln>
                  <a:noFill/>
                </a:ln>
                <a:solidFill>
                  <a:prstClr val="black"/>
                </a:solidFill>
                <a:effectLst/>
                <a:uLnTx/>
                <a:uFillTx/>
                <a:latin typeface="UVF TypoSlabserif" panose="02000403050000020004" pitchFamily="2" charset="0"/>
                <a:ea typeface="+mj-ea"/>
                <a:cs typeface="+mj-cs"/>
              </a:rPr>
              <a:t> </a:t>
            </a:r>
            <a:r>
              <a:rPr kumimoji="0" lang="en-US" sz="4400" b="1" i="0" u="none" strike="noStrike" kern="1200" cap="none" spc="0" normalizeH="0" baseline="0" noProof="0" dirty="0" err="1">
                <a:ln>
                  <a:noFill/>
                </a:ln>
                <a:solidFill>
                  <a:prstClr val="black"/>
                </a:solidFill>
                <a:effectLst/>
                <a:uLnTx/>
                <a:uFillTx/>
                <a:latin typeface="UVF TypoSlabserif" panose="02000403050000020004" pitchFamily="2" charset="0"/>
                <a:ea typeface="+mj-ea"/>
                <a:cs typeface="+mj-cs"/>
              </a:rPr>
              <a:t>không</a:t>
            </a:r>
            <a:r>
              <a:rPr kumimoji="0" lang="en-US" sz="4400" b="1" i="0" u="none" strike="noStrike" kern="1200" cap="none" spc="0" normalizeH="0" baseline="0" noProof="0" dirty="0">
                <a:ln>
                  <a:noFill/>
                </a:ln>
                <a:solidFill>
                  <a:prstClr val="black"/>
                </a:solidFill>
                <a:effectLst/>
                <a:uLnTx/>
                <a:uFillTx/>
                <a:latin typeface="UVF TypoSlabserif" panose="02000403050000020004" pitchFamily="2" charset="0"/>
                <a:ea typeface="+mj-ea"/>
                <a:cs typeface="+mj-cs"/>
              </a:rPr>
              <a:t> </a:t>
            </a:r>
            <a:r>
              <a:rPr kumimoji="0" lang="en-US" sz="4400" b="1" i="0" u="none" strike="noStrike" kern="1200" cap="none" spc="0" normalizeH="0" baseline="0" noProof="0" dirty="0" err="1">
                <a:ln>
                  <a:noFill/>
                </a:ln>
                <a:solidFill>
                  <a:prstClr val="black"/>
                </a:solidFill>
                <a:effectLst/>
                <a:uLnTx/>
                <a:uFillTx/>
                <a:latin typeface="UVF TypoSlabserif" panose="02000403050000020004" pitchFamily="2" charset="0"/>
                <a:ea typeface="+mj-ea"/>
                <a:cs typeface="+mj-cs"/>
              </a:rPr>
              <a:t>khí</a:t>
            </a:r>
            <a:endParaRPr kumimoji="0" lang="en-US" sz="4400" b="1" i="0" u="none" strike="noStrike" kern="1200" cap="none" spc="0" normalizeH="0" baseline="0" noProof="0" dirty="0">
              <a:ln>
                <a:noFill/>
              </a:ln>
              <a:solidFill>
                <a:prstClr val="black"/>
              </a:solidFill>
              <a:effectLst/>
              <a:uLnTx/>
              <a:uFillTx/>
              <a:latin typeface="UVF TypoSlabserif" panose="02000403050000020004" pitchFamily="2" charset="0"/>
              <a:ea typeface="+mj-ea"/>
              <a:cs typeface="+mj-cs"/>
            </a:endParaRPr>
          </a:p>
        </p:txBody>
      </p:sp>
      <p:pic>
        <p:nvPicPr>
          <p:cNvPr id="7" name="Picture 4" descr="Nhiệt độ không khí là gì? Hướng dẫn cách đo nhiệt độ không khí chính xác -  KHBVPTR">
            <a:extLst>
              <a:ext uri="{FF2B5EF4-FFF2-40B4-BE49-F238E27FC236}">
                <a16:creationId xmlns:a16="http://schemas.microsoft.com/office/drawing/2014/main" id="{18B42A23-BA48-47A8-BAA1-D2B7B7D82F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16" r="1" b="1"/>
          <a:stretch/>
        </p:blipFill>
        <p:spPr bwMode="auto">
          <a:xfrm>
            <a:off x="7653537" y="-95687"/>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2D3EEBB-99FA-4B40-991F-B9394A809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702" y="4803324"/>
            <a:ext cx="488975" cy="381020"/>
          </a:xfrm>
          <a:prstGeom prst="rect">
            <a:avLst/>
          </a:prstGeom>
        </p:spPr>
      </p:pic>
    </p:spTree>
    <p:extLst>
      <p:ext uri="{BB962C8B-B14F-4D97-AF65-F5344CB8AC3E}">
        <p14:creationId xmlns:p14="http://schemas.microsoft.com/office/powerpoint/2010/main" val="715034694"/>
      </p:ext>
    </p:extLst>
  </p:cSld>
  <p:clrMapOvr>
    <a:masterClrMapping/>
  </p:clrMapOvr>
  <p:transition spd="slow">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04E43-C72D-40DA-94BA-4BF82274701D}"/>
              </a:ext>
            </a:extLst>
          </p:cNvPr>
          <p:cNvSpPr txBox="1">
            <a:spLocks/>
          </p:cNvSpPr>
          <p:nvPr/>
        </p:nvSpPr>
        <p:spPr>
          <a:xfrm>
            <a:off x="2690038" y="119093"/>
            <a:ext cx="9350872" cy="9603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j-cs"/>
              </a:rPr>
              <a:t>Nhiệt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j-cs"/>
              </a:rPr>
              <a:t>kế</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j-cs"/>
              </a:rPr>
              <a:t>đo</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j-cs"/>
              </a:rPr>
              <a:t>nhiệt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j-cs"/>
              </a:rPr>
              <a:t>độ</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j-cs"/>
              </a:rPr>
              <a:t>của</a:t>
            </a:r>
            <a:r>
              <a:rPr kumimoji="0" lang="en-US" sz="4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j-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j-cs"/>
              </a:rPr>
              <a:t>nước</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j-cs"/>
            </a:endParaRPr>
          </a:p>
        </p:txBody>
      </p:sp>
      <p:pic>
        <p:nvPicPr>
          <p:cNvPr id="3" name="Picture 2">
            <a:extLst>
              <a:ext uri="{FF2B5EF4-FFF2-40B4-BE49-F238E27FC236}">
                <a16:creationId xmlns:a16="http://schemas.microsoft.com/office/drawing/2014/main" id="{82D3EEBB-99FA-4B40-991F-B9394A809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82992" y="269410"/>
            <a:ext cx="488975" cy="381020"/>
          </a:xfrm>
          <a:prstGeom prst="rect">
            <a:avLst/>
          </a:prstGeom>
        </p:spPr>
      </p:pic>
      <p:pic>
        <p:nvPicPr>
          <p:cNvPr id="2050" name="Picture 2" descr="Cây nhiệt kế đo nhiệt độ nước, nước pha sữa, nước tắm, thực phẩm với màn  hình điện tử (NK02) | Hàng Tốt Giá Gốc">
            <a:extLst>
              <a:ext uri="{FF2B5EF4-FFF2-40B4-BE49-F238E27FC236}">
                <a16:creationId xmlns:a16="http://schemas.microsoft.com/office/drawing/2014/main" id="{08C1F158-1F8D-5789-B609-C738677D9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9403" y="1319374"/>
            <a:ext cx="5127660" cy="5127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75167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p:cTn id="12" dur="500" fill="hold"/>
                                        <p:tgtEl>
                                          <p:spTgt spid="2050"/>
                                        </p:tgtEl>
                                        <p:attrNameLst>
                                          <p:attrName>ppt_w</p:attrName>
                                        </p:attrNameLst>
                                      </p:cBhvr>
                                      <p:tavLst>
                                        <p:tav tm="0">
                                          <p:val>
                                            <p:fltVal val="0"/>
                                          </p:val>
                                        </p:tav>
                                        <p:tav tm="100000">
                                          <p:val>
                                            <p:strVal val="#ppt_w"/>
                                          </p:val>
                                        </p:tav>
                                      </p:tavLst>
                                    </p:anim>
                                    <p:anim calcmode="lin" valueType="num">
                                      <p:cBhvr>
                                        <p:cTn id="13" dur="500" fill="hold"/>
                                        <p:tgtEl>
                                          <p:spTgt spid="2050"/>
                                        </p:tgtEl>
                                        <p:attrNameLst>
                                          <p:attrName>ppt_h</p:attrName>
                                        </p:attrNameLst>
                                      </p:cBhvr>
                                      <p:tavLst>
                                        <p:tav tm="0">
                                          <p:val>
                                            <p:fltVal val="0"/>
                                          </p:val>
                                        </p:tav>
                                        <p:tav tm="100000">
                                          <p:val>
                                            <p:strVal val="#ppt_h"/>
                                          </p:val>
                                        </p:tav>
                                      </p:tavLst>
                                    </p:anim>
                                    <p:animEffect transition="in" filter="fade">
                                      <p:cBhvr>
                                        <p:cTn id="1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8D69-7308-487F-9BE7-1A7DA034D6BF}"/>
              </a:ext>
            </a:extLst>
          </p:cNvPr>
          <p:cNvSpPr>
            <a:spLocks noGrp="1"/>
          </p:cNvSpPr>
          <p:nvPr>
            <p:ph type="title" idx="4294967295"/>
          </p:nvPr>
        </p:nvSpPr>
        <p:spPr>
          <a:xfrm>
            <a:off x="616449" y="358786"/>
            <a:ext cx="10802917" cy="1325563"/>
          </a:xfrm>
          <a:prstGeom prst="rect">
            <a:avLst/>
          </a:prstGeom>
        </p:spPr>
        <p:txBody>
          <a:bodyPr/>
          <a:lstStyle/>
          <a:p>
            <a:pPr algn="just"/>
            <a:r>
              <a:rPr lang="en-US" sz="3600" b="1" dirty="0">
                <a:solidFill>
                  <a:srgbClr val="FFFF00"/>
                </a:solidFill>
                <a:latin typeface="Cambria" panose="02040503050406030204" pitchFamily="18" charset="0"/>
                <a:ea typeface="Cambria" panose="02040503050406030204" pitchFamily="18" charset="0"/>
              </a:rPr>
              <a:t>2. </a:t>
            </a:r>
            <a:r>
              <a:rPr lang="en-US" sz="3600" b="1" dirty="0" err="1">
                <a:solidFill>
                  <a:srgbClr val="FFFF00"/>
                </a:solidFill>
                <a:latin typeface="Cambria" panose="02040503050406030204" pitchFamily="18" charset="0"/>
                <a:ea typeface="Cambria" panose="02040503050406030204" pitchFamily="18" charset="0"/>
              </a:rPr>
              <a:t>Mỗi</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nhiệt</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kế</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trong</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hình</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chỉ</a:t>
            </a:r>
            <a:r>
              <a:rPr lang="en-US" sz="3600" b="1" dirty="0">
                <a:solidFill>
                  <a:srgbClr val="FFFF00"/>
                </a:solidFill>
                <a:latin typeface="Cambria" panose="02040503050406030204" pitchFamily="18" charset="0"/>
                <a:ea typeface="Cambria" panose="02040503050406030204" pitchFamily="18" charset="0"/>
              </a:rPr>
              <a:t> bao </a:t>
            </a:r>
            <a:r>
              <a:rPr lang="en-US" sz="3600" b="1" dirty="0" err="1">
                <a:solidFill>
                  <a:srgbClr val="FFFF00"/>
                </a:solidFill>
                <a:latin typeface="Cambria" panose="02040503050406030204" pitchFamily="18" charset="0"/>
                <a:ea typeface="Cambria" panose="02040503050406030204" pitchFamily="18" charset="0"/>
              </a:rPr>
              <a:t>nhiêu</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độ</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Số</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chỉ</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của</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nhiệt</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kế</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cho</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em</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biết</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điều</a:t>
            </a:r>
            <a:r>
              <a:rPr lang="en-US" sz="3600" b="1" dirty="0">
                <a:solidFill>
                  <a:srgbClr val="FFFF00"/>
                </a:solidFill>
                <a:latin typeface="Cambria" panose="02040503050406030204" pitchFamily="18" charset="0"/>
                <a:ea typeface="Cambria" panose="02040503050406030204" pitchFamily="18" charset="0"/>
              </a:rPr>
              <a:t> </a:t>
            </a:r>
            <a:r>
              <a:rPr lang="en-US" sz="3600" b="1" dirty="0" err="1">
                <a:solidFill>
                  <a:srgbClr val="FFFF00"/>
                </a:solidFill>
                <a:latin typeface="Cambria" panose="02040503050406030204" pitchFamily="18" charset="0"/>
                <a:ea typeface="Cambria" panose="02040503050406030204" pitchFamily="18" charset="0"/>
              </a:rPr>
              <a:t>gì</a:t>
            </a:r>
            <a:r>
              <a:rPr lang="en-US" sz="3600" b="1" dirty="0">
                <a:solidFill>
                  <a:srgbClr val="FFFF00"/>
                </a:solidFill>
                <a:latin typeface="Cambria" panose="02040503050406030204" pitchFamily="18" charset="0"/>
                <a:ea typeface="Cambria" panose="02040503050406030204" pitchFamily="18" charset="0"/>
              </a:rPr>
              <a:t>?</a:t>
            </a:r>
            <a:endParaRPr lang="vi-VN" sz="3600" b="1" dirty="0">
              <a:solidFill>
                <a:srgbClr val="FFFF00"/>
              </a:solidFill>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A422A36E-48B1-EE4D-AF8C-BA617FE93FDA}"/>
              </a:ext>
            </a:extLst>
          </p:cNvPr>
          <p:cNvPicPr>
            <a:picLocks noChangeAspect="1"/>
          </p:cNvPicPr>
          <p:nvPr/>
        </p:nvPicPr>
        <p:blipFill>
          <a:blip r:embed="rId2"/>
          <a:stretch>
            <a:fillRect/>
          </a:stretch>
        </p:blipFill>
        <p:spPr>
          <a:xfrm>
            <a:off x="2989780" y="1472817"/>
            <a:ext cx="5890355" cy="4904063"/>
          </a:xfrm>
          <a:prstGeom prst="rect">
            <a:avLst/>
          </a:prstGeom>
        </p:spPr>
      </p:pic>
      <p:sp>
        <p:nvSpPr>
          <p:cNvPr id="3" name="Rectangle 2">
            <a:extLst>
              <a:ext uri="{FF2B5EF4-FFF2-40B4-BE49-F238E27FC236}">
                <a16:creationId xmlns:a16="http://schemas.microsoft.com/office/drawing/2014/main" id="{B2E6CC21-E8B4-BB95-378B-43E18F8B7142}"/>
              </a:ext>
            </a:extLst>
          </p:cNvPr>
          <p:cNvSpPr/>
          <p:nvPr/>
        </p:nvSpPr>
        <p:spPr>
          <a:xfrm>
            <a:off x="2034454" y="2209688"/>
            <a:ext cx="1695065" cy="523220"/>
          </a:xfrm>
          <a:custGeom>
            <a:avLst/>
            <a:gdLst>
              <a:gd name="connsiteX0" fmla="*/ 0 w 1695065"/>
              <a:gd name="connsiteY0" fmla="*/ 0 h 523220"/>
              <a:gd name="connsiteX1" fmla="*/ 598923 w 1695065"/>
              <a:gd name="connsiteY1" fmla="*/ 0 h 523220"/>
              <a:gd name="connsiteX2" fmla="*/ 1146994 w 1695065"/>
              <a:gd name="connsiteY2" fmla="*/ 0 h 523220"/>
              <a:gd name="connsiteX3" fmla="*/ 1695065 w 1695065"/>
              <a:gd name="connsiteY3" fmla="*/ 0 h 523220"/>
              <a:gd name="connsiteX4" fmla="*/ 1695065 w 1695065"/>
              <a:gd name="connsiteY4" fmla="*/ 523220 h 523220"/>
              <a:gd name="connsiteX5" fmla="*/ 1130043 w 1695065"/>
              <a:gd name="connsiteY5" fmla="*/ 523220 h 523220"/>
              <a:gd name="connsiteX6" fmla="*/ 565022 w 1695065"/>
              <a:gd name="connsiteY6" fmla="*/ 523220 h 523220"/>
              <a:gd name="connsiteX7" fmla="*/ 0 w 1695065"/>
              <a:gd name="connsiteY7" fmla="*/ 523220 h 523220"/>
              <a:gd name="connsiteX8" fmla="*/ 0 w 1695065"/>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5065" h="523220" fill="none" extrusionOk="0">
                <a:moveTo>
                  <a:pt x="0" y="0"/>
                </a:moveTo>
                <a:cubicBezTo>
                  <a:pt x="294238" y="-27250"/>
                  <a:pt x="415857" y="53788"/>
                  <a:pt x="598923" y="0"/>
                </a:cubicBezTo>
                <a:cubicBezTo>
                  <a:pt x="781989" y="-53788"/>
                  <a:pt x="941524" y="7064"/>
                  <a:pt x="1146994" y="0"/>
                </a:cubicBezTo>
                <a:cubicBezTo>
                  <a:pt x="1352464" y="-7064"/>
                  <a:pt x="1517805" y="60838"/>
                  <a:pt x="1695065" y="0"/>
                </a:cubicBezTo>
                <a:cubicBezTo>
                  <a:pt x="1739542" y="137483"/>
                  <a:pt x="1635214" y="384795"/>
                  <a:pt x="1695065" y="523220"/>
                </a:cubicBezTo>
                <a:cubicBezTo>
                  <a:pt x="1445046" y="582123"/>
                  <a:pt x="1303239" y="503952"/>
                  <a:pt x="1130043" y="523220"/>
                </a:cubicBezTo>
                <a:cubicBezTo>
                  <a:pt x="956847" y="542488"/>
                  <a:pt x="803759" y="472501"/>
                  <a:pt x="565022" y="523220"/>
                </a:cubicBezTo>
                <a:cubicBezTo>
                  <a:pt x="326285" y="573939"/>
                  <a:pt x="178149" y="501658"/>
                  <a:pt x="0" y="523220"/>
                </a:cubicBezTo>
                <a:cubicBezTo>
                  <a:pt x="-24545" y="293368"/>
                  <a:pt x="15888" y="107859"/>
                  <a:pt x="0" y="0"/>
                </a:cubicBezTo>
                <a:close/>
              </a:path>
              <a:path w="1695065" h="523220" stroke="0" extrusionOk="0">
                <a:moveTo>
                  <a:pt x="0" y="0"/>
                </a:moveTo>
                <a:cubicBezTo>
                  <a:pt x="224565" y="-14794"/>
                  <a:pt x="412097" y="4603"/>
                  <a:pt x="531120" y="0"/>
                </a:cubicBezTo>
                <a:cubicBezTo>
                  <a:pt x="650143" y="-4603"/>
                  <a:pt x="829759" y="2699"/>
                  <a:pt x="1096142" y="0"/>
                </a:cubicBezTo>
                <a:cubicBezTo>
                  <a:pt x="1362525" y="-2699"/>
                  <a:pt x="1462811" y="50624"/>
                  <a:pt x="1695065" y="0"/>
                </a:cubicBezTo>
                <a:cubicBezTo>
                  <a:pt x="1699857" y="144945"/>
                  <a:pt x="1687751" y="365657"/>
                  <a:pt x="1695065" y="523220"/>
                </a:cubicBezTo>
                <a:cubicBezTo>
                  <a:pt x="1522323" y="573988"/>
                  <a:pt x="1334704" y="515139"/>
                  <a:pt x="1146994" y="523220"/>
                </a:cubicBezTo>
                <a:cubicBezTo>
                  <a:pt x="959284" y="531301"/>
                  <a:pt x="741007" y="466265"/>
                  <a:pt x="548071" y="523220"/>
                </a:cubicBezTo>
                <a:cubicBezTo>
                  <a:pt x="355135" y="580175"/>
                  <a:pt x="147101" y="493780"/>
                  <a:pt x="0" y="523220"/>
                </a:cubicBezTo>
                <a:cubicBezTo>
                  <a:pt x="-4849" y="385549"/>
                  <a:pt x="45372" y="165732"/>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lvl="0" algn="ctr">
              <a:defRPr/>
            </a:pPr>
            <a:r>
              <a:rPr lang="en-US" sz="2800" b="1" dirty="0">
                <a:solidFill>
                  <a:schemeClr val="bg1"/>
                </a:solidFill>
              </a:rPr>
              <a:t>37 °C</a:t>
            </a:r>
            <a:endPar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
        <p:nvSpPr>
          <p:cNvPr id="4" name="Rectangle 3">
            <a:extLst>
              <a:ext uri="{FF2B5EF4-FFF2-40B4-BE49-F238E27FC236}">
                <a16:creationId xmlns:a16="http://schemas.microsoft.com/office/drawing/2014/main" id="{9DBBAA14-E160-74E3-83B2-5EA3B6DC04C3}"/>
              </a:ext>
            </a:extLst>
          </p:cNvPr>
          <p:cNvSpPr/>
          <p:nvPr/>
        </p:nvSpPr>
        <p:spPr>
          <a:xfrm>
            <a:off x="1828971" y="3586425"/>
            <a:ext cx="1695065" cy="523220"/>
          </a:xfrm>
          <a:custGeom>
            <a:avLst/>
            <a:gdLst>
              <a:gd name="connsiteX0" fmla="*/ 0 w 1695065"/>
              <a:gd name="connsiteY0" fmla="*/ 0 h 523220"/>
              <a:gd name="connsiteX1" fmla="*/ 598923 w 1695065"/>
              <a:gd name="connsiteY1" fmla="*/ 0 h 523220"/>
              <a:gd name="connsiteX2" fmla="*/ 1146994 w 1695065"/>
              <a:gd name="connsiteY2" fmla="*/ 0 h 523220"/>
              <a:gd name="connsiteX3" fmla="*/ 1695065 w 1695065"/>
              <a:gd name="connsiteY3" fmla="*/ 0 h 523220"/>
              <a:gd name="connsiteX4" fmla="*/ 1695065 w 1695065"/>
              <a:gd name="connsiteY4" fmla="*/ 523220 h 523220"/>
              <a:gd name="connsiteX5" fmla="*/ 1130043 w 1695065"/>
              <a:gd name="connsiteY5" fmla="*/ 523220 h 523220"/>
              <a:gd name="connsiteX6" fmla="*/ 565022 w 1695065"/>
              <a:gd name="connsiteY6" fmla="*/ 523220 h 523220"/>
              <a:gd name="connsiteX7" fmla="*/ 0 w 1695065"/>
              <a:gd name="connsiteY7" fmla="*/ 523220 h 523220"/>
              <a:gd name="connsiteX8" fmla="*/ 0 w 1695065"/>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5065" h="523220" fill="none" extrusionOk="0">
                <a:moveTo>
                  <a:pt x="0" y="0"/>
                </a:moveTo>
                <a:cubicBezTo>
                  <a:pt x="294238" y="-27250"/>
                  <a:pt x="415857" y="53788"/>
                  <a:pt x="598923" y="0"/>
                </a:cubicBezTo>
                <a:cubicBezTo>
                  <a:pt x="781989" y="-53788"/>
                  <a:pt x="941524" y="7064"/>
                  <a:pt x="1146994" y="0"/>
                </a:cubicBezTo>
                <a:cubicBezTo>
                  <a:pt x="1352464" y="-7064"/>
                  <a:pt x="1517805" y="60838"/>
                  <a:pt x="1695065" y="0"/>
                </a:cubicBezTo>
                <a:cubicBezTo>
                  <a:pt x="1739542" y="137483"/>
                  <a:pt x="1635214" y="384795"/>
                  <a:pt x="1695065" y="523220"/>
                </a:cubicBezTo>
                <a:cubicBezTo>
                  <a:pt x="1445046" y="582123"/>
                  <a:pt x="1303239" y="503952"/>
                  <a:pt x="1130043" y="523220"/>
                </a:cubicBezTo>
                <a:cubicBezTo>
                  <a:pt x="956847" y="542488"/>
                  <a:pt x="803759" y="472501"/>
                  <a:pt x="565022" y="523220"/>
                </a:cubicBezTo>
                <a:cubicBezTo>
                  <a:pt x="326285" y="573939"/>
                  <a:pt x="178149" y="501658"/>
                  <a:pt x="0" y="523220"/>
                </a:cubicBezTo>
                <a:cubicBezTo>
                  <a:pt x="-24545" y="293368"/>
                  <a:pt x="15888" y="107859"/>
                  <a:pt x="0" y="0"/>
                </a:cubicBezTo>
                <a:close/>
              </a:path>
              <a:path w="1695065" h="523220" stroke="0" extrusionOk="0">
                <a:moveTo>
                  <a:pt x="0" y="0"/>
                </a:moveTo>
                <a:cubicBezTo>
                  <a:pt x="224565" y="-14794"/>
                  <a:pt x="412097" y="4603"/>
                  <a:pt x="531120" y="0"/>
                </a:cubicBezTo>
                <a:cubicBezTo>
                  <a:pt x="650143" y="-4603"/>
                  <a:pt x="829759" y="2699"/>
                  <a:pt x="1096142" y="0"/>
                </a:cubicBezTo>
                <a:cubicBezTo>
                  <a:pt x="1362525" y="-2699"/>
                  <a:pt x="1462811" y="50624"/>
                  <a:pt x="1695065" y="0"/>
                </a:cubicBezTo>
                <a:cubicBezTo>
                  <a:pt x="1699857" y="144945"/>
                  <a:pt x="1687751" y="365657"/>
                  <a:pt x="1695065" y="523220"/>
                </a:cubicBezTo>
                <a:cubicBezTo>
                  <a:pt x="1522323" y="573988"/>
                  <a:pt x="1334704" y="515139"/>
                  <a:pt x="1146994" y="523220"/>
                </a:cubicBezTo>
                <a:cubicBezTo>
                  <a:pt x="959284" y="531301"/>
                  <a:pt x="741007" y="466265"/>
                  <a:pt x="548071" y="523220"/>
                </a:cubicBezTo>
                <a:cubicBezTo>
                  <a:pt x="355135" y="580175"/>
                  <a:pt x="147101" y="493780"/>
                  <a:pt x="0" y="523220"/>
                </a:cubicBezTo>
                <a:cubicBezTo>
                  <a:pt x="-4849" y="385549"/>
                  <a:pt x="45372" y="165732"/>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lvl="0" algn="ctr">
              <a:defRPr/>
            </a:pPr>
            <a:r>
              <a:rPr lang="en-US" sz="2800" b="1" dirty="0">
                <a:solidFill>
                  <a:schemeClr val="bg1"/>
                </a:solidFill>
              </a:rPr>
              <a:t>36,6 °C</a:t>
            </a:r>
            <a:endPar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
        <p:nvSpPr>
          <p:cNvPr id="6" name="Rectangle 5">
            <a:extLst>
              <a:ext uri="{FF2B5EF4-FFF2-40B4-BE49-F238E27FC236}">
                <a16:creationId xmlns:a16="http://schemas.microsoft.com/office/drawing/2014/main" id="{0632F0D7-F428-C9A8-5F5F-129A3CE3C2C2}"/>
              </a:ext>
            </a:extLst>
          </p:cNvPr>
          <p:cNvSpPr/>
          <p:nvPr/>
        </p:nvSpPr>
        <p:spPr>
          <a:xfrm>
            <a:off x="2938580" y="5898110"/>
            <a:ext cx="1695065" cy="523220"/>
          </a:xfrm>
          <a:custGeom>
            <a:avLst/>
            <a:gdLst>
              <a:gd name="connsiteX0" fmla="*/ 0 w 1695065"/>
              <a:gd name="connsiteY0" fmla="*/ 0 h 523220"/>
              <a:gd name="connsiteX1" fmla="*/ 598923 w 1695065"/>
              <a:gd name="connsiteY1" fmla="*/ 0 h 523220"/>
              <a:gd name="connsiteX2" fmla="*/ 1146994 w 1695065"/>
              <a:gd name="connsiteY2" fmla="*/ 0 h 523220"/>
              <a:gd name="connsiteX3" fmla="*/ 1695065 w 1695065"/>
              <a:gd name="connsiteY3" fmla="*/ 0 h 523220"/>
              <a:gd name="connsiteX4" fmla="*/ 1695065 w 1695065"/>
              <a:gd name="connsiteY4" fmla="*/ 523220 h 523220"/>
              <a:gd name="connsiteX5" fmla="*/ 1130043 w 1695065"/>
              <a:gd name="connsiteY5" fmla="*/ 523220 h 523220"/>
              <a:gd name="connsiteX6" fmla="*/ 565022 w 1695065"/>
              <a:gd name="connsiteY6" fmla="*/ 523220 h 523220"/>
              <a:gd name="connsiteX7" fmla="*/ 0 w 1695065"/>
              <a:gd name="connsiteY7" fmla="*/ 523220 h 523220"/>
              <a:gd name="connsiteX8" fmla="*/ 0 w 1695065"/>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5065" h="523220" fill="none" extrusionOk="0">
                <a:moveTo>
                  <a:pt x="0" y="0"/>
                </a:moveTo>
                <a:cubicBezTo>
                  <a:pt x="294238" y="-27250"/>
                  <a:pt x="415857" y="53788"/>
                  <a:pt x="598923" y="0"/>
                </a:cubicBezTo>
                <a:cubicBezTo>
                  <a:pt x="781989" y="-53788"/>
                  <a:pt x="941524" y="7064"/>
                  <a:pt x="1146994" y="0"/>
                </a:cubicBezTo>
                <a:cubicBezTo>
                  <a:pt x="1352464" y="-7064"/>
                  <a:pt x="1517805" y="60838"/>
                  <a:pt x="1695065" y="0"/>
                </a:cubicBezTo>
                <a:cubicBezTo>
                  <a:pt x="1739542" y="137483"/>
                  <a:pt x="1635214" y="384795"/>
                  <a:pt x="1695065" y="523220"/>
                </a:cubicBezTo>
                <a:cubicBezTo>
                  <a:pt x="1445046" y="582123"/>
                  <a:pt x="1303239" y="503952"/>
                  <a:pt x="1130043" y="523220"/>
                </a:cubicBezTo>
                <a:cubicBezTo>
                  <a:pt x="956847" y="542488"/>
                  <a:pt x="803759" y="472501"/>
                  <a:pt x="565022" y="523220"/>
                </a:cubicBezTo>
                <a:cubicBezTo>
                  <a:pt x="326285" y="573939"/>
                  <a:pt x="178149" y="501658"/>
                  <a:pt x="0" y="523220"/>
                </a:cubicBezTo>
                <a:cubicBezTo>
                  <a:pt x="-24545" y="293368"/>
                  <a:pt x="15888" y="107859"/>
                  <a:pt x="0" y="0"/>
                </a:cubicBezTo>
                <a:close/>
              </a:path>
              <a:path w="1695065" h="523220" stroke="0" extrusionOk="0">
                <a:moveTo>
                  <a:pt x="0" y="0"/>
                </a:moveTo>
                <a:cubicBezTo>
                  <a:pt x="224565" y="-14794"/>
                  <a:pt x="412097" y="4603"/>
                  <a:pt x="531120" y="0"/>
                </a:cubicBezTo>
                <a:cubicBezTo>
                  <a:pt x="650143" y="-4603"/>
                  <a:pt x="829759" y="2699"/>
                  <a:pt x="1096142" y="0"/>
                </a:cubicBezTo>
                <a:cubicBezTo>
                  <a:pt x="1362525" y="-2699"/>
                  <a:pt x="1462811" y="50624"/>
                  <a:pt x="1695065" y="0"/>
                </a:cubicBezTo>
                <a:cubicBezTo>
                  <a:pt x="1699857" y="144945"/>
                  <a:pt x="1687751" y="365657"/>
                  <a:pt x="1695065" y="523220"/>
                </a:cubicBezTo>
                <a:cubicBezTo>
                  <a:pt x="1522323" y="573988"/>
                  <a:pt x="1334704" y="515139"/>
                  <a:pt x="1146994" y="523220"/>
                </a:cubicBezTo>
                <a:cubicBezTo>
                  <a:pt x="959284" y="531301"/>
                  <a:pt x="741007" y="466265"/>
                  <a:pt x="548071" y="523220"/>
                </a:cubicBezTo>
                <a:cubicBezTo>
                  <a:pt x="355135" y="580175"/>
                  <a:pt x="147101" y="493780"/>
                  <a:pt x="0" y="523220"/>
                </a:cubicBezTo>
                <a:cubicBezTo>
                  <a:pt x="-4849" y="385549"/>
                  <a:pt x="45372" y="165732"/>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lvl="0" algn="ctr">
              <a:defRPr/>
            </a:pPr>
            <a:r>
              <a:rPr lang="en-US" sz="2800" b="1" dirty="0">
                <a:solidFill>
                  <a:schemeClr val="bg1"/>
                </a:solidFill>
              </a:rPr>
              <a:t>36,5 °C</a:t>
            </a:r>
            <a:endPar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
        <p:nvSpPr>
          <p:cNvPr id="7" name="Rectangle 6">
            <a:extLst>
              <a:ext uri="{FF2B5EF4-FFF2-40B4-BE49-F238E27FC236}">
                <a16:creationId xmlns:a16="http://schemas.microsoft.com/office/drawing/2014/main" id="{953665FF-CD06-6A82-2017-78C66FE6C01E}"/>
              </a:ext>
            </a:extLst>
          </p:cNvPr>
          <p:cNvSpPr/>
          <p:nvPr/>
        </p:nvSpPr>
        <p:spPr>
          <a:xfrm>
            <a:off x="5609861" y="5517966"/>
            <a:ext cx="1458759" cy="523220"/>
          </a:xfrm>
          <a:custGeom>
            <a:avLst/>
            <a:gdLst>
              <a:gd name="connsiteX0" fmla="*/ 0 w 1458759"/>
              <a:gd name="connsiteY0" fmla="*/ 0 h 523220"/>
              <a:gd name="connsiteX1" fmla="*/ 515428 w 1458759"/>
              <a:gd name="connsiteY1" fmla="*/ 0 h 523220"/>
              <a:gd name="connsiteX2" fmla="*/ 987094 w 1458759"/>
              <a:gd name="connsiteY2" fmla="*/ 0 h 523220"/>
              <a:gd name="connsiteX3" fmla="*/ 1458759 w 1458759"/>
              <a:gd name="connsiteY3" fmla="*/ 0 h 523220"/>
              <a:gd name="connsiteX4" fmla="*/ 1458759 w 1458759"/>
              <a:gd name="connsiteY4" fmla="*/ 523220 h 523220"/>
              <a:gd name="connsiteX5" fmla="*/ 972506 w 1458759"/>
              <a:gd name="connsiteY5" fmla="*/ 523220 h 523220"/>
              <a:gd name="connsiteX6" fmla="*/ 486253 w 1458759"/>
              <a:gd name="connsiteY6" fmla="*/ 523220 h 523220"/>
              <a:gd name="connsiteX7" fmla="*/ 0 w 1458759"/>
              <a:gd name="connsiteY7" fmla="*/ 523220 h 523220"/>
              <a:gd name="connsiteX8" fmla="*/ 0 w 1458759"/>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8759" h="523220" fill="none" extrusionOk="0">
                <a:moveTo>
                  <a:pt x="0" y="0"/>
                </a:moveTo>
                <a:cubicBezTo>
                  <a:pt x="253463" y="-4256"/>
                  <a:pt x="276982" y="38183"/>
                  <a:pt x="515428" y="0"/>
                </a:cubicBezTo>
                <a:cubicBezTo>
                  <a:pt x="753874" y="-38183"/>
                  <a:pt x="764170" y="20026"/>
                  <a:pt x="987094" y="0"/>
                </a:cubicBezTo>
                <a:cubicBezTo>
                  <a:pt x="1210018" y="-20026"/>
                  <a:pt x="1346329" y="49024"/>
                  <a:pt x="1458759" y="0"/>
                </a:cubicBezTo>
                <a:cubicBezTo>
                  <a:pt x="1503236" y="137483"/>
                  <a:pt x="1398908" y="384795"/>
                  <a:pt x="1458759" y="523220"/>
                </a:cubicBezTo>
                <a:cubicBezTo>
                  <a:pt x="1250497" y="572552"/>
                  <a:pt x="1182916" y="494984"/>
                  <a:pt x="972506" y="523220"/>
                </a:cubicBezTo>
                <a:cubicBezTo>
                  <a:pt x="762096" y="551456"/>
                  <a:pt x="680353" y="486938"/>
                  <a:pt x="486253" y="523220"/>
                </a:cubicBezTo>
                <a:cubicBezTo>
                  <a:pt x="292153" y="559502"/>
                  <a:pt x="114092" y="514147"/>
                  <a:pt x="0" y="523220"/>
                </a:cubicBezTo>
                <a:cubicBezTo>
                  <a:pt x="-24545" y="293368"/>
                  <a:pt x="15888" y="107859"/>
                  <a:pt x="0" y="0"/>
                </a:cubicBezTo>
                <a:close/>
              </a:path>
              <a:path w="1458759" h="523220" stroke="0" extrusionOk="0">
                <a:moveTo>
                  <a:pt x="0" y="0"/>
                </a:moveTo>
                <a:cubicBezTo>
                  <a:pt x="186635" y="-31162"/>
                  <a:pt x="363438" y="36119"/>
                  <a:pt x="457078" y="0"/>
                </a:cubicBezTo>
                <a:cubicBezTo>
                  <a:pt x="550718" y="-36119"/>
                  <a:pt x="756841" y="39511"/>
                  <a:pt x="943331" y="0"/>
                </a:cubicBezTo>
                <a:cubicBezTo>
                  <a:pt x="1129821" y="-39511"/>
                  <a:pt x="1243695" y="24428"/>
                  <a:pt x="1458759" y="0"/>
                </a:cubicBezTo>
                <a:cubicBezTo>
                  <a:pt x="1463551" y="144945"/>
                  <a:pt x="1451445" y="365657"/>
                  <a:pt x="1458759" y="523220"/>
                </a:cubicBezTo>
                <a:cubicBezTo>
                  <a:pt x="1316538" y="544127"/>
                  <a:pt x="1168616" y="467266"/>
                  <a:pt x="987094" y="523220"/>
                </a:cubicBezTo>
                <a:cubicBezTo>
                  <a:pt x="805573" y="579174"/>
                  <a:pt x="644601" y="491953"/>
                  <a:pt x="471665" y="523220"/>
                </a:cubicBezTo>
                <a:cubicBezTo>
                  <a:pt x="298729" y="554487"/>
                  <a:pt x="102507" y="511457"/>
                  <a:pt x="0" y="523220"/>
                </a:cubicBezTo>
                <a:cubicBezTo>
                  <a:pt x="-4849" y="385549"/>
                  <a:pt x="45372" y="165732"/>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lvl="0" algn="ctr">
              <a:defRPr/>
            </a:pPr>
            <a:r>
              <a:rPr lang="en-US" sz="2800" b="1" dirty="0">
                <a:solidFill>
                  <a:schemeClr val="bg1"/>
                </a:solidFill>
              </a:rPr>
              <a:t>25 °C</a:t>
            </a:r>
            <a:endPar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
        <p:nvSpPr>
          <p:cNvPr id="9" name="Rectangle 8">
            <a:extLst>
              <a:ext uri="{FF2B5EF4-FFF2-40B4-BE49-F238E27FC236}">
                <a16:creationId xmlns:a16="http://schemas.microsoft.com/office/drawing/2014/main" id="{A7E5A329-9907-E952-9402-4D31B815E0EB}"/>
              </a:ext>
            </a:extLst>
          </p:cNvPr>
          <p:cNvSpPr/>
          <p:nvPr/>
        </p:nvSpPr>
        <p:spPr>
          <a:xfrm>
            <a:off x="7356468" y="5949481"/>
            <a:ext cx="1458759" cy="523220"/>
          </a:xfrm>
          <a:custGeom>
            <a:avLst/>
            <a:gdLst>
              <a:gd name="connsiteX0" fmla="*/ 0 w 1458759"/>
              <a:gd name="connsiteY0" fmla="*/ 0 h 523220"/>
              <a:gd name="connsiteX1" fmla="*/ 515428 w 1458759"/>
              <a:gd name="connsiteY1" fmla="*/ 0 h 523220"/>
              <a:gd name="connsiteX2" fmla="*/ 987094 w 1458759"/>
              <a:gd name="connsiteY2" fmla="*/ 0 h 523220"/>
              <a:gd name="connsiteX3" fmla="*/ 1458759 w 1458759"/>
              <a:gd name="connsiteY3" fmla="*/ 0 h 523220"/>
              <a:gd name="connsiteX4" fmla="*/ 1458759 w 1458759"/>
              <a:gd name="connsiteY4" fmla="*/ 523220 h 523220"/>
              <a:gd name="connsiteX5" fmla="*/ 972506 w 1458759"/>
              <a:gd name="connsiteY5" fmla="*/ 523220 h 523220"/>
              <a:gd name="connsiteX6" fmla="*/ 486253 w 1458759"/>
              <a:gd name="connsiteY6" fmla="*/ 523220 h 523220"/>
              <a:gd name="connsiteX7" fmla="*/ 0 w 1458759"/>
              <a:gd name="connsiteY7" fmla="*/ 523220 h 523220"/>
              <a:gd name="connsiteX8" fmla="*/ 0 w 1458759"/>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8759" h="523220" fill="none" extrusionOk="0">
                <a:moveTo>
                  <a:pt x="0" y="0"/>
                </a:moveTo>
                <a:cubicBezTo>
                  <a:pt x="253463" y="-4256"/>
                  <a:pt x="276982" y="38183"/>
                  <a:pt x="515428" y="0"/>
                </a:cubicBezTo>
                <a:cubicBezTo>
                  <a:pt x="753874" y="-38183"/>
                  <a:pt x="764170" y="20026"/>
                  <a:pt x="987094" y="0"/>
                </a:cubicBezTo>
                <a:cubicBezTo>
                  <a:pt x="1210018" y="-20026"/>
                  <a:pt x="1346329" y="49024"/>
                  <a:pt x="1458759" y="0"/>
                </a:cubicBezTo>
                <a:cubicBezTo>
                  <a:pt x="1503236" y="137483"/>
                  <a:pt x="1398908" y="384795"/>
                  <a:pt x="1458759" y="523220"/>
                </a:cubicBezTo>
                <a:cubicBezTo>
                  <a:pt x="1250497" y="572552"/>
                  <a:pt x="1182916" y="494984"/>
                  <a:pt x="972506" y="523220"/>
                </a:cubicBezTo>
                <a:cubicBezTo>
                  <a:pt x="762096" y="551456"/>
                  <a:pt x="680353" y="486938"/>
                  <a:pt x="486253" y="523220"/>
                </a:cubicBezTo>
                <a:cubicBezTo>
                  <a:pt x="292153" y="559502"/>
                  <a:pt x="114092" y="514147"/>
                  <a:pt x="0" y="523220"/>
                </a:cubicBezTo>
                <a:cubicBezTo>
                  <a:pt x="-24545" y="293368"/>
                  <a:pt x="15888" y="107859"/>
                  <a:pt x="0" y="0"/>
                </a:cubicBezTo>
                <a:close/>
              </a:path>
              <a:path w="1458759" h="523220" stroke="0" extrusionOk="0">
                <a:moveTo>
                  <a:pt x="0" y="0"/>
                </a:moveTo>
                <a:cubicBezTo>
                  <a:pt x="186635" y="-31162"/>
                  <a:pt x="363438" y="36119"/>
                  <a:pt x="457078" y="0"/>
                </a:cubicBezTo>
                <a:cubicBezTo>
                  <a:pt x="550718" y="-36119"/>
                  <a:pt x="756841" y="39511"/>
                  <a:pt x="943331" y="0"/>
                </a:cubicBezTo>
                <a:cubicBezTo>
                  <a:pt x="1129821" y="-39511"/>
                  <a:pt x="1243695" y="24428"/>
                  <a:pt x="1458759" y="0"/>
                </a:cubicBezTo>
                <a:cubicBezTo>
                  <a:pt x="1463551" y="144945"/>
                  <a:pt x="1451445" y="365657"/>
                  <a:pt x="1458759" y="523220"/>
                </a:cubicBezTo>
                <a:cubicBezTo>
                  <a:pt x="1316538" y="544127"/>
                  <a:pt x="1168616" y="467266"/>
                  <a:pt x="987094" y="523220"/>
                </a:cubicBezTo>
                <a:cubicBezTo>
                  <a:pt x="805573" y="579174"/>
                  <a:pt x="644601" y="491953"/>
                  <a:pt x="471665" y="523220"/>
                </a:cubicBezTo>
                <a:cubicBezTo>
                  <a:pt x="298729" y="554487"/>
                  <a:pt x="102507" y="511457"/>
                  <a:pt x="0" y="523220"/>
                </a:cubicBezTo>
                <a:cubicBezTo>
                  <a:pt x="-4849" y="385549"/>
                  <a:pt x="45372" y="165732"/>
                  <a:pt x="0" y="0"/>
                </a:cubicBezTo>
                <a:close/>
              </a:path>
            </a:pathLst>
          </a:custGeom>
          <a:solidFill>
            <a:srgbClr val="7F4F24"/>
          </a:solidFill>
          <a:ln w="19050">
            <a:solidFill>
              <a:schemeClr val="tx1"/>
            </a:solidFill>
            <a:prstDash val="lgDashDot"/>
            <a:extLst>
              <a:ext uri="{C807C97D-BFC1-408E-A445-0C87EB9F89A2}">
                <ask:lineSketchStyleProps xmlns:ask="http://schemas.microsoft.com/office/drawing/2018/sketchyshapes" sd="3844312185">
                  <a:prstGeom prst="rect">
                    <a:avLst/>
                  </a:prstGeom>
                  <ask:type>
                    <ask:lineSketchScribble/>
                  </ask:type>
                </ask:lineSketchStyleProps>
              </a:ext>
            </a:extLst>
          </a:ln>
        </p:spPr>
        <p:txBody>
          <a:bodyPr wrap="square">
            <a:spAutoFit/>
          </a:bodyPr>
          <a:lstStyle/>
          <a:p>
            <a:pPr lvl="0" algn="ctr">
              <a:defRPr/>
            </a:pPr>
            <a:r>
              <a:rPr lang="en-US" sz="2800" b="1" dirty="0">
                <a:solidFill>
                  <a:schemeClr val="bg1"/>
                </a:solidFill>
              </a:rPr>
              <a:t>0 °C</a:t>
            </a:r>
            <a:endPar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VF TypoSlabserif" panose="02000403050000020004" pitchFamily="2" charset="0"/>
              <a:ea typeface="UVF Typewriterhand" panose="02000603000000000000" pitchFamily="2" charset="0"/>
              <a:cs typeface="Times New Roman" pitchFamily="18" charset="0"/>
            </a:endParaRPr>
          </a:p>
        </p:txBody>
      </p:sp>
    </p:spTree>
    <p:extLst>
      <p:ext uri="{BB962C8B-B14F-4D97-AF65-F5344CB8AC3E}">
        <p14:creationId xmlns:p14="http://schemas.microsoft.com/office/powerpoint/2010/main" val="112269748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5"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5"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5"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5"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5"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randombar(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6" grpId="0" animBg="1"/>
      <p:bldP spid="7"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DD2A7A5E-2FBC-4C9B-B0EB-76A100ED1E67}"/>
              </a:ext>
            </a:extLst>
          </p:cNvPr>
          <p:cNvSpPr txBox="1">
            <a:spLocks/>
          </p:cNvSpPr>
          <p:nvPr/>
        </p:nvSpPr>
        <p:spPr>
          <a:xfrm>
            <a:off x="5149701" y="194756"/>
            <a:ext cx="6854457" cy="3245941"/>
          </a:xfrm>
          <a:custGeom>
            <a:avLst/>
            <a:gdLst>
              <a:gd name="connsiteX0" fmla="*/ -301528 w 6854457"/>
              <a:gd name="connsiteY0" fmla="*/ 2775280 h 3245941"/>
              <a:gd name="connsiteX1" fmla="*/ 252431 w 6854457"/>
              <a:gd name="connsiteY1" fmla="*/ 2234303 h 3245941"/>
              <a:gd name="connsiteX2" fmla="*/ 3015268 w 6854457"/>
              <a:gd name="connsiteY2" fmla="*/ 11767 h 3245941"/>
              <a:gd name="connsiteX3" fmla="*/ 6264717 w 6854457"/>
              <a:gd name="connsiteY3" fmla="*/ 712744 h 3245941"/>
              <a:gd name="connsiteX4" fmla="*/ 4047269 w 6854457"/>
              <a:gd name="connsiteY4" fmla="*/ 3219161 h 3245941"/>
              <a:gd name="connsiteX5" fmla="*/ 967207 w 6854457"/>
              <a:gd name="connsiteY5" fmla="*/ 2752984 h 3245941"/>
              <a:gd name="connsiteX6" fmla="*/ -301528 w 6854457"/>
              <a:gd name="connsiteY6" fmla="*/ 2775280 h 324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4457" h="3245941" fill="none" extrusionOk="0">
                <a:moveTo>
                  <a:pt x="-301528" y="2775280"/>
                </a:moveTo>
                <a:cubicBezTo>
                  <a:pt x="-226690" y="2684341"/>
                  <a:pt x="22755" y="2417825"/>
                  <a:pt x="252431" y="2234303"/>
                </a:cubicBezTo>
                <a:cubicBezTo>
                  <a:pt x="-620340" y="1275257"/>
                  <a:pt x="738648" y="-69700"/>
                  <a:pt x="3015268" y="11767"/>
                </a:cubicBezTo>
                <a:cubicBezTo>
                  <a:pt x="4295161" y="-30998"/>
                  <a:pt x="5561280" y="196786"/>
                  <a:pt x="6264717" y="712744"/>
                </a:cubicBezTo>
                <a:cubicBezTo>
                  <a:pt x="7769748" y="1663989"/>
                  <a:pt x="6493218" y="3087014"/>
                  <a:pt x="4047269" y="3219161"/>
                </a:cubicBezTo>
                <a:cubicBezTo>
                  <a:pt x="3041646" y="3263195"/>
                  <a:pt x="1763130" y="3276041"/>
                  <a:pt x="967207" y="2752984"/>
                </a:cubicBezTo>
                <a:cubicBezTo>
                  <a:pt x="836220" y="2780136"/>
                  <a:pt x="-27293" y="2767806"/>
                  <a:pt x="-301528" y="2775280"/>
                </a:cubicBezTo>
                <a:close/>
              </a:path>
              <a:path w="6854457" h="3245941" stroke="0" extrusionOk="0">
                <a:moveTo>
                  <a:pt x="-301528" y="2775280"/>
                </a:moveTo>
                <a:cubicBezTo>
                  <a:pt x="-190385" y="2607178"/>
                  <a:pt x="57616" y="2520386"/>
                  <a:pt x="252431" y="2234303"/>
                </a:cubicBezTo>
                <a:cubicBezTo>
                  <a:pt x="-623475" y="1235699"/>
                  <a:pt x="580721" y="365472"/>
                  <a:pt x="3015268" y="11767"/>
                </a:cubicBezTo>
                <a:cubicBezTo>
                  <a:pt x="4237672" y="63439"/>
                  <a:pt x="5422480" y="310678"/>
                  <a:pt x="6264717" y="712744"/>
                </a:cubicBezTo>
                <a:cubicBezTo>
                  <a:pt x="7545641" y="1593959"/>
                  <a:pt x="6796211" y="2860690"/>
                  <a:pt x="4047269" y="3219161"/>
                </a:cubicBezTo>
                <a:cubicBezTo>
                  <a:pt x="3061679" y="3364964"/>
                  <a:pt x="1737393" y="3004671"/>
                  <a:pt x="967207" y="2752984"/>
                </a:cubicBezTo>
                <a:cubicBezTo>
                  <a:pt x="495306" y="2713815"/>
                  <a:pt x="-116273" y="2774646"/>
                  <a:pt x="-301528" y="2775280"/>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4399"/>
                      <a:gd name="adj2" fmla="val 3550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defRPr/>
            </a:pPr>
            <a:r>
              <a:rPr lang="vi-VN" sz="4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0000A00000000000000" pitchFamily="2" charset="0"/>
              </a:rPr>
              <a:t>Số chỉ của nhiệt kế cho em biết: </a:t>
            </a:r>
            <a:r>
              <a:rPr lang="vi-VN" sz="40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0000A00000000000000" pitchFamily="2" charset="0"/>
              </a:rPr>
              <a:t>nhiệt độ thực tế của vật được đo nhiệt độ.</a:t>
            </a:r>
            <a:endPar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endParaRPr>
          </a:p>
        </p:txBody>
      </p:sp>
      <p:pic>
        <p:nvPicPr>
          <p:cNvPr id="2" name="Picture 1">
            <a:extLst>
              <a:ext uri="{FF2B5EF4-FFF2-40B4-BE49-F238E27FC236}">
                <a16:creationId xmlns:a16="http://schemas.microsoft.com/office/drawing/2014/main" id="{0E68C201-3044-7F9A-E966-91E6A45639BE}"/>
              </a:ext>
            </a:extLst>
          </p:cNvPr>
          <p:cNvPicPr>
            <a:picLocks noChangeAspect="1"/>
          </p:cNvPicPr>
          <p:nvPr/>
        </p:nvPicPr>
        <p:blipFill>
          <a:blip r:embed="rId2"/>
          <a:stretch>
            <a:fillRect/>
          </a:stretch>
        </p:blipFill>
        <p:spPr>
          <a:xfrm>
            <a:off x="1520456" y="2514734"/>
            <a:ext cx="5015314" cy="3706971"/>
          </a:xfrm>
          <a:prstGeom prst="rect">
            <a:avLst/>
          </a:prstGeom>
        </p:spPr>
      </p:pic>
    </p:spTree>
    <p:extLst>
      <p:ext uri="{BB962C8B-B14F-4D97-AF65-F5344CB8AC3E}">
        <p14:creationId xmlns:p14="http://schemas.microsoft.com/office/powerpoint/2010/main" val="92024006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F11995-EB0E-F8A3-B453-CADA81FB3A4E}"/>
              </a:ext>
            </a:extLst>
          </p:cNvPr>
          <p:cNvPicPr>
            <a:picLocks noChangeAspect="1"/>
          </p:cNvPicPr>
          <p:nvPr/>
        </p:nvPicPr>
        <p:blipFill>
          <a:blip r:embed="rId2"/>
          <a:stretch>
            <a:fillRect/>
          </a:stretch>
        </p:blipFill>
        <p:spPr>
          <a:xfrm>
            <a:off x="2552317" y="150066"/>
            <a:ext cx="8023031" cy="1518036"/>
          </a:xfrm>
          <a:prstGeom prst="rect">
            <a:avLst/>
          </a:prstGeom>
        </p:spPr>
      </p:pic>
      <p:sp>
        <p:nvSpPr>
          <p:cNvPr id="3" name="TextBox 2">
            <a:extLst>
              <a:ext uri="{FF2B5EF4-FFF2-40B4-BE49-F238E27FC236}">
                <a16:creationId xmlns:a16="http://schemas.microsoft.com/office/drawing/2014/main" id="{70BBF1B0-9A51-A70B-E8DA-92D0DCD58F50}"/>
              </a:ext>
            </a:extLst>
          </p:cNvPr>
          <p:cNvSpPr txBox="1"/>
          <p:nvPr/>
        </p:nvSpPr>
        <p:spPr>
          <a:xfrm>
            <a:off x="2828260" y="2083981"/>
            <a:ext cx="8580475" cy="3147080"/>
          </a:xfrm>
          <a:prstGeom prst="rect">
            <a:avLst/>
          </a:prstGeom>
          <a:noFill/>
        </p:spPr>
        <p:txBody>
          <a:bodyPr wrap="square" rtlCol="0">
            <a:spAutoFit/>
          </a:bodyPr>
          <a:lstStyle/>
          <a:p>
            <a:pPr marL="457200" lvl="0" indent="-457200" algn="just">
              <a:lnSpc>
                <a:spcPct val="120000"/>
              </a:lnSpc>
              <a:buFont typeface="Wingdings" panose="05000000000000000000" pitchFamily="2" charset="2"/>
              <a:buChar char="q"/>
            </a:pPr>
            <a:r>
              <a:rPr lang="vi-VN" sz="2800" b="1" dirty="0">
                <a:solidFill>
                  <a:prstClr val="black"/>
                </a:solidFill>
                <a:latin typeface="Cambria" panose="02040503050406030204" pitchFamily="18" charset="0"/>
                <a:ea typeface="Cambria" panose="02040503050406030204" pitchFamily="18" charset="0"/>
              </a:rPr>
              <a:t>Nêu được vật nóng hơn thì có nhiệt độ cao hơn, vật lạnh hơn thì có nhiệt độ thấp hơn.</a:t>
            </a:r>
          </a:p>
          <a:p>
            <a:pPr marL="457200" lvl="0" indent="-457200" algn="just">
              <a:lnSpc>
                <a:spcPct val="120000"/>
              </a:lnSpc>
              <a:buFont typeface="Wingdings" panose="05000000000000000000" pitchFamily="2" charset="2"/>
              <a:buChar char="q"/>
            </a:pPr>
            <a:r>
              <a:rPr lang="vi-VN" sz="2800" b="1" dirty="0">
                <a:solidFill>
                  <a:prstClr val="black"/>
                </a:solidFill>
                <a:latin typeface="Cambria" panose="02040503050406030204" pitchFamily="18" charset="0"/>
                <a:ea typeface="Cambria" panose="02040503050406030204" pitchFamily="18" charset="0"/>
              </a:rPr>
              <a:t>Sử dụng được nhiệt kế để xác định nhiệt độ.</a:t>
            </a:r>
          </a:p>
          <a:p>
            <a:pPr marL="457200" lvl="0" indent="-457200" algn="just">
              <a:lnSpc>
                <a:spcPct val="120000"/>
              </a:lnSpc>
              <a:buFont typeface="Wingdings" panose="05000000000000000000" pitchFamily="2" charset="2"/>
              <a:buChar char="q"/>
            </a:pPr>
            <a:r>
              <a:rPr lang="vi-VN" sz="2800" b="1" dirty="0">
                <a:solidFill>
                  <a:prstClr val="black"/>
                </a:solidFill>
                <a:latin typeface="Cambria" panose="02040503050406030204" pitchFamily="18" charset="0"/>
                <a:ea typeface="Cambria" panose="02040503050406030204" pitchFamily="18" charset="0"/>
              </a:rPr>
              <a:t>Liên hệ thực tế ở gia đình và địa phương giải thích hoặc đưa ra một số cách làm vật nóng lên hay lạnh đi đơn giản.</a:t>
            </a:r>
          </a:p>
        </p:txBody>
      </p:sp>
    </p:spTree>
    <p:extLst>
      <p:ext uri="{BB962C8B-B14F-4D97-AF65-F5344CB8AC3E}">
        <p14:creationId xmlns:p14="http://schemas.microsoft.com/office/powerpoint/2010/main" val="189375333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9E6DFC-5410-40C1-BFFF-B7BB03F0F058}"/>
              </a:ext>
            </a:extLst>
          </p:cNvPr>
          <p:cNvSpPr/>
          <p:nvPr/>
        </p:nvSpPr>
        <p:spPr>
          <a:xfrm>
            <a:off x="3690784" y="1520576"/>
            <a:ext cx="7834936" cy="1846632"/>
          </a:xfrm>
          <a:prstGeom prst="rect">
            <a:avLst/>
          </a:prstGeom>
          <a:solidFill>
            <a:srgbClr val="70391B"/>
          </a:solidFill>
          <a:ln w="41275">
            <a:solidFill>
              <a:schemeClr val="bg1"/>
            </a:solidFill>
          </a:ln>
          <a:effectLst>
            <a:outerShdw blurRad="177800" dist="114300" dir="2700000" algn="t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prstClr val="white"/>
                </a:solidFill>
                <a:effectLst/>
                <a:uLnTx/>
                <a:uFillTx/>
                <a:latin typeface="Calibri"/>
                <a:ea typeface="+mn-ea"/>
                <a:cs typeface="+mn-cs"/>
              </a:rPr>
              <a:t>Hoạt động  3: </a:t>
            </a:r>
            <a:r>
              <a:rPr lang="en-US" sz="5400" b="1" noProof="0" dirty="0" err="1">
                <a:solidFill>
                  <a:prstClr val="white"/>
                </a:solidFill>
                <a:latin typeface="Calibri"/>
              </a:rPr>
              <a:t>Thực</a:t>
            </a:r>
            <a:r>
              <a:rPr lang="en-US" sz="5400" b="1" noProof="0" dirty="0">
                <a:solidFill>
                  <a:prstClr val="white"/>
                </a:solidFill>
                <a:latin typeface="Calibri"/>
              </a:rPr>
              <a:t> </a:t>
            </a:r>
            <a:r>
              <a:rPr lang="en-US" sz="5400" b="1" noProof="0" dirty="0" err="1">
                <a:solidFill>
                  <a:prstClr val="white"/>
                </a:solidFill>
                <a:latin typeface="Calibri"/>
              </a:rPr>
              <a:t>hành</a:t>
            </a:r>
            <a:r>
              <a:rPr lang="en-US" sz="5400" b="1" noProof="0" dirty="0">
                <a:solidFill>
                  <a:prstClr val="white"/>
                </a:solidFill>
                <a:latin typeface="Calibri"/>
              </a:rPr>
              <a:t> </a:t>
            </a:r>
            <a:r>
              <a:rPr lang="en-US" sz="5400" b="1" noProof="0" dirty="0" err="1">
                <a:solidFill>
                  <a:prstClr val="white"/>
                </a:solidFill>
                <a:latin typeface="Calibri"/>
              </a:rPr>
              <a:t>sử</a:t>
            </a:r>
            <a:r>
              <a:rPr lang="en-US" sz="5400" b="1" noProof="0" dirty="0">
                <a:solidFill>
                  <a:prstClr val="white"/>
                </a:solidFill>
                <a:latin typeface="Calibri"/>
              </a:rPr>
              <a:t> </a:t>
            </a:r>
            <a:r>
              <a:rPr lang="en-US" sz="5400" b="1" noProof="0" dirty="0" err="1">
                <a:solidFill>
                  <a:prstClr val="white"/>
                </a:solidFill>
                <a:latin typeface="Calibri"/>
              </a:rPr>
              <a:t>dụng</a:t>
            </a:r>
            <a:r>
              <a:rPr lang="en-US" sz="5400" b="1" noProof="0" dirty="0">
                <a:solidFill>
                  <a:prstClr val="white"/>
                </a:solidFill>
                <a:latin typeface="Calibri"/>
              </a:rPr>
              <a:t> </a:t>
            </a:r>
            <a:r>
              <a:rPr lang="en-US" sz="5400" b="1" noProof="0" dirty="0" err="1">
                <a:solidFill>
                  <a:prstClr val="white"/>
                </a:solidFill>
                <a:latin typeface="Calibri"/>
              </a:rPr>
              <a:t>nhiệt</a:t>
            </a:r>
            <a:r>
              <a:rPr lang="en-US" sz="5400" b="1" noProof="0" dirty="0">
                <a:solidFill>
                  <a:prstClr val="white"/>
                </a:solidFill>
                <a:latin typeface="Calibri"/>
              </a:rPr>
              <a:t> </a:t>
            </a:r>
            <a:r>
              <a:rPr lang="en-US" sz="5400" b="1" noProof="0" dirty="0" err="1">
                <a:solidFill>
                  <a:prstClr val="white"/>
                </a:solidFill>
                <a:latin typeface="Calibri"/>
              </a:rPr>
              <a:t>kế</a:t>
            </a:r>
            <a:endParaRPr kumimoji="0" lang="en-US" sz="54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46320"/>
            <a:ext cx="1487993" cy="2011680"/>
          </a:xfrm>
          <a:prstGeom prst="rect">
            <a:avLst/>
          </a:prstGeom>
          <a:effectLst>
            <a:outerShdw blurRad="114300" dist="38100" dir="18900000" algn="bl" rotWithShape="0">
              <a:prstClr val="black">
                <a:alpha val="40000"/>
              </a:prstClr>
            </a:outerShdw>
          </a:effectLst>
        </p:spPr>
      </p:pic>
      <p:pic>
        <p:nvPicPr>
          <p:cNvPr id="17" name="Picture 16">
            <a:extLst>
              <a:ext uri="{FF2B5EF4-FFF2-40B4-BE49-F238E27FC236}">
                <a16:creationId xmlns:a16="http://schemas.microsoft.com/office/drawing/2014/main" id="{16DEADE4-3EFF-BE82-747E-735AC5C17B9D}"/>
              </a:ext>
            </a:extLst>
          </p:cNvPr>
          <p:cNvPicPr>
            <a:picLocks noChangeAspect="1"/>
          </p:cNvPicPr>
          <p:nvPr/>
        </p:nvPicPr>
        <p:blipFill>
          <a:blip r:embed="rId3"/>
          <a:stretch>
            <a:fillRect/>
          </a:stretch>
        </p:blipFill>
        <p:spPr>
          <a:xfrm>
            <a:off x="1221023" y="3212276"/>
            <a:ext cx="2969009" cy="3645724"/>
          </a:xfrm>
          <a:prstGeom prst="rect">
            <a:avLst/>
          </a:prstGeom>
        </p:spPr>
      </p:pic>
      <p:pic>
        <p:nvPicPr>
          <p:cNvPr id="5" name="Picture 4" descr="Hình ảnh Đo Nhiệt độ Cơ Thể, Đo Nhiệt độ Cơ Thể, Vi Rút Corona Mới, Viêm  Phổi Vector và PNG với nền trong suốt để tải xuống miễn phí">
            <a:extLst>
              <a:ext uri="{FF2B5EF4-FFF2-40B4-BE49-F238E27FC236}">
                <a16:creationId xmlns:a16="http://schemas.microsoft.com/office/drawing/2014/main" id="{3DB7042A-28DA-F462-6475-91981BBF4C6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5625" r="92344">
                        <a14:foregroundMark x1="9375" y1="41719" x2="9375" y2="41719"/>
                        <a14:foregroundMark x1="5781" y1="50313" x2="5781" y2="50313"/>
                        <a14:foregroundMark x1="62031" y1="29531" x2="62031" y2="29531"/>
                        <a14:foregroundMark x1="69531" y1="28281" x2="68281" y2="41719"/>
                        <a14:foregroundMark x1="57969" y1="29531" x2="66406" y2="29531"/>
                        <a14:foregroundMark x1="68125" y1="26563" x2="59688" y2="27813"/>
                        <a14:foregroundMark x1="59688" y1="27813" x2="59688" y2="27813"/>
                        <a14:foregroundMark x1="57969" y1="27969" x2="53906" y2="34844"/>
                        <a14:foregroundMark x1="53906" y1="34844" x2="54375" y2="35313"/>
                        <a14:foregroundMark x1="70625" y1="51875" x2="90625" y2="65469"/>
                        <a14:foregroundMark x1="85156" y1="52188" x2="89219" y2="61094"/>
                        <a14:foregroundMark x1="89219" y1="61094" x2="89219" y2="61250"/>
                        <a14:foregroundMark x1="76406" y1="60625" x2="83438" y2="66875"/>
                        <a14:foregroundMark x1="83438" y1="66875" x2="83438" y2="67188"/>
                        <a14:foregroundMark x1="90625" y1="58750" x2="92344" y2="60000"/>
                        <a14:foregroundMark x1="72188" y1="63594" x2="85625" y2="70469"/>
                        <a14:foregroundMark x1="87500" y1="54531" x2="87500" y2="54531"/>
                        <a14:foregroundMark x1="82813" y1="52188" x2="89531" y2="56563"/>
                        <a14:foregroundMark x1="86250" y1="52500" x2="92344" y2="57813"/>
                        <a14:foregroundMark x1="67813" y1="60156" x2="67813" y2="60156"/>
                        <a14:foregroundMark x1="65313" y1="59062" x2="71719" y2="63438"/>
                      </a14:backgroundRemoval>
                    </a14:imgEffect>
                  </a14:imgLayer>
                </a14:imgProps>
              </a:ext>
              <a:ext uri="{28A0092B-C50C-407E-A947-70E740481C1C}">
                <a14:useLocalDpi xmlns:a14="http://schemas.microsoft.com/office/drawing/2010/main" val="0"/>
              </a:ext>
            </a:extLst>
          </a:blip>
          <a:srcRect/>
          <a:stretch>
            <a:fillRect/>
          </a:stretch>
        </p:blipFill>
        <p:spPr bwMode="auto">
          <a:xfrm rot="21284338">
            <a:off x="8664713" y="2728950"/>
            <a:ext cx="3810151" cy="3962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14372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0E3B4-35BA-43A5-A325-1AF3C99F62A3}"/>
              </a:ext>
            </a:extLst>
          </p:cNvPr>
          <p:cNvSpPr>
            <a:spLocks noGrp="1"/>
          </p:cNvSpPr>
          <p:nvPr>
            <p:ph type="title" idx="4294967295"/>
          </p:nvPr>
        </p:nvSpPr>
        <p:spPr>
          <a:xfrm>
            <a:off x="1520936" y="578400"/>
            <a:ext cx="10845208" cy="1325563"/>
          </a:xfrm>
          <a:prstGeom prst="rect">
            <a:avLst/>
          </a:prstGeom>
        </p:spPr>
        <p:txBody>
          <a:bodyPr/>
          <a:lstStyle/>
          <a:p>
            <a:pPr algn="just"/>
            <a:r>
              <a:rPr lang="en-US" sz="3600" b="1" dirty="0">
                <a:solidFill>
                  <a:srgbClr val="FFFF00"/>
                </a:solidFill>
                <a:latin typeface="+mn-lt"/>
              </a:rPr>
              <a:t>1. </a:t>
            </a:r>
            <a:r>
              <a:rPr lang="en-US" sz="3600" b="1" dirty="0" err="1">
                <a:solidFill>
                  <a:srgbClr val="FFFF00"/>
                </a:solidFill>
                <a:latin typeface="+mn-lt"/>
              </a:rPr>
              <a:t>Đo</a:t>
            </a:r>
            <a:r>
              <a:rPr lang="en-US" sz="3600" b="1" dirty="0">
                <a:solidFill>
                  <a:srgbClr val="FFFF00"/>
                </a:solidFill>
                <a:latin typeface="+mn-lt"/>
              </a:rPr>
              <a:t> </a:t>
            </a:r>
            <a:r>
              <a:rPr lang="en-US" sz="3600" b="1" dirty="0" err="1">
                <a:solidFill>
                  <a:srgbClr val="FFFF00"/>
                </a:solidFill>
                <a:latin typeface="+mn-lt"/>
              </a:rPr>
              <a:t>nhiệt</a:t>
            </a:r>
            <a:r>
              <a:rPr lang="en-US" sz="3600" b="1" dirty="0">
                <a:solidFill>
                  <a:srgbClr val="FFFF00"/>
                </a:solidFill>
                <a:latin typeface="+mn-lt"/>
              </a:rPr>
              <a:t> </a:t>
            </a:r>
            <a:r>
              <a:rPr lang="en-US" sz="3600" b="1" dirty="0" err="1">
                <a:solidFill>
                  <a:srgbClr val="FFFF00"/>
                </a:solidFill>
                <a:latin typeface="+mn-lt"/>
              </a:rPr>
              <a:t>độ</a:t>
            </a:r>
            <a:r>
              <a:rPr lang="en-US" sz="3600" b="1" dirty="0">
                <a:solidFill>
                  <a:srgbClr val="FFFF00"/>
                </a:solidFill>
                <a:latin typeface="+mn-lt"/>
              </a:rPr>
              <a:t> </a:t>
            </a:r>
            <a:r>
              <a:rPr lang="en-US" sz="3600" b="1" dirty="0" err="1">
                <a:solidFill>
                  <a:srgbClr val="FFFF00"/>
                </a:solidFill>
                <a:latin typeface="+mn-lt"/>
              </a:rPr>
              <a:t>không</a:t>
            </a:r>
            <a:r>
              <a:rPr lang="en-US" sz="3600" b="1" dirty="0">
                <a:solidFill>
                  <a:srgbClr val="FFFF00"/>
                </a:solidFill>
                <a:latin typeface="+mn-lt"/>
              </a:rPr>
              <a:t> </a:t>
            </a:r>
            <a:r>
              <a:rPr lang="en-US" sz="3600" b="1" dirty="0" err="1">
                <a:solidFill>
                  <a:srgbClr val="FFFF00"/>
                </a:solidFill>
                <a:latin typeface="+mn-lt"/>
              </a:rPr>
              <a:t>khí</a:t>
            </a:r>
            <a:r>
              <a:rPr lang="en-US" sz="3600" b="1" dirty="0">
                <a:solidFill>
                  <a:srgbClr val="FFFF00"/>
                </a:solidFill>
                <a:latin typeface="+mn-lt"/>
              </a:rPr>
              <a:t> </a:t>
            </a:r>
            <a:r>
              <a:rPr lang="en-US" sz="3600" b="1" dirty="0" err="1">
                <a:solidFill>
                  <a:srgbClr val="FFFF00"/>
                </a:solidFill>
                <a:latin typeface="+mn-lt"/>
              </a:rPr>
              <a:t>trong</a:t>
            </a:r>
            <a:r>
              <a:rPr lang="en-US" sz="3600" b="1" dirty="0">
                <a:solidFill>
                  <a:srgbClr val="FFFF00"/>
                </a:solidFill>
                <a:latin typeface="+mn-lt"/>
              </a:rPr>
              <a:t> </a:t>
            </a:r>
            <a:r>
              <a:rPr lang="en-US" sz="3600" b="1" dirty="0" err="1">
                <a:solidFill>
                  <a:srgbClr val="FFFF00"/>
                </a:solidFill>
                <a:latin typeface="+mn-lt"/>
              </a:rPr>
              <a:t>phòng</a:t>
            </a:r>
            <a:endParaRPr lang="en-US" sz="3600" b="1" dirty="0">
              <a:solidFill>
                <a:srgbClr val="FFFF00"/>
              </a:solidFill>
              <a:latin typeface="+mn-lt"/>
            </a:endParaRPr>
          </a:p>
        </p:txBody>
      </p:sp>
      <p:sp>
        <p:nvSpPr>
          <p:cNvPr id="6" name="Hộp_Văn_Bản 4">
            <a:extLst>
              <a:ext uri="{FF2B5EF4-FFF2-40B4-BE49-F238E27FC236}">
                <a16:creationId xmlns:a16="http://schemas.microsoft.com/office/drawing/2014/main" id="{51641F69-0B63-41B9-BB75-FEEBE1C30D2A}"/>
              </a:ext>
            </a:extLst>
          </p:cNvPr>
          <p:cNvSpPr txBox="1">
            <a:spLocks noChangeArrowheads="1"/>
          </p:cNvSpPr>
          <p:nvPr/>
        </p:nvSpPr>
        <p:spPr bwMode="auto">
          <a:xfrm>
            <a:off x="714906" y="1444576"/>
            <a:ext cx="10617490" cy="2062103"/>
          </a:xfrm>
          <a:prstGeom prst="rect">
            <a:avLst/>
          </a:prstGeom>
          <a:noFill/>
          <a:ln w="9525">
            <a:noFill/>
            <a:miter lim="800000"/>
            <a:headEnd/>
            <a:tailEnd/>
          </a:ln>
        </p:spPr>
        <p:txBody>
          <a:bodyPr wrap="square">
            <a:spAutoFit/>
          </a:bodyPr>
          <a:lstStyle/>
          <a:p>
            <a:pPr lvl="0" algn="just">
              <a:defRPr/>
            </a:pP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Chọn</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nhiệt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kế</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đo</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nhiệt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độ</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không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khí</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hình</a:t>
            </a:r>
            <a:r>
              <a:rPr lang="en-US" sz="3200" b="1" dirty="0">
                <a:solidFill>
                  <a:prstClr val="white"/>
                </a:solidFill>
                <a:effectLst>
                  <a:outerShdw blurRad="38100" dist="38100" dir="2700000" algn="tl">
                    <a:srgbClr val="000000">
                      <a:alpha val="43137"/>
                    </a:srgbClr>
                  </a:outerShdw>
                </a:effectLst>
                <a:cs typeface="Times New Roman" pitchFamily="18" charset="0"/>
              </a:rPr>
              <a:t> 6).</a:t>
            </a:r>
          </a:p>
          <a:p>
            <a:pPr lvl="0" algn="just">
              <a:defRPr/>
            </a:pP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Đo</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nhiệt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độ</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trong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phòng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Mắt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nhìn</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ngang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với</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mực</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chất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lỏng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trong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nhiệt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kế</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để</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xem</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mực</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chất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lỏng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ứng</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với</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vạch</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nào</a:t>
            </a:r>
            <a:r>
              <a:rPr lang="en-US" sz="3200" b="1" dirty="0">
                <a:solidFill>
                  <a:prstClr val="white"/>
                </a:solidFill>
                <a:effectLst>
                  <a:outerShdw blurRad="38100" dist="38100" dir="2700000" algn="tl">
                    <a:srgbClr val="000000">
                      <a:alpha val="43137"/>
                    </a:srgbClr>
                  </a:outerShdw>
                </a:effectLst>
                <a:cs typeface="Times New Roman" pitchFamily="18" charset="0"/>
              </a:rPr>
              <a:t>.</a:t>
            </a:r>
          </a:p>
          <a:p>
            <a:pPr lvl="0" algn="just">
              <a:defRPr/>
            </a:pP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Đọc</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và</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ghi</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kết</a:t>
            </a:r>
            <a:r>
              <a:rPr lang="en-US" sz="3200" b="1" dirty="0">
                <a:solidFill>
                  <a:prstClr val="white"/>
                </a:solidFill>
                <a:effectLst>
                  <a:outerShdw blurRad="38100" dist="38100" dir="2700000" algn="tl">
                    <a:srgbClr val="000000">
                      <a:alpha val="43137"/>
                    </a:srgbClr>
                  </a:outerShdw>
                </a:effectLst>
                <a:cs typeface="Times New Roman" pitchFamily="18" charset="0"/>
              </a:rPr>
              <a:t> </a:t>
            </a:r>
            <a:r>
              <a:rPr lang="en-US" sz="3200" b="1" dirty="0" err="1">
                <a:solidFill>
                  <a:prstClr val="white"/>
                </a:solidFill>
                <a:effectLst>
                  <a:outerShdw blurRad="38100" dist="38100" dir="2700000" algn="tl">
                    <a:srgbClr val="000000">
                      <a:alpha val="43137"/>
                    </a:srgbClr>
                  </a:outerShdw>
                </a:effectLst>
                <a:cs typeface="Times New Roman" pitchFamily="18" charset="0"/>
              </a:rPr>
              <a:t>quả</a:t>
            </a:r>
            <a:endParaRPr kumimoji="0" lang="en-US" sz="3200" b="1" i="1"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endParaRPr>
          </a:p>
        </p:txBody>
      </p:sp>
      <p:pic>
        <p:nvPicPr>
          <p:cNvPr id="5" name="Picture 4">
            <a:extLst>
              <a:ext uri="{FF2B5EF4-FFF2-40B4-BE49-F238E27FC236}">
                <a16:creationId xmlns:a16="http://schemas.microsoft.com/office/drawing/2014/main" id="{2C922F53-0A40-3EFE-7CF6-745971D9BC37}"/>
              </a:ext>
            </a:extLst>
          </p:cNvPr>
          <p:cNvPicPr>
            <a:picLocks noChangeAspect="1"/>
          </p:cNvPicPr>
          <p:nvPr/>
        </p:nvPicPr>
        <p:blipFill>
          <a:blip r:embed="rId3"/>
          <a:stretch>
            <a:fillRect/>
          </a:stretch>
        </p:blipFill>
        <p:spPr>
          <a:xfrm>
            <a:off x="704208" y="335088"/>
            <a:ext cx="838200" cy="1009650"/>
          </a:xfrm>
          <a:prstGeom prst="rect">
            <a:avLst/>
          </a:prstGeom>
        </p:spPr>
      </p:pic>
      <p:pic>
        <p:nvPicPr>
          <p:cNvPr id="8" name="Picture 7">
            <a:extLst>
              <a:ext uri="{FF2B5EF4-FFF2-40B4-BE49-F238E27FC236}">
                <a16:creationId xmlns:a16="http://schemas.microsoft.com/office/drawing/2014/main" id="{29C4951F-5C61-EDFF-8AA9-E71319FD5F0B}"/>
              </a:ext>
            </a:extLst>
          </p:cNvPr>
          <p:cNvPicPr>
            <a:picLocks noChangeAspect="1"/>
          </p:cNvPicPr>
          <p:nvPr/>
        </p:nvPicPr>
        <p:blipFill>
          <a:blip r:embed="rId4"/>
          <a:stretch>
            <a:fillRect/>
          </a:stretch>
        </p:blipFill>
        <p:spPr>
          <a:xfrm>
            <a:off x="4721991" y="3156681"/>
            <a:ext cx="5686425" cy="31337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9500842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a:extLst>
              <a:ext uri="{FF2B5EF4-FFF2-40B4-BE49-F238E27FC236}">
                <a16:creationId xmlns:a16="http://schemas.microsoft.com/office/drawing/2014/main" id="{98F28679-09EA-4068-9EF4-8A9409FE113B}"/>
              </a:ext>
            </a:extLst>
          </p:cNvPr>
          <p:cNvSpPr txBox="1">
            <a:spLocks noChangeArrowheads="1"/>
          </p:cNvSpPr>
          <p:nvPr/>
        </p:nvSpPr>
        <p:spPr bwMode="auto">
          <a:xfrm>
            <a:off x="1541124" y="572784"/>
            <a:ext cx="10099495" cy="707886"/>
          </a:xfrm>
          <a:custGeom>
            <a:avLst/>
            <a:gdLst>
              <a:gd name="connsiteX0" fmla="*/ 0 w 10099495"/>
              <a:gd name="connsiteY0" fmla="*/ 0 h 707886"/>
              <a:gd name="connsiteX1" fmla="*/ 695083 w 10099495"/>
              <a:gd name="connsiteY1" fmla="*/ 0 h 707886"/>
              <a:gd name="connsiteX2" fmla="*/ 1188176 w 10099495"/>
              <a:gd name="connsiteY2" fmla="*/ 0 h 707886"/>
              <a:gd name="connsiteX3" fmla="*/ 1681269 w 10099495"/>
              <a:gd name="connsiteY3" fmla="*/ 0 h 707886"/>
              <a:gd name="connsiteX4" fmla="*/ 2174362 w 10099495"/>
              <a:gd name="connsiteY4" fmla="*/ 0 h 707886"/>
              <a:gd name="connsiteX5" fmla="*/ 2566460 w 10099495"/>
              <a:gd name="connsiteY5" fmla="*/ 0 h 707886"/>
              <a:gd name="connsiteX6" fmla="*/ 3160548 w 10099495"/>
              <a:gd name="connsiteY6" fmla="*/ 0 h 707886"/>
              <a:gd name="connsiteX7" fmla="*/ 3653641 w 10099495"/>
              <a:gd name="connsiteY7" fmla="*/ 0 h 707886"/>
              <a:gd name="connsiteX8" fmla="*/ 4146734 w 10099495"/>
              <a:gd name="connsiteY8" fmla="*/ 0 h 707886"/>
              <a:gd name="connsiteX9" fmla="*/ 4437837 w 10099495"/>
              <a:gd name="connsiteY9" fmla="*/ 0 h 707886"/>
              <a:gd name="connsiteX10" fmla="*/ 5031925 w 10099495"/>
              <a:gd name="connsiteY10" fmla="*/ 0 h 707886"/>
              <a:gd name="connsiteX11" fmla="*/ 5424023 w 10099495"/>
              <a:gd name="connsiteY11" fmla="*/ 0 h 707886"/>
              <a:gd name="connsiteX12" fmla="*/ 6119106 w 10099495"/>
              <a:gd name="connsiteY12" fmla="*/ 0 h 707886"/>
              <a:gd name="connsiteX13" fmla="*/ 6612199 w 10099495"/>
              <a:gd name="connsiteY13" fmla="*/ 0 h 707886"/>
              <a:gd name="connsiteX14" fmla="*/ 7408277 w 10099495"/>
              <a:gd name="connsiteY14" fmla="*/ 0 h 707886"/>
              <a:gd name="connsiteX15" fmla="*/ 8103360 w 10099495"/>
              <a:gd name="connsiteY15" fmla="*/ 0 h 707886"/>
              <a:gd name="connsiteX16" fmla="*/ 8495458 w 10099495"/>
              <a:gd name="connsiteY16" fmla="*/ 0 h 707886"/>
              <a:gd name="connsiteX17" fmla="*/ 9089546 w 10099495"/>
              <a:gd name="connsiteY17" fmla="*/ 0 h 707886"/>
              <a:gd name="connsiteX18" fmla="*/ 10099495 w 10099495"/>
              <a:gd name="connsiteY18" fmla="*/ 0 h 707886"/>
              <a:gd name="connsiteX19" fmla="*/ 10099495 w 10099495"/>
              <a:gd name="connsiteY19" fmla="*/ 361022 h 707886"/>
              <a:gd name="connsiteX20" fmla="*/ 10099495 w 10099495"/>
              <a:gd name="connsiteY20" fmla="*/ 707886 h 707886"/>
              <a:gd name="connsiteX21" fmla="*/ 9404412 w 10099495"/>
              <a:gd name="connsiteY21" fmla="*/ 707886 h 707886"/>
              <a:gd name="connsiteX22" fmla="*/ 9113309 w 10099495"/>
              <a:gd name="connsiteY22" fmla="*/ 707886 h 707886"/>
              <a:gd name="connsiteX23" fmla="*/ 8822206 w 10099495"/>
              <a:gd name="connsiteY23" fmla="*/ 707886 h 707886"/>
              <a:gd name="connsiteX24" fmla="*/ 8026128 w 10099495"/>
              <a:gd name="connsiteY24" fmla="*/ 707886 h 707886"/>
              <a:gd name="connsiteX25" fmla="*/ 7533035 w 10099495"/>
              <a:gd name="connsiteY25" fmla="*/ 707886 h 707886"/>
              <a:gd name="connsiteX26" fmla="*/ 7140937 w 10099495"/>
              <a:gd name="connsiteY26" fmla="*/ 707886 h 707886"/>
              <a:gd name="connsiteX27" fmla="*/ 6344859 w 10099495"/>
              <a:gd name="connsiteY27" fmla="*/ 707886 h 707886"/>
              <a:gd name="connsiteX28" fmla="*/ 6053756 w 10099495"/>
              <a:gd name="connsiteY28" fmla="*/ 707886 h 707886"/>
              <a:gd name="connsiteX29" fmla="*/ 5762653 w 10099495"/>
              <a:gd name="connsiteY29" fmla="*/ 707886 h 707886"/>
              <a:gd name="connsiteX30" fmla="*/ 5269560 w 10099495"/>
              <a:gd name="connsiteY30" fmla="*/ 707886 h 707886"/>
              <a:gd name="connsiteX31" fmla="*/ 4675472 w 10099495"/>
              <a:gd name="connsiteY31" fmla="*/ 707886 h 707886"/>
              <a:gd name="connsiteX32" fmla="*/ 3980389 w 10099495"/>
              <a:gd name="connsiteY32" fmla="*/ 707886 h 707886"/>
              <a:gd name="connsiteX33" fmla="*/ 3386301 w 10099495"/>
              <a:gd name="connsiteY33" fmla="*/ 707886 h 707886"/>
              <a:gd name="connsiteX34" fmla="*/ 2590223 w 10099495"/>
              <a:gd name="connsiteY34" fmla="*/ 707886 h 707886"/>
              <a:gd name="connsiteX35" fmla="*/ 2097130 w 10099495"/>
              <a:gd name="connsiteY35" fmla="*/ 707886 h 707886"/>
              <a:gd name="connsiteX36" fmla="*/ 1503042 w 10099495"/>
              <a:gd name="connsiteY36" fmla="*/ 707886 h 707886"/>
              <a:gd name="connsiteX37" fmla="*/ 1211939 w 10099495"/>
              <a:gd name="connsiteY37" fmla="*/ 707886 h 707886"/>
              <a:gd name="connsiteX38" fmla="*/ 617851 w 10099495"/>
              <a:gd name="connsiteY38" fmla="*/ 707886 h 707886"/>
              <a:gd name="connsiteX39" fmla="*/ 0 w 10099495"/>
              <a:gd name="connsiteY39" fmla="*/ 707886 h 707886"/>
              <a:gd name="connsiteX40" fmla="*/ 0 w 10099495"/>
              <a:gd name="connsiteY40" fmla="*/ 353943 h 707886"/>
              <a:gd name="connsiteX41" fmla="*/ 0 w 10099495"/>
              <a:gd name="connsiteY41" fmla="*/ 0 h 70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099495" h="707886" fill="none" extrusionOk="0">
                <a:moveTo>
                  <a:pt x="0" y="0"/>
                </a:moveTo>
                <a:cubicBezTo>
                  <a:pt x="317889" y="-44033"/>
                  <a:pt x="437080" y="77427"/>
                  <a:pt x="695083" y="0"/>
                </a:cubicBezTo>
                <a:cubicBezTo>
                  <a:pt x="953086" y="-77427"/>
                  <a:pt x="1016014" y="6101"/>
                  <a:pt x="1188176" y="0"/>
                </a:cubicBezTo>
                <a:cubicBezTo>
                  <a:pt x="1360338" y="-6101"/>
                  <a:pt x="1515019" y="13911"/>
                  <a:pt x="1681269" y="0"/>
                </a:cubicBezTo>
                <a:cubicBezTo>
                  <a:pt x="1847519" y="-13911"/>
                  <a:pt x="1931964" y="50515"/>
                  <a:pt x="2174362" y="0"/>
                </a:cubicBezTo>
                <a:cubicBezTo>
                  <a:pt x="2416760" y="-50515"/>
                  <a:pt x="2426411" y="32001"/>
                  <a:pt x="2566460" y="0"/>
                </a:cubicBezTo>
                <a:cubicBezTo>
                  <a:pt x="2706509" y="-32001"/>
                  <a:pt x="2999787" y="11151"/>
                  <a:pt x="3160548" y="0"/>
                </a:cubicBezTo>
                <a:cubicBezTo>
                  <a:pt x="3321309" y="-11151"/>
                  <a:pt x="3534426" y="35765"/>
                  <a:pt x="3653641" y="0"/>
                </a:cubicBezTo>
                <a:cubicBezTo>
                  <a:pt x="3772856" y="-35765"/>
                  <a:pt x="4011798" y="32877"/>
                  <a:pt x="4146734" y="0"/>
                </a:cubicBezTo>
                <a:cubicBezTo>
                  <a:pt x="4281670" y="-32877"/>
                  <a:pt x="4313503" y="20541"/>
                  <a:pt x="4437837" y="0"/>
                </a:cubicBezTo>
                <a:cubicBezTo>
                  <a:pt x="4562171" y="-20541"/>
                  <a:pt x="4779151" y="6607"/>
                  <a:pt x="5031925" y="0"/>
                </a:cubicBezTo>
                <a:cubicBezTo>
                  <a:pt x="5284699" y="-6607"/>
                  <a:pt x="5252541" y="27453"/>
                  <a:pt x="5424023" y="0"/>
                </a:cubicBezTo>
                <a:cubicBezTo>
                  <a:pt x="5595505" y="-27453"/>
                  <a:pt x="5870295" y="70125"/>
                  <a:pt x="6119106" y="0"/>
                </a:cubicBezTo>
                <a:cubicBezTo>
                  <a:pt x="6367917" y="-70125"/>
                  <a:pt x="6370038" y="33018"/>
                  <a:pt x="6612199" y="0"/>
                </a:cubicBezTo>
                <a:cubicBezTo>
                  <a:pt x="6854360" y="-33018"/>
                  <a:pt x="7104549" y="28835"/>
                  <a:pt x="7408277" y="0"/>
                </a:cubicBezTo>
                <a:cubicBezTo>
                  <a:pt x="7712005" y="-28835"/>
                  <a:pt x="7844033" y="34926"/>
                  <a:pt x="8103360" y="0"/>
                </a:cubicBezTo>
                <a:cubicBezTo>
                  <a:pt x="8362687" y="-34926"/>
                  <a:pt x="8347180" y="30708"/>
                  <a:pt x="8495458" y="0"/>
                </a:cubicBezTo>
                <a:cubicBezTo>
                  <a:pt x="8643736" y="-30708"/>
                  <a:pt x="8830762" y="32420"/>
                  <a:pt x="9089546" y="0"/>
                </a:cubicBezTo>
                <a:cubicBezTo>
                  <a:pt x="9348330" y="-32420"/>
                  <a:pt x="9768576" y="85532"/>
                  <a:pt x="10099495" y="0"/>
                </a:cubicBezTo>
                <a:cubicBezTo>
                  <a:pt x="10114186" y="113044"/>
                  <a:pt x="10089232" y="254926"/>
                  <a:pt x="10099495" y="361022"/>
                </a:cubicBezTo>
                <a:cubicBezTo>
                  <a:pt x="10109758" y="467118"/>
                  <a:pt x="10062358" y="614156"/>
                  <a:pt x="10099495" y="707886"/>
                </a:cubicBezTo>
                <a:cubicBezTo>
                  <a:pt x="9870185" y="781315"/>
                  <a:pt x="9702433" y="635144"/>
                  <a:pt x="9404412" y="707886"/>
                </a:cubicBezTo>
                <a:cubicBezTo>
                  <a:pt x="9106391" y="780628"/>
                  <a:pt x="9177946" y="696668"/>
                  <a:pt x="9113309" y="707886"/>
                </a:cubicBezTo>
                <a:cubicBezTo>
                  <a:pt x="9048672" y="719104"/>
                  <a:pt x="8882398" y="677054"/>
                  <a:pt x="8822206" y="707886"/>
                </a:cubicBezTo>
                <a:cubicBezTo>
                  <a:pt x="8762014" y="738718"/>
                  <a:pt x="8233944" y="703421"/>
                  <a:pt x="8026128" y="707886"/>
                </a:cubicBezTo>
                <a:cubicBezTo>
                  <a:pt x="7818312" y="712351"/>
                  <a:pt x="7776843" y="692653"/>
                  <a:pt x="7533035" y="707886"/>
                </a:cubicBezTo>
                <a:cubicBezTo>
                  <a:pt x="7289227" y="723119"/>
                  <a:pt x="7245488" y="680268"/>
                  <a:pt x="7140937" y="707886"/>
                </a:cubicBezTo>
                <a:cubicBezTo>
                  <a:pt x="7036386" y="735504"/>
                  <a:pt x="6591091" y="679740"/>
                  <a:pt x="6344859" y="707886"/>
                </a:cubicBezTo>
                <a:cubicBezTo>
                  <a:pt x="6098627" y="736032"/>
                  <a:pt x="6136650" y="675184"/>
                  <a:pt x="6053756" y="707886"/>
                </a:cubicBezTo>
                <a:cubicBezTo>
                  <a:pt x="5970862" y="740588"/>
                  <a:pt x="5850099" y="686455"/>
                  <a:pt x="5762653" y="707886"/>
                </a:cubicBezTo>
                <a:cubicBezTo>
                  <a:pt x="5675207" y="729317"/>
                  <a:pt x="5491174" y="651098"/>
                  <a:pt x="5269560" y="707886"/>
                </a:cubicBezTo>
                <a:cubicBezTo>
                  <a:pt x="5047946" y="764674"/>
                  <a:pt x="4860392" y="656505"/>
                  <a:pt x="4675472" y="707886"/>
                </a:cubicBezTo>
                <a:cubicBezTo>
                  <a:pt x="4490552" y="759267"/>
                  <a:pt x="4293129" y="701531"/>
                  <a:pt x="3980389" y="707886"/>
                </a:cubicBezTo>
                <a:cubicBezTo>
                  <a:pt x="3667649" y="714241"/>
                  <a:pt x="3576083" y="672767"/>
                  <a:pt x="3386301" y="707886"/>
                </a:cubicBezTo>
                <a:cubicBezTo>
                  <a:pt x="3196519" y="743005"/>
                  <a:pt x="2751827" y="681038"/>
                  <a:pt x="2590223" y="707886"/>
                </a:cubicBezTo>
                <a:cubicBezTo>
                  <a:pt x="2428619" y="734734"/>
                  <a:pt x="2320957" y="665633"/>
                  <a:pt x="2097130" y="707886"/>
                </a:cubicBezTo>
                <a:cubicBezTo>
                  <a:pt x="1873303" y="750139"/>
                  <a:pt x="1781424" y="652489"/>
                  <a:pt x="1503042" y="707886"/>
                </a:cubicBezTo>
                <a:cubicBezTo>
                  <a:pt x="1224660" y="763283"/>
                  <a:pt x="1318433" y="683415"/>
                  <a:pt x="1211939" y="707886"/>
                </a:cubicBezTo>
                <a:cubicBezTo>
                  <a:pt x="1105445" y="732357"/>
                  <a:pt x="876250" y="638100"/>
                  <a:pt x="617851" y="707886"/>
                </a:cubicBezTo>
                <a:cubicBezTo>
                  <a:pt x="359452" y="777672"/>
                  <a:pt x="153021" y="666987"/>
                  <a:pt x="0" y="707886"/>
                </a:cubicBezTo>
                <a:cubicBezTo>
                  <a:pt x="-31652" y="624078"/>
                  <a:pt x="21680" y="430071"/>
                  <a:pt x="0" y="353943"/>
                </a:cubicBezTo>
                <a:cubicBezTo>
                  <a:pt x="-21680" y="277815"/>
                  <a:pt x="36023" y="110091"/>
                  <a:pt x="0" y="0"/>
                </a:cubicBezTo>
                <a:close/>
              </a:path>
              <a:path w="10099495" h="707886" stroke="0" extrusionOk="0">
                <a:moveTo>
                  <a:pt x="0" y="0"/>
                </a:moveTo>
                <a:cubicBezTo>
                  <a:pt x="267023" y="-32259"/>
                  <a:pt x="444060" y="37597"/>
                  <a:pt x="594088" y="0"/>
                </a:cubicBezTo>
                <a:cubicBezTo>
                  <a:pt x="744116" y="-37597"/>
                  <a:pt x="1048127" y="24914"/>
                  <a:pt x="1289171" y="0"/>
                </a:cubicBezTo>
                <a:cubicBezTo>
                  <a:pt x="1530215" y="-24914"/>
                  <a:pt x="1467140" y="16085"/>
                  <a:pt x="1580274" y="0"/>
                </a:cubicBezTo>
                <a:cubicBezTo>
                  <a:pt x="1693408" y="-16085"/>
                  <a:pt x="2051038" y="54625"/>
                  <a:pt x="2174362" y="0"/>
                </a:cubicBezTo>
                <a:cubicBezTo>
                  <a:pt x="2297686" y="-54625"/>
                  <a:pt x="2454753" y="59056"/>
                  <a:pt x="2667455" y="0"/>
                </a:cubicBezTo>
                <a:cubicBezTo>
                  <a:pt x="2880157" y="-59056"/>
                  <a:pt x="2876334" y="15461"/>
                  <a:pt x="2958558" y="0"/>
                </a:cubicBezTo>
                <a:cubicBezTo>
                  <a:pt x="3040782" y="-15461"/>
                  <a:pt x="3167681" y="826"/>
                  <a:pt x="3249661" y="0"/>
                </a:cubicBezTo>
                <a:cubicBezTo>
                  <a:pt x="3331641" y="-826"/>
                  <a:pt x="3446966" y="3444"/>
                  <a:pt x="3540764" y="0"/>
                </a:cubicBezTo>
                <a:cubicBezTo>
                  <a:pt x="3634562" y="-3444"/>
                  <a:pt x="3783068" y="16845"/>
                  <a:pt x="3932862" y="0"/>
                </a:cubicBezTo>
                <a:cubicBezTo>
                  <a:pt x="4082656" y="-16845"/>
                  <a:pt x="4151744" y="32277"/>
                  <a:pt x="4223965" y="0"/>
                </a:cubicBezTo>
                <a:cubicBezTo>
                  <a:pt x="4296186" y="-32277"/>
                  <a:pt x="4570774" y="50092"/>
                  <a:pt x="4818053" y="0"/>
                </a:cubicBezTo>
                <a:cubicBezTo>
                  <a:pt x="5065332" y="-50092"/>
                  <a:pt x="5257406" y="22592"/>
                  <a:pt x="5412141" y="0"/>
                </a:cubicBezTo>
                <a:cubicBezTo>
                  <a:pt x="5566876" y="-22592"/>
                  <a:pt x="5876805" y="21389"/>
                  <a:pt x="6208219" y="0"/>
                </a:cubicBezTo>
                <a:cubicBezTo>
                  <a:pt x="6539633" y="-21389"/>
                  <a:pt x="6649914" y="71637"/>
                  <a:pt x="7004297" y="0"/>
                </a:cubicBezTo>
                <a:cubicBezTo>
                  <a:pt x="7358680" y="-71637"/>
                  <a:pt x="7174349" y="232"/>
                  <a:pt x="7295400" y="0"/>
                </a:cubicBezTo>
                <a:cubicBezTo>
                  <a:pt x="7416451" y="-232"/>
                  <a:pt x="7653470" y="32111"/>
                  <a:pt x="7788493" y="0"/>
                </a:cubicBezTo>
                <a:cubicBezTo>
                  <a:pt x="7923516" y="-32111"/>
                  <a:pt x="8068100" y="27955"/>
                  <a:pt x="8281586" y="0"/>
                </a:cubicBezTo>
                <a:cubicBezTo>
                  <a:pt x="8495072" y="-27955"/>
                  <a:pt x="8499062" y="7864"/>
                  <a:pt x="8673684" y="0"/>
                </a:cubicBezTo>
                <a:cubicBezTo>
                  <a:pt x="8848306" y="-7864"/>
                  <a:pt x="9157054" y="43073"/>
                  <a:pt x="9469762" y="0"/>
                </a:cubicBezTo>
                <a:cubicBezTo>
                  <a:pt x="9782470" y="-43073"/>
                  <a:pt x="9802652" y="38948"/>
                  <a:pt x="10099495" y="0"/>
                </a:cubicBezTo>
                <a:cubicBezTo>
                  <a:pt x="10100596" y="100297"/>
                  <a:pt x="10089358" y="200321"/>
                  <a:pt x="10099495" y="346864"/>
                </a:cubicBezTo>
                <a:cubicBezTo>
                  <a:pt x="10109632" y="493407"/>
                  <a:pt x="10063024" y="602314"/>
                  <a:pt x="10099495" y="707886"/>
                </a:cubicBezTo>
                <a:cubicBezTo>
                  <a:pt x="9917271" y="751135"/>
                  <a:pt x="9772102" y="668039"/>
                  <a:pt x="9505407" y="707886"/>
                </a:cubicBezTo>
                <a:cubicBezTo>
                  <a:pt x="9238712" y="747733"/>
                  <a:pt x="9145369" y="672211"/>
                  <a:pt x="8911319" y="707886"/>
                </a:cubicBezTo>
                <a:cubicBezTo>
                  <a:pt x="8677269" y="743561"/>
                  <a:pt x="8647237" y="697826"/>
                  <a:pt x="8519221" y="707886"/>
                </a:cubicBezTo>
                <a:cubicBezTo>
                  <a:pt x="8391205" y="717946"/>
                  <a:pt x="8007426" y="648864"/>
                  <a:pt x="7723143" y="707886"/>
                </a:cubicBezTo>
                <a:cubicBezTo>
                  <a:pt x="7438860" y="766908"/>
                  <a:pt x="7346293" y="642560"/>
                  <a:pt x="7129055" y="707886"/>
                </a:cubicBezTo>
                <a:cubicBezTo>
                  <a:pt x="6911817" y="773212"/>
                  <a:pt x="6682621" y="697824"/>
                  <a:pt x="6534967" y="707886"/>
                </a:cubicBezTo>
                <a:cubicBezTo>
                  <a:pt x="6387313" y="717948"/>
                  <a:pt x="6170770" y="664721"/>
                  <a:pt x="5839884" y="707886"/>
                </a:cubicBezTo>
                <a:cubicBezTo>
                  <a:pt x="5508998" y="751051"/>
                  <a:pt x="5361838" y="660993"/>
                  <a:pt x="5144802" y="707886"/>
                </a:cubicBezTo>
                <a:cubicBezTo>
                  <a:pt x="4927766" y="754779"/>
                  <a:pt x="4975619" y="676413"/>
                  <a:pt x="4853698" y="707886"/>
                </a:cubicBezTo>
                <a:cubicBezTo>
                  <a:pt x="4731777" y="739359"/>
                  <a:pt x="4517731" y="675174"/>
                  <a:pt x="4360605" y="707886"/>
                </a:cubicBezTo>
                <a:cubicBezTo>
                  <a:pt x="4203479" y="740598"/>
                  <a:pt x="4090411" y="683020"/>
                  <a:pt x="3867512" y="707886"/>
                </a:cubicBezTo>
                <a:cubicBezTo>
                  <a:pt x="3644613" y="732752"/>
                  <a:pt x="3419367" y="653438"/>
                  <a:pt x="3172430" y="707886"/>
                </a:cubicBezTo>
                <a:cubicBezTo>
                  <a:pt x="2925493" y="762334"/>
                  <a:pt x="2728154" y="694628"/>
                  <a:pt x="2376352" y="707886"/>
                </a:cubicBezTo>
                <a:cubicBezTo>
                  <a:pt x="2024550" y="721144"/>
                  <a:pt x="2214679" y="686767"/>
                  <a:pt x="2085249" y="707886"/>
                </a:cubicBezTo>
                <a:cubicBezTo>
                  <a:pt x="1955819" y="729005"/>
                  <a:pt x="1644105" y="694923"/>
                  <a:pt x="1390166" y="707886"/>
                </a:cubicBezTo>
                <a:cubicBezTo>
                  <a:pt x="1136227" y="720849"/>
                  <a:pt x="900729" y="690509"/>
                  <a:pt x="695083" y="707886"/>
                </a:cubicBezTo>
                <a:cubicBezTo>
                  <a:pt x="489437" y="725263"/>
                  <a:pt x="232616" y="678590"/>
                  <a:pt x="0" y="707886"/>
                </a:cubicBezTo>
                <a:cubicBezTo>
                  <a:pt x="-16251" y="611470"/>
                  <a:pt x="39869" y="483128"/>
                  <a:pt x="0" y="339785"/>
                </a:cubicBezTo>
                <a:cubicBezTo>
                  <a:pt x="-39869" y="196442"/>
                  <a:pt x="26093" y="81821"/>
                  <a:pt x="0" y="0"/>
                </a:cubicBezTo>
                <a:close/>
              </a:path>
            </a:pathLst>
          </a:custGeom>
          <a:gradFill flip="none" rotWithShape="1">
            <a:gsLst>
              <a:gs pos="0">
                <a:srgbClr val="70391B">
                  <a:shade val="30000"/>
                  <a:satMod val="115000"/>
                </a:srgbClr>
              </a:gs>
              <a:gs pos="50000">
                <a:srgbClr val="70391B">
                  <a:shade val="67500"/>
                  <a:satMod val="115000"/>
                </a:srgbClr>
              </a:gs>
              <a:gs pos="100000">
                <a:srgbClr val="70391B">
                  <a:shade val="100000"/>
                  <a:satMod val="115000"/>
                </a:srgbClr>
              </a:gs>
            </a:gsLst>
            <a:lin ang="16200000" scaled="1"/>
            <a:tileRect/>
          </a:gradFill>
          <a:ln w="57150">
            <a:solidFill>
              <a:schemeClr val="bg1"/>
            </a:solidFill>
            <a:prstDash val="dashDot"/>
            <a:miter lim="800000"/>
            <a:headEnd/>
            <a:tailEnd/>
            <a:extLst>
              <a:ext uri="{C807C97D-BFC1-408E-A445-0C87EB9F89A2}">
                <ask:lineSketchStyleProps xmlns:ask="http://schemas.microsoft.com/office/drawing/2018/sketchyshapes" sd="196326556">
                  <a:prstGeom prst="rect">
                    <a:avLst/>
                  </a:prstGeom>
                  <ask:type>
                    <ask:lineSketchScribble/>
                  </ask:type>
                </ask:lineSketchStyleProps>
              </a:ext>
            </a:extLst>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Các</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sử</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dụng</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nhiệt</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kế</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đô</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nhiệt</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độ</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phòng</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a:t>
            </a:r>
            <a:endPar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endParaRPr>
          </a:p>
        </p:txBody>
      </p:sp>
      <p:sp>
        <p:nvSpPr>
          <p:cNvPr id="2" name="TextBox 1">
            <a:extLst>
              <a:ext uri="{FF2B5EF4-FFF2-40B4-BE49-F238E27FC236}">
                <a16:creationId xmlns:a16="http://schemas.microsoft.com/office/drawing/2014/main" id="{EE3E177C-0021-BFF8-8738-9DDA5E8EBE87}"/>
              </a:ext>
            </a:extLst>
          </p:cNvPr>
          <p:cNvSpPr txBox="1"/>
          <p:nvPr/>
        </p:nvSpPr>
        <p:spPr>
          <a:xfrm>
            <a:off x="1109609" y="1613043"/>
            <a:ext cx="9976207" cy="2992614"/>
          </a:xfrm>
          <a:prstGeom prst="rect">
            <a:avLst/>
          </a:prstGeom>
          <a:noFill/>
        </p:spPr>
        <p:txBody>
          <a:bodyPr wrap="square" rtlCol="0">
            <a:spAutoFit/>
          </a:bodyPr>
          <a:lstStyle/>
          <a:p>
            <a:pPr marL="487680" marR="30480" indent="-457200" algn="just">
              <a:lnSpc>
                <a:spcPct val="120000"/>
              </a:lnSpc>
              <a:spcBef>
                <a:spcPts val="0"/>
              </a:spcBef>
              <a:spcAft>
                <a:spcPts val="0"/>
              </a:spcAft>
              <a:buFont typeface="Wingdings" panose="05000000000000000000" pitchFamily="2" charset="2"/>
              <a:buChar char="q"/>
            </a:pPr>
            <a:r>
              <a:rPr lang="vi-VN" sz="3200" b="1" dirty="0">
                <a:solidFill>
                  <a:srgbClr val="FFFF00"/>
                </a:solidFill>
                <a:effectLst/>
                <a:latin typeface="Cambria" panose="02040503050406030204" pitchFamily="18" charset="0"/>
                <a:ea typeface="Cambria" panose="02040503050406030204" pitchFamily="18" charset="0"/>
              </a:rPr>
              <a:t>Treo nhiệt kế treo tường ở vị trí ngang tầm mắt.</a:t>
            </a:r>
            <a:endParaRPr lang="en-US" sz="3200" b="1" dirty="0">
              <a:solidFill>
                <a:srgbClr val="FFFF00"/>
              </a:solidFill>
              <a:effectLst/>
              <a:latin typeface="Cambria" panose="02040503050406030204" pitchFamily="18" charset="0"/>
              <a:ea typeface="Cambria" panose="02040503050406030204" pitchFamily="18" charset="0"/>
            </a:endParaRPr>
          </a:p>
          <a:p>
            <a:pPr marL="487680" marR="30480" indent="-457200" algn="just">
              <a:lnSpc>
                <a:spcPct val="120000"/>
              </a:lnSpc>
              <a:spcBef>
                <a:spcPts val="0"/>
              </a:spcBef>
              <a:spcAft>
                <a:spcPts val="0"/>
              </a:spcAft>
              <a:buFont typeface="Wingdings" panose="05000000000000000000" pitchFamily="2" charset="2"/>
              <a:buChar char="q"/>
            </a:pPr>
            <a:r>
              <a:rPr lang="vi-VN" sz="3200" b="1" dirty="0">
                <a:solidFill>
                  <a:srgbClr val="FFFF00"/>
                </a:solidFill>
                <a:effectLst/>
                <a:latin typeface="Cambria" panose="02040503050406030204" pitchFamily="18" charset="0"/>
                <a:ea typeface="Cambria" panose="02040503050406030204" pitchFamily="18" charset="0"/>
              </a:rPr>
              <a:t>Sau vài phút, đọc số chỉ của nhiệt kế, viết kết quả theo đơn vị °C.</a:t>
            </a:r>
            <a:endParaRPr lang="en-US" sz="3200" b="1" dirty="0">
              <a:solidFill>
                <a:srgbClr val="FFFF00"/>
              </a:solidFill>
              <a:effectLst/>
              <a:latin typeface="Cambria" panose="02040503050406030204" pitchFamily="18" charset="0"/>
              <a:ea typeface="Cambria" panose="02040503050406030204" pitchFamily="18" charset="0"/>
            </a:endParaRPr>
          </a:p>
          <a:p>
            <a:pPr marL="487680" marR="30480" indent="-457200" algn="just">
              <a:lnSpc>
                <a:spcPct val="120000"/>
              </a:lnSpc>
              <a:spcBef>
                <a:spcPts val="0"/>
              </a:spcBef>
              <a:spcAft>
                <a:spcPts val="0"/>
              </a:spcAft>
              <a:buFont typeface="Wingdings" panose="05000000000000000000" pitchFamily="2" charset="2"/>
              <a:buChar char="q"/>
            </a:pPr>
            <a:r>
              <a:rPr lang="vi-VN" sz="3200" b="1" dirty="0">
                <a:solidFill>
                  <a:srgbClr val="FFFF00"/>
                </a:solidFill>
                <a:effectLst/>
                <a:latin typeface="Cambria" panose="02040503050406030204" pitchFamily="18" charset="0"/>
                <a:ea typeface="Cambria" panose="02040503050406030204" pitchFamily="18" charset="0"/>
              </a:rPr>
              <a:t>Treo nhiệt kế ở vị trí khác trong phòng, đọc số chỉ của nhiệt kế. Rút ra nhận xét.</a:t>
            </a:r>
            <a:endParaRPr lang="en-US" sz="3200" b="1" dirty="0">
              <a:solidFill>
                <a:srgbClr val="FFFF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6997084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DD2A7A5E-2FBC-4C9B-B0EB-76A100ED1E67}"/>
              </a:ext>
            </a:extLst>
          </p:cNvPr>
          <p:cNvSpPr txBox="1">
            <a:spLocks/>
          </p:cNvSpPr>
          <p:nvPr/>
        </p:nvSpPr>
        <p:spPr>
          <a:xfrm>
            <a:off x="5149701" y="350561"/>
            <a:ext cx="6854457" cy="2934331"/>
          </a:xfrm>
          <a:custGeom>
            <a:avLst/>
            <a:gdLst>
              <a:gd name="connsiteX0" fmla="*/ -301528 w 6854457"/>
              <a:gd name="connsiteY0" fmla="*/ 2508853 h 2934331"/>
              <a:gd name="connsiteX1" fmla="*/ 252431 w 6854457"/>
              <a:gd name="connsiteY1" fmla="*/ 2019810 h 2934331"/>
              <a:gd name="connsiteX2" fmla="*/ 3088988 w 6854457"/>
              <a:gd name="connsiteY2" fmla="*/ 7162 h 2934331"/>
              <a:gd name="connsiteX3" fmla="*/ 6262324 w 6854457"/>
              <a:gd name="connsiteY3" fmla="*/ 642811 h 2934331"/>
              <a:gd name="connsiteX4" fmla="*/ 3937620 w 6854457"/>
              <a:gd name="connsiteY4" fmla="*/ 2917971 h 2934331"/>
              <a:gd name="connsiteX5" fmla="*/ 967206 w 6854457"/>
              <a:gd name="connsiteY5" fmla="*/ 2488697 h 2934331"/>
              <a:gd name="connsiteX6" fmla="*/ -301528 w 6854457"/>
              <a:gd name="connsiteY6" fmla="*/ 2508853 h 293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4457" h="2934331" fill="none" extrusionOk="0">
                <a:moveTo>
                  <a:pt x="-301528" y="2508853"/>
                </a:moveTo>
                <a:cubicBezTo>
                  <a:pt x="-163105" y="2435259"/>
                  <a:pt x="115998" y="2120917"/>
                  <a:pt x="252431" y="2019810"/>
                </a:cubicBezTo>
                <a:cubicBezTo>
                  <a:pt x="-783512" y="1365271"/>
                  <a:pt x="804442" y="67872"/>
                  <a:pt x="3088988" y="7162"/>
                </a:cubicBezTo>
                <a:cubicBezTo>
                  <a:pt x="4343713" y="-16698"/>
                  <a:pt x="5643454" y="133701"/>
                  <a:pt x="6262324" y="642811"/>
                </a:cubicBezTo>
                <a:cubicBezTo>
                  <a:pt x="7712487" y="1531253"/>
                  <a:pt x="6441362" y="2808410"/>
                  <a:pt x="3937620" y="2917971"/>
                </a:cubicBezTo>
                <a:cubicBezTo>
                  <a:pt x="2867350" y="2977916"/>
                  <a:pt x="1736740" y="2885697"/>
                  <a:pt x="967206" y="2488697"/>
                </a:cubicBezTo>
                <a:cubicBezTo>
                  <a:pt x="728425" y="2491747"/>
                  <a:pt x="-78366" y="2466548"/>
                  <a:pt x="-301528" y="2508853"/>
                </a:cubicBezTo>
                <a:close/>
              </a:path>
              <a:path w="6854457" h="2934331" stroke="0" extrusionOk="0">
                <a:moveTo>
                  <a:pt x="-301528" y="2508853"/>
                </a:moveTo>
                <a:cubicBezTo>
                  <a:pt x="-95736" y="2297149"/>
                  <a:pt x="-22757" y="2239923"/>
                  <a:pt x="252431" y="2019810"/>
                </a:cubicBezTo>
                <a:cubicBezTo>
                  <a:pt x="-742754" y="1071267"/>
                  <a:pt x="792047" y="125285"/>
                  <a:pt x="3088988" y="7162"/>
                </a:cubicBezTo>
                <a:cubicBezTo>
                  <a:pt x="4325138" y="-13119"/>
                  <a:pt x="5511899" y="235144"/>
                  <a:pt x="6262324" y="642811"/>
                </a:cubicBezTo>
                <a:cubicBezTo>
                  <a:pt x="7418146" y="1318143"/>
                  <a:pt x="6456399" y="2746097"/>
                  <a:pt x="3937620" y="2917971"/>
                </a:cubicBezTo>
                <a:cubicBezTo>
                  <a:pt x="2963205" y="3028872"/>
                  <a:pt x="1715463" y="2718221"/>
                  <a:pt x="967206" y="2488697"/>
                </a:cubicBezTo>
                <a:cubicBezTo>
                  <a:pt x="449183" y="2425621"/>
                  <a:pt x="326045" y="2434370"/>
                  <a:pt x="-301528" y="2508853"/>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4399"/>
                      <a:gd name="adj2" fmla="val 3550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Calibri"/>
                <a:ea typeface="+mn-ea"/>
                <a:cs typeface="#9Slide03 Arima Madurai Black" panose="00000A00000000000000" pitchFamily="2" charset="0"/>
              </a:rPr>
              <a:t>Nhiệt độ trong phòng học là bao nhiêu thì an toàn cho sức khỏe con người?</a:t>
            </a:r>
            <a:endPar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n-ea"/>
              <a:cs typeface="#9Slide03 Arima Madurai Black" panose="00000A00000000000000" pitchFamily="2" charset="0"/>
            </a:endParaRPr>
          </a:p>
        </p:txBody>
      </p:sp>
      <p:pic>
        <p:nvPicPr>
          <p:cNvPr id="2" name="Picture 1">
            <a:extLst>
              <a:ext uri="{FF2B5EF4-FFF2-40B4-BE49-F238E27FC236}">
                <a16:creationId xmlns:a16="http://schemas.microsoft.com/office/drawing/2014/main" id="{0E68C201-3044-7F9A-E966-91E6A45639BE}"/>
              </a:ext>
            </a:extLst>
          </p:cNvPr>
          <p:cNvPicPr>
            <a:picLocks noChangeAspect="1"/>
          </p:cNvPicPr>
          <p:nvPr/>
        </p:nvPicPr>
        <p:blipFill>
          <a:blip r:embed="rId2"/>
          <a:stretch>
            <a:fillRect/>
          </a:stretch>
        </p:blipFill>
        <p:spPr>
          <a:xfrm>
            <a:off x="723014" y="2562446"/>
            <a:ext cx="4663055" cy="3446606"/>
          </a:xfrm>
          <a:prstGeom prst="rect">
            <a:avLst/>
          </a:prstGeom>
        </p:spPr>
      </p:pic>
      <p:sp>
        <p:nvSpPr>
          <p:cNvPr id="4" name="Text Box 18">
            <a:extLst>
              <a:ext uri="{FF2B5EF4-FFF2-40B4-BE49-F238E27FC236}">
                <a16:creationId xmlns:a16="http://schemas.microsoft.com/office/drawing/2014/main" id="{DEA07183-1474-FD7D-EF5E-1A25196F936D}"/>
              </a:ext>
            </a:extLst>
          </p:cNvPr>
          <p:cNvSpPr txBox="1">
            <a:spLocks noChangeArrowheads="1"/>
          </p:cNvSpPr>
          <p:nvPr/>
        </p:nvSpPr>
        <p:spPr bwMode="auto">
          <a:xfrm>
            <a:off x="5209952" y="3387587"/>
            <a:ext cx="6892081" cy="2776895"/>
          </a:xfrm>
          <a:prstGeom prst="snip1Rect">
            <a:avLst/>
          </a:prstGeom>
          <a:ln w="38100">
            <a:solidFill>
              <a:srgbClr val="FF0000"/>
            </a:solidFill>
            <a:prstDash val="dashDot"/>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40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Nhiệt độ trong phòng học phù hợp từ 21</a:t>
            </a:r>
            <a:r>
              <a:rPr kumimoji="0" lang="nl-NL" sz="4000" b="1" i="1" u="none" strike="noStrike" kern="1200" cap="none" spc="0" normalizeH="0" baseline="30000" noProof="0" dirty="0">
                <a:ln>
                  <a:noFill/>
                </a:ln>
                <a:solidFill>
                  <a:prstClr val="black"/>
                </a:solidFill>
                <a:effectLst/>
                <a:uLnTx/>
                <a:uFillTx/>
                <a:latin typeface="Cambria" panose="02040503050406030204" pitchFamily="18" charset="0"/>
                <a:ea typeface="Cambria" panose="02040503050406030204" pitchFamily="18" charset="0"/>
              </a:rPr>
              <a:t>0</a:t>
            </a:r>
            <a:r>
              <a:rPr kumimoji="0" lang="nl-NL" sz="40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C – 25 </a:t>
            </a:r>
            <a:r>
              <a:rPr kumimoji="0" lang="nl-NL" sz="4000" b="1" i="1" u="none" strike="noStrike" kern="1200" cap="none" spc="0" normalizeH="0" baseline="30000" noProof="0" dirty="0">
                <a:ln>
                  <a:noFill/>
                </a:ln>
                <a:solidFill>
                  <a:prstClr val="black"/>
                </a:solidFill>
                <a:effectLst/>
                <a:uLnTx/>
                <a:uFillTx/>
                <a:latin typeface="Cambria" panose="02040503050406030204" pitchFamily="18" charset="0"/>
                <a:ea typeface="Cambria" panose="02040503050406030204" pitchFamily="18" charset="0"/>
              </a:rPr>
              <a:t>0</a:t>
            </a:r>
            <a:r>
              <a:rPr kumimoji="0" lang="nl-NL" sz="40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C để tránh tình trạng mệt mỏi, buồn ngủ, mất tập trung.</a:t>
            </a:r>
            <a:endParaRPr kumimoji="0" lang="en-US" alt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2252870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0E3B4-35BA-43A5-A325-1AF3C99F62A3}"/>
              </a:ext>
            </a:extLst>
          </p:cNvPr>
          <p:cNvSpPr>
            <a:spLocks noGrp="1"/>
          </p:cNvSpPr>
          <p:nvPr>
            <p:ph type="title" idx="4294967295"/>
          </p:nvPr>
        </p:nvSpPr>
        <p:spPr>
          <a:xfrm>
            <a:off x="1520936" y="578400"/>
            <a:ext cx="10845208" cy="1325563"/>
          </a:xfrm>
          <a:prstGeom prst="rect">
            <a:avLst/>
          </a:prstGeom>
        </p:spPr>
        <p:txBody>
          <a:bodyPr/>
          <a:lstStyle/>
          <a:p>
            <a:pPr algn="just"/>
            <a:r>
              <a:rPr lang="en-US" sz="3600" b="1" dirty="0">
                <a:solidFill>
                  <a:srgbClr val="FFFF00"/>
                </a:solidFill>
                <a:latin typeface="+mn-lt"/>
              </a:rPr>
              <a:t>2. </a:t>
            </a:r>
            <a:r>
              <a:rPr lang="en-US" sz="3600" b="1" dirty="0" err="1">
                <a:solidFill>
                  <a:srgbClr val="FFFF00"/>
                </a:solidFill>
                <a:latin typeface="+mn-lt"/>
              </a:rPr>
              <a:t>Đo</a:t>
            </a:r>
            <a:r>
              <a:rPr lang="en-US" sz="3600" b="1" dirty="0">
                <a:solidFill>
                  <a:srgbClr val="FFFF00"/>
                </a:solidFill>
                <a:latin typeface="+mn-lt"/>
              </a:rPr>
              <a:t> </a:t>
            </a:r>
            <a:r>
              <a:rPr lang="en-US" sz="3600" b="1" dirty="0" err="1">
                <a:solidFill>
                  <a:srgbClr val="FFFF00"/>
                </a:solidFill>
                <a:latin typeface="+mn-lt"/>
              </a:rPr>
              <a:t>nhiệt</a:t>
            </a:r>
            <a:r>
              <a:rPr lang="en-US" sz="3600" b="1" dirty="0">
                <a:solidFill>
                  <a:srgbClr val="FFFF00"/>
                </a:solidFill>
                <a:latin typeface="+mn-lt"/>
              </a:rPr>
              <a:t> </a:t>
            </a:r>
            <a:r>
              <a:rPr lang="en-US" sz="3600" b="1" dirty="0" err="1">
                <a:solidFill>
                  <a:srgbClr val="FFFF00"/>
                </a:solidFill>
                <a:latin typeface="+mn-lt"/>
              </a:rPr>
              <a:t>độ</a:t>
            </a:r>
            <a:r>
              <a:rPr lang="en-US" sz="3600" b="1" dirty="0">
                <a:solidFill>
                  <a:srgbClr val="FFFF00"/>
                </a:solidFill>
                <a:latin typeface="+mn-lt"/>
              </a:rPr>
              <a:t> </a:t>
            </a:r>
            <a:r>
              <a:rPr lang="en-US" sz="3600" b="1" dirty="0" err="1">
                <a:solidFill>
                  <a:srgbClr val="FFFF00"/>
                </a:solidFill>
                <a:latin typeface="+mn-lt"/>
              </a:rPr>
              <a:t>cơ</a:t>
            </a:r>
            <a:r>
              <a:rPr lang="en-US" sz="3600" b="1" dirty="0">
                <a:solidFill>
                  <a:srgbClr val="FFFF00"/>
                </a:solidFill>
                <a:latin typeface="+mn-lt"/>
              </a:rPr>
              <a:t> </a:t>
            </a:r>
            <a:r>
              <a:rPr lang="en-US" sz="3600" b="1" dirty="0" err="1">
                <a:solidFill>
                  <a:srgbClr val="FFFF00"/>
                </a:solidFill>
                <a:latin typeface="+mn-lt"/>
              </a:rPr>
              <a:t>thể</a:t>
            </a:r>
            <a:endParaRPr lang="en-US" sz="3600" b="1" dirty="0">
              <a:solidFill>
                <a:srgbClr val="FFFF00"/>
              </a:solidFill>
              <a:latin typeface="+mn-lt"/>
            </a:endParaRPr>
          </a:p>
        </p:txBody>
      </p:sp>
      <p:sp>
        <p:nvSpPr>
          <p:cNvPr id="6" name="Hộp_Văn_Bản 4">
            <a:extLst>
              <a:ext uri="{FF2B5EF4-FFF2-40B4-BE49-F238E27FC236}">
                <a16:creationId xmlns:a16="http://schemas.microsoft.com/office/drawing/2014/main" id="{51641F69-0B63-41B9-BB75-FEEBE1C30D2A}"/>
              </a:ext>
            </a:extLst>
          </p:cNvPr>
          <p:cNvSpPr txBox="1">
            <a:spLocks noChangeArrowheads="1"/>
          </p:cNvSpPr>
          <p:nvPr/>
        </p:nvSpPr>
        <p:spPr bwMode="auto">
          <a:xfrm>
            <a:off x="653261" y="1444576"/>
            <a:ext cx="10617490" cy="3046988"/>
          </a:xfrm>
          <a:prstGeom prst="rect">
            <a:avLst/>
          </a:prstGeom>
          <a:noFill/>
          <a:ln w="9525">
            <a:noFill/>
            <a:miter lim="800000"/>
            <a:headEnd/>
            <a:tailEnd/>
          </a:ln>
        </p:spPr>
        <p:txBody>
          <a:bodyPr wrap="square">
            <a:spAutoFit/>
          </a:bodyPr>
          <a:lstStyle/>
          <a:p>
            <a:pPr lvl="0" algn="just">
              <a:defRPr/>
            </a:pPr>
            <a:r>
              <a:rPr lang="vi-VN" sz="3200" b="1" dirty="0">
                <a:solidFill>
                  <a:prstClr val="white"/>
                </a:solidFill>
                <a:effectLst>
                  <a:outerShdw blurRad="38100" dist="38100" dir="2700000" algn="tl">
                    <a:srgbClr val="000000">
                      <a:alpha val="43137"/>
                    </a:srgbClr>
                  </a:outerShdw>
                </a:effectLst>
                <a:latin typeface="Calibri"/>
                <a:cs typeface="Times New Roman" pitchFamily="18" charset="0"/>
              </a:rPr>
              <a:t> Chọn nhiệt kế điện tử (hình 4).</a:t>
            </a:r>
          </a:p>
          <a:p>
            <a:pPr lvl="0" algn="just">
              <a:defRPr/>
            </a:pPr>
            <a:r>
              <a:rPr lang="vi-VN" sz="3200" b="1" dirty="0">
                <a:solidFill>
                  <a:prstClr val="white"/>
                </a:solidFill>
                <a:effectLst>
                  <a:outerShdw blurRad="38100" dist="38100" dir="2700000" algn="tl">
                    <a:srgbClr val="000000">
                      <a:alpha val="43137"/>
                    </a:srgbClr>
                  </a:outerShdw>
                </a:effectLst>
                <a:latin typeface="Calibri"/>
                <a:cs typeface="Times New Roman" pitchFamily="18" charset="0"/>
              </a:rPr>
              <a:t>- Đo nhiệt độ cơ thể:</a:t>
            </a:r>
          </a:p>
          <a:p>
            <a:pPr marL="457200" lvl="0" indent="-457200" algn="just">
              <a:buFont typeface="Arial" panose="020B0604020202020204" pitchFamily="34" charset="0"/>
              <a:buChar char="•"/>
              <a:defRPr/>
            </a:pPr>
            <a:r>
              <a:rPr lang="vi-VN" sz="3200" b="1" dirty="0">
                <a:solidFill>
                  <a:prstClr val="white"/>
                </a:solidFill>
                <a:effectLst>
                  <a:outerShdw blurRad="38100" dist="38100" dir="2700000" algn="tl">
                    <a:srgbClr val="000000">
                      <a:alpha val="43137"/>
                    </a:srgbClr>
                  </a:outerShdw>
                </a:effectLst>
                <a:latin typeface="Calibri"/>
                <a:cs typeface="Times New Roman" pitchFamily="18" charset="0"/>
              </a:rPr>
              <a:t>Bật nguồn.</a:t>
            </a:r>
          </a:p>
          <a:p>
            <a:pPr marL="457200" lvl="0" indent="-457200" algn="just">
              <a:buFont typeface="Arial" panose="020B0604020202020204" pitchFamily="34" charset="0"/>
              <a:buChar char="•"/>
              <a:defRPr/>
            </a:pPr>
            <a:r>
              <a:rPr lang="vi-VN" sz="3200" b="1" dirty="0">
                <a:solidFill>
                  <a:prstClr val="white"/>
                </a:solidFill>
                <a:effectLst>
                  <a:outerShdw blurRad="38100" dist="38100" dir="2700000" algn="tl">
                    <a:srgbClr val="000000">
                      <a:alpha val="43137"/>
                    </a:srgbClr>
                  </a:outerShdw>
                </a:effectLst>
                <a:latin typeface="Calibri"/>
                <a:cs typeface="Times New Roman" pitchFamily="18" charset="0"/>
              </a:rPr>
              <a:t>Đưa đầu nhiệt kế lên gần trước trán.</a:t>
            </a:r>
          </a:p>
          <a:p>
            <a:pPr marL="457200" lvl="0" indent="-457200" algn="just">
              <a:buFont typeface="Arial" panose="020B0604020202020204" pitchFamily="34" charset="0"/>
              <a:buChar char="•"/>
              <a:defRPr/>
            </a:pPr>
            <a:r>
              <a:rPr lang="vi-VN" sz="3200" b="1" dirty="0">
                <a:solidFill>
                  <a:prstClr val="white"/>
                </a:solidFill>
                <a:effectLst>
                  <a:outerShdw blurRad="38100" dist="38100" dir="2700000" algn="tl">
                    <a:srgbClr val="000000">
                      <a:alpha val="43137"/>
                    </a:srgbClr>
                  </a:outerShdw>
                </a:effectLst>
                <a:latin typeface="Calibri"/>
                <a:cs typeface="Times New Roman" pitchFamily="18" charset="0"/>
              </a:rPr>
              <a:t>Bấm nút để đo nhiệt độ.</a:t>
            </a:r>
          </a:p>
          <a:p>
            <a:pPr lvl="0" algn="just">
              <a:defRPr/>
            </a:pPr>
            <a:r>
              <a:rPr lang="vi-VN" sz="3200" b="1" dirty="0">
                <a:solidFill>
                  <a:prstClr val="white"/>
                </a:solidFill>
                <a:effectLst>
                  <a:outerShdw blurRad="38100" dist="38100" dir="2700000" algn="tl">
                    <a:srgbClr val="000000">
                      <a:alpha val="43137"/>
                    </a:srgbClr>
                  </a:outerShdw>
                </a:effectLst>
                <a:latin typeface="Calibri"/>
                <a:cs typeface="Times New Roman" pitchFamily="18" charset="0"/>
              </a:rPr>
              <a:t>- Đọc và ghi lại kết quả.</a:t>
            </a:r>
            <a:endParaRPr kumimoji="0" lang="en-US" sz="3200" b="1" i="1"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endParaRPr>
          </a:p>
        </p:txBody>
      </p:sp>
      <p:pic>
        <p:nvPicPr>
          <p:cNvPr id="5" name="Picture 4">
            <a:extLst>
              <a:ext uri="{FF2B5EF4-FFF2-40B4-BE49-F238E27FC236}">
                <a16:creationId xmlns:a16="http://schemas.microsoft.com/office/drawing/2014/main" id="{2C922F53-0A40-3EFE-7CF6-745971D9BC37}"/>
              </a:ext>
            </a:extLst>
          </p:cNvPr>
          <p:cNvPicPr>
            <a:picLocks noChangeAspect="1"/>
          </p:cNvPicPr>
          <p:nvPr/>
        </p:nvPicPr>
        <p:blipFill>
          <a:blip r:embed="rId3"/>
          <a:stretch>
            <a:fillRect/>
          </a:stretch>
        </p:blipFill>
        <p:spPr>
          <a:xfrm>
            <a:off x="704208" y="335088"/>
            <a:ext cx="838200" cy="1009650"/>
          </a:xfrm>
          <a:prstGeom prst="rect">
            <a:avLst/>
          </a:prstGeom>
        </p:spPr>
      </p:pic>
      <p:pic>
        <p:nvPicPr>
          <p:cNvPr id="4" name="Picture 3">
            <a:extLst>
              <a:ext uri="{FF2B5EF4-FFF2-40B4-BE49-F238E27FC236}">
                <a16:creationId xmlns:a16="http://schemas.microsoft.com/office/drawing/2014/main" id="{51F90BDA-4AC8-079A-6D7B-32FBA410158F}"/>
              </a:ext>
            </a:extLst>
          </p:cNvPr>
          <p:cNvPicPr>
            <a:picLocks noChangeAspect="1"/>
          </p:cNvPicPr>
          <p:nvPr/>
        </p:nvPicPr>
        <p:blipFill>
          <a:blip r:embed="rId4"/>
          <a:stretch>
            <a:fillRect/>
          </a:stretch>
        </p:blipFill>
        <p:spPr>
          <a:xfrm>
            <a:off x="6119169" y="3987496"/>
            <a:ext cx="4638675" cy="2314575"/>
          </a:xfrm>
          <a:prstGeom prst="rect">
            <a:avLst/>
          </a:prstGeom>
        </p:spPr>
      </p:pic>
    </p:spTree>
    <p:extLst>
      <p:ext uri="{BB962C8B-B14F-4D97-AF65-F5344CB8AC3E}">
        <p14:creationId xmlns:p14="http://schemas.microsoft.com/office/powerpoint/2010/main" val="105717258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a:extLst>
              <a:ext uri="{FF2B5EF4-FFF2-40B4-BE49-F238E27FC236}">
                <a16:creationId xmlns:a16="http://schemas.microsoft.com/office/drawing/2014/main" id="{98F28679-09EA-4068-9EF4-8A9409FE113B}"/>
              </a:ext>
            </a:extLst>
          </p:cNvPr>
          <p:cNvSpPr txBox="1">
            <a:spLocks noChangeArrowheads="1"/>
          </p:cNvSpPr>
          <p:nvPr/>
        </p:nvSpPr>
        <p:spPr bwMode="auto">
          <a:xfrm>
            <a:off x="2702104" y="583058"/>
            <a:ext cx="7510408" cy="707886"/>
          </a:xfrm>
          <a:custGeom>
            <a:avLst/>
            <a:gdLst>
              <a:gd name="connsiteX0" fmla="*/ 0 w 7510408"/>
              <a:gd name="connsiteY0" fmla="*/ 0 h 707886"/>
              <a:gd name="connsiteX1" fmla="*/ 502620 w 7510408"/>
              <a:gd name="connsiteY1" fmla="*/ 0 h 707886"/>
              <a:gd name="connsiteX2" fmla="*/ 1155447 w 7510408"/>
              <a:gd name="connsiteY2" fmla="*/ 0 h 707886"/>
              <a:gd name="connsiteX3" fmla="*/ 1883379 w 7510408"/>
              <a:gd name="connsiteY3" fmla="*/ 0 h 707886"/>
              <a:gd name="connsiteX4" fmla="*/ 2235791 w 7510408"/>
              <a:gd name="connsiteY4" fmla="*/ 0 h 707886"/>
              <a:gd name="connsiteX5" fmla="*/ 2738410 w 7510408"/>
              <a:gd name="connsiteY5" fmla="*/ 0 h 707886"/>
              <a:gd name="connsiteX6" fmla="*/ 3241030 w 7510408"/>
              <a:gd name="connsiteY6" fmla="*/ 0 h 707886"/>
              <a:gd name="connsiteX7" fmla="*/ 3743650 w 7510408"/>
              <a:gd name="connsiteY7" fmla="*/ 0 h 707886"/>
              <a:gd name="connsiteX8" fmla="*/ 4246269 w 7510408"/>
              <a:gd name="connsiteY8" fmla="*/ 0 h 707886"/>
              <a:gd name="connsiteX9" fmla="*/ 4748889 w 7510408"/>
              <a:gd name="connsiteY9" fmla="*/ 0 h 707886"/>
              <a:gd name="connsiteX10" fmla="*/ 5326612 w 7510408"/>
              <a:gd name="connsiteY10" fmla="*/ 0 h 707886"/>
              <a:gd name="connsiteX11" fmla="*/ 5754128 w 7510408"/>
              <a:gd name="connsiteY11" fmla="*/ 0 h 707886"/>
              <a:gd name="connsiteX12" fmla="*/ 6256748 w 7510408"/>
              <a:gd name="connsiteY12" fmla="*/ 0 h 707886"/>
              <a:gd name="connsiteX13" fmla="*/ 6759367 w 7510408"/>
              <a:gd name="connsiteY13" fmla="*/ 0 h 707886"/>
              <a:gd name="connsiteX14" fmla="*/ 7510408 w 7510408"/>
              <a:gd name="connsiteY14" fmla="*/ 0 h 707886"/>
              <a:gd name="connsiteX15" fmla="*/ 7510408 w 7510408"/>
              <a:gd name="connsiteY15" fmla="*/ 339785 h 707886"/>
              <a:gd name="connsiteX16" fmla="*/ 7510408 w 7510408"/>
              <a:gd name="connsiteY16" fmla="*/ 707886 h 707886"/>
              <a:gd name="connsiteX17" fmla="*/ 7157997 w 7510408"/>
              <a:gd name="connsiteY17" fmla="*/ 707886 h 707886"/>
              <a:gd name="connsiteX18" fmla="*/ 6505169 w 7510408"/>
              <a:gd name="connsiteY18" fmla="*/ 707886 h 707886"/>
              <a:gd name="connsiteX19" fmla="*/ 5927445 w 7510408"/>
              <a:gd name="connsiteY19" fmla="*/ 707886 h 707886"/>
              <a:gd name="connsiteX20" fmla="*/ 5499930 w 7510408"/>
              <a:gd name="connsiteY20" fmla="*/ 707886 h 707886"/>
              <a:gd name="connsiteX21" fmla="*/ 4771998 w 7510408"/>
              <a:gd name="connsiteY21" fmla="*/ 707886 h 707886"/>
              <a:gd name="connsiteX22" fmla="*/ 4269378 w 7510408"/>
              <a:gd name="connsiteY22" fmla="*/ 707886 h 707886"/>
              <a:gd name="connsiteX23" fmla="*/ 3916967 w 7510408"/>
              <a:gd name="connsiteY23" fmla="*/ 707886 h 707886"/>
              <a:gd name="connsiteX24" fmla="*/ 3264139 w 7510408"/>
              <a:gd name="connsiteY24" fmla="*/ 707886 h 707886"/>
              <a:gd name="connsiteX25" fmla="*/ 2836623 w 7510408"/>
              <a:gd name="connsiteY25" fmla="*/ 707886 h 707886"/>
              <a:gd name="connsiteX26" fmla="*/ 2409108 w 7510408"/>
              <a:gd name="connsiteY26" fmla="*/ 707886 h 707886"/>
              <a:gd name="connsiteX27" fmla="*/ 1906488 w 7510408"/>
              <a:gd name="connsiteY27" fmla="*/ 707886 h 707886"/>
              <a:gd name="connsiteX28" fmla="*/ 1478973 w 7510408"/>
              <a:gd name="connsiteY28" fmla="*/ 707886 h 707886"/>
              <a:gd name="connsiteX29" fmla="*/ 976353 w 7510408"/>
              <a:gd name="connsiteY29" fmla="*/ 707886 h 707886"/>
              <a:gd name="connsiteX30" fmla="*/ 548838 w 7510408"/>
              <a:gd name="connsiteY30" fmla="*/ 707886 h 707886"/>
              <a:gd name="connsiteX31" fmla="*/ 0 w 7510408"/>
              <a:gd name="connsiteY31" fmla="*/ 707886 h 707886"/>
              <a:gd name="connsiteX32" fmla="*/ 0 w 7510408"/>
              <a:gd name="connsiteY32" fmla="*/ 375180 h 707886"/>
              <a:gd name="connsiteX33" fmla="*/ 0 w 7510408"/>
              <a:gd name="connsiteY33" fmla="*/ 0 h 70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510408" h="707886" fill="none" extrusionOk="0">
                <a:moveTo>
                  <a:pt x="0" y="0"/>
                </a:moveTo>
                <a:cubicBezTo>
                  <a:pt x="142980" y="-56458"/>
                  <a:pt x="258820" y="58365"/>
                  <a:pt x="502620" y="0"/>
                </a:cubicBezTo>
                <a:cubicBezTo>
                  <a:pt x="746420" y="-58365"/>
                  <a:pt x="858789" y="64986"/>
                  <a:pt x="1155447" y="0"/>
                </a:cubicBezTo>
                <a:cubicBezTo>
                  <a:pt x="1452105" y="-64986"/>
                  <a:pt x="1534404" y="72937"/>
                  <a:pt x="1883379" y="0"/>
                </a:cubicBezTo>
                <a:cubicBezTo>
                  <a:pt x="2232354" y="-72937"/>
                  <a:pt x="2082269" y="2230"/>
                  <a:pt x="2235791" y="0"/>
                </a:cubicBezTo>
                <a:cubicBezTo>
                  <a:pt x="2389313" y="-2230"/>
                  <a:pt x="2543597" y="21718"/>
                  <a:pt x="2738410" y="0"/>
                </a:cubicBezTo>
                <a:cubicBezTo>
                  <a:pt x="2933223" y="-21718"/>
                  <a:pt x="3022884" y="11833"/>
                  <a:pt x="3241030" y="0"/>
                </a:cubicBezTo>
                <a:cubicBezTo>
                  <a:pt x="3459176" y="-11833"/>
                  <a:pt x="3588430" y="60006"/>
                  <a:pt x="3743650" y="0"/>
                </a:cubicBezTo>
                <a:cubicBezTo>
                  <a:pt x="3898870" y="-60006"/>
                  <a:pt x="4095287" y="42037"/>
                  <a:pt x="4246269" y="0"/>
                </a:cubicBezTo>
                <a:cubicBezTo>
                  <a:pt x="4397251" y="-42037"/>
                  <a:pt x="4567519" y="22752"/>
                  <a:pt x="4748889" y="0"/>
                </a:cubicBezTo>
                <a:cubicBezTo>
                  <a:pt x="4930259" y="-22752"/>
                  <a:pt x="5060970" y="18829"/>
                  <a:pt x="5326612" y="0"/>
                </a:cubicBezTo>
                <a:cubicBezTo>
                  <a:pt x="5592254" y="-18829"/>
                  <a:pt x="5606166" y="43232"/>
                  <a:pt x="5754128" y="0"/>
                </a:cubicBezTo>
                <a:cubicBezTo>
                  <a:pt x="5902090" y="-43232"/>
                  <a:pt x="6031806" y="57558"/>
                  <a:pt x="6256748" y="0"/>
                </a:cubicBezTo>
                <a:cubicBezTo>
                  <a:pt x="6481690" y="-57558"/>
                  <a:pt x="6609913" y="12801"/>
                  <a:pt x="6759367" y="0"/>
                </a:cubicBezTo>
                <a:cubicBezTo>
                  <a:pt x="6908821" y="-12801"/>
                  <a:pt x="7183566" y="67556"/>
                  <a:pt x="7510408" y="0"/>
                </a:cubicBezTo>
                <a:cubicBezTo>
                  <a:pt x="7518474" y="83426"/>
                  <a:pt x="7505040" y="223675"/>
                  <a:pt x="7510408" y="339785"/>
                </a:cubicBezTo>
                <a:cubicBezTo>
                  <a:pt x="7515776" y="455896"/>
                  <a:pt x="7509621" y="589075"/>
                  <a:pt x="7510408" y="707886"/>
                </a:cubicBezTo>
                <a:cubicBezTo>
                  <a:pt x="7385827" y="715252"/>
                  <a:pt x="7271687" y="684380"/>
                  <a:pt x="7157997" y="707886"/>
                </a:cubicBezTo>
                <a:cubicBezTo>
                  <a:pt x="7044307" y="731392"/>
                  <a:pt x="6693904" y="673415"/>
                  <a:pt x="6505169" y="707886"/>
                </a:cubicBezTo>
                <a:cubicBezTo>
                  <a:pt x="6316434" y="742357"/>
                  <a:pt x="6095580" y="693218"/>
                  <a:pt x="5927445" y="707886"/>
                </a:cubicBezTo>
                <a:cubicBezTo>
                  <a:pt x="5759310" y="722554"/>
                  <a:pt x="5599310" y="695931"/>
                  <a:pt x="5499930" y="707886"/>
                </a:cubicBezTo>
                <a:cubicBezTo>
                  <a:pt x="5400550" y="719841"/>
                  <a:pt x="4994461" y="684607"/>
                  <a:pt x="4771998" y="707886"/>
                </a:cubicBezTo>
                <a:cubicBezTo>
                  <a:pt x="4549535" y="731165"/>
                  <a:pt x="4425887" y="664220"/>
                  <a:pt x="4269378" y="707886"/>
                </a:cubicBezTo>
                <a:cubicBezTo>
                  <a:pt x="4112869" y="751552"/>
                  <a:pt x="3988148" y="667557"/>
                  <a:pt x="3916967" y="707886"/>
                </a:cubicBezTo>
                <a:cubicBezTo>
                  <a:pt x="3845786" y="748215"/>
                  <a:pt x="3425829" y="704061"/>
                  <a:pt x="3264139" y="707886"/>
                </a:cubicBezTo>
                <a:cubicBezTo>
                  <a:pt x="3102449" y="711711"/>
                  <a:pt x="3009153" y="705632"/>
                  <a:pt x="2836623" y="707886"/>
                </a:cubicBezTo>
                <a:cubicBezTo>
                  <a:pt x="2664093" y="710140"/>
                  <a:pt x="2507711" y="690076"/>
                  <a:pt x="2409108" y="707886"/>
                </a:cubicBezTo>
                <a:cubicBezTo>
                  <a:pt x="2310506" y="725696"/>
                  <a:pt x="2080972" y="699247"/>
                  <a:pt x="1906488" y="707886"/>
                </a:cubicBezTo>
                <a:cubicBezTo>
                  <a:pt x="1732004" y="716525"/>
                  <a:pt x="1605095" y="676113"/>
                  <a:pt x="1478973" y="707886"/>
                </a:cubicBezTo>
                <a:cubicBezTo>
                  <a:pt x="1352852" y="739659"/>
                  <a:pt x="1146757" y="683143"/>
                  <a:pt x="976353" y="707886"/>
                </a:cubicBezTo>
                <a:cubicBezTo>
                  <a:pt x="805949" y="732629"/>
                  <a:pt x="667103" y="687478"/>
                  <a:pt x="548838" y="707886"/>
                </a:cubicBezTo>
                <a:cubicBezTo>
                  <a:pt x="430574" y="728294"/>
                  <a:pt x="154821" y="642906"/>
                  <a:pt x="0" y="707886"/>
                </a:cubicBezTo>
                <a:cubicBezTo>
                  <a:pt x="-9690" y="584482"/>
                  <a:pt x="7548" y="503720"/>
                  <a:pt x="0" y="375180"/>
                </a:cubicBezTo>
                <a:cubicBezTo>
                  <a:pt x="-7548" y="246640"/>
                  <a:pt x="15526" y="143401"/>
                  <a:pt x="0" y="0"/>
                </a:cubicBezTo>
                <a:close/>
              </a:path>
              <a:path w="7510408" h="707886" stroke="0" extrusionOk="0">
                <a:moveTo>
                  <a:pt x="0" y="0"/>
                </a:moveTo>
                <a:cubicBezTo>
                  <a:pt x="251437" y="-55766"/>
                  <a:pt x="409816" y="18843"/>
                  <a:pt x="577724" y="0"/>
                </a:cubicBezTo>
                <a:cubicBezTo>
                  <a:pt x="745632" y="-18843"/>
                  <a:pt x="935055" y="76058"/>
                  <a:pt x="1230551" y="0"/>
                </a:cubicBezTo>
                <a:cubicBezTo>
                  <a:pt x="1526047" y="-76058"/>
                  <a:pt x="1429406" y="15517"/>
                  <a:pt x="1582963" y="0"/>
                </a:cubicBezTo>
                <a:cubicBezTo>
                  <a:pt x="1736520" y="-15517"/>
                  <a:pt x="1921637" y="24743"/>
                  <a:pt x="2160687" y="0"/>
                </a:cubicBezTo>
                <a:cubicBezTo>
                  <a:pt x="2399737" y="-24743"/>
                  <a:pt x="2541810" y="35034"/>
                  <a:pt x="2663306" y="0"/>
                </a:cubicBezTo>
                <a:cubicBezTo>
                  <a:pt x="2784802" y="-35034"/>
                  <a:pt x="2906713" y="25634"/>
                  <a:pt x="3015718" y="0"/>
                </a:cubicBezTo>
                <a:cubicBezTo>
                  <a:pt x="3124723" y="-25634"/>
                  <a:pt x="3261710" y="27193"/>
                  <a:pt x="3368129" y="0"/>
                </a:cubicBezTo>
                <a:cubicBezTo>
                  <a:pt x="3474548" y="-27193"/>
                  <a:pt x="3642546" y="39299"/>
                  <a:pt x="3720541" y="0"/>
                </a:cubicBezTo>
                <a:cubicBezTo>
                  <a:pt x="3798536" y="-39299"/>
                  <a:pt x="3994593" y="29330"/>
                  <a:pt x="4148056" y="0"/>
                </a:cubicBezTo>
                <a:cubicBezTo>
                  <a:pt x="4301520" y="-29330"/>
                  <a:pt x="4388872" y="5846"/>
                  <a:pt x="4500468" y="0"/>
                </a:cubicBezTo>
                <a:cubicBezTo>
                  <a:pt x="4612064" y="-5846"/>
                  <a:pt x="4918994" y="2370"/>
                  <a:pt x="5078191" y="0"/>
                </a:cubicBezTo>
                <a:cubicBezTo>
                  <a:pt x="5237388" y="-2370"/>
                  <a:pt x="5497539" y="24373"/>
                  <a:pt x="5655915" y="0"/>
                </a:cubicBezTo>
                <a:cubicBezTo>
                  <a:pt x="5814291" y="-24373"/>
                  <a:pt x="6118932" y="6475"/>
                  <a:pt x="6383847" y="0"/>
                </a:cubicBezTo>
                <a:cubicBezTo>
                  <a:pt x="6648762" y="-6475"/>
                  <a:pt x="7184284" y="19383"/>
                  <a:pt x="7510408" y="0"/>
                </a:cubicBezTo>
                <a:cubicBezTo>
                  <a:pt x="7550080" y="111496"/>
                  <a:pt x="7470804" y="175837"/>
                  <a:pt x="7510408" y="332706"/>
                </a:cubicBezTo>
                <a:cubicBezTo>
                  <a:pt x="7550012" y="489575"/>
                  <a:pt x="7474537" y="600164"/>
                  <a:pt x="7510408" y="707886"/>
                </a:cubicBezTo>
                <a:cubicBezTo>
                  <a:pt x="7330997" y="756921"/>
                  <a:pt x="7286373" y="704258"/>
                  <a:pt x="7082892" y="707886"/>
                </a:cubicBezTo>
                <a:cubicBezTo>
                  <a:pt x="6879411" y="711514"/>
                  <a:pt x="6843355" y="660365"/>
                  <a:pt x="6655377" y="707886"/>
                </a:cubicBezTo>
                <a:cubicBezTo>
                  <a:pt x="6467399" y="755407"/>
                  <a:pt x="6149098" y="644268"/>
                  <a:pt x="6002549" y="707886"/>
                </a:cubicBezTo>
                <a:cubicBezTo>
                  <a:pt x="5856000" y="771504"/>
                  <a:pt x="5652420" y="637857"/>
                  <a:pt x="5349721" y="707886"/>
                </a:cubicBezTo>
                <a:cubicBezTo>
                  <a:pt x="5047022" y="777915"/>
                  <a:pt x="5066916" y="679279"/>
                  <a:pt x="4922206" y="707886"/>
                </a:cubicBezTo>
                <a:cubicBezTo>
                  <a:pt x="4777496" y="736493"/>
                  <a:pt x="4554395" y="673858"/>
                  <a:pt x="4344482" y="707886"/>
                </a:cubicBezTo>
                <a:cubicBezTo>
                  <a:pt x="4134569" y="741914"/>
                  <a:pt x="4092729" y="680187"/>
                  <a:pt x="3916967" y="707886"/>
                </a:cubicBezTo>
                <a:cubicBezTo>
                  <a:pt x="3741205" y="735585"/>
                  <a:pt x="3524036" y="700649"/>
                  <a:pt x="3339243" y="707886"/>
                </a:cubicBezTo>
                <a:cubicBezTo>
                  <a:pt x="3154450" y="715123"/>
                  <a:pt x="3068477" y="705346"/>
                  <a:pt x="2911727" y="707886"/>
                </a:cubicBezTo>
                <a:cubicBezTo>
                  <a:pt x="2754977" y="710426"/>
                  <a:pt x="2426633" y="652458"/>
                  <a:pt x="2183796" y="707886"/>
                </a:cubicBezTo>
                <a:cubicBezTo>
                  <a:pt x="1940959" y="763314"/>
                  <a:pt x="1832929" y="646205"/>
                  <a:pt x="1606072" y="707886"/>
                </a:cubicBezTo>
                <a:cubicBezTo>
                  <a:pt x="1379215" y="769567"/>
                  <a:pt x="1154518" y="677414"/>
                  <a:pt x="1028348" y="707886"/>
                </a:cubicBezTo>
                <a:cubicBezTo>
                  <a:pt x="902178" y="738358"/>
                  <a:pt x="335375" y="641956"/>
                  <a:pt x="0" y="707886"/>
                </a:cubicBezTo>
                <a:cubicBezTo>
                  <a:pt x="-34206" y="550209"/>
                  <a:pt x="23827" y="505935"/>
                  <a:pt x="0" y="346864"/>
                </a:cubicBezTo>
                <a:cubicBezTo>
                  <a:pt x="-23827" y="187793"/>
                  <a:pt x="17998" y="81071"/>
                  <a:pt x="0" y="0"/>
                </a:cubicBezTo>
                <a:close/>
              </a:path>
            </a:pathLst>
          </a:custGeom>
          <a:gradFill flip="none" rotWithShape="1">
            <a:gsLst>
              <a:gs pos="0">
                <a:srgbClr val="70391B">
                  <a:shade val="30000"/>
                  <a:satMod val="115000"/>
                </a:srgbClr>
              </a:gs>
              <a:gs pos="50000">
                <a:srgbClr val="70391B">
                  <a:shade val="67500"/>
                  <a:satMod val="115000"/>
                </a:srgbClr>
              </a:gs>
              <a:gs pos="100000">
                <a:srgbClr val="70391B">
                  <a:shade val="100000"/>
                  <a:satMod val="115000"/>
                </a:srgbClr>
              </a:gs>
            </a:gsLst>
            <a:lin ang="16200000" scaled="1"/>
            <a:tileRect/>
          </a:gradFill>
          <a:ln w="57150">
            <a:solidFill>
              <a:schemeClr val="bg1"/>
            </a:solidFill>
            <a:prstDash val="dashDot"/>
            <a:miter lim="800000"/>
            <a:headEnd/>
            <a:tailEnd/>
            <a:extLst>
              <a:ext uri="{C807C97D-BFC1-408E-A445-0C87EB9F89A2}">
                <ask:lineSketchStyleProps xmlns:ask="http://schemas.microsoft.com/office/drawing/2018/sketchyshapes" sd="196326556">
                  <a:prstGeom prst="rect">
                    <a:avLst/>
                  </a:prstGeom>
                  <ask:type>
                    <ask:lineSketchScribble/>
                  </ask:type>
                </ask:lineSketchStyleProps>
              </a:ext>
            </a:extLst>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Các</a:t>
            </a: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sử</a:t>
            </a: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dụng</a:t>
            </a: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nhiệt</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kế</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điện</a:t>
            </a:r>
            <a:r>
              <a:rPr kumimoji="0" lang="en-US" sz="40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tử</a:t>
            </a: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a:t>
            </a:r>
            <a:endPar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endParaRPr>
          </a:p>
        </p:txBody>
      </p:sp>
      <p:sp>
        <p:nvSpPr>
          <p:cNvPr id="2" name="TextBox 1">
            <a:extLst>
              <a:ext uri="{FF2B5EF4-FFF2-40B4-BE49-F238E27FC236}">
                <a16:creationId xmlns:a16="http://schemas.microsoft.com/office/drawing/2014/main" id="{EE3E177C-0021-BFF8-8738-9DDA5E8EBE87}"/>
              </a:ext>
            </a:extLst>
          </p:cNvPr>
          <p:cNvSpPr txBox="1"/>
          <p:nvPr/>
        </p:nvSpPr>
        <p:spPr>
          <a:xfrm>
            <a:off x="1109609" y="1613043"/>
            <a:ext cx="9976207" cy="3583545"/>
          </a:xfrm>
          <a:prstGeom prst="rect">
            <a:avLst/>
          </a:prstGeom>
          <a:noFill/>
        </p:spPr>
        <p:txBody>
          <a:bodyPr wrap="square" rtlCol="0">
            <a:spAutoFit/>
          </a:bodyPr>
          <a:lstStyle/>
          <a:p>
            <a:pPr marL="487680" marR="30480" lvl="0" indent="-457200" algn="just">
              <a:lnSpc>
                <a:spcPct val="120000"/>
              </a:lnSpc>
              <a:buFont typeface="Wingdings" panose="05000000000000000000" pitchFamily="2" charset="2"/>
              <a:buChar char="q"/>
            </a:pPr>
            <a:r>
              <a:rPr lang="vi-VN" sz="3200" b="1" dirty="0">
                <a:solidFill>
                  <a:srgbClr val="FFFF00"/>
                </a:solidFill>
                <a:latin typeface="Cambria" panose="02040503050406030204" pitchFamily="18" charset="0"/>
                <a:ea typeface="Cambria" panose="02040503050406030204" pitchFamily="18" charset="0"/>
              </a:rPr>
              <a:t>Bước 1: Ấn phím bật/ tắt.</a:t>
            </a:r>
          </a:p>
          <a:p>
            <a:pPr marL="487680" marR="30480" lvl="0" indent="-457200" algn="just">
              <a:lnSpc>
                <a:spcPct val="120000"/>
              </a:lnSpc>
              <a:buFont typeface="Wingdings" panose="05000000000000000000" pitchFamily="2" charset="2"/>
              <a:buChar char="q"/>
            </a:pPr>
            <a:r>
              <a:rPr lang="vi-VN" sz="3200" b="1" dirty="0">
                <a:solidFill>
                  <a:srgbClr val="FFFF00"/>
                </a:solidFill>
                <a:latin typeface="Cambria" panose="02040503050406030204" pitchFamily="18" charset="0"/>
                <a:ea typeface="Cambria" panose="02040503050406030204" pitchFamily="18" charset="0"/>
              </a:rPr>
              <a:t>Bước 2: Đặt nhiệt kế vào vị trí cần đo</a:t>
            </a:r>
            <a:endParaRPr lang="en-US" sz="3200" b="1" dirty="0">
              <a:solidFill>
                <a:srgbClr val="FFFF00"/>
              </a:solidFill>
              <a:latin typeface="Cambria" panose="02040503050406030204" pitchFamily="18" charset="0"/>
              <a:ea typeface="Cambria" panose="02040503050406030204" pitchFamily="18" charset="0"/>
            </a:endParaRPr>
          </a:p>
          <a:p>
            <a:pPr marL="487680" marR="30480" lvl="0" indent="-457200" algn="just">
              <a:lnSpc>
                <a:spcPct val="120000"/>
              </a:lnSpc>
              <a:buFont typeface="Wingdings" panose="05000000000000000000" pitchFamily="2" charset="2"/>
              <a:buChar char="q"/>
            </a:pPr>
            <a:r>
              <a:rPr lang="vi-VN" sz="3200" b="1" dirty="0">
                <a:solidFill>
                  <a:srgbClr val="FFFF00"/>
                </a:solidFill>
                <a:latin typeface="Cambria" panose="02040503050406030204" pitchFamily="18" charset="0"/>
                <a:ea typeface="Cambria" panose="02040503050406030204" pitchFamily="18" charset="0"/>
              </a:rPr>
              <a:t>Bước 3: Khi kết quả hiển thị, nhiệt kế phát ra tiếng “bíp – bíp – bíp” (3 lần). Lấy nhiệt kế ra và đọc kết quả. </a:t>
            </a:r>
          </a:p>
          <a:p>
            <a:pPr marL="487680" marR="30480" lvl="0" indent="-457200" algn="just">
              <a:lnSpc>
                <a:spcPct val="120000"/>
              </a:lnSpc>
              <a:buFont typeface="Wingdings" panose="05000000000000000000" pitchFamily="2" charset="2"/>
              <a:buChar char="q"/>
            </a:pPr>
            <a:r>
              <a:rPr lang="vi-VN" sz="3200" b="1" dirty="0">
                <a:solidFill>
                  <a:srgbClr val="FFFF00"/>
                </a:solidFill>
                <a:latin typeface="Cambria" panose="02040503050406030204" pitchFamily="18" charset="0"/>
                <a:ea typeface="Cambria" panose="02040503050406030204" pitchFamily="18" charset="0"/>
              </a:rPr>
              <a:t>Bước 4: Tắt nhiệt kế và cho vào vỏ bảo vệ</a:t>
            </a:r>
          </a:p>
        </p:txBody>
      </p:sp>
    </p:spTree>
    <p:extLst>
      <p:ext uri="{BB962C8B-B14F-4D97-AF65-F5344CB8AC3E}">
        <p14:creationId xmlns:p14="http://schemas.microsoft.com/office/powerpoint/2010/main" val="183581829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down)">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DD2A7A5E-2FBC-4C9B-B0EB-76A100ED1E67}"/>
              </a:ext>
            </a:extLst>
          </p:cNvPr>
          <p:cNvSpPr txBox="1">
            <a:spLocks/>
          </p:cNvSpPr>
          <p:nvPr/>
        </p:nvSpPr>
        <p:spPr>
          <a:xfrm>
            <a:off x="5067507" y="533803"/>
            <a:ext cx="6854457" cy="3245941"/>
          </a:xfrm>
          <a:custGeom>
            <a:avLst/>
            <a:gdLst>
              <a:gd name="connsiteX0" fmla="*/ -301528 w 6854457"/>
              <a:gd name="connsiteY0" fmla="*/ 2775280 h 3245941"/>
              <a:gd name="connsiteX1" fmla="*/ 252431 w 6854457"/>
              <a:gd name="connsiteY1" fmla="*/ 2234303 h 3245941"/>
              <a:gd name="connsiteX2" fmla="*/ 3015268 w 6854457"/>
              <a:gd name="connsiteY2" fmla="*/ 11767 h 3245941"/>
              <a:gd name="connsiteX3" fmla="*/ 6264717 w 6854457"/>
              <a:gd name="connsiteY3" fmla="*/ 712744 h 3245941"/>
              <a:gd name="connsiteX4" fmla="*/ 4047269 w 6854457"/>
              <a:gd name="connsiteY4" fmla="*/ 3219161 h 3245941"/>
              <a:gd name="connsiteX5" fmla="*/ 967207 w 6854457"/>
              <a:gd name="connsiteY5" fmla="*/ 2752984 h 3245941"/>
              <a:gd name="connsiteX6" fmla="*/ -301528 w 6854457"/>
              <a:gd name="connsiteY6" fmla="*/ 2775280 h 324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4457" h="3245941" fill="none" extrusionOk="0">
                <a:moveTo>
                  <a:pt x="-301528" y="2775280"/>
                </a:moveTo>
                <a:cubicBezTo>
                  <a:pt x="-226690" y="2684341"/>
                  <a:pt x="22755" y="2417825"/>
                  <a:pt x="252431" y="2234303"/>
                </a:cubicBezTo>
                <a:cubicBezTo>
                  <a:pt x="-620340" y="1275257"/>
                  <a:pt x="738648" y="-69700"/>
                  <a:pt x="3015268" y="11767"/>
                </a:cubicBezTo>
                <a:cubicBezTo>
                  <a:pt x="4295161" y="-30998"/>
                  <a:pt x="5561280" y="196786"/>
                  <a:pt x="6264717" y="712744"/>
                </a:cubicBezTo>
                <a:cubicBezTo>
                  <a:pt x="7769748" y="1663989"/>
                  <a:pt x="6493218" y="3087014"/>
                  <a:pt x="4047269" y="3219161"/>
                </a:cubicBezTo>
                <a:cubicBezTo>
                  <a:pt x="3041646" y="3263195"/>
                  <a:pt x="1763130" y="3276041"/>
                  <a:pt x="967207" y="2752984"/>
                </a:cubicBezTo>
                <a:cubicBezTo>
                  <a:pt x="836220" y="2780136"/>
                  <a:pt x="-27293" y="2767806"/>
                  <a:pt x="-301528" y="2775280"/>
                </a:cubicBezTo>
                <a:close/>
              </a:path>
              <a:path w="6854457" h="3245941" stroke="0" extrusionOk="0">
                <a:moveTo>
                  <a:pt x="-301528" y="2775280"/>
                </a:moveTo>
                <a:cubicBezTo>
                  <a:pt x="-190385" y="2607178"/>
                  <a:pt x="57616" y="2520386"/>
                  <a:pt x="252431" y="2234303"/>
                </a:cubicBezTo>
                <a:cubicBezTo>
                  <a:pt x="-623475" y="1235699"/>
                  <a:pt x="580721" y="365472"/>
                  <a:pt x="3015268" y="11767"/>
                </a:cubicBezTo>
                <a:cubicBezTo>
                  <a:pt x="4237672" y="63439"/>
                  <a:pt x="5422480" y="310678"/>
                  <a:pt x="6264717" y="712744"/>
                </a:cubicBezTo>
                <a:cubicBezTo>
                  <a:pt x="7545641" y="1593959"/>
                  <a:pt x="6796211" y="2860690"/>
                  <a:pt x="4047269" y="3219161"/>
                </a:cubicBezTo>
                <a:cubicBezTo>
                  <a:pt x="3061679" y="3364964"/>
                  <a:pt x="1737393" y="3004671"/>
                  <a:pt x="967207" y="2752984"/>
                </a:cubicBezTo>
                <a:cubicBezTo>
                  <a:pt x="495306" y="2713815"/>
                  <a:pt x="-116273" y="2774646"/>
                  <a:pt x="-301528" y="2775280"/>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54399"/>
                      <a:gd name="adj2" fmla="val 35500"/>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defRPr/>
            </a:pPr>
            <a:r>
              <a:rPr lang="vi-VN" sz="4000" b="1" dirty="0">
                <a:solidFill>
                  <a:srgbClr val="002060"/>
                </a:solidFill>
                <a:effectLst>
                  <a:outerShdw blurRad="38100" dist="38100" dir="2700000" algn="tl">
                    <a:srgbClr val="000000">
                      <a:alpha val="43137"/>
                    </a:srgbClr>
                  </a:outerShdw>
                </a:effectLst>
                <a:latin typeface="Calibri"/>
                <a:cs typeface="#9Slide03 Arima Madurai Black" panose="00000A00000000000000" pitchFamily="2" charset="0"/>
              </a:rPr>
              <a:t>Em có nhận xét gì về nhiệt độ của em và của các bạn trong nhóm</a:t>
            </a:r>
            <a:r>
              <a:rPr lang="en-US" sz="4000" b="1" dirty="0">
                <a:solidFill>
                  <a:srgbClr val="002060"/>
                </a:solidFill>
                <a:effectLst>
                  <a:outerShdw blurRad="38100" dist="38100" dir="2700000" algn="tl">
                    <a:srgbClr val="000000">
                      <a:alpha val="43137"/>
                    </a:srgbClr>
                  </a:outerShdw>
                </a:effectLst>
                <a:latin typeface="Calibri"/>
                <a:cs typeface="#9Slide03 Arima Madurai Black" panose="00000A00000000000000" pitchFamily="2" charset="0"/>
              </a:rPr>
              <a:t>?</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cs typeface="#9Slide03 Arima Madurai Black" panose="00000A00000000000000" pitchFamily="2" charset="0"/>
            </a:endParaRPr>
          </a:p>
        </p:txBody>
      </p:sp>
      <p:pic>
        <p:nvPicPr>
          <p:cNvPr id="2" name="Picture 1">
            <a:extLst>
              <a:ext uri="{FF2B5EF4-FFF2-40B4-BE49-F238E27FC236}">
                <a16:creationId xmlns:a16="http://schemas.microsoft.com/office/drawing/2014/main" id="{0E68C201-3044-7F9A-E966-91E6A45639BE}"/>
              </a:ext>
            </a:extLst>
          </p:cNvPr>
          <p:cNvPicPr>
            <a:picLocks noChangeAspect="1"/>
          </p:cNvPicPr>
          <p:nvPr/>
        </p:nvPicPr>
        <p:blipFill>
          <a:blip r:embed="rId2"/>
          <a:stretch>
            <a:fillRect/>
          </a:stretch>
        </p:blipFill>
        <p:spPr>
          <a:xfrm>
            <a:off x="723014" y="2562446"/>
            <a:ext cx="4663055" cy="3446606"/>
          </a:xfrm>
          <a:prstGeom prst="rect">
            <a:avLst/>
          </a:prstGeom>
        </p:spPr>
      </p:pic>
    </p:spTree>
    <p:extLst>
      <p:ext uri="{BB962C8B-B14F-4D97-AF65-F5344CB8AC3E}">
        <p14:creationId xmlns:p14="http://schemas.microsoft.com/office/powerpoint/2010/main" val="416574676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5F0D14D-CBD0-4E65-A315-8D21E1BE5ECC}"/>
              </a:ext>
            </a:extLst>
          </p:cNvPr>
          <p:cNvGrpSpPr/>
          <p:nvPr/>
        </p:nvGrpSpPr>
        <p:grpSpPr>
          <a:xfrm>
            <a:off x="2677886" y="0"/>
            <a:ext cx="1733869" cy="6858000"/>
            <a:chOff x="0" y="0"/>
            <a:chExt cx="1763486" cy="7053944"/>
          </a:xfrm>
          <a:solidFill>
            <a:srgbClr val="D0B998">
              <a:alpha val="20000"/>
            </a:srgbClr>
          </a:solidFill>
        </p:grpSpPr>
        <p:sp>
          <p:nvSpPr>
            <p:cNvPr id="5" name="Diamond 4">
              <a:extLst>
                <a:ext uri="{FF2B5EF4-FFF2-40B4-BE49-F238E27FC236}">
                  <a16:creationId xmlns:a16="http://schemas.microsoft.com/office/drawing/2014/main" id="{1CF525DF-6E45-41BF-9C79-DC84A5326D26}"/>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Diamond 5">
              <a:extLst>
                <a:ext uri="{FF2B5EF4-FFF2-40B4-BE49-F238E27FC236}">
                  <a16:creationId xmlns:a16="http://schemas.microsoft.com/office/drawing/2014/main" id="{F797473C-E658-47DE-B7D8-A6C2FD397467}"/>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Diamond 6">
              <a:extLst>
                <a:ext uri="{FF2B5EF4-FFF2-40B4-BE49-F238E27FC236}">
                  <a16:creationId xmlns:a16="http://schemas.microsoft.com/office/drawing/2014/main" id="{5DBD0819-537F-4583-8705-51BC159F8394}"/>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Diamond 7">
              <a:extLst>
                <a:ext uri="{FF2B5EF4-FFF2-40B4-BE49-F238E27FC236}">
                  <a16:creationId xmlns:a16="http://schemas.microsoft.com/office/drawing/2014/main" id="{46095371-BE99-4FFF-9555-8CBB146EB29F}"/>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9" name="Group 8">
            <a:extLst>
              <a:ext uri="{FF2B5EF4-FFF2-40B4-BE49-F238E27FC236}">
                <a16:creationId xmlns:a16="http://schemas.microsoft.com/office/drawing/2014/main" id="{B96DA392-DAB8-4132-B8D3-E003018D485D}"/>
              </a:ext>
            </a:extLst>
          </p:cNvPr>
          <p:cNvGrpSpPr/>
          <p:nvPr/>
        </p:nvGrpSpPr>
        <p:grpSpPr>
          <a:xfrm>
            <a:off x="4504946" y="0"/>
            <a:ext cx="1733869" cy="6858000"/>
            <a:chOff x="0" y="0"/>
            <a:chExt cx="1763486" cy="7053944"/>
          </a:xfrm>
          <a:solidFill>
            <a:srgbClr val="D0B998">
              <a:alpha val="20000"/>
            </a:srgbClr>
          </a:solidFill>
        </p:grpSpPr>
        <p:sp>
          <p:nvSpPr>
            <p:cNvPr id="10" name="Diamond 9">
              <a:extLst>
                <a:ext uri="{FF2B5EF4-FFF2-40B4-BE49-F238E27FC236}">
                  <a16:creationId xmlns:a16="http://schemas.microsoft.com/office/drawing/2014/main" id="{9425E4D2-20B1-4F2F-BFD3-66FDACD1C7A8}"/>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Diamond 10">
              <a:extLst>
                <a:ext uri="{FF2B5EF4-FFF2-40B4-BE49-F238E27FC236}">
                  <a16:creationId xmlns:a16="http://schemas.microsoft.com/office/drawing/2014/main" id="{8C92E44E-096D-4454-9F27-CF3841DD824F}"/>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Diamond 11">
              <a:extLst>
                <a:ext uri="{FF2B5EF4-FFF2-40B4-BE49-F238E27FC236}">
                  <a16:creationId xmlns:a16="http://schemas.microsoft.com/office/drawing/2014/main" id="{7C1CB120-0027-41A6-8B52-1854503DDC61}"/>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Diamond 12">
              <a:extLst>
                <a:ext uri="{FF2B5EF4-FFF2-40B4-BE49-F238E27FC236}">
                  <a16:creationId xmlns:a16="http://schemas.microsoft.com/office/drawing/2014/main" id="{C1670CC8-0A46-475E-A05A-8555B37B270F}"/>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41" name="Picture 40">
            <a:extLst>
              <a:ext uri="{FF2B5EF4-FFF2-40B4-BE49-F238E27FC236}">
                <a16:creationId xmlns:a16="http://schemas.microsoft.com/office/drawing/2014/main" id="{7E376D66-1F55-455C-90F3-0B868C33DF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3025844" y="-198040"/>
            <a:ext cx="422297" cy="930323"/>
          </a:xfrm>
          <a:prstGeom prst="rect">
            <a:avLst/>
          </a:prstGeom>
        </p:spPr>
      </p:pic>
      <p:grpSp>
        <p:nvGrpSpPr>
          <p:cNvPr id="46" name="Group 45">
            <a:extLst>
              <a:ext uri="{FF2B5EF4-FFF2-40B4-BE49-F238E27FC236}">
                <a16:creationId xmlns:a16="http://schemas.microsoft.com/office/drawing/2014/main" id="{6D0F8D85-A6C7-42D9-93A0-7AABFF1D9DE4}"/>
              </a:ext>
            </a:extLst>
          </p:cNvPr>
          <p:cNvGrpSpPr/>
          <p:nvPr/>
        </p:nvGrpSpPr>
        <p:grpSpPr>
          <a:xfrm>
            <a:off x="5371880" y="0"/>
            <a:ext cx="1733869" cy="6858000"/>
            <a:chOff x="0" y="0"/>
            <a:chExt cx="1763486" cy="7053944"/>
          </a:xfrm>
          <a:solidFill>
            <a:srgbClr val="D0B998">
              <a:alpha val="20000"/>
            </a:srgbClr>
          </a:solidFill>
        </p:grpSpPr>
        <p:sp>
          <p:nvSpPr>
            <p:cNvPr id="47" name="Diamond 46">
              <a:extLst>
                <a:ext uri="{FF2B5EF4-FFF2-40B4-BE49-F238E27FC236}">
                  <a16:creationId xmlns:a16="http://schemas.microsoft.com/office/drawing/2014/main" id="{AB1252DB-2BF7-47D4-8C7C-71D2AAA0ADF9}"/>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8" name="Diamond 47">
              <a:extLst>
                <a:ext uri="{FF2B5EF4-FFF2-40B4-BE49-F238E27FC236}">
                  <a16:creationId xmlns:a16="http://schemas.microsoft.com/office/drawing/2014/main" id="{E48E6F27-6866-4E82-9946-DC343BD13C23}"/>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Diamond 48">
              <a:extLst>
                <a:ext uri="{FF2B5EF4-FFF2-40B4-BE49-F238E27FC236}">
                  <a16:creationId xmlns:a16="http://schemas.microsoft.com/office/drawing/2014/main" id="{BBE768CC-EED3-44FE-8B2E-5FC7C7C37B25}"/>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0" name="Diamond 49">
              <a:extLst>
                <a:ext uri="{FF2B5EF4-FFF2-40B4-BE49-F238E27FC236}">
                  <a16:creationId xmlns:a16="http://schemas.microsoft.com/office/drawing/2014/main" id="{22A79B81-4640-4EB4-AA97-ECF1E7FF9AFD}"/>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51" name="Group 50">
            <a:extLst>
              <a:ext uri="{FF2B5EF4-FFF2-40B4-BE49-F238E27FC236}">
                <a16:creationId xmlns:a16="http://schemas.microsoft.com/office/drawing/2014/main" id="{F4139B10-9C2C-4ADE-82A3-0CE97AA19EB5}"/>
              </a:ext>
            </a:extLst>
          </p:cNvPr>
          <p:cNvGrpSpPr/>
          <p:nvPr/>
        </p:nvGrpSpPr>
        <p:grpSpPr>
          <a:xfrm>
            <a:off x="7198940" y="0"/>
            <a:ext cx="1733869" cy="6858000"/>
            <a:chOff x="0" y="0"/>
            <a:chExt cx="1763486" cy="7053944"/>
          </a:xfrm>
          <a:solidFill>
            <a:srgbClr val="D0B998">
              <a:alpha val="20000"/>
            </a:srgbClr>
          </a:solidFill>
        </p:grpSpPr>
        <p:sp>
          <p:nvSpPr>
            <p:cNvPr id="52" name="Diamond 51">
              <a:extLst>
                <a:ext uri="{FF2B5EF4-FFF2-40B4-BE49-F238E27FC236}">
                  <a16:creationId xmlns:a16="http://schemas.microsoft.com/office/drawing/2014/main" id="{344DDA44-1E58-4C92-82AC-26B7105A1B91}"/>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Diamond 52">
              <a:extLst>
                <a:ext uri="{FF2B5EF4-FFF2-40B4-BE49-F238E27FC236}">
                  <a16:creationId xmlns:a16="http://schemas.microsoft.com/office/drawing/2014/main" id="{4A71DF70-DEC1-480B-AB77-36785161EB03}"/>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4" name="Diamond 53">
              <a:extLst>
                <a:ext uri="{FF2B5EF4-FFF2-40B4-BE49-F238E27FC236}">
                  <a16:creationId xmlns:a16="http://schemas.microsoft.com/office/drawing/2014/main" id="{2201F6C6-890F-405A-9FDD-9DE997C6955B}"/>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Diamond 54">
              <a:extLst>
                <a:ext uri="{FF2B5EF4-FFF2-40B4-BE49-F238E27FC236}">
                  <a16:creationId xmlns:a16="http://schemas.microsoft.com/office/drawing/2014/main" id="{2617D406-8F89-40B8-B505-F938A6A3D3E3}"/>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3" name="Picture 82">
            <a:extLst>
              <a:ext uri="{FF2B5EF4-FFF2-40B4-BE49-F238E27FC236}">
                <a16:creationId xmlns:a16="http://schemas.microsoft.com/office/drawing/2014/main" id="{28DCAD4F-8275-4387-9AC3-9CB3CF3B8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5719838" y="-198040"/>
            <a:ext cx="422297" cy="930323"/>
          </a:xfrm>
          <a:prstGeom prst="rect">
            <a:avLst/>
          </a:prstGeom>
        </p:spPr>
      </p:pic>
      <p:grpSp>
        <p:nvGrpSpPr>
          <p:cNvPr id="88" name="Group 87">
            <a:extLst>
              <a:ext uri="{FF2B5EF4-FFF2-40B4-BE49-F238E27FC236}">
                <a16:creationId xmlns:a16="http://schemas.microsoft.com/office/drawing/2014/main" id="{3025DBD2-D0D2-47CB-A575-FDBD54E2B003}"/>
              </a:ext>
            </a:extLst>
          </p:cNvPr>
          <p:cNvGrpSpPr/>
          <p:nvPr/>
        </p:nvGrpSpPr>
        <p:grpSpPr>
          <a:xfrm>
            <a:off x="8048856" y="0"/>
            <a:ext cx="1733869" cy="6858000"/>
            <a:chOff x="0" y="0"/>
            <a:chExt cx="1763486" cy="7053944"/>
          </a:xfrm>
          <a:solidFill>
            <a:srgbClr val="D0B998">
              <a:alpha val="20000"/>
            </a:srgbClr>
          </a:solidFill>
        </p:grpSpPr>
        <p:sp>
          <p:nvSpPr>
            <p:cNvPr id="89" name="Diamond 88">
              <a:extLst>
                <a:ext uri="{FF2B5EF4-FFF2-40B4-BE49-F238E27FC236}">
                  <a16:creationId xmlns:a16="http://schemas.microsoft.com/office/drawing/2014/main" id="{1CA6D175-DDDC-4CD3-AC97-5202A1F644B8}"/>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0" name="Diamond 89">
              <a:extLst>
                <a:ext uri="{FF2B5EF4-FFF2-40B4-BE49-F238E27FC236}">
                  <a16:creationId xmlns:a16="http://schemas.microsoft.com/office/drawing/2014/main" id="{3015F752-16C9-4125-B289-79732644E25B}"/>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1" name="Diamond 90">
              <a:extLst>
                <a:ext uri="{FF2B5EF4-FFF2-40B4-BE49-F238E27FC236}">
                  <a16:creationId xmlns:a16="http://schemas.microsoft.com/office/drawing/2014/main" id="{88E7D9C2-1CBD-4DB3-B9D1-9A44E66829F9}"/>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 name="Diamond 91">
              <a:extLst>
                <a:ext uri="{FF2B5EF4-FFF2-40B4-BE49-F238E27FC236}">
                  <a16:creationId xmlns:a16="http://schemas.microsoft.com/office/drawing/2014/main" id="{745CB2F2-D76A-4B1C-99F9-16048430E932}"/>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93" name="Group 92">
            <a:extLst>
              <a:ext uri="{FF2B5EF4-FFF2-40B4-BE49-F238E27FC236}">
                <a16:creationId xmlns:a16="http://schemas.microsoft.com/office/drawing/2014/main" id="{DA8DBBB2-4308-4035-B8A9-C9E95F2D65D0}"/>
              </a:ext>
            </a:extLst>
          </p:cNvPr>
          <p:cNvGrpSpPr/>
          <p:nvPr/>
        </p:nvGrpSpPr>
        <p:grpSpPr>
          <a:xfrm>
            <a:off x="9875916" y="0"/>
            <a:ext cx="1733869" cy="6858000"/>
            <a:chOff x="0" y="0"/>
            <a:chExt cx="1763486" cy="7053944"/>
          </a:xfrm>
          <a:solidFill>
            <a:srgbClr val="D0B998">
              <a:alpha val="20000"/>
            </a:srgbClr>
          </a:solidFill>
        </p:grpSpPr>
        <p:sp>
          <p:nvSpPr>
            <p:cNvPr id="94" name="Diamond 93">
              <a:extLst>
                <a:ext uri="{FF2B5EF4-FFF2-40B4-BE49-F238E27FC236}">
                  <a16:creationId xmlns:a16="http://schemas.microsoft.com/office/drawing/2014/main" id="{89AC63ED-5CEA-42D5-A542-B208D67385F7}"/>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5" name="Diamond 94">
              <a:extLst>
                <a:ext uri="{FF2B5EF4-FFF2-40B4-BE49-F238E27FC236}">
                  <a16:creationId xmlns:a16="http://schemas.microsoft.com/office/drawing/2014/main" id="{4C2F6820-6908-464C-9B90-0557A8F9FF0F}"/>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6" name="Diamond 95">
              <a:extLst>
                <a:ext uri="{FF2B5EF4-FFF2-40B4-BE49-F238E27FC236}">
                  <a16:creationId xmlns:a16="http://schemas.microsoft.com/office/drawing/2014/main" id="{5B90FC8D-F364-447F-BE7F-B47F2D577869}"/>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7" name="Diamond 96">
              <a:extLst>
                <a:ext uri="{FF2B5EF4-FFF2-40B4-BE49-F238E27FC236}">
                  <a16:creationId xmlns:a16="http://schemas.microsoft.com/office/drawing/2014/main" id="{44A0D2D8-6002-47A2-85FC-7CE74CD056FA}"/>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25" name="Picture 124">
            <a:extLst>
              <a:ext uri="{FF2B5EF4-FFF2-40B4-BE49-F238E27FC236}">
                <a16:creationId xmlns:a16="http://schemas.microsoft.com/office/drawing/2014/main" id="{A6252BE6-6A99-4B25-9F7F-4DE731A7E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8396814" y="-198040"/>
            <a:ext cx="422297" cy="930323"/>
          </a:xfrm>
          <a:prstGeom prst="rect">
            <a:avLst/>
          </a:prstGeom>
        </p:spPr>
      </p:pic>
      <p:grpSp>
        <p:nvGrpSpPr>
          <p:cNvPr id="130" name="Group 129">
            <a:extLst>
              <a:ext uri="{FF2B5EF4-FFF2-40B4-BE49-F238E27FC236}">
                <a16:creationId xmlns:a16="http://schemas.microsoft.com/office/drawing/2014/main" id="{053E89D7-3D29-471F-AEE1-615AC09EA1B5}"/>
              </a:ext>
            </a:extLst>
          </p:cNvPr>
          <p:cNvGrpSpPr/>
          <p:nvPr/>
        </p:nvGrpSpPr>
        <p:grpSpPr>
          <a:xfrm>
            <a:off x="10711002" y="0"/>
            <a:ext cx="1733869" cy="6858000"/>
            <a:chOff x="0" y="0"/>
            <a:chExt cx="1763486" cy="7053944"/>
          </a:xfrm>
          <a:solidFill>
            <a:srgbClr val="D0B998">
              <a:alpha val="20000"/>
            </a:srgbClr>
          </a:solidFill>
        </p:grpSpPr>
        <p:sp>
          <p:nvSpPr>
            <p:cNvPr id="131" name="Diamond 130">
              <a:extLst>
                <a:ext uri="{FF2B5EF4-FFF2-40B4-BE49-F238E27FC236}">
                  <a16:creationId xmlns:a16="http://schemas.microsoft.com/office/drawing/2014/main" id="{C7837333-072F-435A-9B73-A287D0A92BDB}"/>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2" name="Diamond 131">
              <a:extLst>
                <a:ext uri="{FF2B5EF4-FFF2-40B4-BE49-F238E27FC236}">
                  <a16:creationId xmlns:a16="http://schemas.microsoft.com/office/drawing/2014/main" id="{335BBE56-5B40-4CE7-A537-EB54CCF8A84B}"/>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3" name="Diamond 132">
              <a:extLst>
                <a:ext uri="{FF2B5EF4-FFF2-40B4-BE49-F238E27FC236}">
                  <a16:creationId xmlns:a16="http://schemas.microsoft.com/office/drawing/2014/main" id="{1CD51FC3-ED3C-45A9-90EB-4289287B497D}"/>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4" name="Diamond 133">
              <a:extLst>
                <a:ext uri="{FF2B5EF4-FFF2-40B4-BE49-F238E27FC236}">
                  <a16:creationId xmlns:a16="http://schemas.microsoft.com/office/drawing/2014/main" id="{DE7E067E-A898-417F-AFF4-674FA450D8CF}"/>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35" name="Group 134">
            <a:extLst>
              <a:ext uri="{FF2B5EF4-FFF2-40B4-BE49-F238E27FC236}">
                <a16:creationId xmlns:a16="http://schemas.microsoft.com/office/drawing/2014/main" id="{404599C6-0A02-41CA-A60F-68EFDC1CB56D}"/>
              </a:ext>
            </a:extLst>
          </p:cNvPr>
          <p:cNvGrpSpPr/>
          <p:nvPr/>
        </p:nvGrpSpPr>
        <p:grpSpPr>
          <a:xfrm>
            <a:off x="12538062" y="0"/>
            <a:ext cx="1733869" cy="6858000"/>
            <a:chOff x="0" y="0"/>
            <a:chExt cx="1763486" cy="7053944"/>
          </a:xfrm>
          <a:solidFill>
            <a:srgbClr val="D0B998">
              <a:alpha val="20000"/>
            </a:srgbClr>
          </a:solidFill>
        </p:grpSpPr>
        <p:sp>
          <p:nvSpPr>
            <p:cNvPr id="136" name="Diamond 135">
              <a:extLst>
                <a:ext uri="{FF2B5EF4-FFF2-40B4-BE49-F238E27FC236}">
                  <a16:creationId xmlns:a16="http://schemas.microsoft.com/office/drawing/2014/main" id="{A996C61B-4152-40CE-BCE3-A0C076732FF6}"/>
                </a:ext>
              </a:extLst>
            </p:cNvPr>
            <p:cNvSpPr/>
            <p:nvPr/>
          </p:nvSpPr>
          <p:spPr>
            <a:xfrm>
              <a:off x="0" y="0"/>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7" name="Diamond 136">
              <a:extLst>
                <a:ext uri="{FF2B5EF4-FFF2-40B4-BE49-F238E27FC236}">
                  <a16:creationId xmlns:a16="http://schemas.microsoft.com/office/drawing/2014/main" id="{07069140-3CEE-45EB-ACCB-277F872583C6}"/>
                </a:ext>
              </a:extLst>
            </p:cNvPr>
            <p:cNvSpPr/>
            <p:nvPr/>
          </p:nvSpPr>
          <p:spPr>
            <a:xfrm>
              <a:off x="0" y="1763486"/>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8" name="Diamond 137">
              <a:extLst>
                <a:ext uri="{FF2B5EF4-FFF2-40B4-BE49-F238E27FC236}">
                  <a16:creationId xmlns:a16="http://schemas.microsoft.com/office/drawing/2014/main" id="{1479F621-FCA3-49AE-983D-FF41E3A82CA7}"/>
                </a:ext>
              </a:extLst>
            </p:cNvPr>
            <p:cNvSpPr/>
            <p:nvPr/>
          </p:nvSpPr>
          <p:spPr>
            <a:xfrm>
              <a:off x="0" y="3526972"/>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9" name="Diamond 138">
              <a:extLst>
                <a:ext uri="{FF2B5EF4-FFF2-40B4-BE49-F238E27FC236}">
                  <a16:creationId xmlns:a16="http://schemas.microsoft.com/office/drawing/2014/main" id="{B96D89AF-B1E2-455E-BACD-DD78ADDB4FB4}"/>
                </a:ext>
              </a:extLst>
            </p:cNvPr>
            <p:cNvSpPr/>
            <p:nvPr/>
          </p:nvSpPr>
          <p:spPr>
            <a:xfrm>
              <a:off x="0" y="5290458"/>
              <a:ext cx="1763486" cy="176348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67" name="Picture 166">
            <a:extLst>
              <a:ext uri="{FF2B5EF4-FFF2-40B4-BE49-F238E27FC236}">
                <a16:creationId xmlns:a16="http://schemas.microsoft.com/office/drawing/2014/main" id="{82FDDB4A-41A9-4506-9B00-CAE9C7D21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857187">
            <a:off x="11058960" y="-198040"/>
            <a:ext cx="422297" cy="930323"/>
          </a:xfrm>
          <a:prstGeom prst="rect">
            <a:avLst/>
          </a:prstGeom>
        </p:spPr>
      </p:pic>
      <p:sp>
        <p:nvSpPr>
          <p:cNvPr id="174" name="Title 1">
            <a:extLst>
              <a:ext uri="{FF2B5EF4-FFF2-40B4-BE49-F238E27FC236}">
                <a16:creationId xmlns:a16="http://schemas.microsoft.com/office/drawing/2014/main" id="{64D507F8-ECF7-4579-8850-F1E5ABEFE2D9}"/>
              </a:ext>
            </a:extLst>
          </p:cNvPr>
          <p:cNvSpPr txBox="1">
            <a:spLocks/>
          </p:cNvSpPr>
          <p:nvPr/>
        </p:nvSpPr>
        <p:spPr>
          <a:xfrm>
            <a:off x="10138940" y="-90042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00B05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00B050"/>
              </a:solidFill>
              <a:effectLst/>
              <a:uLnTx/>
              <a:uFillTx/>
              <a:latin typeface="#9Slide07 HoneyCream" pitchFamily="2" charset="0"/>
              <a:ea typeface="+mj-ea"/>
              <a:cs typeface="+mj-cs"/>
            </a:endParaRPr>
          </a:p>
        </p:txBody>
      </p:sp>
      <p:pic>
        <p:nvPicPr>
          <p:cNvPr id="58" name="Picture 57">
            <a:extLst>
              <a:ext uri="{FF2B5EF4-FFF2-40B4-BE49-F238E27FC236}">
                <a16:creationId xmlns:a16="http://schemas.microsoft.com/office/drawing/2014/main" id="{BE5B6587-91A6-49CA-AD84-4E11FDCDA09B}"/>
              </a:ext>
            </a:extLst>
          </p:cNvPr>
          <p:cNvPicPr>
            <a:picLocks noChangeAspect="1"/>
          </p:cNvPicPr>
          <p:nvPr/>
        </p:nvPicPr>
        <p:blipFill>
          <a:blip r:embed="rId3"/>
          <a:stretch>
            <a:fillRect/>
          </a:stretch>
        </p:blipFill>
        <p:spPr>
          <a:xfrm>
            <a:off x="-461927" y="2801284"/>
            <a:ext cx="4998721" cy="4046004"/>
          </a:xfrm>
          <a:prstGeom prst="rect">
            <a:avLst/>
          </a:prstGeom>
        </p:spPr>
      </p:pic>
      <p:pic>
        <p:nvPicPr>
          <p:cNvPr id="2" name="Picture 1">
            <a:extLst>
              <a:ext uri="{FF2B5EF4-FFF2-40B4-BE49-F238E27FC236}">
                <a16:creationId xmlns:a16="http://schemas.microsoft.com/office/drawing/2014/main" id="{AD109044-7B5F-B009-93B6-841155A94D41}"/>
              </a:ext>
            </a:extLst>
          </p:cNvPr>
          <p:cNvPicPr>
            <a:picLocks noChangeAspect="1"/>
          </p:cNvPicPr>
          <p:nvPr/>
        </p:nvPicPr>
        <p:blipFill>
          <a:blip r:embed="rId4"/>
          <a:stretch>
            <a:fillRect/>
          </a:stretch>
        </p:blipFill>
        <p:spPr>
          <a:xfrm>
            <a:off x="3781591" y="2178122"/>
            <a:ext cx="9203237" cy="2537716"/>
          </a:xfrm>
          <a:prstGeom prst="rect">
            <a:avLst/>
          </a:prstGeom>
        </p:spPr>
      </p:pic>
    </p:spTree>
    <p:extLst>
      <p:ext uri="{BB962C8B-B14F-4D97-AF65-F5344CB8AC3E}">
        <p14:creationId xmlns:p14="http://schemas.microsoft.com/office/powerpoint/2010/main" val="312467879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6" name="Picture 18">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3680" y="1589161"/>
            <a:ext cx="2921000"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5" name="Picture 17">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2992" y="2438401"/>
            <a:ext cx="2944812"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4" name="Picture 16" descr="117 reference of sunlight png transparent background | Sun clip art, Happy  sunshine, Sun drawi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15506" y="-189044"/>
            <a:ext cx="2128895" cy="21288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400" y="3001199"/>
            <a:ext cx="2654326" cy="2654326"/>
          </a:xfrm>
          <a:prstGeom prst="rect">
            <a:avLst/>
          </a:prstGeom>
        </p:spPr>
      </p:pic>
      <p:sp>
        <p:nvSpPr>
          <p:cNvPr id="7" name="Rectangle 6"/>
          <p:cNvSpPr/>
          <p:nvPr/>
        </p:nvSpPr>
        <p:spPr>
          <a:xfrm>
            <a:off x="-76200" y="4999317"/>
            <a:ext cx="12420600" cy="1858683"/>
          </a:xfrm>
          <a:custGeom>
            <a:avLst/>
            <a:gdLst>
              <a:gd name="connsiteX0" fmla="*/ 0 w 12420600"/>
              <a:gd name="connsiteY0" fmla="*/ 0 h 1295400"/>
              <a:gd name="connsiteX1" fmla="*/ 12420600 w 12420600"/>
              <a:gd name="connsiteY1" fmla="*/ 0 h 1295400"/>
              <a:gd name="connsiteX2" fmla="*/ 12420600 w 12420600"/>
              <a:gd name="connsiteY2" fmla="*/ 1295400 h 1295400"/>
              <a:gd name="connsiteX3" fmla="*/ 0 w 12420600"/>
              <a:gd name="connsiteY3" fmla="*/ 1295400 h 1295400"/>
              <a:gd name="connsiteX4" fmla="*/ 0 w 12420600"/>
              <a:gd name="connsiteY4" fmla="*/ 0 h 1295400"/>
              <a:gd name="connsiteX0-1" fmla="*/ 0 w 12420600"/>
              <a:gd name="connsiteY0-2" fmla="*/ 533400 h 1828800"/>
              <a:gd name="connsiteX1-3" fmla="*/ 8686641 w 12420600"/>
              <a:gd name="connsiteY1-4" fmla="*/ 0 h 1828800"/>
              <a:gd name="connsiteX2-5" fmla="*/ 12420600 w 12420600"/>
              <a:gd name="connsiteY2-6" fmla="*/ 533400 h 1828800"/>
              <a:gd name="connsiteX3-7" fmla="*/ 12420600 w 12420600"/>
              <a:gd name="connsiteY3-8" fmla="*/ 1828800 h 1828800"/>
              <a:gd name="connsiteX4-9" fmla="*/ 0 w 12420600"/>
              <a:gd name="connsiteY4-10" fmla="*/ 1828800 h 1828800"/>
              <a:gd name="connsiteX5" fmla="*/ 0 w 12420600"/>
              <a:gd name="connsiteY5" fmla="*/ 533400 h 1828800"/>
              <a:gd name="connsiteX0-11" fmla="*/ 0 w 12420600"/>
              <a:gd name="connsiteY0-12" fmla="*/ 533400 h 1828800"/>
              <a:gd name="connsiteX1-13" fmla="*/ 8686641 w 12420600"/>
              <a:gd name="connsiteY1-14" fmla="*/ 0 h 1828800"/>
              <a:gd name="connsiteX2-15" fmla="*/ 12420600 w 12420600"/>
              <a:gd name="connsiteY2-16" fmla="*/ 533400 h 1828800"/>
              <a:gd name="connsiteX3-17" fmla="*/ 12420600 w 12420600"/>
              <a:gd name="connsiteY3-18" fmla="*/ 1828800 h 1828800"/>
              <a:gd name="connsiteX4-19" fmla="*/ 0 w 12420600"/>
              <a:gd name="connsiteY4-20" fmla="*/ 1828800 h 1828800"/>
              <a:gd name="connsiteX5-21" fmla="*/ 0 w 12420600"/>
              <a:gd name="connsiteY5-22" fmla="*/ 533400 h 1828800"/>
              <a:gd name="connsiteX0-23" fmla="*/ 0 w 12420600"/>
              <a:gd name="connsiteY0-24" fmla="*/ 563283 h 1858683"/>
              <a:gd name="connsiteX1-25" fmla="*/ 8686641 w 12420600"/>
              <a:gd name="connsiteY1-26" fmla="*/ 29883 h 1858683"/>
              <a:gd name="connsiteX2-27" fmla="*/ 12420600 w 12420600"/>
              <a:gd name="connsiteY2-28" fmla="*/ 563283 h 1858683"/>
              <a:gd name="connsiteX3-29" fmla="*/ 12420600 w 12420600"/>
              <a:gd name="connsiteY3-30" fmla="*/ 1858683 h 1858683"/>
              <a:gd name="connsiteX4-31" fmla="*/ 0 w 12420600"/>
              <a:gd name="connsiteY4-32" fmla="*/ 1858683 h 1858683"/>
              <a:gd name="connsiteX5-33" fmla="*/ 0 w 12420600"/>
              <a:gd name="connsiteY5-34" fmla="*/ 563283 h 185868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2420600" h="1858683">
                <a:moveTo>
                  <a:pt x="0" y="563283"/>
                </a:moveTo>
                <a:cubicBezTo>
                  <a:pt x="2870147" y="563283"/>
                  <a:pt x="5846974" y="-152997"/>
                  <a:pt x="8686641" y="29883"/>
                </a:cubicBezTo>
                <a:cubicBezTo>
                  <a:pt x="9992254" y="131483"/>
                  <a:pt x="11175947" y="385483"/>
                  <a:pt x="12420600" y="563283"/>
                </a:cubicBezTo>
                <a:lnTo>
                  <a:pt x="12420600" y="1858683"/>
                </a:lnTo>
                <a:lnTo>
                  <a:pt x="0" y="1858683"/>
                </a:lnTo>
                <a:lnTo>
                  <a:pt x="0" y="563283"/>
                </a:lnTo>
                <a:close/>
              </a:path>
            </a:pathLst>
          </a:custGeom>
          <a:solidFill>
            <a:srgbClr val="72D4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295"/>
            <a:endParaRPr lang="en-US" sz="2400">
              <a:solidFill>
                <a:prstClr val="white"/>
              </a:solidFill>
              <a:latin typeface="Calibri"/>
            </a:endParaRPr>
          </a:p>
        </p:txBody>
      </p:sp>
      <p:pic>
        <p:nvPicPr>
          <p:cNvPr id="7182"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56706" y="197604"/>
            <a:ext cx="1486037" cy="90215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622357" y="238631"/>
            <a:ext cx="1116482" cy="6778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8051" y="499373"/>
            <a:ext cx="1977916" cy="12007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33965" y="2012884"/>
            <a:ext cx="1111317" cy="1111317"/>
          </a:xfrm>
          <a:prstGeom prst="rect">
            <a:avLst/>
          </a:prstGeom>
        </p:spPr>
      </p:pic>
      <p:pic>
        <p:nvPicPr>
          <p:cNvPr id="31" name="Picture 3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199740" y="1327084"/>
            <a:ext cx="1111317" cy="1111317"/>
          </a:xfrm>
          <a:prstGeom prst="rect">
            <a:avLst/>
          </a:prstGeom>
        </p:spPr>
      </p:pic>
      <p:pic>
        <p:nvPicPr>
          <p:cNvPr id="32" name="Picture 3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27884" y="609601"/>
            <a:ext cx="1111317" cy="1111317"/>
          </a:xfrm>
          <a:prstGeom prst="rect">
            <a:avLst/>
          </a:prstGeom>
        </p:spPr>
      </p:pic>
      <p:pic>
        <p:nvPicPr>
          <p:cNvPr id="18"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588081" y="1022283"/>
            <a:ext cx="609600" cy="609600"/>
          </a:xfrm>
          <a:prstGeom prst="rect">
            <a:avLst/>
          </a:prstGeom>
        </p:spPr>
      </p:pic>
      <p:pic>
        <p:nvPicPr>
          <p:cNvPr id="34"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725400" y="2783755"/>
            <a:ext cx="609600" cy="609600"/>
          </a:xfrm>
          <a:prstGeom prst="rect">
            <a:avLst/>
          </a:prstGeom>
        </p:spPr>
      </p:pic>
      <p:pic>
        <p:nvPicPr>
          <p:cNvPr id="35"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62719" y="454522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185"/>
                                        </p:tgtEl>
                                        <p:attrNameLst>
                                          <p:attrName>style.color</p:attrName>
                                        </p:attrNameLst>
                                      </p:cBhvr>
                                      <p:to>
                                        <a:schemeClr val="bg1"/>
                                      </p:to>
                                    </p:animClr>
                                    <p:animClr clrSpc="rgb" dir="cw">
                                      <p:cBhvr>
                                        <p:cTn id="14" dur="250" autoRev="1" fill="remove"/>
                                        <p:tgtEl>
                                          <p:spTgt spid="7185"/>
                                        </p:tgtEl>
                                        <p:attrNameLst>
                                          <p:attrName>fillcolor</p:attrName>
                                        </p:attrNameLst>
                                      </p:cBhvr>
                                      <p:to>
                                        <a:schemeClr val="bg1"/>
                                      </p:to>
                                    </p:animClr>
                                    <p:set>
                                      <p:cBhvr>
                                        <p:cTn id="15" dur="250" autoRev="1" fill="remove"/>
                                        <p:tgtEl>
                                          <p:spTgt spid="7185"/>
                                        </p:tgtEl>
                                        <p:attrNameLst>
                                          <p:attrName>fill.type</p:attrName>
                                        </p:attrNameLst>
                                      </p:cBhvr>
                                      <p:to>
                                        <p:strVal val="solid"/>
                                      </p:to>
                                    </p:set>
                                    <p:set>
                                      <p:cBhvr>
                                        <p:cTn id="16" dur="250" autoRev="1" fill="remove"/>
                                        <p:tgtEl>
                                          <p:spTgt spid="7185"/>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186"/>
                                        </p:tgtEl>
                                        <p:attrNameLst>
                                          <p:attrName>style.color</p:attrName>
                                        </p:attrNameLst>
                                      </p:cBhvr>
                                      <p:to>
                                        <a:schemeClr val="bg1"/>
                                      </p:to>
                                    </p:animClr>
                                    <p:animClr clrSpc="rgb" dir="cw">
                                      <p:cBhvr>
                                        <p:cTn id="21" dur="250" autoRev="1" fill="remove"/>
                                        <p:tgtEl>
                                          <p:spTgt spid="7186"/>
                                        </p:tgtEl>
                                        <p:attrNameLst>
                                          <p:attrName>fillcolor</p:attrName>
                                        </p:attrNameLst>
                                      </p:cBhvr>
                                      <p:to>
                                        <a:schemeClr val="bg1"/>
                                      </p:to>
                                    </p:animClr>
                                    <p:set>
                                      <p:cBhvr>
                                        <p:cTn id="22" dur="250" autoRev="1" fill="remove"/>
                                        <p:tgtEl>
                                          <p:spTgt spid="7186"/>
                                        </p:tgtEl>
                                        <p:attrNameLst>
                                          <p:attrName>fill.type</p:attrName>
                                        </p:attrNameLst>
                                      </p:cBhvr>
                                      <p:to>
                                        <p:strVal val="solid"/>
                                      </p:to>
                                    </p:set>
                                    <p:set>
                                      <p:cBhvr>
                                        <p:cTn id="23" dur="250" autoRev="1" fill="remove"/>
                                        <p:tgtEl>
                                          <p:spTgt spid="718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4414" fill="hold"/>
                                        <p:tgtEl>
                                          <p:spTgt spid="18"/>
                                        </p:tgtEl>
                                      </p:cBhvr>
                                    </p:cmd>
                                  </p:child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7185"/>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par>
                          <p:cTn id="39" fill="hold">
                            <p:stCondLst>
                              <p:cond delay="500"/>
                            </p:stCondLst>
                            <p:childTnLst>
                              <p:par>
                                <p:cTn id="40" presetID="1" presetClass="mediacall" presetSubtype="0" fill="hold" nodeType="afterEffect">
                                  <p:stCondLst>
                                    <p:cond delay="0"/>
                                  </p:stCondLst>
                                  <p:childTnLst>
                                    <p:cmd type="call" cmd="playFrom(0.0)">
                                      <p:cBhvr>
                                        <p:cTn id="41" dur="4414" fill="hold"/>
                                        <p:tgtEl>
                                          <p:spTgt spid="34"/>
                                        </p:tgtEl>
                                      </p:cBhvr>
                                    </p:cmd>
                                  </p:childTnLst>
                                </p:cTn>
                              </p:par>
                            </p:childTnLst>
                          </p:cTn>
                        </p:par>
                      </p:childTnLst>
                    </p:cTn>
                  </p:par>
                </p:childTnLst>
              </p:cTn>
              <p:nextCondLst>
                <p:cond evt="onClick" delay="0">
                  <p:tgtEl>
                    <p:spTgt spid="7185"/>
                  </p:tgtEl>
                </p:cond>
              </p:nextCondLst>
            </p:seq>
            <p:seq concurrent="1" nextAc="seek">
              <p:cTn id="42" restart="whenNotActive" fill="hold" evtFilter="cancelBubble" nodeType="interactiveSeq">
                <p:stCondLst>
                  <p:cond evt="onClick" delay="0">
                    <p:tgtEl>
                      <p:spTgt spid="7186"/>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par>
                          <p:cTn id="48" fill="hold">
                            <p:stCondLst>
                              <p:cond delay="500"/>
                            </p:stCondLst>
                            <p:childTnLst>
                              <p:par>
                                <p:cTn id="49" presetID="1" presetClass="mediacall" presetSubtype="0" fill="hold" nodeType="afterEffect">
                                  <p:stCondLst>
                                    <p:cond delay="0"/>
                                  </p:stCondLst>
                                  <p:childTnLst>
                                    <p:cmd type="call" cmd="playFrom(0.0)">
                                      <p:cBhvr>
                                        <p:cTn id="50" dur="4414" fill="hold"/>
                                        <p:tgtEl>
                                          <p:spTgt spid="35"/>
                                        </p:tgtEl>
                                      </p:cBhvr>
                                    </p:cmd>
                                  </p:childTnLst>
                                </p:cTn>
                              </p:par>
                            </p:childTnLst>
                          </p:cTn>
                        </p:par>
                      </p:childTnLst>
                    </p:cTn>
                  </p:par>
                </p:childTnLst>
              </p:cTn>
              <p:nextCondLst>
                <p:cond evt="onClick" delay="0">
                  <p:tgtEl>
                    <p:spTgt spid="7186"/>
                  </p:tgtEl>
                </p:cond>
              </p:nextCondLst>
            </p:seq>
            <p:audio>
              <p:cMediaNode vol="100000">
                <p:cTn id="51" fill="hold" display="0">
                  <p:stCondLst>
                    <p:cond delay="indefinite"/>
                  </p:stCondLst>
                  <p:endCondLst>
                    <p:cond evt="onStopAudio" delay="0">
                      <p:tgtEl>
                        <p:sldTgt/>
                      </p:tgtEl>
                    </p:cond>
                  </p:endCondLst>
                </p:cTn>
                <p:tgtEl>
                  <p:spTgt spid="18"/>
                </p:tgtEl>
              </p:cMediaNode>
            </p:audio>
            <p:audio>
              <p:cMediaNode vol="100000">
                <p:cTn id="52" fill="hold" display="0">
                  <p:stCondLst>
                    <p:cond delay="indefinite"/>
                  </p:stCondLst>
                  <p:endCondLst>
                    <p:cond evt="onStopAudio" delay="0">
                      <p:tgtEl>
                        <p:sldTgt/>
                      </p:tgtEl>
                    </p:cond>
                  </p:endCondLst>
                </p:cTn>
                <p:tgtEl>
                  <p:spTgt spid="34"/>
                </p:tgtEl>
              </p:cMediaNode>
            </p:audio>
            <p:audio>
              <p:cMediaNode vol="100000">
                <p:cTn id="53" fill="hold" display="0">
                  <p:stCondLst>
                    <p:cond delay="indefinite"/>
                  </p:stCondLst>
                  <p:endCondLst>
                    <p:cond evt="onStopAudio" delay="0">
                      <p:tgtEl>
                        <p:sldTgt/>
                      </p:tgtEl>
                    </p:cond>
                  </p:endCondLst>
                </p:cTn>
                <p:tgtEl>
                  <p:spTgt spid="3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0085" y="4876800"/>
            <a:ext cx="1905000" cy="1905000"/>
          </a:xfrm>
          <a:prstGeom prst="rect">
            <a:avLst/>
          </a:prstGeom>
        </p:spPr>
      </p:pic>
      <p:sp>
        <p:nvSpPr>
          <p:cNvPr id="9" name="Title 1">
            <a:extLst>
              <a:ext uri="{FF2B5EF4-FFF2-40B4-BE49-F238E27FC236}">
                <a16:creationId xmlns:a16="http://schemas.microsoft.com/office/drawing/2014/main" id="{3B69D13F-D707-1223-545D-89B33F6A67F3}"/>
              </a:ext>
            </a:extLst>
          </p:cNvPr>
          <p:cNvSpPr txBox="1">
            <a:spLocks/>
          </p:cNvSpPr>
          <p:nvPr/>
        </p:nvSpPr>
        <p:spPr>
          <a:xfrm>
            <a:off x="685799" y="678094"/>
            <a:ext cx="10718515" cy="1395975"/>
          </a:xfrm>
          <a:prstGeom prst="rect">
            <a:avLst/>
          </a:prstGeom>
          <a:solidFill>
            <a:srgbClr val="C3ABEF"/>
          </a:solidFill>
        </p:spPr>
        <p:txBody>
          <a:bodyPr vert="horz" lIns="121725" tIns="60862" rIns="121725" bIns="60862" rtlCol="0" anchor="ctr">
            <a:normAutofit fontScale="70000" lnSpcReduction="20000"/>
          </a:bodyPr>
          <a:lstStyle>
            <a:lvl1pPr algn="ctr" defTabSz="1217295" rtl="0" eaLnBrk="1" latinLnBrk="0" hangingPunct="1">
              <a:spcBef>
                <a:spcPct val="0"/>
              </a:spcBef>
              <a:buNone/>
              <a:defRPr sz="5900" kern="1200">
                <a:solidFill>
                  <a:schemeClr val="tx1"/>
                </a:solidFill>
                <a:latin typeface="+mj-lt"/>
                <a:ea typeface="+mj-ea"/>
                <a:cs typeface="+mj-cs"/>
              </a:defRPr>
            </a:lvl1pPr>
          </a:lstStyle>
          <a:p>
            <a:pPr>
              <a:lnSpc>
                <a:spcPct val="120000"/>
              </a:lnSpc>
            </a:pPr>
            <a:r>
              <a:rPr lang="vi-VN" dirty="0">
                <a:latin typeface="Cambria" panose="02040503050406030204" pitchFamily="18" charset="0"/>
                <a:ea typeface="Cambria" panose="02040503050406030204" pitchFamily="18" charset="0"/>
              </a:rPr>
              <a:t>Để diễn tả độ nóng hay lạnh của một vật người ta dùng nhiệt độ có đơn vị là gì?</a:t>
            </a:r>
            <a:endParaRPr lang="en-US" dirty="0">
              <a:latin typeface="Cambria" panose="02040503050406030204" pitchFamily="18" charset="0"/>
              <a:ea typeface="Cambria" panose="02040503050406030204" pitchFamily="18" charset="0"/>
            </a:endParaRPr>
          </a:p>
        </p:txBody>
      </p:sp>
      <p:sp>
        <p:nvSpPr>
          <p:cNvPr id="10" name="Title 1">
            <a:extLst>
              <a:ext uri="{FF2B5EF4-FFF2-40B4-BE49-F238E27FC236}">
                <a16:creationId xmlns:a16="http://schemas.microsoft.com/office/drawing/2014/main" id="{17392D4C-A8B2-C1DE-1F94-6E7B3BEAEA1C}"/>
              </a:ext>
            </a:extLst>
          </p:cNvPr>
          <p:cNvSpPr txBox="1">
            <a:spLocks/>
          </p:cNvSpPr>
          <p:nvPr/>
        </p:nvSpPr>
        <p:spPr>
          <a:xfrm>
            <a:off x="685800" y="2724150"/>
            <a:ext cx="10543854" cy="1102519"/>
          </a:xfrm>
          <a:prstGeom prst="rect">
            <a:avLst/>
          </a:prstGeom>
          <a:solidFill>
            <a:srgbClr val="C3ABE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dirty="0">
                <a:solidFill>
                  <a:srgbClr val="FF0000"/>
                </a:solidFill>
                <a:latin typeface="Cambria" panose="02040503050406030204" pitchFamily="18" charset="0"/>
                <a:ea typeface="Cambria" panose="02040503050406030204" pitchFamily="18" charset="0"/>
              </a:rPr>
              <a:t>Đ</a:t>
            </a:r>
            <a:r>
              <a:rPr lang="vi-VN" sz="6000" dirty="0">
                <a:solidFill>
                  <a:srgbClr val="FF0000"/>
                </a:solidFill>
                <a:latin typeface="Cambria" panose="02040503050406030204" pitchFamily="18" charset="0"/>
                <a:ea typeface="Cambria" panose="02040503050406030204" pitchFamily="18" charset="0"/>
              </a:rPr>
              <a:t>ơn vị °C.</a:t>
            </a:r>
            <a:endParaRPr lang="en-US" sz="6000" dirty="0">
              <a:solidFill>
                <a:srgbClr val="FF0000"/>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ppt_x"/>
                                          </p:val>
                                        </p:tav>
                                        <p:tav tm="100000">
                                          <p:val>
                                            <p:strVal val="#ppt_x"/>
                                          </p:val>
                                        </p:tav>
                                      </p:tavLst>
                                    </p:anim>
                                    <p:anim calcmode="lin" valueType="num">
                                      <p:cBhvr additive="base">
                                        <p:cTn id="8" dur="20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2000" fill="hold"/>
                                        <p:tgtEl>
                                          <p:spTgt spid="10"/>
                                        </p:tgtEl>
                                        <p:attrNameLst>
                                          <p:attrName>ppt_x</p:attrName>
                                        </p:attrNameLst>
                                      </p:cBhvr>
                                      <p:tavLst>
                                        <p:tav tm="0">
                                          <p:val>
                                            <p:strVal val="#ppt_x"/>
                                          </p:val>
                                        </p:tav>
                                        <p:tav tm="100000">
                                          <p:val>
                                            <p:strVal val="#ppt_x"/>
                                          </p:val>
                                        </p:tav>
                                      </p:tavLst>
                                    </p:anim>
                                    <p:anim calcmode="lin" valueType="num">
                                      <p:cBhvr additive="base">
                                        <p:cTn id="14" dur="2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8E802A57-2BD6-4D43-BC76-5F5B839217C3}"/>
              </a:ext>
            </a:extLst>
          </p:cNvPr>
          <p:cNvSpPr/>
          <p:nvPr/>
        </p:nvSpPr>
        <p:spPr>
          <a:xfrm>
            <a:off x="2912054" y="1654736"/>
            <a:ext cx="7803571" cy="1621864"/>
          </a:xfrm>
          <a:prstGeom prst="roundRect">
            <a:avLst>
              <a:gd name="adj" fmla="val 50000"/>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id="{6FA7D073-52E2-494F-9663-6E43C530AF05}"/>
              </a:ext>
            </a:extLst>
          </p:cNvPr>
          <p:cNvGrpSpPr/>
          <p:nvPr/>
        </p:nvGrpSpPr>
        <p:grpSpPr>
          <a:xfrm>
            <a:off x="2828125" y="1623504"/>
            <a:ext cx="1614228" cy="1830233"/>
            <a:chOff x="3126827" y="5623035"/>
            <a:chExt cx="662151" cy="718130"/>
          </a:xfrm>
          <a:effectLst>
            <a:outerShdw blurRad="50800" dist="38100" dir="8100000" algn="tr" rotWithShape="0">
              <a:prstClr val="black">
                <a:alpha val="40000"/>
              </a:prstClr>
            </a:outerShdw>
          </a:effectLst>
        </p:grpSpPr>
        <p:sp>
          <p:nvSpPr>
            <p:cNvPr id="9" name="Oval 8">
              <a:extLst>
                <a:ext uri="{FF2B5EF4-FFF2-40B4-BE49-F238E27FC236}">
                  <a16:creationId xmlns:a16="http://schemas.microsoft.com/office/drawing/2014/main" id="{4CD064A5-1BE6-434B-A436-1FDEB4136075}"/>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Rounded Corners 9">
              <a:extLst>
                <a:ext uri="{FF2B5EF4-FFF2-40B4-BE49-F238E27FC236}">
                  <a16:creationId xmlns:a16="http://schemas.microsoft.com/office/drawing/2014/main" id="{D8573FCF-8751-42A2-9792-E7B11D8FEBC0}"/>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a:extLst>
                <a:ext uri="{FF2B5EF4-FFF2-40B4-BE49-F238E27FC236}">
                  <a16:creationId xmlns:a16="http://schemas.microsoft.com/office/drawing/2014/main" id="{EBC47A54-7517-4FF4-8086-7997324C7A82}"/>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7829F9D2-D249-4A61-A7BA-3E5AB842E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632" y="2044990"/>
            <a:ext cx="997943" cy="777619"/>
          </a:xfrm>
          <a:prstGeom prst="rect">
            <a:avLst/>
          </a:prstGeom>
        </p:spPr>
      </p:pic>
      <p:sp>
        <p:nvSpPr>
          <p:cNvPr id="6" name="Rectangle 5">
            <a:extLst>
              <a:ext uri="{FF2B5EF4-FFF2-40B4-BE49-F238E27FC236}">
                <a16:creationId xmlns:a16="http://schemas.microsoft.com/office/drawing/2014/main" id="{BE1B3076-A183-40F4-B109-D5E71264D35B}"/>
              </a:ext>
            </a:extLst>
          </p:cNvPr>
          <p:cNvSpPr/>
          <p:nvPr/>
        </p:nvSpPr>
        <p:spPr>
          <a:xfrm>
            <a:off x="3526947" y="1937649"/>
            <a:ext cx="8018224"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Thanh Nhac TL" panose="02040603050506020204" pitchFamily="18" charset="0"/>
                <a:ea typeface="UVF Typewriterhand" panose="02000603000000000000" pitchFamily="2" charset="0"/>
                <a:cs typeface="Times New Roman" pitchFamily="18" charset="0"/>
              </a:rPr>
              <a:t>Khởi</a:t>
            </a:r>
            <a:r>
              <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Thanh Nhac TL" panose="02040603050506020204" pitchFamily="18" charset="0"/>
                <a:ea typeface="UVF Typewriterhand" panose="02000603000000000000" pitchFamily="2" charset="0"/>
                <a:cs typeface="Times New Roman" pitchFamily="18" charset="0"/>
              </a:rPr>
              <a:t> </a:t>
            </a:r>
            <a:r>
              <a:rPr kumimoji="0" lang="en-US" sz="6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Thanh Nhac TL" panose="02040603050506020204" pitchFamily="18" charset="0"/>
                <a:ea typeface="UVF Typewriterhand" panose="02000603000000000000" pitchFamily="2" charset="0"/>
                <a:cs typeface="Times New Roman" pitchFamily="18" charset="0"/>
              </a:rPr>
              <a:t>động</a:t>
            </a:r>
            <a:endPar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Thanh Nhac TL" panose="02040603050506020204" pitchFamily="18" charset="0"/>
              <a:ea typeface="UVF Typewriterhand" panose="02000603000000000000" pitchFamily="2" charset="0"/>
              <a:cs typeface="Times New Roman" pitchFamily="18" charset="0"/>
            </a:endParaRPr>
          </a:p>
        </p:txBody>
      </p:sp>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46320"/>
            <a:ext cx="1487993" cy="2011680"/>
          </a:xfrm>
          <a:prstGeom prst="rect">
            <a:avLst/>
          </a:prstGeom>
          <a:effectLst>
            <a:outerShdw blurRad="114300" dist="38100" dir="18900000" algn="bl" rotWithShape="0">
              <a:prstClr val="black">
                <a:alpha val="40000"/>
              </a:prstClr>
            </a:outerShdw>
          </a:effectLst>
        </p:spPr>
      </p:pic>
    </p:spTree>
    <p:extLst>
      <p:ext uri="{BB962C8B-B14F-4D97-AF65-F5344CB8AC3E}">
        <p14:creationId xmlns:p14="http://schemas.microsoft.com/office/powerpoint/2010/main" val="300573761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61639" y="5181754"/>
            <a:ext cx="1615281" cy="1604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D0063C7C-31D5-D674-05C3-69D5C5E009CE}"/>
              </a:ext>
            </a:extLst>
          </p:cNvPr>
          <p:cNvSpPr txBox="1">
            <a:spLocks/>
          </p:cNvSpPr>
          <p:nvPr/>
        </p:nvSpPr>
        <p:spPr>
          <a:xfrm>
            <a:off x="685799" y="678094"/>
            <a:ext cx="10718515" cy="1395975"/>
          </a:xfrm>
          <a:prstGeom prst="rect">
            <a:avLst/>
          </a:prstGeom>
          <a:solidFill>
            <a:srgbClr val="C3ABEF"/>
          </a:solidFill>
        </p:spPr>
        <p:txBody>
          <a:bodyPr vert="horz" lIns="121725" tIns="60862" rIns="121725" bIns="60862" rtlCol="0" anchor="ctr">
            <a:normAutofit fontScale="70000" lnSpcReduction="20000"/>
          </a:bodyPr>
          <a:lstStyle>
            <a:lvl1pPr algn="ctr" defTabSz="1217295" rtl="0" eaLnBrk="1" latinLnBrk="0" hangingPunct="1">
              <a:spcBef>
                <a:spcPct val="0"/>
              </a:spcBef>
              <a:buNone/>
              <a:defRPr sz="5900" kern="1200">
                <a:solidFill>
                  <a:schemeClr val="tx1"/>
                </a:solidFill>
                <a:latin typeface="+mj-lt"/>
                <a:ea typeface="+mj-ea"/>
                <a:cs typeface="+mj-cs"/>
              </a:defRPr>
            </a:lvl1pPr>
          </a:lstStyle>
          <a:p>
            <a:pPr>
              <a:lnSpc>
                <a:spcPct val="120000"/>
              </a:lnSpc>
            </a:pPr>
            <a:r>
              <a:rPr lang="en-US" dirty="0" err="1">
                <a:latin typeface="Cambria" panose="02040503050406030204" pitchFamily="18" charset="0"/>
                <a:ea typeface="Cambria" panose="02040503050406030204" pitchFamily="18" charset="0"/>
              </a:rPr>
              <a:t>Nhiệt</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độ</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cơ</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thể</a:t>
            </a:r>
            <a:r>
              <a:rPr lang="en-US"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dưới</a:t>
            </a:r>
            <a:r>
              <a:rPr lang="en-US" b="1" dirty="0">
                <a:latin typeface="Cambria" panose="02040503050406030204" pitchFamily="18" charset="0"/>
                <a:ea typeface="Cambria" panose="02040503050406030204" pitchFamily="18" charset="0"/>
              </a:rPr>
              <a:t> bao </a:t>
            </a:r>
            <a:r>
              <a:rPr lang="en-US" b="1" dirty="0" err="1">
                <a:latin typeface="Cambria" panose="02040503050406030204" pitchFamily="18" charset="0"/>
                <a:ea typeface="Cambria" panose="02040503050406030204" pitchFamily="18" charset="0"/>
              </a:rPr>
              <a:t>nhiêu</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độ</a:t>
            </a:r>
            <a:r>
              <a:rPr lang="en-US" b="1"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là</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không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bình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thường</a:t>
            </a:r>
            <a:r>
              <a:rPr lang="en-US" dirty="0">
                <a:latin typeface="Cambria" panose="02040503050406030204" pitchFamily="18" charset="0"/>
                <a:ea typeface="Cambria" panose="02040503050406030204" pitchFamily="18" charset="0"/>
              </a:rPr>
              <a:t>?</a:t>
            </a:r>
          </a:p>
        </p:txBody>
      </p:sp>
      <p:sp>
        <p:nvSpPr>
          <p:cNvPr id="3" name="Title 1">
            <a:extLst>
              <a:ext uri="{FF2B5EF4-FFF2-40B4-BE49-F238E27FC236}">
                <a16:creationId xmlns:a16="http://schemas.microsoft.com/office/drawing/2014/main" id="{C015E5BE-0810-139A-1CF6-9AECC42A1A29}"/>
              </a:ext>
            </a:extLst>
          </p:cNvPr>
          <p:cNvSpPr txBox="1">
            <a:spLocks/>
          </p:cNvSpPr>
          <p:nvPr/>
        </p:nvSpPr>
        <p:spPr>
          <a:xfrm>
            <a:off x="685800" y="2724150"/>
            <a:ext cx="10543854" cy="1102519"/>
          </a:xfrm>
          <a:prstGeom prst="rect">
            <a:avLst/>
          </a:prstGeom>
          <a:solidFill>
            <a:srgbClr val="C3ABE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dirty="0" err="1">
                <a:solidFill>
                  <a:srgbClr val="FF0000"/>
                </a:solidFill>
                <a:latin typeface="Cambria" panose="02040503050406030204" pitchFamily="18" charset="0"/>
                <a:ea typeface="Cambria" panose="02040503050406030204" pitchFamily="18" charset="0"/>
              </a:rPr>
              <a:t>Dưới</a:t>
            </a:r>
            <a:r>
              <a:rPr lang="en-US" sz="6000" dirty="0">
                <a:solidFill>
                  <a:srgbClr val="FF0000"/>
                </a:solidFill>
                <a:latin typeface="Cambria" panose="02040503050406030204" pitchFamily="18" charset="0"/>
                <a:ea typeface="Cambria" panose="02040503050406030204" pitchFamily="18" charset="0"/>
              </a:rPr>
              <a:t> 36</a:t>
            </a:r>
            <a:r>
              <a:rPr lang="vi-VN" sz="6000" dirty="0">
                <a:solidFill>
                  <a:srgbClr val="FF0000"/>
                </a:solidFill>
                <a:latin typeface="Cambria" panose="02040503050406030204" pitchFamily="18" charset="0"/>
                <a:ea typeface="Cambria" panose="02040503050406030204" pitchFamily="18" charset="0"/>
              </a:rPr>
              <a:t>°C</a:t>
            </a:r>
            <a:r>
              <a:rPr lang="en-US" sz="6000" dirty="0">
                <a:solidFill>
                  <a:srgbClr val="FF0000"/>
                </a:solidFill>
                <a:latin typeface="Cambria" panose="02040503050406030204" pitchFamily="18" charset="0"/>
                <a:ea typeface="Cambria" panose="020405030504060302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2000" fill="hold"/>
                                        <p:tgtEl>
                                          <p:spTgt spid="3"/>
                                        </p:tgtEl>
                                        <p:attrNameLst>
                                          <p:attrName>ppt_x</p:attrName>
                                        </p:attrNameLst>
                                      </p:cBhvr>
                                      <p:tavLst>
                                        <p:tav tm="0">
                                          <p:val>
                                            <p:strVal val="#ppt_x"/>
                                          </p:val>
                                        </p:tav>
                                        <p:tav tm="100000">
                                          <p:val>
                                            <p:strVal val="#ppt_x"/>
                                          </p:val>
                                        </p:tav>
                                      </p:tavLst>
                                    </p:anim>
                                    <p:anim calcmode="lin" valueType="num">
                                      <p:cBhvr additive="base">
                                        <p:cTn id="14"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4374" y="4114800"/>
            <a:ext cx="2079625"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9CDF12B7-D552-42CD-121A-4A06A134F7D3}"/>
              </a:ext>
            </a:extLst>
          </p:cNvPr>
          <p:cNvSpPr txBox="1">
            <a:spLocks/>
          </p:cNvSpPr>
          <p:nvPr/>
        </p:nvSpPr>
        <p:spPr>
          <a:xfrm>
            <a:off x="685799" y="678094"/>
            <a:ext cx="10718515" cy="1395975"/>
          </a:xfrm>
          <a:prstGeom prst="rect">
            <a:avLst/>
          </a:prstGeom>
          <a:solidFill>
            <a:srgbClr val="C3ABEF"/>
          </a:solidFill>
        </p:spPr>
        <p:txBody>
          <a:bodyPr vert="horz" lIns="121725" tIns="60862" rIns="121725" bIns="60862" rtlCol="0" anchor="ctr">
            <a:normAutofit fontScale="70000" lnSpcReduction="20000"/>
          </a:bodyPr>
          <a:lstStyle>
            <a:lvl1pPr algn="ctr" defTabSz="1217295" rtl="0" eaLnBrk="1" latinLnBrk="0" hangingPunct="1">
              <a:spcBef>
                <a:spcPct val="0"/>
              </a:spcBef>
              <a:buNone/>
              <a:defRPr sz="5900" kern="1200">
                <a:solidFill>
                  <a:schemeClr val="tx1"/>
                </a:solidFill>
                <a:latin typeface="+mj-lt"/>
                <a:ea typeface="+mj-ea"/>
                <a:cs typeface="+mj-cs"/>
              </a:defRPr>
            </a:lvl1pPr>
          </a:lstStyle>
          <a:p>
            <a:pPr>
              <a:lnSpc>
                <a:spcPct val="120000"/>
              </a:lnSpc>
            </a:pPr>
            <a:r>
              <a:rPr lang="vi-VN" dirty="0">
                <a:latin typeface="Cambria" panose="02040503050406030204" pitchFamily="18" charset="0"/>
                <a:ea typeface="Cambria" panose="02040503050406030204" pitchFamily="18" charset="0"/>
              </a:rPr>
              <a:t>Nhiệt độ của hơi nước đang sôi là bao nhiêu độ, nhiệt độ của nước đá đang tan là bao nhiêu độ?</a:t>
            </a:r>
            <a:endParaRPr lang="en-US" dirty="0">
              <a:latin typeface="Cambria" panose="02040503050406030204" pitchFamily="18" charset="0"/>
              <a:ea typeface="Cambria" panose="02040503050406030204" pitchFamily="18" charset="0"/>
            </a:endParaRPr>
          </a:p>
        </p:txBody>
      </p:sp>
      <p:sp>
        <p:nvSpPr>
          <p:cNvPr id="3" name="Title 1">
            <a:extLst>
              <a:ext uri="{FF2B5EF4-FFF2-40B4-BE49-F238E27FC236}">
                <a16:creationId xmlns:a16="http://schemas.microsoft.com/office/drawing/2014/main" id="{730524CE-02F8-B2EF-C7EC-DEC8B63A68C0}"/>
              </a:ext>
            </a:extLst>
          </p:cNvPr>
          <p:cNvSpPr txBox="1">
            <a:spLocks/>
          </p:cNvSpPr>
          <p:nvPr/>
        </p:nvSpPr>
        <p:spPr>
          <a:xfrm>
            <a:off x="685800" y="2724150"/>
            <a:ext cx="10543854" cy="1426610"/>
          </a:xfrm>
          <a:prstGeom prst="rect">
            <a:avLst/>
          </a:prstGeom>
          <a:solidFill>
            <a:srgbClr val="C3ABEF"/>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dirty="0">
                <a:solidFill>
                  <a:srgbClr val="FF0000"/>
                </a:solidFill>
                <a:latin typeface="Cambria" panose="02040503050406030204" pitchFamily="18" charset="0"/>
                <a:ea typeface="Cambria" panose="02040503050406030204" pitchFamily="18" charset="0"/>
              </a:rPr>
              <a:t>Nhiệt độ của hơi nước đang sôi là 100°C, của nước đá đang tan là 0°C.</a:t>
            </a:r>
            <a:endParaRPr lang="en-US" dirty="0">
              <a:solidFill>
                <a:srgbClr val="FF0000"/>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2000" fill="hold"/>
                                        <p:tgtEl>
                                          <p:spTgt spid="3"/>
                                        </p:tgtEl>
                                        <p:attrNameLst>
                                          <p:attrName>ppt_x</p:attrName>
                                        </p:attrNameLst>
                                      </p:cBhvr>
                                      <p:tavLst>
                                        <p:tav tm="0">
                                          <p:val>
                                            <p:strVal val="#ppt_x"/>
                                          </p:val>
                                        </p:tav>
                                        <p:tav tm="100000">
                                          <p:val>
                                            <p:strVal val="#ppt_x"/>
                                          </p:val>
                                        </p:tav>
                                      </p:tavLst>
                                    </p:anim>
                                    <p:anim calcmode="lin" valueType="num">
                                      <p:cBhvr additive="base">
                                        <p:cTn id="14"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EC489454-BE5A-4E8D-A922-E1746524165E}"/>
              </a:ext>
            </a:extLst>
          </p:cNvPr>
          <p:cNvPicPr>
            <a:picLocks noChangeAspect="1"/>
          </p:cNvPicPr>
          <p:nvPr/>
        </p:nvPicPr>
        <p:blipFill rotWithShape="1">
          <a:blip r:embed="rId2">
            <a:extLst>
              <a:ext uri="{28A0092B-C50C-407E-A947-70E740481C1C}">
                <a14:useLocalDpi xmlns:a14="http://schemas.microsoft.com/office/drawing/2010/main" val="0"/>
              </a:ext>
            </a:extLst>
          </a:blip>
          <a:srcRect t="88379" r="87322"/>
          <a:stretch/>
        </p:blipFill>
        <p:spPr>
          <a:xfrm rot="13467302" flipV="1">
            <a:off x="8892990" y="5927173"/>
            <a:ext cx="881432" cy="780377"/>
          </a:xfrm>
          <a:prstGeom prst="rect">
            <a:avLst/>
          </a:prstGeom>
        </p:spPr>
      </p:pic>
      <p:grpSp>
        <p:nvGrpSpPr>
          <p:cNvPr id="75" name="Group 74">
            <a:extLst>
              <a:ext uri="{FF2B5EF4-FFF2-40B4-BE49-F238E27FC236}">
                <a16:creationId xmlns:a16="http://schemas.microsoft.com/office/drawing/2014/main" id="{30F4C2FE-34DB-46BC-8999-9D93BBBC2901}"/>
              </a:ext>
            </a:extLst>
          </p:cNvPr>
          <p:cNvGrpSpPr/>
          <p:nvPr/>
        </p:nvGrpSpPr>
        <p:grpSpPr>
          <a:xfrm flipH="1">
            <a:off x="11070861" y="2317315"/>
            <a:ext cx="859949" cy="1172161"/>
            <a:chOff x="-429260" y="4765703"/>
            <a:chExt cx="1140796" cy="1554972"/>
          </a:xfrm>
        </p:grpSpPr>
        <p:pic>
          <p:nvPicPr>
            <p:cNvPr id="76" name="Picture 75">
              <a:extLst>
                <a:ext uri="{FF2B5EF4-FFF2-40B4-BE49-F238E27FC236}">
                  <a16:creationId xmlns:a16="http://schemas.microsoft.com/office/drawing/2014/main" id="{58671139-46DD-4970-BF05-9248CC4D3B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31743" flipH="1">
              <a:off x="-159646" y="4765703"/>
              <a:ext cx="501025" cy="1302665"/>
            </a:xfrm>
            <a:prstGeom prst="rect">
              <a:avLst/>
            </a:prstGeom>
          </p:spPr>
        </p:pic>
        <p:pic>
          <p:nvPicPr>
            <p:cNvPr id="77" name="Picture 76">
              <a:extLst>
                <a:ext uri="{FF2B5EF4-FFF2-40B4-BE49-F238E27FC236}">
                  <a16:creationId xmlns:a16="http://schemas.microsoft.com/office/drawing/2014/main" id="{3E51BB1B-67E1-4FBE-A6BE-9248D3D966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15042" flipH="1">
              <a:off x="-429260" y="5384144"/>
              <a:ext cx="1140796" cy="936531"/>
            </a:xfrm>
            <a:prstGeom prst="rect">
              <a:avLst/>
            </a:prstGeom>
          </p:spPr>
        </p:pic>
      </p:grpSp>
      <p:pic>
        <p:nvPicPr>
          <p:cNvPr id="78" name="Picture 77">
            <a:extLst>
              <a:ext uri="{FF2B5EF4-FFF2-40B4-BE49-F238E27FC236}">
                <a16:creationId xmlns:a16="http://schemas.microsoft.com/office/drawing/2014/main" id="{290312CE-5D89-453F-8BFE-8F50BA900E2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2869" b="91667" l="1474" r="96211">
                        <a14:foregroundMark x1="47158" y1="2596" x2="48211" y2="48497"/>
                        <a14:foregroundMark x1="48211" y1="48497" x2="12842" y2="59973"/>
                        <a14:foregroundMark x1="12842" y1="59973" x2="6105" y2="68306"/>
                        <a14:foregroundMark x1="29474" y1="3142" x2="79789" y2="23907"/>
                        <a14:foregroundMark x1="91368" y1="27869" x2="91368" y2="27869"/>
                        <a14:foregroundMark x1="91368" y1="27869" x2="96211" y2="36612"/>
                        <a14:foregroundMark x1="3368" y1="17486" x2="3368" y2="17486"/>
                        <a14:foregroundMark x1="28421" y1="91667" x2="28421" y2="91667"/>
                        <a14:foregroundMark x1="1474" y1="82104" x2="1474" y2="82104"/>
                      </a14:backgroundRemoval>
                    </a14:imgEffect>
                  </a14:imgLayer>
                </a14:imgProps>
              </a:ext>
              <a:ext uri="{28A0092B-C50C-407E-A947-70E740481C1C}">
                <a14:useLocalDpi xmlns:a14="http://schemas.microsoft.com/office/drawing/2010/main" val="0"/>
              </a:ext>
            </a:extLst>
          </a:blip>
          <a:stretch>
            <a:fillRect/>
          </a:stretch>
        </p:blipFill>
        <p:spPr>
          <a:xfrm rot="20675805">
            <a:off x="2925072" y="4566494"/>
            <a:ext cx="487027" cy="741699"/>
          </a:xfrm>
          <a:prstGeom prst="rect">
            <a:avLst/>
          </a:prstGeom>
        </p:spPr>
      </p:pic>
      <p:sp>
        <p:nvSpPr>
          <p:cNvPr id="82" name="Oval 81">
            <a:extLst>
              <a:ext uri="{FF2B5EF4-FFF2-40B4-BE49-F238E27FC236}">
                <a16:creationId xmlns:a16="http://schemas.microsoft.com/office/drawing/2014/main" id="{85F50C69-9FD1-4A2F-9456-5E8AB88965BA}"/>
              </a:ext>
            </a:extLst>
          </p:cNvPr>
          <p:cNvSpPr/>
          <p:nvPr/>
        </p:nvSpPr>
        <p:spPr>
          <a:xfrm>
            <a:off x="713876" y="6089579"/>
            <a:ext cx="1401129" cy="406878"/>
          </a:xfrm>
          <a:prstGeom prst="ellipse">
            <a:avLst/>
          </a:prstGeom>
          <a:solidFill>
            <a:schemeClr val="tx1">
              <a:lumMod val="95000"/>
              <a:lumOff val="5000"/>
              <a:alpha val="39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462DAE9D-5E28-41F1-A7D6-C75729F90121}"/>
              </a:ext>
            </a:extLst>
          </p:cNvPr>
          <p:cNvSpPr txBox="1"/>
          <p:nvPr/>
        </p:nvSpPr>
        <p:spPr>
          <a:xfrm>
            <a:off x="9704057" y="2858081"/>
            <a:ext cx="1722186" cy="519351"/>
          </a:xfrm>
          <a:prstGeom prst="ellipse">
            <a:avLst/>
          </a:prstGeom>
          <a:solidFill>
            <a:srgbClr val="D6C0A3"/>
          </a:solidFill>
          <a:ln w="57150">
            <a:solidFill>
              <a:srgbClr val="70391B"/>
            </a:solidFill>
            <a:prstDash val="sysDo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0391B"/>
              </a:solidFill>
              <a:effectLst/>
              <a:uLnTx/>
              <a:uFillTx/>
              <a:latin typeface="#9Slide03 AmpleSoft Bold" panose="02000000000000000000" pitchFamily="2" charset="0"/>
              <a:ea typeface="+mn-ea"/>
              <a:cs typeface="+mn-cs"/>
            </a:endParaRPr>
          </a:p>
        </p:txBody>
      </p:sp>
      <p:pic>
        <p:nvPicPr>
          <p:cNvPr id="36" name="Picture 35">
            <a:extLst>
              <a:ext uri="{FF2B5EF4-FFF2-40B4-BE49-F238E27FC236}">
                <a16:creationId xmlns:a16="http://schemas.microsoft.com/office/drawing/2014/main" id="{2D14017E-BA3D-4A88-81BE-88CD98F051B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44573" y="4023910"/>
            <a:ext cx="571236" cy="1185578"/>
          </a:xfrm>
          <a:prstGeom prst="rect">
            <a:avLst/>
          </a:prstGeom>
        </p:spPr>
      </p:pic>
      <p:pic>
        <p:nvPicPr>
          <p:cNvPr id="5" name="Picture 4">
            <a:extLst>
              <a:ext uri="{FF2B5EF4-FFF2-40B4-BE49-F238E27FC236}">
                <a16:creationId xmlns:a16="http://schemas.microsoft.com/office/drawing/2014/main" id="{860FC26D-0207-53DF-682E-28B63F4463FB}"/>
              </a:ext>
            </a:extLst>
          </p:cNvPr>
          <p:cNvPicPr>
            <a:picLocks noChangeAspect="1"/>
          </p:cNvPicPr>
          <p:nvPr/>
        </p:nvPicPr>
        <p:blipFill>
          <a:blip r:embed="rId8"/>
          <a:stretch>
            <a:fillRect/>
          </a:stretch>
        </p:blipFill>
        <p:spPr>
          <a:xfrm>
            <a:off x="-397941" y="1557258"/>
            <a:ext cx="6523285" cy="2914141"/>
          </a:xfrm>
          <a:prstGeom prst="rect">
            <a:avLst/>
          </a:prstGeom>
        </p:spPr>
      </p:pic>
      <p:pic>
        <p:nvPicPr>
          <p:cNvPr id="6" name="Picture 5">
            <a:extLst>
              <a:ext uri="{FF2B5EF4-FFF2-40B4-BE49-F238E27FC236}">
                <a16:creationId xmlns:a16="http://schemas.microsoft.com/office/drawing/2014/main" id="{9CB59ED3-9C1C-E011-67AD-7A2632AD4B3E}"/>
              </a:ext>
            </a:extLst>
          </p:cNvPr>
          <p:cNvPicPr>
            <a:picLocks noChangeAspect="1"/>
          </p:cNvPicPr>
          <p:nvPr/>
        </p:nvPicPr>
        <p:blipFill>
          <a:blip r:embed="rId9"/>
          <a:stretch>
            <a:fillRect/>
          </a:stretch>
        </p:blipFill>
        <p:spPr>
          <a:xfrm>
            <a:off x="5114260" y="2489462"/>
            <a:ext cx="3393406" cy="2508170"/>
          </a:xfrm>
          <a:prstGeom prst="rect">
            <a:avLst/>
          </a:prstGeom>
        </p:spPr>
      </p:pic>
    </p:spTree>
    <p:extLst>
      <p:ext uri="{BB962C8B-B14F-4D97-AF65-F5344CB8AC3E}">
        <p14:creationId xmlns:p14="http://schemas.microsoft.com/office/powerpoint/2010/main" val="413979403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Nóng Và Lạnh Ở Trong Nhà">
            <a:hlinkClick r:id="" action="ppaction://media"/>
            <a:extLst>
              <a:ext uri="{FF2B5EF4-FFF2-40B4-BE49-F238E27FC236}">
                <a16:creationId xmlns:a16="http://schemas.microsoft.com/office/drawing/2014/main" id="{2F197227-B42E-0088-112B-CE0E38E248B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936427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1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DD2A7A5E-2FBC-4C9B-B0EB-76A100ED1E67}"/>
              </a:ext>
            </a:extLst>
          </p:cNvPr>
          <p:cNvSpPr txBox="1">
            <a:spLocks/>
          </p:cNvSpPr>
          <p:nvPr/>
        </p:nvSpPr>
        <p:spPr>
          <a:xfrm>
            <a:off x="4600575" y="-75450"/>
            <a:ext cx="5321544" cy="2622721"/>
          </a:xfrm>
          <a:custGeom>
            <a:avLst/>
            <a:gdLst>
              <a:gd name="connsiteX0" fmla="*/ 4760015 w 5321544"/>
              <a:gd name="connsiteY0" fmla="*/ 3303947 h 2622721"/>
              <a:gd name="connsiteX1" fmla="*/ 3413787 w 5321544"/>
              <a:gd name="connsiteY1" fmla="*/ 2569110 h 2622721"/>
              <a:gd name="connsiteX2" fmla="*/ 1230996 w 5321544"/>
              <a:gd name="connsiteY2" fmla="*/ 2417305 h 2622721"/>
              <a:gd name="connsiteX3" fmla="*/ 1499799 w 5321544"/>
              <a:gd name="connsiteY3" fmla="*/ 131414 h 2622721"/>
              <a:gd name="connsiteX4" fmla="*/ 3636474 w 5321544"/>
              <a:gd name="connsiteY4" fmla="*/ 91349 h 2622721"/>
              <a:gd name="connsiteX5" fmla="*/ 4314949 w 5321544"/>
              <a:gd name="connsiteY5" fmla="*/ 2338500 h 2622721"/>
              <a:gd name="connsiteX6" fmla="*/ 4760015 w 5321544"/>
              <a:gd name="connsiteY6" fmla="*/ 3303947 h 2622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1544" h="2622721" fill="none" extrusionOk="0">
                <a:moveTo>
                  <a:pt x="4760015" y="3303947"/>
                </a:moveTo>
                <a:cubicBezTo>
                  <a:pt x="4467444" y="3141285"/>
                  <a:pt x="3678433" y="2559482"/>
                  <a:pt x="3413787" y="2569110"/>
                </a:cubicBezTo>
                <a:cubicBezTo>
                  <a:pt x="2626388" y="2748785"/>
                  <a:pt x="1870582" y="2563750"/>
                  <a:pt x="1230996" y="2417305"/>
                </a:cubicBezTo>
                <a:cubicBezTo>
                  <a:pt x="-491374" y="2070913"/>
                  <a:pt x="-310484" y="532477"/>
                  <a:pt x="1499799" y="131414"/>
                </a:cubicBezTo>
                <a:cubicBezTo>
                  <a:pt x="2217344" y="-36081"/>
                  <a:pt x="2964765" y="77151"/>
                  <a:pt x="3636474" y="91349"/>
                </a:cubicBezTo>
                <a:cubicBezTo>
                  <a:pt x="5633790" y="421117"/>
                  <a:pt x="5919652" y="1742171"/>
                  <a:pt x="4314949" y="2338500"/>
                </a:cubicBezTo>
                <a:cubicBezTo>
                  <a:pt x="4420988" y="2530865"/>
                  <a:pt x="4506446" y="2906958"/>
                  <a:pt x="4760015" y="3303947"/>
                </a:cubicBezTo>
                <a:close/>
              </a:path>
              <a:path w="5321544" h="2622721" stroke="0" extrusionOk="0">
                <a:moveTo>
                  <a:pt x="4760015" y="3303947"/>
                </a:moveTo>
                <a:cubicBezTo>
                  <a:pt x="4188560" y="2995006"/>
                  <a:pt x="3895736" y="2957851"/>
                  <a:pt x="3413787" y="2569110"/>
                </a:cubicBezTo>
                <a:cubicBezTo>
                  <a:pt x="2658649" y="2671165"/>
                  <a:pt x="1841572" y="2665961"/>
                  <a:pt x="1230996" y="2417305"/>
                </a:cubicBezTo>
                <a:cubicBezTo>
                  <a:pt x="-553667" y="1934375"/>
                  <a:pt x="-474208" y="662860"/>
                  <a:pt x="1499799" y="131414"/>
                </a:cubicBezTo>
                <a:cubicBezTo>
                  <a:pt x="2120092" y="-69624"/>
                  <a:pt x="3055306" y="-94565"/>
                  <a:pt x="3636474" y="91349"/>
                </a:cubicBezTo>
                <a:cubicBezTo>
                  <a:pt x="5642863" y="495442"/>
                  <a:pt x="5888627" y="1552921"/>
                  <a:pt x="4314949" y="2338500"/>
                </a:cubicBezTo>
                <a:cubicBezTo>
                  <a:pt x="4425098" y="2659712"/>
                  <a:pt x="4546681" y="2941387"/>
                  <a:pt x="4760015" y="3303947"/>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39448"/>
                      <a:gd name="adj2" fmla="val 75974"/>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rPr>
              <a:t>Làm thế nào để biết được vật nào nóng lên, vật nào lạnh hơn?</a:t>
            </a:r>
            <a:endPar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endParaRPr>
          </a:p>
        </p:txBody>
      </p:sp>
      <p:pic>
        <p:nvPicPr>
          <p:cNvPr id="4" name="Picture 3">
            <a:extLst>
              <a:ext uri="{FF2B5EF4-FFF2-40B4-BE49-F238E27FC236}">
                <a16:creationId xmlns:a16="http://schemas.microsoft.com/office/drawing/2014/main" id="{4F9498F8-B985-6647-AFF7-23A58FD12AD1}"/>
              </a:ext>
            </a:extLst>
          </p:cNvPr>
          <p:cNvPicPr>
            <a:picLocks noChangeAspect="1"/>
          </p:cNvPicPr>
          <p:nvPr/>
        </p:nvPicPr>
        <p:blipFill>
          <a:blip r:embed="rId3"/>
          <a:stretch>
            <a:fillRect/>
          </a:stretch>
        </p:blipFill>
        <p:spPr>
          <a:xfrm>
            <a:off x="6770877" y="2262189"/>
            <a:ext cx="5889246" cy="4352921"/>
          </a:xfrm>
          <a:prstGeom prst="rect">
            <a:avLst/>
          </a:prstGeom>
        </p:spPr>
      </p:pic>
      <p:sp>
        <p:nvSpPr>
          <p:cNvPr id="6" name="Title 3">
            <a:extLst>
              <a:ext uri="{FF2B5EF4-FFF2-40B4-BE49-F238E27FC236}">
                <a16:creationId xmlns:a16="http://schemas.microsoft.com/office/drawing/2014/main" id="{87E5963D-9771-5BB9-6FF3-C3D56B987A1B}"/>
              </a:ext>
            </a:extLst>
          </p:cNvPr>
          <p:cNvSpPr txBox="1">
            <a:spLocks/>
          </p:cNvSpPr>
          <p:nvPr/>
        </p:nvSpPr>
        <p:spPr>
          <a:xfrm>
            <a:off x="1828800" y="2217360"/>
            <a:ext cx="5321544" cy="1999500"/>
          </a:xfrm>
          <a:custGeom>
            <a:avLst/>
            <a:gdLst>
              <a:gd name="connsiteX0" fmla="*/ 5893504 w 5321544"/>
              <a:gd name="connsiteY0" fmla="*/ 1705554 h 1999500"/>
              <a:gd name="connsiteX1" fmla="*/ 4664009 w 5321544"/>
              <a:gd name="connsiteY1" fmla="*/ 1657746 h 1999500"/>
              <a:gd name="connsiteX2" fmla="*/ 2385062 w 5321544"/>
              <a:gd name="connsiteY2" fmla="*/ 1994119 h 1999500"/>
              <a:gd name="connsiteX3" fmla="*/ 384405 w 5321544"/>
              <a:gd name="connsiteY3" fmla="*/ 482124 h 1999500"/>
              <a:gd name="connsiteX4" fmla="*/ 2838891 w 5321544"/>
              <a:gd name="connsiteY4" fmla="*/ 2243 h 1999500"/>
              <a:gd name="connsiteX5" fmla="*/ 5174157 w 5321544"/>
              <a:gd name="connsiteY5" fmla="*/ 1327871 h 1999500"/>
              <a:gd name="connsiteX6" fmla="*/ 5893504 w 5321544"/>
              <a:gd name="connsiteY6" fmla="*/ 1705554 h 199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1544" h="1999500" fill="none" extrusionOk="0">
                <a:moveTo>
                  <a:pt x="5893504" y="1705554"/>
                </a:moveTo>
                <a:cubicBezTo>
                  <a:pt x="5575070" y="1626322"/>
                  <a:pt x="5257110" y="1647795"/>
                  <a:pt x="4664009" y="1657746"/>
                </a:cubicBezTo>
                <a:cubicBezTo>
                  <a:pt x="4075354" y="1930976"/>
                  <a:pt x="3233979" y="1959299"/>
                  <a:pt x="2385062" y="1994119"/>
                </a:cubicBezTo>
                <a:cubicBezTo>
                  <a:pt x="473239" y="2094065"/>
                  <a:pt x="-547890" y="1051673"/>
                  <a:pt x="384405" y="482124"/>
                </a:cubicBezTo>
                <a:cubicBezTo>
                  <a:pt x="1007711" y="145472"/>
                  <a:pt x="1852089" y="11073"/>
                  <a:pt x="2838891" y="2243"/>
                </a:cubicBezTo>
                <a:cubicBezTo>
                  <a:pt x="4657594" y="16491"/>
                  <a:pt x="5749716" y="757140"/>
                  <a:pt x="5174157" y="1327871"/>
                </a:cubicBezTo>
                <a:cubicBezTo>
                  <a:pt x="5485265" y="1562302"/>
                  <a:pt x="5723728" y="1654460"/>
                  <a:pt x="5893504" y="1705554"/>
                </a:cubicBezTo>
                <a:close/>
              </a:path>
              <a:path w="5321544" h="1999500" stroke="0" extrusionOk="0">
                <a:moveTo>
                  <a:pt x="5893504" y="1705554"/>
                </a:moveTo>
                <a:cubicBezTo>
                  <a:pt x="5598335" y="1728079"/>
                  <a:pt x="4934360" y="1631734"/>
                  <a:pt x="4664009" y="1657746"/>
                </a:cubicBezTo>
                <a:cubicBezTo>
                  <a:pt x="3983769" y="1868426"/>
                  <a:pt x="3141879" y="2148823"/>
                  <a:pt x="2385062" y="1994119"/>
                </a:cubicBezTo>
                <a:cubicBezTo>
                  <a:pt x="401848" y="2019492"/>
                  <a:pt x="-768343" y="1227876"/>
                  <a:pt x="384405" y="482124"/>
                </a:cubicBezTo>
                <a:cubicBezTo>
                  <a:pt x="802444" y="81484"/>
                  <a:pt x="2013687" y="-100276"/>
                  <a:pt x="2838891" y="2243"/>
                </a:cubicBezTo>
                <a:cubicBezTo>
                  <a:pt x="4614448" y="54435"/>
                  <a:pt x="5719817" y="551347"/>
                  <a:pt x="5174157" y="1327871"/>
                </a:cubicBezTo>
                <a:cubicBezTo>
                  <a:pt x="5274918" y="1315313"/>
                  <a:pt x="5581331" y="1503610"/>
                  <a:pt x="5893504" y="1705554"/>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60748"/>
                      <a:gd name="adj2" fmla="val 35299"/>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rPr>
              <a:t>Có thể làm cho vật nóng lên hay lạnh đi như nào?</a:t>
            </a:r>
            <a:endPar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endParaRPr>
          </a:p>
        </p:txBody>
      </p:sp>
      <p:sp>
        <p:nvSpPr>
          <p:cNvPr id="7" name="Title 3">
            <a:extLst>
              <a:ext uri="{FF2B5EF4-FFF2-40B4-BE49-F238E27FC236}">
                <a16:creationId xmlns:a16="http://schemas.microsoft.com/office/drawing/2014/main" id="{E04626B0-A21A-90B1-B562-92D1C4EFE92E}"/>
              </a:ext>
            </a:extLst>
          </p:cNvPr>
          <p:cNvSpPr txBox="1">
            <a:spLocks/>
          </p:cNvSpPr>
          <p:nvPr/>
        </p:nvSpPr>
        <p:spPr>
          <a:xfrm>
            <a:off x="1847850" y="4350960"/>
            <a:ext cx="5445369" cy="1999500"/>
          </a:xfrm>
          <a:custGeom>
            <a:avLst/>
            <a:gdLst>
              <a:gd name="connsiteX0" fmla="*/ 6030637 w 5445369"/>
              <a:gd name="connsiteY0" fmla="*/ 1705554 h 1999500"/>
              <a:gd name="connsiteX1" fmla="*/ 4772534 w 5445369"/>
              <a:gd name="connsiteY1" fmla="*/ 1657746 h 1999500"/>
              <a:gd name="connsiteX2" fmla="*/ 2453046 w 5445369"/>
              <a:gd name="connsiteY2" fmla="*/ 1994586 h 1999500"/>
              <a:gd name="connsiteX3" fmla="*/ 393595 w 5445369"/>
              <a:gd name="connsiteY3" fmla="*/ 481975 h 1999500"/>
              <a:gd name="connsiteX4" fmla="*/ 2896847 w 5445369"/>
              <a:gd name="connsiteY4" fmla="*/ 2048 h 1999500"/>
              <a:gd name="connsiteX5" fmla="*/ 5294553 w 5445369"/>
              <a:gd name="connsiteY5" fmla="*/ 1327870 h 1999500"/>
              <a:gd name="connsiteX6" fmla="*/ 6030637 w 5445369"/>
              <a:gd name="connsiteY6" fmla="*/ 1705554 h 199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5369" h="1999500" fill="none" extrusionOk="0">
                <a:moveTo>
                  <a:pt x="6030637" y="1705554"/>
                </a:moveTo>
                <a:cubicBezTo>
                  <a:pt x="5748737" y="1755801"/>
                  <a:pt x="5333660" y="1698322"/>
                  <a:pt x="4772534" y="1657746"/>
                </a:cubicBezTo>
                <a:cubicBezTo>
                  <a:pt x="4149116" y="1965484"/>
                  <a:pt x="3326205" y="2009034"/>
                  <a:pt x="2453046" y="1994586"/>
                </a:cubicBezTo>
                <a:cubicBezTo>
                  <a:pt x="498042" y="2149968"/>
                  <a:pt x="-568102" y="1055208"/>
                  <a:pt x="393595" y="481975"/>
                </a:cubicBezTo>
                <a:cubicBezTo>
                  <a:pt x="1081977" y="137830"/>
                  <a:pt x="1896909" y="53473"/>
                  <a:pt x="2896847" y="2048"/>
                </a:cubicBezTo>
                <a:cubicBezTo>
                  <a:pt x="4813228" y="-9366"/>
                  <a:pt x="5884203" y="789030"/>
                  <a:pt x="5294553" y="1327870"/>
                </a:cubicBezTo>
                <a:cubicBezTo>
                  <a:pt x="5473187" y="1433409"/>
                  <a:pt x="5776734" y="1637653"/>
                  <a:pt x="6030637" y="1705554"/>
                </a:cubicBezTo>
                <a:close/>
              </a:path>
              <a:path w="5445369" h="1999500" stroke="0" extrusionOk="0">
                <a:moveTo>
                  <a:pt x="6030637" y="1705554"/>
                </a:moveTo>
                <a:cubicBezTo>
                  <a:pt x="5884511" y="1722017"/>
                  <a:pt x="5137423" y="1665150"/>
                  <a:pt x="4772534" y="1657746"/>
                </a:cubicBezTo>
                <a:cubicBezTo>
                  <a:pt x="4176558" y="1896055"/>
                  <a:pt x="3218592" y="2156187"/>
                  <a:pt x="2453046" y="1994586"/>
                </a:cubicBezTo>
                <a:cubicBezTo>
                  <a:pt x="380484" y="2112486"/>
                  <a:pt x="-708382" y="1164980"/>
                  <a:pt x="393595" y="481975"/>
                </a:cubicBezTo>
                <a:cubicBezTo>
                  <a:pt x="874071" y="125583"/>
                  <a:pt x="2008012" y="-79184"/>
                  <a:pt x="2896847" y="2048"/>
                </a:cubicBezTo>
                <a:cubicBezTo>
                  <a:pt x="4804588" y="81981"/>
                  <a:pt x="5872916" y="641441"/>
                  <a:pt x="5294553" y="1327870"/>
                </a:cubicBezTo>
                <a:cubicBezTo>
                  <a:pt x="5593537" y="1422891"/>
                  <a:pt x="5973360" y="1601107"/>
                  <a:pt x="6030637" y="1705554"/>
                </a:cubicBezTo>
                <a:close/>
              </a:path>
            </a:pathLst>
          </a:custGeom>
          <a:solidFill>
            <a:schemeClr val="accent2">
              <a:lumMod val="20000"/>
              <a:lumOff val="80000"/>
            </a:schemeClr>
          </a:solidFill>
          <a:ln w="9525" cap="flat" cmpd="sng" algn="ctr">
            <a:solidFill>
              <a:schemeClr val="tx1"/>
            </a:solidFill>
            <a:prstDash val="sysDash"/>
            <a:miter lim="800000"/>
            <a:extLst>
              <a:ext uri="{C807C97D-BFC1-408E-A445-0C87EB9F89A2}">
                <ask:lineSketchStyleProps xmlns:ask="http://schemas.microsoft.com/office/drawing/2018/sketchyshapes" sd="2632578232">
                  <a:prstGeom prst="wedgeEllipseCallout">
                    <a:avLst>
                      <a:gd name="adj1" fmla="val 60748"/>
                      <a:gd name="adj2" fmla="val 35299"/>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scene3d>
              <a:camera prst="orthographicFront"/>
              <a:lightRig rig="threePt" dir="t"/>
            </a:scene3d>
            <a:sp3d extrusionH="57150">
              <a:bevelT w="57150" h="38100" prst="artDeco"/>
            </a:sp3d>
          </a:bodyPr>
          <a:lstStyle>
            <a:lvl1pPr algn="ctr"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rPr>
              <a:t>Đại lượng nào đặc trưng cho sự nóng hay lạnh của vật và làm thế nào để đo được nó?</a:t>
            </a:r>
            <a:endParaRPr kumimoji="0" lang="en-US" sz="2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0000A00000000000000" pitchFamily="2" charset="0"/>
            </a:endParaRPr>
          </a:p>
        </p:txBody>
      </p:sp>
    </p:spTree>
    <p:extLst>
      <p:ext uri="{BB962C8B-B14F-4D97-AF65-F5344CB8AC3E}">
        <p14:creationId xmlns:p14="http://schemas.microsoft.com/office/powerpoint/2010/main" val="363388737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8E802A57-2BD6-4D43-BC76-5F5B839217C3}"/>
              </a:ext>
            </a:extLst>
          </p:cNvPr>
          <p:cNvSpPr/>
          <p:nvPr/>
        </p:nvSpPr>
        <p:spPr>
          <a:xfrm>
            <a:off x="2912054" y="1654736"/>
            <a:ext cx="7803571" cy="1621864"/>
          </a:xfrm>
          <a:prstGeom prst="roundRect">
            <a:avLst>
              <a:gd name="adj" fmla="val 50000"/>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id="{6FA7D073-52E2-494F-9663-6E43C530AF05}"/>
              </a:ext>
            </a:extLst>
          </p:cNvPr>
          <p:cNvGrpSpPr/>
          <p:nvPr/>
        </p:nvGrpSpPr>
        <p:grpSpPr>
          <a:xfrm>
            <a:off x="2828125" y="1623504"/>
            <a:ext cx="1614228" cy="1830233"/>
            <a:chOff x="3126827" y="5623035"/>
            <a:chExt cx="662151" cy="718130"/>
          </a:xfrm>
          <a:effectLst>
            <a:outerShdw blurRad="50800" dist="38100" dir="8100000" algn="tr" rotWithShape="0">
              <a:prstClr val="black">
                <a:alpha val="40000"/>
              </a:prstClr>
            </a:outerShdw>
          </a:effectLst>
        </p:grpSpPr>
        <p:sp>
          <p:nvSpPr>
            <p:cNvPr id="9" name="Oval 8">
              <a:extLst>
                <a:ext uri="{FF2B5EF4-FFF2-40B4-BE49-F238E27FC236}">
                  <a16:creationId xmlns:a16="http://schemas.microsoft.com/office/drawing/2014/main" id="{4CD064A5-1BE6-434B-A436-1FDEB4136075}"/>
                </a:ext>
              </a:extLst>
            </p:cNvPr>
            <p:cNvSpPr/>
            <p:nvPr/>
          </p:nvSpPr>
          <p:spPr>
            <a:xfrm>
              <a:off x="3126827" y="5623035"/>
              <a:ext cx="662151" cy="662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Rounded Corners 9">
              <a:extLst>
                <a:ext uri="{FF2B5EF4-FFF2-40B4-BE49-F238E27FC236}">
                  <a16:creationId xmlns:a16="http://schemas.microsoft.com/office/drawing/2014/main" id="{D8573FCF-8751-42A2-9792-E7B11D8FEBC0}"/>
                </a:ext>
              </a:extLst>
            </p:cNvPr>
            <p:cNvSpPr/>
            <p:nvPr/>
          </p:nvSpPr>
          <p:spPr>
            <a:xfrm rot="2258878">
              <a:off x="3183037" y="6072809"/>
              <a:ext cx="99389" cy="26835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a:extLst>
                <a:ext uri="{FF2B5EF4-FFF2-40B4-BE49-F238E27FC236}">
                  <a16:creationId xmlns:a16="http://schemas.microsoft.com/office/drawing/2014/main" id="{EBC47A54-7517-4FF4-8086-7997324C7A82}"/>
                </a:ext>
              </a:extLst>
            </p:cNvPr>
            <p:cNvSpPr/>
            <p:nvPr/>
          </p:nvSpPr>
          <p:spPr>
            <a:xfrm>
              <a:off x="3203026" y="5697236"/>
              <a:ext cx="509751" cy="509751"/>
            </a:xfrm>
            <a:prstGeom prst="ellipse">
              <a:avLst/>
            </a:prstGeom>
            <a:solidFill>
              <a:srgbClr val="7F4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7829F9D2-D249-4A61-A7BA-3E5AB842E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632" y="2044990"/>
            <a:ext cx="997943" cy="777619"/>
          </a:xfrm>
          <a:prstGeom prst="rect">
            <a:avLst/>
          </a:prstGeom>
        </p:spPr>
      </p:pic>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46320"/>
            <a:ext cx="1487993" cy="2011680"/>
          </a:xfrm>
          <a:prstGeom prst="rect">
            <a:avLst/>
          </a:prstGeom>
          <a:effectLst>
            <a:outerShdw blurRad="114300" dist="38100" dir="18900000" algn="bl" rotWithShape="0">
              <a:prstClr val="black">
                <a:alpha val="40000"/>
              </a:prstClr>
            </a:outerShdw>
          </a:effectLst>
        </p:spPr>
      </p:pic>
      <p:pic>
        <p:nvPicPr>
          <p:cNvPr id="2" name="Picture 1">
            <a:extLst>
              <a:ext uri="{FF2B5EF4-FFF2-40B4-BE49-F238E27FC236}">
                <a16:creationId xmlns:a16="http://schemas.microsoft.com/office/drawing/2014/main" id="{102AFAFA-45EE-8251-2129-FBB273CDD393}"/>
              </a:ext>
            </a:extLst>
          </p:cNvPr>
          <p:cNvPicPr>
            <a:picLocks noChangeAspect="1"/>
          </p:cNvPicPr>
          <p:nvPr/>
        </p:nvPicPr>
        <p:blipFill>
          <a:blip r:embed="rId4"/>
          <a:stretch>
            <a:fillRect/>
          </a:stretch>
        </p:blipFill>
        <p:spPr>
          <a:xfrm>
            <a:off x="3453995" y="1737863"/>
            <a:ext cx="8016935" cy="1841152"/>
          </a:xfrm>
          <a:prstGeom prst="rect">
            <a:avLst/>
          </a:prstGeom>
        </p:spPr>
      </p:pic>
    </p:spTree>
    <p:extLst>
      <p:ext uri="{BB962C8B-B14F-4D97-AF65-F5344CB8AC3E}">
        <p14:creationId xmlns:p14="http://schemas.microsoft.com/office/powerpoint/2010/main" val="328789415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9E6DFC-5410-40C1-BFFF-B7BB03F0F058}"/>
              </a:ext>
            </a:extLst>
          </p:cNvPr>
          <p:cNvSpPr/>
          <p:nvPr/>
        </p:nvSpPr>
        <p:spPr>
          <a:xfrm>
            <a:off x="3690784" y="1520576"/>
            <a:ext cx="7834936" cy="1846632"/>
          </a:xfrm>
          <a:prstGeom prst="rect">
            <a:avLst/>
          </a:prstGeom>
          <a:solidFill>
            <a:srgbClr val="70391B"/>
          </a:solidFill>
          <a:ln w="41275">
            <a:solidFill>
              <a:schemeClr val="bg1"/>
            </a:solidFill>
          </a:ln>
          <a:effectLst>
            <a:outerShdw blurRad="177800" dist="114300" dir="2700000" algn="t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5400" b="1">
                <a:solidFill>
                  <a:prstClr val="white"/>
                </a:solidFill>
              </a:rPr>
              <a:t>Hoạt động 1: Tìm hiểu về nhiệt độ </a:t>
            </a:r>
            <a:endParaRPr kumimoji="0" lang="en-US" sz="54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6" name="Picture 15">
            <a:extLst>
              <a:ext uri="{FF2B5EF4-FFF2-40B4-BE49-F238E27FC236}">
                <a16:creationId xmlns:a16="http://schemas.microsoft.com/office/drawing/2014/main" id="{9574CBC3-596C-4468-93A5-6F79E678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46320"/>
            <a:ext cx="1487993" cy="2011680"/>
          </a:xfrm>
          <a:prstGeom prst="rect">
            <a:avLst/>
          </a:prstGeom>
          <a:effectLst>
            <a:outerShdw blurRad="114300" dist="38100" dir="18900000" algn="bl" rotWithShape="0">
              <a:prstClr val="black">
                <a:alpha val="40000"/>
              </a:prstClr>
            </a:outerShdw>
          </a:effectLst>
        </p:spPr>
      </p:pic>
      <p:pic>
        <p:nvPicPr>
          <p:cNvPr id="17" name="Picture 16">
            <a:extLst>
              <a:ext uri="{FF2B5EF4-FFF2-40B4-BE49-F238E27FC236}">
                <a16:creationId xmlns:a16="http://schemas.microsoft.com/office/drawing/2014/main" id="{16DEADE4-3EFF-BE82-747E-735AC5C17B9D}"/>
              </a:ext>
            </a:extLst>
          </p:cNvPr>
          <p:cNvPicPr>
            <a:picLocks noChangeAspect="1"/>
          </p:cNvPicPr>
          <p:nvPr/>
        </p:nvPicPr>
        <p:blipFill>
          <a:blip r:embed="rId3"/>
          <a:stretch>
            <a:fillRect/>
          </a:stretch>
        </p:blipFill>
        <p:spPr>
          <a:xfrm>
            <a:off x="1221023" y="3212276"/>
            <a:ext cx="2969009" cy="3645724"/>
          </a:xfrm>
          <a:prstGeom prst="rect">
            <a:avLst/>
          </a:prstGeom>
        </p:spPr>
      </p:pic>
    </p:spTree>
    <p:extLst>
      <p:ext uri="{BB962C8B-B14F-4D97-AF65-F5344CB8AC3E}">
        <p14:creationId xmlns:p14="http://schemas.microsoft.com/office/powerpoint/2010/main" val="44165831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0C3144-8E23-4123-B747-77A623BDFED4}"/>
              </a:ext>
            </a:extLst>
          </p:cNvPr>
          <p:cNvPicPr>
            <a:picLocks noChangeAspect="1"/>
          </p:cNvPicPr>
          <p:nvPr/>
        </p:nvPicPr>
        <p:blipFill>
          <a:blip r:embed="rId2"/>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1ABA3B54-32B0-4178-8E53-162BEA70B7A3}"/>
              </a:ext>
            </a:extLst>
          </p:cNvPr>
          <p:cNvSpPr txBox="1"/>
          <p:nvPr/>
        </p:nvSpPr>
        <p:spPr>
          <a:xfrm>
            <a:off x="1071749" y="4067051"/>
            <a:ext cx="10556713"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itchFamily="18" charset="0"/>
              </a:rPr>
              <a:t>Nhiệt độ của một vật cho biết sự nóng, lạnh của vật đó. Vật nóng hơn có nhiệt độ cao hơn, vật lạnh hơn có nhiệt độ thấp hơn. </a:t>
            </a:r>
          </a:p>
        </p:txBody>
      </p:sp>
    </p:spTree>
    <p:extLst>
      <p:ext uri="{BB962C8B-B14F-4D97-AF65-F5344CB8AC3E}">
        <p14:creationId xmlns:p14="http://schemas.microsoft.com/office/powerpoint/2010/main" val="400629856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1148</Words>
  <Application>Microsoft Office PowerPoint</Application>
  <PresentationFormat>Widescreen</PresentationFormat>
  <Paragraphs>99</Paragraphs>
  <Slides>42</Slides>
  <Notes>12</Notes>
  <HiddenSlides>0</HiddenSlides>
  <MMClips>4</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42</vt:i4>
      </vt:variant>
    </vt:vector>
  </HeadingPairs>
  <TitlesOfParts>
    <vt:vector size="61" baseType="lpstr">
      <vt:lpstr>AdamGorry-Lights</vt:lpstr>
      <vt:lpstr>Adobe Garamond Pro Bold</vt:lpstr>
      <vt:lpstr>Alex Brush</vt:lpstr>
      <vt:lpstr>等线</vt:lpstr>
      <vt:lpstr>UVF TypoSlabserif</vt:lpstr>
      <vt:lpstr>华康方圆体W7</vt:lpstr>
      <vt:lpstr>#9Slide03 AmpleSoft Bold</vt:lpstr>
      <vt:lpstr>#9Slide07 HoneyCream</vt:lpstr>
      <vt:lpstr>Arial</vt:lpstr>
      <vt:lpstr>Calibri</vt:lpstr>
      <vt:lpstr>Calibri Light</vt:lpstr>
      <vt:lpstr>Cambria</vt:lpstr>
      <vt:lpstr>Times New Roman</vt:lpstr>
      <vt:lpstr>UTM Thanh Nhac TL</vt:lpstr>
      <vt:lpstr>Wingdings</vt:lpstr>
      <vt:lpstr>1_Office Theme</vt:lpstr>
      <vt:lpstr>2_Office Theme</vt:lpstr>
      <vt:lpstr>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sánh nhiệt độ của các cốc nước trong hình 2. Giải thích.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Nêu mục đích sử dụng của mỗi loại nhiệt kế trong các hình dưới đây.</vt:lpstr>
      <vt:lpstr>PowerPoint Presentation</vt:lpstr>
      <vt:lpstr>PowerPoint Presentation</vt:lpstr>
      <vt:lpstr>PowerPoint Presentation</vt:lpstr>
      <vt:lpstr>2. Mỗi nhiệt kế trong hình chỉ bao nhiêu độ? Số chỉ của nhiệt kế cho em biết điều gì?</vt:lpstr>
      <vt:lpstr>PowerPoint Presentation</vt:lpstr>
      <vt:lpstr>PowerPoint Presentation</vt:lpstr>
      <vt:lpstr>1. Đo nhiệt độ không khí trong phòng</vt:lpstr>
      <vt:lpstr>PowerPoint Presentation</vt:lpstr>
      <vt:lpstr>PowerPoint Presentation</vt:lpstr>
      <vt:lpstr>2. Đo nhiệt độ cơ thể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63</cp:revision>
  <dcterms:created xsi:type="dcterms:W3CDTF">2023-10-28T07:39:58Z</dcterms:created>
  <dcterms:modified xsi:type="dcterms:W3CDTF">2023-10-28T12:18:23Z</dcterms:modified>
</cp:coreProperties>
</file>