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2" r:id="rId2"/>
    <p:sldId id="290" r:id="rId3"/>
    <p:sldId id="264" r:id="rId4"/>
    <p:sldId id="291" r:id="rId5"/>
    <p:sldId id="307" r:id="rId6"/>
    <p:sldId id="271" r:id="rId7"/>
    <p:sldId id="259" r:id="rId8"/>
    <p:sldId id="274" r:id="rId9"/>
    <p:sldId id="305" r:id="rId10"/>
    <p:sldId id="276" r:id="rId11"/>
    <p:sldId id="279" r:id="rId12"/>
    <p:sldId id="306" r:id="rId13"/>
    <p:sldId id="334" r:id="rId14"/>
    <p:sldId id="297" r:id="rId15"/>
    <p:sldId id="335" r:id="rId16"/>
    <p:sldId id="336" r:id="rId17"/>
    <p:sldId id="337" r:id="rId18"/>
    <p:sldId id="273" r:id="rId19"/>
    <p:sldId id="303" r:id="rId20"/>
    <p:sldId id="265" r:id="rId21"/>
    <p:sldId id="29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5" d="100"/>
          <a:sy n="65" d="100"/>
        </p:scale>
        <p:origin x="4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18BB3-E331-42BD-A530-FDDE09F6762C}" type="datetimeFigureOut">
              <a:rPr lang="en-US" smtClean="0"/>
              <a:t>29/11/2023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792196-0B4E-4EC9-9A45-54A59FB84D8D}" type="slidenum">
              <a:rPr lang="en-US" smtClean="0"/>
              <a:t>‹#›</a:t>
            </a:fld>
            <a:endParaRPr lang="en-US"/>
          </a:p>
        </p:txBody>
      </p:sp>
    </p:spTree>
    <p:extLst>
      <p:ext uri="{BB962C8B-B14F-4D97-AF65-F5344CB8AC3E}">
        <p14:creationId xmlns:p14="http://schemas.microsoft.com/office/powerpoint/2010/main" val="1085325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99D08-B1A4-42A4-86D5-D2029F6C65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6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145-DFC1-4D8C-877D-64E5924FEA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CD3619-085F-4FA8-A7C6-B7C514839DA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6D8DD2-5C45-4C70-984C-FEEA4136E72D}"/>
              </a:ext>
            </a:extLst>
          </p:cNvPr>
          <p:cNvSpPr>
            <a:spLocks noGrp="1"/>
          </p:cNvSpPr>
          <p:nvPr>
            <p:ph type="dt" sz="half" idx="10"/>
          </p:nvPr>
        </p:nvSpPr>
        <p:spPr>
          <a:xfrm>
            <a:off x="838200" y="6356350"/>
            <a:ext cx="2743200" cy="365125"/>
          </a:xfrm>
          <a:prstGeom prst="rect">
            <a:avLst/>
          </a:prstGeom>
        </p:spPr>
        <p:txBody>
          <a:bodyPr/>
          <a:lstStyle/>
          <a:p>
            <a:fld id="{56411A0E-AEF3-4167-849A-FDDE66439023}" type="datetimeFigureOut">
              <a:rPr lang="en-US" smtClean="0"/>
              <a:t>29/11/2023</a:t>
            </a:fld>
            <a:endParaRPr lang="en-US"/>
          </a:p>
        </p:txBody>
      </p:sp>
      <p:sp>
        <p:nvSpPr>
          <p:cNvPr id="5" name="Footer Placeholder 4">
            <a:extLst>
              <a:ext uri="{FF2B5EF4-FFF2-40B4-BE49-F238E27FC236}">
                <a16:creationId xmlns:a16="http://schemas.microsoft.com/office/drawing/2014/main" id="{6127FFEE-DA8E-4060-A73B-E2A9758C0B3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F59B2F4-37E2-40C9-AB69-13A18A362567}"/>
              </a:ext>
            </a:extLst>
          </p:cNvPr>
          <p:cNvSpPr>
            <a:spLocks noGrp="1"/>
          </p:cNvSpPr>
          <p:nvPr>
            <p:ph type="sldNum" sz="quarter" idx="12"/>
          </p:nvPr>
        </p:nvSpPr>
        <p:spPr>
          <a:xfrm>
            <a:off x="8610600" y="6356350"/>
            <a:ext cx="2743200" cy="365125"/>
          </a:xfrm>
          <a:prstGeom prst="rect">
            <a:avLst/>
          </a:prstGeom>
        </p:spPr>
        <p:txBody>
          <a:bodyPr/>
          <a:lstStyle/>
          <a:p>
            <a:fld id="{4A8A3B19-B98D-431F-BF00-AECCA9EFD551}" type="slidenum">
              <a:rPr lang="en-US" smtClean="0"/>
              <a:t>‹#›</a:t>
            </a:fld>
            <a:endParaRPr lang="en-US"/>
          </a:p>
        </p:txBody>
      </p:sp>
    </p:spTree>
    <p:extLst>
      <p:ext uri="{BB962C8B-B14F-4D97-AF65-F5344CB8AC3E}">
        <p14:creationId xmlns:p14="http://schemas.microsoft.com/office/powerpoint/2010/main" val="38956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C3CBAC-BF7B-4372-89B4-0487F69F93D1}"/>
              </a:ext>
            </a:extLst>
          </p:cNvPr>
          <p:cNvSpPr>
            <a:spLocks noGrp="1"/>
          </p:cNvSpPr>
          <p:nvPr>
            <p:ph type="dt" sz="half" idx="10"/>
          </p:nvPr>
        </p:nvSpPr>
        <p:spPr>
          <a:xfrm>
            <a:off x="838200" y="6356350"/>
            <a:ext cx="2743200" cy="365125"/>
          </a:xfrm>
          <a:prstGeom prst="rect">
            <a:avLst/>
          </a:prstGeom>
        </p:spPr>
        <p:txBody>
          <a:bodyPr/>
          <a:lstStyle/>
          <a:p>
            <a:fld id="{56411A0E-AEF3-4167-849A-FDDE66439023}" type="datetimeFigureOut">
              <a:rPr lang="en-US" smtClean="0"/>
              <a:t>29/11/2023</a:t>
            </a:fld>
            <a:endParaRPr lang="en-US"/>
          </a:p>
        </p:txBody>
      </p:sp>
      <p:sp>
        <p:nvSpPr>
          <p:cNvPr id="3" name="Footer Placeholder 2">
            <a:extLst>
              <a:ext uri="{FF2B5EF4-FFF2-40B4-BE49-F238E27FC236}">
                <a16:creationId xmlns:a16="http://schemas.microsoft.com/office/drawing/2014/main" id="{2D1016C8-CDB6-41CA-A6DB-8C943246C9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8D1072A-827E-4567-9FE6-93A7B2ED33D4}"/>
              </a:ext>
            </a:extLst>
          </p:cNvPr>
          <p:cNvSpPr>
            <a:spLocks noGrp="1"/>
          </p:cNvSpPr>
          <p:nvPr>
            <p:ph type="sldNum" sz="quarter" idx="12"/>
          </p:nvPr>
        </p:nvSpPr>
        <p:spPr>
          <a:xfrm>
            <a:off x="8610600" y="6356350"/>
            <a:ext cx="2743200" cy="365125"/>
          </a:xfrm>
          <a:prstGeom prst="rect">
            <a:avLst/>
          </a:prstGeom>
        </p:spPr>
        <p:txBody>
          <a:bodyPr/>
          <a:lstStyle/>
          <a:p>
            <a:fld id="{4A8A3B19-B98D-431F-BF00-AECCA9EFD551}" type="slidenum">
              <a:rPr lang="en-US" smtClean="0"/>
              <a:t>‹#›</a:t>
            </a:fld>
            <a:endParaRPr lang="en-US"/>
          </a:p>
        </p:txBody>
      </p:sp>
    </p:spTree>
    <p:extLst>
      <p:ext uri="{BB962C8B-B14F-4D97-AF65-F5344CB8AC3E}">
        <p14:creationId xmlns:p14="http://schemas.microsoft.com/office/powerpoint/2010/main" val="30676180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B4965"/>
        </a:solidFill>
        <a:effectLst/>
      </p:bgPr>
    </p:bg>
    <p:spTree>
      <p:nvGrpSpPr>
        <p:cNvPr id="1" name=""/>
        <p:cNvGrpSpPr/>
        <p:nvPr/>
      </p:nvGrpSpPr>
      <p:grpSpPr>
        <a:xfrm>
          <a:off x="0" y="0"/>
          <a:ext cx="0" cy="0"/>
          <a:chOff x="0" y="0"/>
          <a:chExt cx="0" cy="0"/>
        </a:xfrm>
      </p:grpSpPr>
      <p:pic>
        <p:nvPicPr>
          <p:cNvPr id="5" name="Picture 4" descr="A white circle with leaves and blue text&#10;&#10;Description automatically generated">
            <a:extLst>
              <a:ext uri="{FF2B5EF4-FFF2-40B4-BE49-F238E27FC236}">
                <a16:creationId xmlns:a16="http://schemas.microsoft.com/office/drawing/2014/main" id="{0DB8C4A3-06FA-A534-DECE-4D1F9ECA8C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344400" y="190500"/>
            <a:ext cx="1219200" cy="121920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46A94252-42E2-86F4-C455-4D9A5CB0A2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86926" y="9227801"/>
            <a:ext cx="1219200" cy="1219200"/>
          </a:xfrm>
          <a:prstGeom prst="rect">
            <a:avLst/>
          </a:prstGeom>
        </p:spPr>
      </p:pic>
    </p:spTree>
    <p:extLst>
      <p:ext uri="{BB962C8B-B14F-4D97-AF65-F5344CB8AC3E}">
        <p14:creationId xmlns:p14="http://schemas.microsoft.com/office/powerpoint/2010/main" val="231352414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3.svg"/><Relationship Id="rId7" Type="http://schemas.openxmlformats.org/officeDocument/2006/relationships/hyperlink" Target="http://images.google.com.vn/imgres?imgurl=http://goodsmart.vn/images/e032d04e1929bb0d54a77f534f687013.goodsmart.vn.jpg&amp;imgrefurl=http://goodsmart.vn/article_info.php?currency%3Dusd%26cArticlePath%3D14%26articles_id%3D5336?osCsid%3Dca868f10c2d3b423da2a3abb490938e4&amp;usg=__SXpvRqEnhSEM246Hj-1hqRfjUGs=&amp;h=343&amp;w=500&amp;sz=50&amp;hl=vi&amp;start=10&amp;um=1&amp;itbs=1&amp;tbnid=UmgxiByUkXPvBM:&amp;tbnh=89&amp;tbnw=130&amp;prev=/images?q%3D%E1%BA%A5m%2Bnh%C3%B4m%26um%3D1%26hl%3Dvi%26sa%3DG%26tbs%3Disch:1"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12.svg"/><Relationship Id="rId5" Type="http://schemas.openxmlformats.org/officeDocument/2006/relationships/hyperlink" Target="http://images.google.com.vn/imgres?imgurl=http://www.btlsqsvn.org.vn/home/Picture.aspx?Id%3D796&amp;imgrefurl=http://motgocpho.com/forums/showthread.php?8537-C%C6%A1m-Chy-N%E1%BB%93i-%C4%90%E1%BB%93ng&amp;usg=__b6oKHOaFcmTqAHZ2oVIphbXnZEU=&amp;h=291&amp;w=400&amp;sz=13&amp;hl=vi&amp;start=6&amp;um=1&amp;itbs=1&amp;tbnid=FzxldAF8JylVHM:&amp;tbnh=90&amp;tbnw=124&amp;prev=/images?q%3Dn%E1%BB%93i%2B%C4%91%E1%BB%93ng%26um%3D1%26hl%3Dvi%26sa%3DG%26tbs%3Disch:1" TargetMode="External"/><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33.jpe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svg"/><Relationship Id="rId7"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5.jpeg"/><Relationship Id="rId11" Type="http://schemas.openxmlformats.org/officeDocument/2006/relationships/image" Target="../media/image12.svg"/><Relationship Id="rId5" Type="http://schemas.openxmlformats.org/officeDocument/2006/relationships/image" Target="../media/image34.jpeg"/><Relationship Id="rId10" Type="http://schemas.openxmlformats.org/officeDocument/2006/relationships/image" Target="../media/image11.png"/><Relationship Id="rId4" Type="http://schemas.openxmlformats.org/officeDocument/2006/relationships/image" Target="../media/image5.png"/><Relationship Id="rId9"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5.pn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sv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4.jp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sv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4.jp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1.png"/><Relationship Id="rId3" Type="http://schemas.openxmlformats.org/officeDocument/2006/relationships/image" Target="../media/image3.sv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49.svg"/><Relationship Id="rId5" Type="http://schemas.openxmlformats.org/officeDocument/2006/relationships/image" Target="../media/image12.svg"/><Relationship Id="rId10" Type="http://schemas.openxmlformats.org/officeDocument/2006/relationships/image" Target="../media/image48.png"/><Relationship Id="rId4" Type="http://schemas.openxmlformats.org/officeDocument/2006/relationships/image" Target="../media/image11.png"/><Relationship Id="rId9" Type="http://schemas.openxmlformats.org/officeDocument/2006/relationships/image" Target="../media/image47.gi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sv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3.sv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svg"/><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2.svg"/><Relationship Id="rId10" Type="http://schemas.openxmlformats.org/officeDocument/2006/relationships/image" Target="../media/image55.png"/><Relationship Id="rId4" Type="http://schemas.openxmlformats.org/officeDocument/2006/relationships/image" Target="../media/image11.png"/><Relationship Id="rId9" Type="http://schemas.openxmlformats.org/officeDocument/2006/relationships/image" Target="../media/image54.svg"/></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svg"/><Relationship Id="rId7"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pn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audio" Target="../media/audio1.wav"/><Relationship Id="rId3" Type="http://schemas.openxmlformats.org/officeDocument/2006/relationships/image" Target="../media/image2.png"/><Relationship Id="rId7" Type="http://schemas.openxmlformats.org/officeDocument/2006/relationships/image" Target="../media/image13.png"/><Relationship Id="rId12" Type="http://schemas.microsoft.com/office/2007/relationships/hdphoto" Target="../media/hdphoto1.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10.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3.sv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sv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7.jpe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sv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4.jp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sv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5.png"/><Relationship Id="rId10" Type="http://schemas.openxmlformats.org/officeDocument/2006/relationships/image" Target="../media/image12.svg"/><Relationship Id="rId4" Type="http://schemas.openxmlformats.org/officeDocument/2006/relationships/image" Target="../media/image24.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457200" y="304800"/>
            <a:ext cx="11430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11" name="Rectangle: Diagonal Corners Snipped 10">
            <a:extLst>
              <a:ext uri="{FF2B5EF4-FFF2-40B4-BE49-F238E27FC236}">
                <a16:creationId xmlns:a16="http://schemas.microsoft.com/office/drawing/2014/main" id="{9F675953-32A8-44ED-8794-5A53837D83B5}"/>
              </a:ext>
            </a:extLst>
          </p:cNvPr>
          <p:cNvSpPr/>
          <p:nvPr/>
        </p:nvSpPr>
        <p:spPr>
          <a:xfrm>
            <a:off x="1314972" y="1904132"/>
            <a:ext cx="9113339" cy="4601443"/>
          </a:xfrm>
          <a:prstGeom prst="snip2Diag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a:extLst>
              <a:ext uri="{FF2B5EF4-FFF2-40B4-BE49-F238E27FC236}">
                <a16:creationId xmlns:a16="http://schemas.microsoft.com/office/drawing/2014/main" id="{328307A9-FE1C-4B9C-A5F9-80C82FE7EF8F}"/>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t="1" r="55441" b="41224"/>
          <a:stretch/>
        </p:blipFill>
        <p:spPr>
          <a:xfrm>
            <a:off x="463675" y="278847"/>
            <a:ext cx="2944837" cy="2587283"/>
          </a:xfrm>
          <a:prstGeom prst="rect">
            <a:avLst/>
          </a:prstGeom>
        </p:spPr>
      </p:pic>
      <p:pic>
        <p:nvPicPr>
          <p:cNvPr id="2" name="Picture 1">
            <a:extLst>
              <a:ext uri="{FF2B5EF4-FFF2-40B4-BE49-F238E27FC236}">
                <a16:creationId xmlns:a16="http://schemas.microsoft.com/office/drawing/2014/main" id="{701E28BA-6719-9E48-D32A-A08451D188E6}"/>
              </a:ext>
            </a:extLst>
          </p:cNvPr>
          <p:cNvPicPr>
            <a:picLocks noChangeAspect="1"/>
          </p:cNvPicPr>
          <p:nvPr/>
        </p:nvPicPr>
        <p:blipFill>
          <a:blip r:embed="rId6"/>
          <a:stretch>
            <a:fillRect/>
          </a:stretch>
        </p:blipFill>
        <p:spPr>
          <a:xfrm>
            <a:off x="2784418" y="287906"/>
            <a:ext cx="7175614" cy="3005588"/>
          </a:xfrm>
          <a:prstGeom prst="rect">
            <a:avLst/>
          </a:prstGeom>
        </p:spPr>
      </p:pic>
    </p:spTree>
    <p:extLst>
      <p:ext uri="{BB962C8B-B14F-4D97-AF65-F5344CB8AC3E}">
        <p14:creationId xmlns:p14="http://schemas.microsoft.com/office/powerpoint/2010/main" val="4278372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TM Loko" panose="02040603050506020204" pitchFamily="18" charset="0"/>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2" name="Picture 41">
            <a:extLst>
              <a:ext uri="{FF2B5EF4-FFF2-40B4-BE49-F238E27FC236}">
                <a16:creationId xmlns:a16="http://schemas.microsoft.com/office/drawing/2014/main" id="{F0FE8DC3-C256-4CC9-AEAF-B8C98ADB09BC}"/>
              </a:ext>
            </a:extLst>
          </p:cNvPr>
          <p:cNvPicPr>
            <a:picLocks noChangeAspect="1"/>
          </p:cNvPicPr>
          <p:nvPr/>
        </p:nvPicPr>
        <p:blipFill rotWithShape="1">
          <a:blip r:embed="rId4">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235292" y="924792"/>
            <a:ext cx="3522099" cy="4284517"/>
          </a:xfrm>
          <a:prstGeom prst="rect">
            <a:avLst/>
          </a:prstGeom>
        </p:spPr>
      </p:pic>
      <p:pic>
        <p:nvPicPr>
          <p:cNvPr id="45" name="Picture 44">
            <a:extLst>
              <a:ext uri="{FF2B5EF4-FFF2-40B4-BE49-F238E27FC236}">
                <a16:creationId xmlns:a16="http://schemas.microsoft.com/office/drawing/2014/main" id="{9CDC4F1A-43F5-431D-9909-FAFA3C3702FF}"/>
              </a:ext>
            </a:extLst>
          </p:cNvPr>
          <p:cNvPicPr>
            <a:picLocks noChangeAspect="1"/>
          </p:cNvPicPr>
          <p:nvPr/>
        </p:nvPicPr>
        <p:blipFill rotWithShape="1">
          <a:blip r:embed="rId4">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836489" y="2579159"/>
            <a:ext cx="3050712" cy="3955310"/>
          </a:xfrm>
          <a:prstGeom prst="rect">
            <a:avLst/>
          </a:prstGeom>
        </p:spPr>
      </p:pic>
      <p:cxnSp>
        <p:nvCxnSpPr>
          <p:cNvPr id="12" name="Straight Connector 11">
            <a:extLst>
              <a:ext uri="{FF2B5EF4-FFF2-40B4-BE49-F238E27FC236}">
                <a16:creationId xmlns:a16="http://schemas.microsoft.com/office/drawing/2014/main" id="{4253F07A-47DC-4884-9173-E8D769F1D24C}"/>
              </a:ext>
            </a:extLst>
          </p:cNvPr>
          <p:cNvCxnSpPr>
            <a:cxnSpLocks/>
          </p:cNvCxnSpPr>
          <p:nvPr/>
        </p:nvCxnSpPr>
        <p:spPr>
          <a:xfrm>
            <a:off x="4225636" y="10559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C1C4954-EFAD-4597-B407-E361CDF1A2B7}"/>
              </a:ext>
            </a:extLst>
          </p:cNvPr>
          <p:cNvCxnSpPr>
            <a:cxnSpLocks/>
          </p:cNvCxnSpPr>
          <p:nvPr/>
        </p:nvCxnSpPr>
        <p:spPr>
          <a:xfrm>
            <a:off x="13908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EF8670B-B0DF-4C3D-A633-7063CCB572A1}"/>
              </a:ext>
            </a:extLst>
          </p:cNvPr>
          <p:cNvCxnSpPr>
            <a:cxnSpLocks/>
          </p:cNvCxnSpPr>
          <p:nvPr/>
        </p:nvCxnSpPr>
        <p:spPr>
          <a:xfrm>
            <a:off x="11675562" y="1175406"/>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2FE1C54-F3E3-41B6-B9C4-75B8942E3499}"/>
              </a:ext>
            </a:extLst>
          </p:cNvPr>
          <p:cNvCxnSpPr>
            <a:cxnSpLocks/>
          </p:cNvCxnSpPr>
          <p:nvPr/>
        </p:nvCxnSpPr>
        <p:spPr>
          <a:xfrm flipH="1">
            <a:off x="1543283" y="6383481"/>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D519B8A-9D86-4380-BD52-2BFFDB22A745}"/>
              </a:ext>
            </a:extLst>
          </p:cNvPr>
          <p:cNvCxnSpPr>
            <a:cxnSpLocks/>
          </p:cNvCxnSpPr>
          <p:nvPr/>
        </p:nvCxnSpPr>
        <p:spPr>
          <a:xfrm>
            <a:off x="15432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A7B3F13-72BB-4CD0-A889-59CAA2D12BE4}"/>
              </a:ext>
            </a:extLst>
          </p:cNvPr>
          <p:cNvCxnSpPr>
            <a:cxnSpLocks/>
          </p:cNvCxnSpPr>
          <p:nvPr/>
        </p:nvCxnSpPr>
        <p:spPr>
          <a:xfrm flipH="1">
            <a:off x="1543283" y="6213762"/>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E73A7ED-212E-462A-9FC2-CA4521A20E3E}"/>
              </a:ext>
            </a:extLst>
          </p:cNvPr>
          <p:cNvCxnSpPr>
            <a:cxnSpLocks/>
          </p:cNvCxnSpPr>
          <p:nvPr/>
        </p:nvCxnSpPr>
        <p:spPr>
          <a:xfrm>
            <a:off x="4225636" y="12083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CD56FFE-88B0-4179-9D01-82ED15D00AEC}"/>
              </a:ext>
            </a:extLst>
          </p:cNvPr>
          <p:cNvCxnSpPr>
            <a:cxnSpLocks/>
          </p:cNvCxnSpPr>
          <p:nvPr/>
        </p:nvCxnSpPr>
        <p:spPr>
          <a:xfrm>
            <a:off x="11495396" y="120839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pic>
        <p:nvPicPr>
          <p:cNvPr id="72" name="Picture 29">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939624" y="3522113"/>
            <a:ext cx="2488021" cy="20113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3" name="Picture 31">
            <a:hlinkClick r:id="rId7"/>
          </p:cNvPr>
          <p:cNvPicPr>
            <a:picLocks noChangeAspect="1" noChangeArrowheads="1"/>
          </p:cNvPicPr>
          <p:nvPr/>
        </p:nvPicPr>
        <p:blipFill>
          <a:blip r:embed="rId8" cstate="hqprint">
            <a:extLst>
              <a:ext uri="{28A0092B-C50C-407E-A947-70E740481C1C}">
                <a14:useLocalDpi xmlns:a14="http://schemas.microsoft.com/office/drawing/2010/main" val="0"/>
              </a:ext>
            </a:extLst>
          </a:blip>
          <a:stretch>
            <a:fillRect/>
          </a:stretch>
        </p:blipFill>
        <p:spPr bwMode="auto">
          <a:xfrm>
            <a:off x="1832763" y="3367100"/>
            <a:ext cx="2417362" cy="24825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4" name="Picture 39" descr="IMG_237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1936" y="3642592"/>
            <a:ext cx="3829539" cy="18827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5" name="Rectangle 37"/>
          <p:cNvSpPr>
            <a:spLocks noChangeArrowheads="1"/>
          </p:cNvSpPr>
          <p:nvPr/>
        </p:nvSpPr>
        <p:spPr bwMode="auto">
          <a:xfrm>
            <a:off x="2282647" y="1537407"/>
            <a:ext cx="9028587" cy="10296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0170" tIns="60085" rIns="120170" bIns="60085" anchor="ctr"/>
          <a:lstStyle>
            <a:lvl1pPr eaLnBrk="0" hangingPunct="0">
              <a:defRPr sz="3700">
                <a:solidFill>
                  <a:schemeClr val="tx1"/>
                </a:solidFill>
                <a:latin typeface="Arial" panose="020B0604020202020204" pitchFamily="34" charset="0"/>
              </a:defRPr>
            </a:lvl1pPr>
            <a:lvl2pPr marL="742950" indent="-285750" eaLnBrk="0" hangingPunct="0">
              <a:defRPr sz="3700">
                <a:solidFill>
                  <a:schemeClr val="tx1"/>
                </a:solidFill>
                <a:latin typeface="Arial" panose="020B0604020202020204" pitchFamily="34" charset="0"/>
              </a:defRPr>
            </a:lvl2pPr>
            <a:lvl3pPr marL="1143000" indent="-228600" eaLnBrk="0" hangingPunct="0">
              <a:defRPr sz="3700">
                <a:solidFill>
                  <a:schemeClr val="tx1"/>
                </a:solidFill>
                <a:latin typeface="Arial" panose="020B0604020202020204" pitchFamily="34" charset="0"/>
              </a:defRPr>
            </a:lvl3pPr>
            <a:lvl4pPr marL="1600200" indent="-228600" eaLnBrk="0" hangingPunct="0">
              <a:defRPr sz="3700">
                <a:solidFill>
                  <a:schemeClr val="tx1"/>
                </a:solidFill>
                <a:latin typeface="Arial" panose="020B0604020202020204" pitchFamily="34" charset="0"/>
              </a:defRPr>
            </a:lvl4pPr>
            <a:lvl5pPr marL="2057400" indent="-228600" eaLnBrk="0" hangingPunct="0">
              <a:defRPr sz="3700">
                <a:solidFill>
                  <a:schemeClr val="tx1"/>
                </a:solidFill>
                <a:latin typeface="Arial" panose="020B0604020202020204" pitchFamily="34" charset="0"/>
              </a:defRPr>
            </a:lvl5pPr>
            <a:lvl6pPr marL="2514600" indent="-228600" eaLnBrk="0" fontAlgn="base" hangingPunct="0">
              <a:spcBef>
                <a:spcPct val="0"/>
              </a:spcBef>
              <a:spcAft>
                <a:spcPct val="0"/>
              </a:spcAft>
              <a:defRPr sz="3700">
                <a:solidFill>
                  <a:schemeClr val="tx1"/>
                </a:solidFill>
                <a:latin typeface="Arial" panose="020B0604020202020204" pitchFamily="34" charset="0"/>
              </a:defRPr>
            </a:lvl6pPr>
            <a:lvl7pPr marL="2971800" indent="-228600" eaLnBrk="0" fontAlgn="base" hangingPunct="0">
              <a:spcBef>
                <a:spcPct val="0"/>
              </a:spcBef>
              <a:spcAft>
                <a:spcPct val="0"/>
              </a:spcAft>
              <a:defRPr sz="3700">
                <a:solidFill>
                  <a:schemeClr val="tx1"/>
                </a:solidFill>
                <a:latin typeface="Arial" panose="020B0604020202020204" pitchFamily="34" charset="0"/>
              </a:defRPr>
            </a:lvl7pPr>
            <a:lvl8pPr marL="3429000" indent="-228600" eaLnBrk="0" fontAlgn="base" hangingPunct="0">
              <a:spcBef>
                <a:spcPct val="0"/>
              </a:spcBef>
              <a:spcAft>
                <a:spcPct val="0"/>
              </a:spcAft>
              <a:defRPr sz="3700">
                <a:solidFill>
                  <a:schemeClr val="tx1"/>
                </a:solidFill>
                <a:latin typeface="Arial" panose="020B0604020202020204" pitchFamily="34" charset="0"/>
              </a:defRPr>
            </a:lvl8pPr>
            <a:lvl9pPr marL="3886200" indent="-228600" eaLnBrk="0" fontAlgn="base" hangingPunct="0">
              <a:spcBef>
                <a:spcPct val="0"/>
              </a:spcBef>
              <a:spcAft>
                <a:spcPct val="0"/>
              </a:spcAft>
              <a:defRPr sz="37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Những</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dẫn</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nhiệt</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tốt</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kim</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loại</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đồng</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nhôm</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sắt</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 name="Rectangle 55">
            <a:extLst>
              <a:ext uri="{FF2B5EF4-FFF2-40B4-BE49-F238E27FC236}">
                <a16:creationId xmlns:a16="http://schemas.microsoft.com/office/drawing/2014/main" id="{7EB06036-37FD-4EB6-9E44-033CD74FFCBE}"/>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3824DB11-EEA8-480D-8851-2F0EDD9487FB}"/>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8867D220-AD7A-4270-9E1A-C1FD416B2BCC}"/>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144ECD65-F3B9-495B-921A-5D4EBFEA0E81}"/>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69E12BF8-BE73-4456-9A37-97B39173BEE1}"/>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17B8B070-B01F-4DA6-86B1-CBDB8B1BA985}"/>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BE6CB643-B6F5-4DB9-B7B2-18B310D21C34}"/>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descr="Line arrow Straight">
            <a:extLst>
              <a:ext uri="{FF2B5EF4-FFF2-40B4-BE49-F238E27FC236}">
                <a16:creationId xmlns:a16="http://schemas.microsoft.com/office/drawing/2014/main" id="{9B049169-76F9-45F6-B591-56069F353743}"/>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4824" y="1407967"/>
            <a:ext cx="443345" cy="443345"/>
          </a:xfrm>
          <a:prstGeom prst="rect">
            <a:avLst/>
          </a:prstGeom>
        </p:spPr>
      </p:pic>
      <p:pic>
        <p:nvPicPr>
          <p:cNvPr id="64" name="Graphic 63" descr="Line arrow Straight">
            <a:extLst>
              <a:ext uri="{FF2B5EF4-FFF2-40B4-BE49-F238E27FC236}">
                <a16:creationId xmlns:a16="http://schemas.microsoft.com/office/drawing/2014/main" id="{AEF266C1-D26B-4A9A-A4B3-DC820C209F2A}"/>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378748" y="4982442"/>
            <a:ext cx="443345" cy="443345"/>
          </a:xfrm>
          <a:prstGeom prst="rect">
            <a:avLst/>
          </a:prstGeom>
        </p:spPr>
      </p:pic>
      <p:sp>
        <p:nvSpPr>
          <p:cNvPr id="65" name="TextBox 64">
            <a:extLst>
              <a:ext uri="{FF2B5EF4-FFF2-40B4-BE49-F238E27FC236}">
                <a16:creationId xmlns:a16="http://schemas.microsoft.com/office/drawing/2014/main" id="{962BCED0-7FAD-4062-B522-51C4C339125F}"/>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66" name="TextBox 65">
            <a:extLst>
              <a:ext uri="{FF2B5EF4-FFF2-40B4-BE49-F238E27FC236}">
                <a16:creationId xmlns:a16="http://schemas.microsoft.com/office/drawing/2014/main" id="{E3FE6F6E-900E-4441-A485-F0DD66666FD3}"/>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67" name="TextBox 66">
            <a:extLst>
              <a:ext uri="{FF2B5EF4-FFF2-40B4-BE49-F238E27FC236}">
                <a16:creationId xmlns:a16="http://schemas.microsoft.com/office/drawing/2014/main" id="{5C291370-37EA-4223-AEA7-E1C660B6FA2A}"/>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68" name="TextBox 67">
            <a:extLst>
              <a:ext uri="{FF2B5EF4-FFF2-40B4-BE49-F238E27FC236}">
                <a16:creationId xmlns:a16="http://schemas.microsoft.com/office/drawing/2014/main" id="{2045CF44-04F0-4803-B833-7314056B77BA}"/>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69" name="TextBox 68">
            <a:extLst>
              <a:ext uri="{FF2B5EF4-FFF2-40B4-BE49-F238E27FC236}">
                <a16:creationId xmlns:a16="http://schemas.microsoft.com/office/drawing/2014/main" id="{11A8C273-2E25-4E51-8927-3393899B1D41}"/>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Tree>
    <p:extLst>
      <p:ext uri="{BB962C8B-B14F-4D97-AF65-F5344CB8AC3E}">
        <p14:creationId xmlns:p14="http://schemas.microsoft.com/office/powerpoint/2010/main" val="2427442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wipe(up)">
                                      <p:cBhvr>
                                        <p:cTn id="11" dur="500"/>
                                        <p:tgtEl>
                                          <p:spTgt spid="47"/>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right)">
                                      <p:cBhvr>
                                        <p:cTn id="15" dur="500"/>
                                        <p:tgtEl>
                                          <p:spTgt spid="49"/>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down)">
                                      <p:cBhvr>
                                        <p:cTn id="19" dur="500"/>
                                        <p:tgtEl>
                                          <p:spTgt spid="4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right)">
                                      <p:cBhvr>
                                        <p:cTn id="27" dur="500"/>
                                        <p:tgtEl>
                                          <p:spTgt spid="5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wipe(left)">
                                      <p:cBhvr>
                                        <p:cTn id="31" dur="500"/>
                                        <p:tgtEl>
                                          <p:spTgt spid="54"/>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wipe(up)">
                                      <p:cBhvr>
                                        <p:cTn id="35" dur="500"/>
                                        <p:tgtEl>
                                          <p:spTgt spid="55"/>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75"/>
                                        </p:tgtEl>
                                        <p:attrNameLst>
                                          <p:attrName>style.visibility</p:attrName>
                                        </p:attrNameLst>
                                      </p:cBhvr>
                                      <p:to>
                                        <p:strVal val="visible"/>
                                      </p:to>
                                    </p:set>
                                    <p:animEffect transition="in" filter="circle(in)">
                                      <p:cBhvr>
                                        <p:cTn id="40" dur="2000"/>
                                        <p:tgtEl>
                                          <p:spTgt spid="7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wipe(down)">
                                      <p:cBhvr>
                                        <p:cTn id="45" dur="500"/>
                                        <p:tgtEl>
                                          <p:spTgt spid="73"/>
                                        </p:tgtEl>
                                      </p:cBhvr>
                                    </p:animEffect>
                                  </p:childTnLst>
                                </p:cTn>
                              </p:par>
                              <p:par>
                                <p:cTn id="46" presetID="22" presetClass="entr" presetSubtype="4" fill="hold" nodeType="with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ipe(down)">
                                      <p:cBhvr>
                                        <p:cTn id="48" dur="500"/>
                                        <p:tgtEl>
                                          <p:spTgt spid="74"/>
                                        </p:tgtEl>
                                      </p:cBhvr>
                                    </p:animEffect>
                                  </p:childTnLst>
                                </p:cTn>
                              </p:par>
                              <p:par>
                                <p:cTn id="49" presetID="22" presetClass="entr" presetSubtype="4" fill="hold" nodeType="withEffect">
                                  <p:stCondLst>
                                    <p:cond delay="0"/>
                                  </p:stCondLst>
                                  <p:childTnLst>
                                    <p:set>
                                      <p:cBhvr>
                                        <p:cTn id="50" dur="1" fill="hold">
                                          <p:stCondLst>
                                            <p:cond delay="0"/>
                                          </p:stCondLst>
                                        </p:cTn>
                                        <p:tgtEl>
                                          <p:spTgt spid="72"/>
                                        </p:tgtEl>
                                        <p:attrNameLst>
                                          <p:attrName>style.visibility</p:attrName>
                                        </p:attrNameLst>
                                      </p:cBhvr>
                                      <p:to>
                                        <p:strVal val="visible"/>
                                      </p:to>
                                    </p:set>
                                    <p:animEffect transition="in" filter="wipe(down)">
                                      <p:cBhvr>
                                        <p:cTn id="5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2" name="Picture 41">
            <a:extLst>
              <a:ext uri="{FF2B5EF4-FFF2-40B4-BE49-F238E27FC236}">
                <a16:creationId xmlns:a16="http://schemas.microsoft.com/office/drawing/2014/main" id="{F0FE8DC3-C256-4CC9-AEAF-B8C98ADB09BC}"/>
              </a:ext>
            </a:extLst>
          </p:cNvPr>
          <p:cNvPicPr>
            <a:picLocks noChangeAspect="1"/>
          </p:cNvPicPr>
          <p:nvPr/>
        </p:nvPicPr>
        <p:blipFill rotWithShape="1">
          <a:blip r:embed="rId4">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235292" y="924792"/>
            <a:ext cx="3522099" cy="4284517"/>
          </a:xfrm>
          <a:prstGeom prst="rect">
            <a:avLst/>
          </a:prstGeom>
        </p:spPr>
      </p:pic>
      <p:pic>
        <p:nvPicPr>
          <p:cNvPr id="45" name="Picture 44">
            <a:extLst>
              <a:ext uri="{FF2B5EF4-FFF2-40B4-BE49-F238E27FC236}">
                <a16:creationId xmlns:a16="http://schemas.microsoft.com/office/drawing/2014/main" id="{9CDC4F1A-43F5-431D-9909-FAFA3C3702FF}"/>
              </a:ext>
            </a:extLst>
          </p:cNvPr>
          <p:cNvPicPr>
            <a:picLocks noChangeAspect="1"/>
          </p:cNvPicPr>
          <p:nvPr/>
        </p:nvPicPr>
        <p:blipFill rotWithShape="1">
          <a:blip r:embed="rId4">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836489" y="2579159"/>
            <a:ext cx="3050712" cy="3955310"/>
          </a:xfrm>
          <a:prstGeom prst="rect">
            <a:avLst/>
          </a:prstGeom>
        </p:spPr>
      </p:pic>
      <p:cxnSp>
        <p:nvCxnSpPr>
          <p:cNvPr id="12" name="Straight Connector 11">
            <a:extLst>
              <a:ext uri="{FF2B5EF4-FFF2-40B4-BE49-F238E27FC236}">
                <a16:creationId xmlns:a16="http://schemas.microsoft.com/office/drawing/2014/main" id="{4253F07A-47DC-4884-9173-E8D769F1D24C}"/>
              </a:ext>
            </a:extLst>
          </p:cNvPr>
          <p:cNvCxnSpPr>
            <a:cxnSpLocks/>
          </p:cNvCxnSpPr>
          <p:nvPr/>
        </p:nvCxnSpPr>
        <p:spPr>
          <a:xfrm>
            <a:off x="4225636" y="10559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C1C4954-EFAD-4597-B407-E361CDF1A2B7}"/>
              </a:ext>
            </a:extLst>
          </p:cNvPr>
          <p:cNvCxnSpPr>
            <a:cxnSpLocks/>
          </p:cNvCxnSpPr>
          <p:nvPr/>
        </p:nvCxnSpPr>
        <p:spPr>
          <a:xfrm>
            <a:off x="13908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EF8670B-B0DF-4C3D-A633-7063CCB572A1}"/>
              </a:ext>
            </a:extLst>
          </p:cNvPr>
          <p:cNvCxnSpPr>
            <a:cxnSpLocks/>
          </p:cNvCxnSpPr>
          <p:nvPr/>
        </p:nvCxnSpPr>
        <p:spPr>
          <a:xfrm>
            <a:off x="11675562" y="1175406"/>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2FE1C54-F3E3-41B6-B9C4-75B8942E3499}"/>
              </a:ext>
            </a:extLst>
          </p:cNvPr>
          <p:cNvCxnSpPr>
            <a:cxnSpLocks/>
          </p:cNvCxnSpPr>
          <p:nvPr/>
        </p:nvCxnSpPr>
        <p:spPr>
          <a:xfrm flipH="1">
            <a:off x="1543283" y="6383481"/>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D519B8A-9D86-4380-BD52-2BFFDB22A745}"/>
              </a:ext>
            </a:extLst>
          </p:cNvPr>
          <p:cNvCxnSpPr>
            <a:cxnSpLocks/>
          </p:cNvCxnSpPr>
          <p:nvPr/>
        </p:nvCxnSpPr>
        <p:spPr>
          <a:xfrm>
            <a:off x="15432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A7B3F13-72BB-4CD0-A889-59CAA2D12BE4}"/>
              </a:ext>
            </a:extLst>
          </p:cNvPr>
          <p:cNvCxnSpPr>
            <a:cxnSpLocks/>
          </p:cNvCxnSpPr>
          <p:nvPr/>
        </p:nvCxnSpPr>
        <p:spPr>
          <a:xfrm flipH="1">
            <a:off x="1543283" y="6213762"/>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E73A7ED-212E-462A-9FC2-CA4521A20E3E}"/>
              </a:ext>
            </a:extLst>
          </p:cNvPr>
          <p:cNvCxnSpPr>
            <a:cxnSpLocks/>
          </p:cNvCxnSpPr>
          <p:nvPr/>
        </p:nvCxnSpPr>
        <p:spPr>
          <a:xfrm>
            <a:off x="4225636" y="12083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CD56FFE-88B0-4179-9D01-82ED15D00AEC}"/>
              </a:ext>
            </a:extLst>
          </p:cNvPr>
          <p:cNvCxnSpPr>
            <a:cxnSpLocks/>
          </p:cNvCxnSpPr>
          <p:nvPr/>
        </p:nvCxnSpPr>
        <p:spPr>
          <a:xfrm>
            <a:off x="11495396" y="120839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pic>
        <p:nvPicPr>
          <p:cNvPr id="77" name="Picture 76" descr="9_16062012104657SA1342368297.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42760" y="2850238"/>
            <a:ext cx="2505362" cy="133579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8" name="Picture 77" descr="bongcotton.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892263">
            <a:off x="8495147" y="4498327"/>
            <a:ext cx="3038323" cy="1642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9" name="Picture 78" descr="71_CM_134942306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65904" y="2725754"/>
            <a:ext cx="2705487" cy="169794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1" name="Rectangle 38"/>
          <p:cNvSpPr>
            <a:spLocks noChangeArrowheads="1"/>
          </p:cNvSpPr>
          <p:nvPr/>
        </p:nvSpPr>
        <p:spPr bwMode="auto">
          <a:xfrm>
            <a:off x="2211120" y="1371600"/>
            <a:ext cx="8892473" cy="9829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0170" tIns="60085" rIns="120170" bIns="60085" anchor="ctr"/>
          <a:lstStyle>
            <a:lvl1pPr eaLnBrk="0" hangingPunct="0">
              <a:defRPr sz="3700">
                <a:solidFill>
                  <a:schemeClr val="tx1"/>
                </a:solidFill>
                <a:latin typeface="Arial" panose="020B0604020202020204" pitchFamily="34" charset="0"/>
              </a:defRPr>
            </a:lvl1pPr>
            <a:lvl2pPr marL="742950" indent="-285750" eaLnBrk="0" hangingPunct="0">
              <a:defRPr sz="3700">
                <a:solidFill>
                  <a:schemeClr val="tx1"/>
                </a:solidFill>
                <a:latin typeface="Arial" panose="020B0604020202020204" pitchFamily="34" charset="0"/>
              </a:defRPr>
            </a:lvl2pPr>
            <a:lvl3pPr marL="1143000" indent="-228600" eaLnBrk="0" hangingPunct="0">
              <a:defRPr sz="3700">
                <a:solidFill>
                  <a:schemeClr val="tx1"/>
                </a:solidFill>
                <a:latin typeface="Arial" panose="020B0604020202020204" pitchFamily="34" charset="0"/>
              </a:defRPr>
            </a:lvl3pPr>
            <a:lvl4pPr marL="1600200" indent="-228600" eaLnBrk="0" hangingPunct="0">
              <a:defRPr sz="3700">
                <a:solidFill>
                  <a:schemeClr val="tx1"/>
                </a:solidFill>
                <a:latin typeface="Arial" panose="020B0604020202020204" pitchFamily="34" charset="0"/>
              </a:defRPr>
            </a:lvl4pPr>
            <a:lvl5pPr marL="2057400" indent="-228600" eaLnBrk="0" hangingPunct="0">
              <a:defRPr sz="3700">
                <a:solidFill>
                  <a:schemeClr val="tx1"/>
                </a:solidFill>
                <a:latin typeface="Arial" panose="020B0604020202020204" pitchFamily="34" charset="0"/>
              </a:defRPr>
            </a:lvl5pPr>
            <a:lvl6pPr marL="2514600" indent="-228600" eaLnBrk="0" fontAlgn="base" hangingPunct="0">
              <a:spcBef>
                <a:spcPct val="0"/>
              </a:spcBef>
              <a:spcAft>
                <a:spcPct val="0"/>
              </a:spcAft>
              <a:defRPr sz="3700">
                <a:solidFill>
                  <a:schemeClr val="tx1"/>
                </a:solidFill>
                <a:latin typeface="Arial" panose="020B0604020202020204" pitchFamily="34" charset="0"/>
              </a:defRPr>
            </a:lvl6pPr>
            <a:lvl7pPr marL="2971800" indent="-228600" eaLnBrk="0" fontAlgn="base" hangingPunct="0">
              <a:spcBef>
                <a:spcPct val="0"/>
              </a:spcBef>
              <a:spcAft>
                <a:spcPct val="0"/>
              </a:spcAft>
              <a:defRPr sz="3700">
                <a:solidFill>
                  <a:schemeClr val="tx1"/>
                </a:solidFill>
                <a:latin typeface="Arial" panose="020B0604020202020204" pitchFamily="34" charset="0"/>
              </a:defRPr>
            </a:lvl7pPr>
            <a:lvl8pPr marL="3429000" indent="-228600" eaLnBrk="0" fontAlgn="base" hangingPunct="0">
              <a:spcBef>
                <a:spcPct val="0"/>
              </a:spcBef>
              <a:spcAft>
                <a:spcPct val="0"/>
              </a:spcAft>
              <a:defRPr sz="3700">
                <a:solidFill>
                  <a:schemeClr val="tx1"/>
                </a:solidFill>
                <a:latin typeface="Arial" panose="020B0604020202020204" pitchFamily="34" charset="0"/>
              </a:defRPr>
            </a:lvl8pPr>
            <a:lvl9pPr marL="3886200" indent="-228600" eaLnBrk="0" fontAlgn="base" hangingPunct="0">
              <a:spcBef>
                <a:spcPct val="0"/>
              </a:spcBef>
              <a:spcAft>
                <a:spcPct val="0"/>
              </a:spcAft>
              <a:defRPr sz="37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Những</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dẫn</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nhiệt</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kém</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gỗ</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nhựa</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len</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1" lang="en-US" alt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bông</a:t>
            </a:r>
            <a:r>
              <a:rPr kumimoji="1"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7" name="Picture 6"/>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8471" l="0" r="99412"/>
                    </a14:imgEffect>
                  </a14:imgLayer>
                </a14:imgProps>
              </a:ext>
              <a:ext uri="{28A0092B-C50C-407E-A947-70E740481C1C}">
                <a14:useLocalDpi xmlns:a14="http://schemas.microsoft.com/office/drawing/2010/main" val="0"/>
              </a:ext>
            </a:extLst>
          </a:blip>
          <a:srcRect t="20497" r="-1410" b="6467"/>
          <a:stretch/>
        </p:blipFill>
        <p:spPr>
          <a:xfrm rot="302393">
            <a:off x="3265347" y="4399705"/>
            <a:ext cx="2631548" cy="18952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8" name="Rectangle 47">
            <a:extLst>
              <a:ext uri="{FF2B5EF4-FFF2-40B4-BE49-F238E27FC236}">
                <a16:creationId xmlns:a16="http://schemas.microsoft.com/office/drawing/2014/main" id="{890B4D75-FE79-4047-AEA0-55BE7E28807F}"/>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9CD046AF-E227-4B0D-AE4A-4A0125EC9230}"/>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55A27B72-E8D7-46B4-ABA4-BDBA5962D356}"/>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3F95E7A-1B3D-4FE4-94B2-D1946846EC29}"/>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601B9A2F-D9EE-420C-93C0-A183CD2050BB}"/>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E0CF275C-0711-4C71-BB5F-8DFE60D46764}"/>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C2C78027-86C6-4492-B269-C8CB7ABD03C1}"/>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0" name="Graphic 59" descr="Line arrow Straight">
            <a:extLst>
              <a:ext uri="{FF2B5EF4-FFF2-40B4-BE49-F238E27FC236}">
                <a16:creationId xmlns:a16="http://schemas.microsoft.com/office/drawing/2014/main" id="{BA9125A5-F46B-4B9F-8951-C6B8AEBAF521}"/>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4824" y="1407967"/>
            <a:ext cx="443345" cy="443345"/>
          </a:xfrm>
          <a:prstGeom prst="rect">
            <a:avLst/>
          </a:prstGeom>
        </p:spPr>
      </p:pic>
      <p:pic>
        <p:nvPicPr>
          <p:cNvPr id="61" name="Graphic 60" descr="Line arrow Straight">
            <a:extLst>
              <a:ext uri="{FF2B5EF4-FFF2-40B4-BE49-F238E27FC236}">
                <a16:creationId xmlns:a16="http://schemas.microsoft.com/office/drawing/2014/main" id="{524596D0-4689-4252-A52D-37E41B6D5DA0}"/>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378748" y="4982442"/>
            <a:ext cx="443345" cy="443345"/>
          </a:xfrm>
          <a:prstGeom prst="rect">
            <a:avLst/>
          </a:prstGeom>
        </p:spPr>
      </p:pic>
      <p:sp>
        <p:nvSpPr>
          <p:cNvPr id="62" name="TextBox 61">
            <a:extLst>
              <a:ext uri="{FF2B5EF4-FFF2-40B4-BE49-F238E27FC236}">
                <a16:creationId xmlns:a16="http://schemas.microsoft.com/office/drawing/2014/main" id="{73A8CBF7-5664-4F62-AA68-95A8F5E2EC4F}"/>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63" name="TextBox 62">
            <a:extLst>
              <a:ext uri="{FF2B5EF4-FFF2-40B4-BE49-F238E27FC236}">
                <a16:creationId xmlns:a16="http://schemas.microsoft.com/office/drawing/2014/main" id="{A158EB0E-E384-457E-BBDA-F43A311D806B}"/>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64" name="TextBox 63">
            <a:extLst>
              <a:ext uri="{FF2B5EF4-FFF2-40B4-BE49-F238E27FC236}">
                <a16:creationId xmlns:a16="http://schemas.microsoft.com/office/drawing/2014/main" id="{CF48C01A-6A03-4D86-A523-57490EE21797}"/>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65" name="TextBox 64">
            <a:extLst>
              <a:ext uri="{FF2B5EF4-FFF2-40B4-BE49-F238E27FC236}">
                <a16:creationId xmlns:a16="http://schemas.microsoft.com/office/drawing/2014/main" id="{609903D8-BE81-4392-A297-A00A3366743E}"/>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67" name="TextBox 66">
            <a:extLst>
              <a:ext uri="{FF2B5EF4-FFF2-40B4-BE49-F238E27FC236}">
                <a16:creationId xmlns:a16="http://schemas.microsoft.com/office/drawing/2014/main" id="{08689FEC-EA66-44CD-883D-C283773DC9AB}"/>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Tree>
    <p:extLst>
      <p:ext uri="{BB962C8B-B14F-4D97-AF65-F5344CB8AC3E}">
        <p14:creationId xmlns:p14="http://schemas.microsoft.com/office/powerpoint/2010/main" val="1213377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wipe(up)">
                                      <p:cBhvr>
                                        <p:cTn id="11" dur="500"/>
                                        <p:tgtEl>
                                          <p:spTgt spid="47"/>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right)">
                                      <p:cBhvr>
                                        <p:cTn id="15" dur="500"/>
                                        <p:tgtEl>
                                          <p:spTgt spid="49"/>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down)">
                                      <p:cBhvr>
                                        <p:cTn id="19" dur="500"/>
                                        <p:tgtEl>
                                          <p:spTgt spid="4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right)">
                                      <p:cBhvr>
                                        <p:cTn id="27" dur="500"/>
                                        <p:tgtEl>
                                          <p:spTgt spid="5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wipe(left)">
                                      <p:cBhvr>
                                        <p:cTn id="31" dur="500"/>
                                        <p:tgtEl>
                                          <p:spTgt spid="54"/>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wipe(up)">
                                      <p:cBhvr>
                                        <p:cTn id="35" dur="500"/>
                                        <p:tgtEl>
                                          <p:spTgt spid="5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wipe(down)">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fade">
                                      <p:cBhvr>
                                        <p:cTn id="45" dur="1000"/>
                                        <p:tgtEl>
                                          <p:spTgt spid="77"/>
                                        </p:tgtEl>
                                      </p:cBhvr>
                                    </p:animEffect>
                                    <p:anim calcmode="lin" valueType="num">
                                      <p:cBhvr>
                                        <p:cTn id="46" dur="1000" fill="hold"/>
                                        <p:tgtEl>
                                          <p:spTgt spid="77"/>
                                        </p:tgtEl>
                                        <p:attrNameLst>
                                          <p:attrName>ppt_x</p:attrName>
                                        </p:attrNameLst>
                                      </p:cBhvr>
                                      <p:tavLst>
                                        <p:tav tm="0">
                                          <p:val>
                                            <p:strVal val="#ppt_x"/>
                                          </p:val>
                                        </p:tav>
                                        <p:tav tm="100000">
                                          <p:val>
                                            <p:strVal val="#ppt_x"/>
                                          </p:val>
                                        </p:tav>
                                      </p:tavLst>
                                    </p:anim>
                                    <p:anim calcmode="lin" valueType="num">
                                      <p:cBhvr>
                                        <p:cTn id="47" dur="1000" fill="hold"/>
                                        <p:tgtEl>
                                          <p:spTgt spid="77"/>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79"/>
                                        </p:tgtEl>
                                        <p:attrNameLst>
                                          <p:attrName>style.visibility</p:attrName>
                                        </p:attrNameLst>
                                      </p:cBhvr>
                                      <p:to>
                                        <p:strVal val="visible"/>
                                      </p:to>
                                    </p:set>
                                    <p:animEffect transition="in" filter="fade">
                                      <p:cBhvr>
                                        <p:cTn id="50" dur="1000"/>
                                        <p:tgtEl>
                                          <p:spTgt spid="79"/>
                                        </p:tgtEl>
                                      </p:cBhvr>
                                    </p:animEffect>
                                    <p:anim calcmode="lin" valueType="num">
                                      <p:cBhvr>
                                        <p:cTn id="51" dur="1000" fill="hold"/>
                                        <p:tgtEl>
                                          <p:spTgt spid="79"/>
                                        </p:tgtEl>
                                        <p:attrNameLst>
                                          <p:attrName>ppt_x</p:attrName>
                                        </p:attrNameLst>
                                      </p:cBhvr>
                                      <p:tavLst>
                                        <p:tav tm="0">
                                          <p:val>
                                            <p:strVal val="#ppt_x"/>
                                          </p:val>
                                        </p:tav>
                                        <p:tav tm="100000">
                                          <p:val>
                                            <p:strVal val="#ppt_x"/>
                                          </p:val>
                                        </p:tav>
                                      </p:tavLst>
                                    </p:anim>
                                    <p:anim calcmode="lin" valueType="num">
                                      <p:cBhvr>
                                        <p:cTn id="52" dur="1000" fill="hold"/>
                                        <p:tgtEl>
                                          <p:spTgt spid="79"/>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fade">
                                      <p:cBhvr>
                                        <p:cTn id="55" dur="1000"/>
                                        <p:tgtEl>
                                          <p:spTgt spid="78"/>
                                        </p:tgtEl>
                                      </p:cBhvr>
                                    </p:animEffect>
                                    <p:anim calcmode="lin" valueType="num">
                                      <p:cBhvr>
                                        <p:cTn id="56" dur="1000" fill="hold"/>
                                        <p:tgtEl>
                                          <p:spTgt spid="78"/>
                                        </p:tgtEl>
                                        <p:attrNameLst>
                                          <p:attrName>ppt_x</p:attrName>
                                        </p:attrNameLst>
                                      </p:cBhvr>
                                      <p:tavLst>
                                        <p:tav tm="0">
                                          <p:val>
                                            <p:strVal val="#ppt_x"/>
                                          </p:val>
                                        </p:tav>
                                        <p:tav tm="100000">
                                          <p:val>
                                            <p:strVal val="#ppt_x"/>
                                          </p:val>
                                        </p:tav>
                                      </p:tavLst>
                                    </p:anim>
                                    <p:anim calcmode="lin" valueType="num">
                                      <p:cBhvr>
                                        <p:cTn id="57" dur="1000" fill="hold"/>
                                        <p:tgtEl>
                                          <p:spTgt spid="78"/>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1000"/>
                                        <p:tgtEl>
                                          <p:spTgt spid="7"/>
                                        </p:tgtEl>
                                      </p:cBhvr>
                                    </p:animEffect>
                                    <p:anim calcmode="lin" valueType="num">
                                      <p:cBhvr>
                                        <p:cTn id="61" dur="1000" fill="hold"/>
                                        <p:tgtEl>
                                          <p:spTgt spid="7"/>
                                        </p:tgtEl>
                                        <p:attrNameLst>
                                          <p:attrName>ppt_x</p:attrName>
                                        </p:attrNameLst>
                                      </p:cBhvr>
                                      <p:tavLst>
                                        <p:tav tm="0">
                                          <p:val>
                                            <p:strVal val="#ppt_x"/>
                                          </p:val>
                                        </p:tav>
                                        <p:tav tm="100000">
                                          <p:val>
                                            <p:strVal val="#ppt_x"/>
                                          </p:val>
                                        </p:tav>
                                      </p:tavLst>
                                    </p:anim>
                                    <p:anim calcmode="lin" valueType="num">
                                      <p:cBhvr>
                                        <p:cTn id="6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C2C8893-E152-48C0-B9E6-5C2DEF3D76CD}"/>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7322F50B-7E6B-4BF0-92D1-0FC726A6980E}"/>
              </a:ext>
            </a:extLst>
          </p:cNvPr>
          <p:cNvPicPr>
            <a:picLocks noChangeAspect="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235292" y="924792"/>
            <a:ext cx="3522099" cy="4284517"/>
          </a:xfrm>
          <a:prstGeom prst="rect">
            <a:avLst/>
          </a:prstGeom>
        </p:spPr>
      </p:pic>
      <p:pic>
        <p:nvPicPr>
          <p:cNvPr id="59" name="Picture 58">
            <a:extLst>
              <a:ext uri="{FF2B5EF4-FFF2-40B4-BE49-F238E27FC236}">
                <a16:creationId xmlns:a16="http://schemas.microsoft.com/office/drawing/2014/main" id="{1C1BC574-0D8D-4605-8D67-8A7BAF463D85}"/>
              </a:ext>
            </a:extLst>
          </p:cNvPr>
          <p:cNvPicPr>
            <a:picLocks noChangeAspect="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836489" y="2579159"/>
            <a:ext cx="3050712" cy="3955310"/>
          </a:xfrm>
          <a:prstGeom prst="rect">
            <a:avLst/>
          </a:prstGeom>
        </p:spPr>
      </p:pic>
      <p:cxnSp>
        <p:nvCxnSpPr>
          <p:cNvPr id="60" name="Straight Connector 59">
            <a:extLst>
              <a:ext uri="{FF2B5EF4-FFF2-40B4-BE49-F238E27FC236}">
                <a16:creationId xmlns:a16="http://schemas.microsoft.com/office/drawing/2014/main" id="{5E7B490A-3A2A-4CB2-8005-0AB3273AA0C1}"/>
              </a:ext>
            </a:extLst>
          </p:cNvPr>
          <p:cNvCxnSpPr>
            <a:cxnSpLocks/>
          </p:cNvCxnSpPr>
          <p:nvPr/>
        </p:nvCxnSpPr>
        <p:spPr>
          <a:xfrm>
            <a:off x="4225636" y="10559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6B49A8F-DEB2-4124-B930-29D6874B61BA}"/>
              </a:ext>
            </a:extLst>
          </p:cNvPr>
          <p:cNvCxnSpPr>
            <a:cxnSpLocks/>
          </p:cNvCxnSpPr>
          <p:nvPr/>
        </p:nvCxnSpPr>
        <p:spPr>
          <a:xfrm>
            <a:off x="13908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00320A2-A015-4162-B5C5-7752966FE02B}"/>
              </a:ext>
            </a:extLst>
          </p:cNvPr>
          <p:cNvCxnSpPr>
            <a:cxnSpLocks/>
          </p:cNvCxnSpPr>
          <p:nvPr/>
        </p:nvCxnSpPr>
        <p:spPr>
          <a:xfrm>
            <a:off x="11675562" y="1175406"/>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71507FE-E212-4BD3-8411-F88C557C8DD5}"/>
              </a:ext>
            </a:extLst>
          </p:cNvPr>
          <p:cNvCxnSpPr>
            <a:cxnSpLocks/>
          </p:cNvCxnSpPr>
          <p:nvPr/>
        </p:nvCxnSpPr>
        <p:spPr>
          <a:xfrm flipH="1">
            <a:off x="1543283" y="6383481"/>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DBAB74D-8094-41A1-9C15-1C78722820B4}"/>
              </a:ext>
            </a:extLst>
          </p:cNvPr>
          <p:cNvCxnSpPr>
            <a:cxnSpLocks/>
          </p:cNvCxnSpPr>
          <p:nvPr/>
        </p:nvCxnSpPr>
        <p:spPr>
          <a:xfrm>
            <a:off x="15432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664FA82-3612-4272-8A5D-F944F387336B}"/>
              </a:ext>
            </a:extLst>
          </p:cNvPr>
          <p:cNvCxnSpPr>
            <a:cxnSpLocks/>
          </p:cNvCxnSpPr>
          <p:nvPr/>
        </p:nvCxnSpPr>
        <p:spPr>
          <a:xfrm flipH="1">
            <a:off x="1543283" y="6213762"/>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0833B94-D319-4ED8-8A9C-484FD6FC7528}"/>
              </a:ext>
            </a:extLst>
          </p:cNvPr>
          <p:cNvCxnSpPr>
            <a:cxnSpLocks/>
          </p:cNvCxnSpPr>
          <p:nvPr/>
        </p:nvCxnSpPr>
        <p:spPr>
          <a:xfrm>
            <a:off x="4225636" y="12083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FF5CAB9-3ABA-4E9C-8969-5774B69F5BAF}"/>
              </a:ext>
            </a:extLst>
          </p:cNvPr>
          <p:cNvCxnSpPr>
            <a:cxnSpLocks/>
          </p:cNvCxnSpPr>
          <p:nvPr/>
        </p:nvCxnSpPr>
        <p:spPr>
          <a:xfrm>
            <a:off x="11495396" y="120839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Rectangle 37">
            <a:extLst>
              <a:ext uri="{FF2B5EF4-FFF2-40B4-BE49-F238E27FC236}">
                <a16:creationId xmlns:a16="http://schemas.microsoft.com/office/drawing/2014/main" id="{2D1EFF56-5306-4C11-9763-72DD28A7071E}"/>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CA1C7D3B-CFA0-42AD-989C-DFC3A5E3FAC9}"/>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A9E3D200-2199-4AEA-B561-B169BDC2A9F0}"/>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ECCF240-F1D1-4875-872C-813441E9E956}"/>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07B16E97-B66D-458A-8C21-989019D04511}"/>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768156C8-B7EA-42AA-9F6D-EA015D70C6FE}"/>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86649CF-36F1-4D56-8C9E-9FC58603B2D9}"/>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descr="Line arrow Straight">
            <a:extLst>
              <a:ext uri="{FF2B5EF4-FFF2-40B4-BE49-F238E27FC236}">
                <a16:creationId xmlns:a16="http://schemas.microsoft.com/office/drawing/2014/main" id="{099234C5-4BE4-4912-85C3-EBA97BE4100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4824" y="1407967"/>
            <a:ext cx="443345" cy="443345"/>
          </a:xfrm>
          <a:prstGeom prst="rect">
            <a:avLst/>
          </a:prstGeom>
        </p:spPr>
      </p:pic>
      <p:pic>
        <p:nvPicPr>
          <p:cNvPr id="49" name="Graphic 48" descr="Line arrow Straight">
            <a:extLst>
              <a:ext uri="{FF2B5EF4-FFF2-40B4-BE49-F238E27FC236}">
                <a16:creationId xmlns:a16="http://schemas.microsoft.com/office/drawing/2014/main" id="{B7F71E30-CE4E-478D-9453-AD5EE85ADD1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78748" y="4982442"/>
            <a:ext cx="443345" cy="443345"/>
          </a:xfrm>
          <a:prstGeom prst="rect">
            <a:avLst/>
          </a:prstGeom>
        </p:spPr>
      </p:pic>
      <p:sp>
        <p:nvSpPr>
          <p:cNvPr id="50" name="TextBox 49">
            <a:extLst>
              <a:ext uri="{FF2B5EF4-FFF2-40B4-BE49-F238E27FC236}">
                <a16:creationId xmlns:a16="http://schemas.microsoft.com/office/drawing/2014/main" id="{0CABB2F7-178E-4586-B26D-D6D23FB9A81F}"/>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51" name="TextBox 50">
            <a:extLst>
              <a:ext uri="{FF2B5EF4-FFF2-40B4-BE49-F238E27FC236}">
                <a16:creationId xmlns:a16="http://schemas.microsoft.com/office/drawing/2014/main" id="{BC80471D-654C-4CDE-835F-696E91AB8D25}"/>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52" name="TextBox 51">
            <a:extLst>
              <a:ext uri="{FF2B5EF4-FFF2-40B4-BE49-F238E27FC236}">
                <a16:creationId xmlns:a16="http://schemas.microsoft.com/office/drawing/2014/main" id="{6CDFC87D-E2A2-4CD9-929D-385FF1E794D8}"/>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53" name="TextBox 52">
            <a:extLst>
              <a:ext uri="{FF2B5EF4-FFF2-40B4-BE49-F238E27FC236}">
                <a16:creationId xmlns:a16="http://schemas.microsoft.com/office/drawing/2014/main" id="{0FDC1083-65C0-40BD-8CD9-7F1DA1D019E4}"/>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54" name="TextBox 53">
            <a:extLst>
              <a:ext uri="{FF2B5EF4-FFF2-40B4-BE49-F238E27FC236}">
                <a16:creationId xmlns:a16="http://schemas.microsoft.com/office/drawing/2014/main" id="{F693BFD3-482D-4361-BC11-2884D3C93D79}"/>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pic>
        <p:nvPicPr>
          <p:cNvPr id="17" name="Picture 16" descr="A picture containing toy, doll&#10;&#10;Description automatically generated">
            <a:extLst>
              <a:ext uri="{FF2B5EF4-FFF2-40B4-BE49-F238E27FC236}">
                <a16:creationId xmlns:a16="http://schemas.microsoft.com/office/drawing/2014/main" id="{F784EBFF-5E0A-4CF3-BCE3-D8FA177CFA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29516" y="2043342"/>
            <a:ext cx="2703843" cy="4452912"/>
          </a:xfrm>
          <a:prstGeom prst="rect">
            <a:avLst/>
          </a:prstGeom>
        </p:spPr>
      </p:pic>
      <p:sp>
        <p:nvSpPr>
          <p:cNvPr id="56" name="Rectangle 55">
            <a:extLst>
              <a:ext uri="{FF2B5EF4-FFF2-40B4-BE49-F238E27FC236}">
                <a16:creationId xmlns:a16="http://schemas.microsoft.com/office/drawing/2014/main" id="{A77F7916-47F5-4F94-AAA2-E8AF0BED62BB}"/>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7" name="Graphic 56" descr="Close">
            <a:extLst>
              <a:ext uri="{FF2B5EF4-FFF2-40B4-BE49-F238E27FC236}">
                <a16:creationId xmlns:a16="http://schemas.microsoft.com/office/drawing/2014/main" id="{DEE7844F-A845-4914-8B33-96E3E59C58F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2" name="Snip Diagonal Corner Rectangle 6">
            <a:extLst>
              <a:ext uri="{FF2B5EF4-FFF2-40B4-BE49-F238E27FC236}">
                <a16:creationId xmlns:a16="http://schemas.microsoft.com/office/drawing/2014/main" id="{34105ED3-B9C2-0D56-0DCE-0E1FC316A3B1}"/>
              </a:ext>
            </a:extLst>
          </p:cNvPr>
          <p:cNvSpPr/>
          <p:nvPr/>
        </p:nvSpPr>
        <p:spPr>
          <a:xfrm>
            <a:off x="1390651" y="679167"/>
            <a:ext cx="8372474" cy="1938992"/>
          </a:xfrm>
          <a:prstGeom prst="snip2DiagRect">
            <a:avLst>
              <a:gd name="adj1" fmla="val 0"/>
              <a:gd name="adj2" fmla="val 0"/>
            </a:avLst>
          </a:prstGeom>
          <a:solidFill>
            <a:schemeClr val="bg1"/>
          </a:solidFill>
          <a:ln w="38100">
            <a:solidFill>
              <a:srgbClr val="51B69A"/>
            </a:solidFill>
            <a:prstDash val="dashDo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1.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Tại</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sao</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vào</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những</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hôm</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trời</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rét</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chạm</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tay</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vào</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ghế</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sắt</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tay</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ta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giác</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lạnh</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alt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3" name="TextBox 2">
            <a:extLst>
              <a:ext uri="{FF2B5EF4-FFF2-40B4-BE49-F238E27FC236}">
                <a16:creationId xmlns:a16="http://schemas.microsoft.com/office/drawing/2014/main" id="{EECFF258-F370-ADE3-1BCA-6DDFB71F4741}"/>
              </a:ext>
            </a:extLst>
          </p:cNvPr>
          <p:cNvSpPr txBox="1"/>
          <p:nvPr/>
        </p:nvSpPr>
        <p:spPr>
          <a:xfrm>
            <a:off x="2483125" y="3510427"/>
            <a:ext cx="7041875" cy="2308324"/>
          </a:xfrm>
          <a:custGeom>
            <a:avLst/>
            <a:gdLst>
              <a:gd name="connsiteX0" fmla="*/ 0 w 7041875"/>
              <a:gd name="connsiteY0" fmla="*/ 0 h 2308324"/>
              <a:gd name="connsiteX1" fmla="*/ 7041875 w 7041875"/>
              <a:gd name="connsiteY1" fmla="*/ 0 h 2308324"/>
              <a:gd name="connsiteX2" fmla="*/ 7041875 w 7041875"/>
              <a:gd name="connsiteY2" fmla="*/ 2308324 h 2308324"/>
              <a:gd name="connsiteX3" fmla="*/ 0 w 7041875"/>
              <a:gd name="connsiteY3" fmla="*/ 2308324 h 2308324"/>
              <a:gd name="connsiteX4" fmla="*/ 0 w 7041875"/>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1875" h="2308324" fill="none" extrusionOk="0">
                <a:moveTo>
                  <a:pt x="0" y="0"/>
                </a:moveTo>
                <a:cubicBezTo>
                  <a:pt x="2267655" y="5222"/>
                  <a:pt x="6221440" y="24918"/>
                  <a:pt x="7041875" y="0"/>
                </a:cubicBezTo>
                <a:cubicBezTo>
                  <a:pt x="6880630" y="295473"/>
                  <a:pt x="6998115" y="1186317"/>
                  <a:pt x="7041875" y="2308324"/>
                </a:cubicBezTo>
                <a:cubicBezTo>
                  <a:pt x="4419082" y="2143563"/>
                  <a:pt x="2370010" y="2426474"/>
                  <a:pt x="0" y="2308324"/>
                </a:cubicBezTo>
                <a:cubicBezTo>
                  <a:pt x="-55725" y="1490219"/>
                  <a:pt x="17072" y="609588"/>
                  <a:pt x="0" y="0"/>
                </a:cubicBezTo>
                <a:close/>
              </a:path>
              <a:path w="7041875" h="2308324" stroke="0" extrusionOk="0">
                <a:moveTo>
                  <a:pt x="0" y="0"/>
                </a:moveTo>
                <a:cubicBezTo>
                  <a:pt x="1262648" y="11849"/>
                  <a:pt x="3790907" y="-161459"/>
                  <a:pt x="7041875" y="0"/>
                </a:cubicBezTo>
                <a:cubicBezTo>
                  <a:pt x="7045005" y="699270"/>
                  <a:pt x="6940699" y="2031698"/>
                  <a:pt x="7041875" y="2308324"/>
                </a:cubicBezTo>
                <a:cubicBezTo>
                  <a:pt x="5247884" y="2162464"/>
                  <a:pt x="1210197" y="2230000"/>
                  <a:pt x="0" y="2308324"/>
                </a:cubicBezTo>
                <a:cubicBezTo>
                  <a:pt x="74291" y="1581858"/>
                  <a:pt x="168006" y="1077334"/>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3600" b="1" dirty="0">
                <a:solidFill>
                  <a:srgbClr val="FF0000"/>
                </a:solidFill>
                <a:latin typeface="Calibri" panose="020F0502020204030204" pitchFamily="34" charset="0"/>
                <a:cs typeface="Calibri" panose="020F0502020204030204" pitchFamily="34" charset="0"/>
              </a:rPr>
              <a:t>Những ngày trời rét, khi chạm vào ghế sắt, tay ta đã truyền nhiệt cho ghế (vật lạnh hơn) do đó ta có cảm giác lạnh.</a:t>
            </a:r>
          </a:p>
        </p:txBody>
      </p:sp>
      <p:sp>
        <p:nvSpPr>
          <p:cNvPr id="8" name="Freeform: Shape 34">
            <a:extLst>
              <a:ext uri="{FF2B5EF4-FFF2-40B4-BE49-F238E27FC236}">
                <a16:creationId xmlns:a16="http://schemas.microsoft.com/office/drawing/2014/main" id="{C80549E7-DBCD-A356-E1AA-F3C563829690}"/>
              </a:ext>
            </a:extLst>
          </p:cNvPr>
          <p:cNvSpPr/>
          <p:nvPr/>
        </p:nvSpPr>
        <p:spPr>
          <a:xfrm>
            <a:off x="1515859" y="257060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3202740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wipe(up)">
                                      <p:cBhvr>
                                        <p:cTn id="11" dur="500"/>
                                        <p:tgtEl>
                                          <p:spTgt spid="62"/>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wipe(right)">
                                      <p:cBhvr>
                                        <p:cTn id="15" dur="500"/>
                                        <p:tgtEl>
                                          <p:spTgt spid="6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wipe(down)">
                                      <p:cBhvr>
                                        <p:cTn id="19" dur="500"/>
                                        <p:tgtEl>
                                          <p:spTgt spid="61"/>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wipe(down)">
                                      <p:cBhvr>
                                        <p:cTn id="23" dur="500"/>
                                        <p:tgtEl>
                                          <p:spTgt spid="64"/>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wipe(right)">
                                      <p:cBhvr>
                                        <p:cTn id="27" dur="500"/>
                                        <p:tgtEl>
                                          <p:spTgt spid="65"/>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up)">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C2C8893-E152-48C0-B9E6-5C2DEF3D76CD}"/>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7322F50B-7E6B-4BF0-92D1-0FC726A6980E}"/>
              </a:ext>
            </a:extLst>
          </p:cNvPr>
          <p:cNvPicPr>
            <a:picLocks noChangeAspect="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235292" y="924792"/>
            <a:ext cx="3522099" cy="4284517"/>
          </a:xfrm>
          <a:prstGeom prst="rect">
            <a:avLst/>
          </a:prstGeom>
        </p:spPr>
      </p:pic>
      <p:pic>
        <p:nvPicPr>
          <p:cNvPr id="59" name="Picture 58">
            <a:extLst>
              <a:ext uri="{FF2B5EF4-FFF2-40B4-BE49-F238E27FC236}">
                <a16:creationId xmlns:a16="http://schemas.microsoft.com/office/drawing/2014/main" id="{1C1BC574-0D8D-4605-8D67-8A7BAF463D85}"/>
              </a:ext>
            </a:extLst>
          </p:cNvPr>
          <p:cNvPicPr>
            <a:picLocks noChangeAspect="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836489" y="2579159"/>
            <a:ext cx="3050712" cy="3955310"/>
          </a:xfrm>
          <a:prstGeom prst="rect">
            <a:avLst/>
          </a:prstGeom>
        </p:spPr>
      </p:pic>
      <p:cxnSp>
        <p:nvCxnSpPr>
          <p:cNvPr id="60" name="Straight Connector 59">
            <a:extLst>
              <a:ext uri="{FF2B5EF4-FFF2-40B4-BE49-F238E27FC236}">
                <a16:creationId xmlns:a16="http://schemas.microsoft.com/office/drawing/2014/main" id="{5E7B490A-3A2A-4CB2-8005-0AB3273AA0C1}"/>
              </a:ext>
            </a:extLst>
          </p:cNvPr>
          <p:cNvCxnSpPr>
            <a:cxnSpLocks/>
          </p:cNvCxnSpPr>
          <p:nvPr/>
        </p:nvCxnSpPr>
        <p:spPr>
          <a:xfrm>
            <a:off x="4225636" y="10559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6B49A8F-DEB2-4124-B930-29D6874B61BA}"/>
              </a:ext>
            </a:extLst>
          </p:cNvPr>
          <p:cNvCxnSpPr>
            <a:cxnSpLocks/>
          </p:cNvCxnSpPr>
          <p:nvPr/>
        </p:nvCxnSpPr>
        <p:spPr>
          <a:xfrm>
            <a:off x="13908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00320A2-A015-4162-B5C5-7752966FE02B}"/>
              </a:ext>
            </a:extLst>
          </p:cNvPr>
          <p:cNvCxnSpPr>
            <a:cxnSpLocks/>
          </p:cNvCxnSpPr>
          <p:nvPr/>
        </p:nvCxnSpPr>
        <p:spPr>
          <a:xfrm>
            <a:off x="11675562" y="1175406"/>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71507FE-E212-4BD3-8411-F88C557C8DD5}"/>
              </a:ext>
            </a:extLst>
          </p:cNvPr>
          <p:cNvCxnSpPr>
            <a:cxnSpLocks/>
          </p:cNvCxnSpPr>
          <p:nvPr/>
        </p:nvCxnSpPr>
        <p:spPr>
          <a:xfrm flipH="1">
            <a:off x="1543283" y="6383481"/>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DBAB74D-8094-41A1-9C15-1C78722820B4}"/>
              </a:ext>
            </a:extLst>
          </p:cNvPr>
          <p:cNvCxnSpPr>
            <a:cxnSpLocks/>
          </p:cNvCxnSpPr>
          <p:nvPr/>
        </p:nvCxnSpPr>
        <p:spPr>
          <a:xfrm>
            <a:off x="15432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664FA82-3612-4272-8A5D-F944F387336B}"/>
              </a:ext>
            </a:extLst>
          </p:cNvPr>
          <p:cNvCxnSpPr>
            <a:cxnSpLocks/>
          </p:cNvCxnSpPr>
          <p:nvPr/>
        </p:nvCxnSpPr>
        <p:spPr>
          <a:xfrm flipH="1">
            <a:off x="1543283" y="6213762"/>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0833B94-D319-4ED8-8A9C-484FD6FC7528}"/>
              </a:ext>
            </a:extLst>
          </p:cNvPr>
          <p:cNvCxnSpPr>
            <a:cxnSpLocks/>
          </p:cNvCxnSpPr>
          <p:nvPr/>
        </p:nvCxnSpPr>
        <p:spPr>
          <a:xfrm>
            <a:off x="4225636" y="12083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FF5CAB9-3ABA-4E9C-8969-5774B69F5BAF}"/>
              </a:ext>
            </a:extLst>
          </p:cNvPr>
          <p:cNvCxnSpPr>
            <a:cxnSpLocks/>
          </p:cNvCxnSpPr>
          <p:nvPr/>
        </p:nvCxnSpPr>
        <p:spPr>
          <a:xfrm>
            <a:off x="11495396" y="120839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Rectangle 37">
            <a:extLst>
              <a:ext uri="{FF2B5EF4-FFF2-40B4-BE49-F238E27FC236}">
                <a16:creationId xmlns:a16="http://schemas.microsoft.com/office/drawing/2014/main" id="{2D1EFF56-5306-4C11-9763-72DD28A7071E}"/>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CA1C7D3B-CFA0-42AD-989C-DFC3A5E3FAC9}"/>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A9E3D200-2199-4AEA-B561-B169BDC2A9F0}"/>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ECCF240-F1D1-4875-872C-813441E9E956}"/>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07B16E97-B66D-458A-8C21-989019D04511}"/>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768156C8-B7EA-42AA-9F6D-EA015D70C6FE}"/>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86649CF-36F1-4D56-8C9E-9FC58603B2D9}"/>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descr="Line arrow Straight">
            <a:extLst>
              <a:ext uri="{FF2B5EF4-FFF2-40B4-BE49-F238E27FC236}">
                <a16:creationId xmlns:a16="http://schemas.microsoft.com/office/drawing/2014/main" id="{099234C5-4BE4-4912-85C3-EBA97BE4100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4824" y="1407967"/>
            <a:ext cx="443345" cy="443345"/>
          </a:xfrm>
          <a:prstGeom prst="rect">
            <a:avLst/>
          </a:prstGeom>
        </p:spPr>
      </p:pic>
      <p:pic>
        <p:nvPicPr>
          <p:cNvPr id="49" name="Graphic 48" descr="Line arrow Straight">
            <a:extLst>
              <a:ext uri="{FF2B5EF4-FFF2-40B4-BE49-F238E27FC236}">
                <a16:creationId xmlns:a16="http://schemas.microsoft.com/office/drawing/2014/main" id="{B7F71E30-CE4E-478D-9453-AD5EE85ADD1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78748" y="4982442"/>
            <a:ext cx="443345" cy="443345"/>
          </a:xfrm>
          <a:prstGeom prst="rect">
            <a:avLst/>
          </a:prstGeom>
        </p:spPr>
      </p:pic>
      <p:sp>
        <p:nvSpPr>
          <p:cNvPr id="50" name="TextBox 49">
            <a:extLst>
              <a:ext uri="{FF2B5EF4-FFF2-40B4-BE49-F238E27FC236}">
                <a16:creationId xmlns:a16="http://schemas.microsoft.com/office/drawing/2014/main" id="{0CABB2F7-178E-4586-B26D-D6D23FB9A81F}"/>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51" name="TextBox 50">
            <a:extLst>
              <a:ext uri="{FF2B5EF4-FFF2-40B4-BE49-F238E27FC236}">
                <a16:creationId xmlns:a16="http://schemas.microsoft.com/office/drawing/2014/main" id="{BC80471D-654C-4CDE-835F-696E91AB8D25}"/>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52" name="TextBox 51">
            <a:extLst>
              <a:ext uri="{FF2B5EF4-FFF2-40B4-BE49-F238E27FC236}">
                <a16:creationId xmlns:a16="http://schemas.microsoft.com/office/drawing/2014/main" id="{6CDFC87D-E2A2-4CD9-929D-385FF1E794D8}"/>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53" name="TextBox 52">
            <a:extLst>
              <a:ext uri="{FF2B5EF4-FFF2-40B4-BE49-F238E27FC236}">
                <a16:creationId xmlns:a16="http://schemas.microsoft.com/office/drawing/2014/main" id="{0FDC1083-65C0-40BD-8CD9-7F1DA1D019E4}"/>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54" name="TextBox 53">
            <a:extLst>
              <a:ext uri="{FF2B5EF4-FFF2-40B4-BE49-F238E27FC236}">
                <a16:creationId xmlns:a16="http://schemas.microsoft.com/office/drawing/2014/main" id="{F693BFD3-482D-4361-BC11-2884D3C93D79}"/>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
        <p:nvSpPr>
          <p:cNvPr id="56" name="Rectangle 55">
            <a:extLst>
              <a:ext uri="{FF2B5EF4-FFF2-40B4-BE49-F238E27FC236}">
                <a16:creationId xmlns:a16="http://schemas.microsoft.com/office/drawing/2014/main" id="{A77F7916-47F5-4F94-AAA2-E8AF0BED62BB}"/>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7" name="Graphic 56" descr="Close">
            <a:extLst>
              <a:ext uri="{FF2B5EF4-FFF2-40B4-BE49-F238E27FC236}">
                <a16:creationId xmlns:a16="http://schemas.microsoft.com/office/drawing/2014/main" id="{DEE7844F-A845-4914-8B33-96E3E59C58F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2" name="Snip Diagonal Corner Rectangle 6">
            <a:extLst>
              <a:ext uri="{FF2B5EF4-FFF2-40B4-BE49-F238E27FC236}">
                <a16:creationId xmlns:a16="http://schemas.microsoft.com/office/drawing/2014/main" id="{34105ED3-B9C2-0D56-0DCE-0E1FC316A3B1}"/>
              </a:ext>
            </a:extLst>
          </p:cNvPr>
          <p:cNvSpPr/>
          <p:nvPr/>
        </p:nvSpPr>
        <p:spPr>
          <a:xfrm>
            <a:off x="1390651" y="679167"/>
            <a:ext cx="8372474" cy="1569660"/>
          </a:xfrm>
          <a:prstGeom prst="snip2DiagRect">
            <a:avLst>
              <a:gd name="adj1" fmla="val 0"/>
              <a:gd name="adj2" fmla="val 0"/>
            </a:avLst>
          </a:prstGeom>
          <a:solidFill>
            <a:schemeClr val="bg1"/>
          </a:solidFill>
          <a:ln w="38100">
            <a:solidFill>
              <a:srgbClr val="51B69A"/>
            </a:solidFill>
            <a:prstDash val="dashDo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2.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Tại</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sao</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khi</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chạm</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tay</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ghế</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gỗ</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nhựa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tay</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ta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giác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lạnh</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bằng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khi</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chạm</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vào</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ghế</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sắt</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3" name="TextBox 2">
            <a:extLst>
              <a:ext uri="{FF2B5EF4-FFF2-40B4-BE49-F238E27FC236}">
                <a16:creationId xmlns:a16="http://schemas.microsoft.com/office/drawing/2014/main" id="{EECFF258-F370-ADE3-1BCA-6DDFB71F4741}"/>
              </a:ext>
            </a:extLst>
          </p:cNvPr>
          <p:cNvSpPr txBox="1"/>
          <p:nvPr/>
        </p:nvSpPr>
        <p:spPr>
          <a:xfrm>
            <a:off x="1514475" y="3158002"/>
            <a:ext cx="8029575" cy="3046988"/>
          </a:xfrm>
          <a:custGeom>
            <a:avLst/>
            <a:gdLst>
              <a:gd name="connsiteX0" fmla="*/ 0 w 8029575"/>
              <a:gd name="connsiteY0" fmla="*/ 0 h 3046988"/>
              <a:gd name="connsiteX1" fmla="*/ 8029575 w 8029575"/>
              <a:gd name="connsiteY1" fmla="*/ 0 h 3046988"/>
              <a:gd name="connsiteX2" fmla="*/ 8029575 w 8029575"/>
              <a:gd name="connsiteY2" fmla="*/ 3046988 h 3046988"/>
              <a:gd name="connsiteX3" fmla="*/ 0 w 8029575"/>
              <a:gd name="connsiteY3" fmla="*/ 3046988 h 3046988"/>
              <a:gd name="connsiteX4" fmla="*/ 0 w 8029575"/>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75" h="3046988" fill="none" extrusionOk="0">
                <a:moveTo>
                  <a:pt x="0" y="0"/>
                </a:moveTo>
                <a:cubicBezTo>
                  <a:pt x="3388999" y="5222"/>
                  <a:pt x="5534159" y="24918"/>
                  <a:pt x="8029575" y="0"/>
                </a:cubicBezTo>
                <a:cubicBezTo>
                  <a:pt x="7868330" y="1071537"/>
                  <a:pt x="7985815" y="2405261"/>
                  <a:pt x="8029575" y="3046988"/>
                </a:cubicBezTo>
                <a:cubicBezTo>
                  <a:pt x="4835337" y="2882227"/>
                  <a:pt x="2500168" y="3165138"/>
                  <a:pt x="0" y="3046988"/>
                </a:cubicBezTo>
                <a:cubicBezTo>
                  <a:pt x="-55725" y="1822382"/>
                  <a:pt x="17072" y="646376"/>
                  <a:pt x="0" y="0"/>
                </a:cubicBezTo>
                <a:close/>
              </a:path>
              <a:path w="8029575" h="3046988" stroke="0" extrusionOk="0">
                <a:moveTo>
                  <a:pt x="0" y="0"/>
                </a:moveTo>
                <a:cubicBezTo>
                  <a:pt x="2765870" y="11849"/>
                  <a:pt x="7207999" y="-161459"/>
                  <a:pt x="8029575" y="0"/>
                </a:cubicBezTo>
                <a:cubicBezTo>
                  <a:pt x="8032705" y="810180"/>
                  <a:pt x="7928399" y="1773659"/>
                  <a:pt x="8029575" y="3046988"/>
                </a:cubicBezTo>
                <a:cubicBezTo>
                  <a:pt x="7169727" y="2901128"/>
                  <a:pt x="828445" y="2968664"/>
                  <a:pt x="0" y="3046988"/>
                </a:cubicBezTo>
                <a:cubicBezTo>
                  <a:pt x="74291" y="1544563"/>
                  <a:pt x="168006" y="96607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200" b="1" dirty="0">
                <a:solidFill>
                  <a:srgbClr val="FF0000"/>
                </a:solidFill>
                <a:latin typeface="Calibri" panose="020F0502020204030204" pitchFamily="34" charset="0"/>
                <a:cs typeface="Calibri" panose="020F0502020204030204" pitchFamily="34" charset="0"/>
              </a:rPr>
              <a:t>Khi ta chạm tay vào ghế gỗ (nhựa), tay ta truyền nhiệt cho ghế gỗ (nhựa) nhưng do gỗ, nhựa dẫn nhiệt kém nên tay ta không bị mất nhiệt nhanh như khi chạm vào ghế sắt. Vì vậy tay không có cảm giác lạnh như khi chạm vào ghế sắt.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8" name="Freeform: Shape 34">
            <a:extLst>
              <a:ext uri="{FF2B5EF4-FFF2-40B4-BE49-F238E27FC236}">
                <a16:creationId xmlns:a16="http://schemas.microsoft.com/office/drawing/2014/main" id="{C80549E7-DBCD-A356-E1AA-F3C563829690}"/>
              </a:ext>
            </a:extLst>
          </p:cNvPr>
          <p:cNvSpPr/>
          <p:nvPr/>
        </p:nvSpPr>
        <p:spPr>
          <a:xfrm>
            <a:off x="1353934" y="222770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pic>
        <p:nvPicPr>
          <p:cNvPr id="7" name="Picture 6" descr="A picture containing toy, doll&#10;&#10;Description automatically generated">
            <a:extLst>
              <a:ext uri="{FF2B5EF4-FFF2-40B4-BE49-F238E27FC236}">
                <a16:creationId xmlns:a16="http://schemas.microsoft.com/office/drawing/2014/main" id="{1D677B71-1AB9-9134-91D0-2898BD9081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96191" y="1919517"/>
            <a:ext cx="2703843" cy="4452912"/>
          </a:xfrm>
          <a:prstGeom prst="rect">
            <a:avLst/>
          </a:prstGeom>
        </p:spPr>
      </p:pic>
    </p:spTree>
    <p:extLst>
      <p:ext uri="{BB962C8B-B14F-4D97-AF65-F5344CB8AC3E}">
        <p14:creationId xmlns:p14="http://schemas.microsoft.com/office/powerpoint/2010/main" val="657706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wipe(up)">
                                      <p:cBhvr>
                                        <p:cTn id="11" dur="500"/>
                                        <p:tgtEl>
                                          <p:spTgt spid="62"/>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wipe(right)">
                                      <p:cBhvr>
                                        <p:cTn id="15" dur="500"/>
                                        <p:tgtEl>
                                          <p:spTgt spid="6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wipe(down)">
                                      <p:cBhvr>
                                        <p:cTn id="19" dur="500"/>
                                        <p:tgtEl>
                                          <p:spTgt spid="61"/>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wipe(down)">
                                      <p:cBhvr>
                                        <p:cTn id="23" dur="500"/>
                                        <p:tgtEl>
                                          <p:spTgt spid="64"/>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wipe(right)">
                                      <p:cBhvr>
                                        <p:cTn id="27" dur="500"/>
                                        <p:tgtEl>
                                          <p:spTgt spid="65"/>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up)">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299C43-8CC1-42D7-8A2C-DF61BB20EAA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BB636DD-9268-4F49-A3C7-A2CC64A99D22}"/>
              </a:ext>
            </a:extLst>
          </p:cNvPr>
          <p:cNvPicPr>
            <a:picLocks noChangeAspect="1"/>
          </p:cNvPicPr>
          <p:nvPr/>
        </p:nvPicPr>
        <p:blipFill>
          <a:blip r:embed="rId2"/>
          <a:stretch>
            <a:fillRect/>
          </a:stretch>
        </p:blipFill>
        <p:spPr>
          <a:xfrm rot="5400000">
            <a:off x="10678685" y="1631085"/>
            <a:ext cx="3800475" cy="552450"/>
          </a:xfrm>
          <a:prstGeom prst="rect">
            <a:avLst/>
          </a:prstGeom>
        </p:spPr>
      </p:pic>
      <p:sp>
        <p:nvSpPr>
          <p:cNvPr id="6" name="Rectangle 5">
            <a:extLst>
              <a:ext uri="{FF2B5EF4-FFF2-40B4-BE49-F238E27FC236}">
                <a16:creationId xmlns:a16="http://schemas.microsoft.com/office/drawing/2014/main" id="{FB7B3C0A-AAE8-47F6-BB3E-CCD97719867B}"/>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Close">
            <a:extLst>
              <a:ext uri="{FF2B5EF4-FFF2-40B4-BE49-F238E27FC236}">
                <a16:creationId xmlns:a16="http://schemas.microsoft.com/office/drawing/2014/main" id="{58082247-6377-4C84-A006-0EF186E565E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8" name="Rectangle 7">
            <a:extLst>
              <a:ext uri="{FF2B5EF4-FFF2-40B4-BE49-F238E27FC236}">
                <a16:creationId xmlns:a16="http://schemas.microsoft.com/office/drawing/2014/main" id="{D8ABFB40-3E0F-4C94-9990-0FB8B17C3E0B}"/>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048A337-F4D2-4C51-B660-DBAF773963F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Down 18">
            <a:extLst>
              <a:ext uri="{FF2B5EF4-FFF2-40B4-BE49-F238E27FC236}">
                <a16:creationId xmlns:a16="http://schemas.microsoft.com/office/drawing/2014/main" id="{95001E94-1006-4169-A40F-845FA118C261}"/>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B32F700D-405D-4D85-9F8B-E2BA3150854A}"/>
              </a:ext>
            </a:extLst>
          </p:cNvPr>
          <p:cNvGrpSpPr/>
          <p:nvPr/>
        </p:nvGrpSpPr>
        <p:grpSpPr>
          <a:xfrm>
            <a:off x="413314" y="518681"/>
            <a:ext cx="311797" cy="167984"/>
            <a:chOff x="2858712" y="1880751"/>
            <a:chExt cx="346363" cy="304800"/>
          </a:xfrm>
        </p:grpSpPr>
        <p:cxnSp>
          <p:nvCxnSpPr>
            <p:cNvPr id="21" name="Straight Connector 20">
              <a:extLst>
                <a:ext uri="{FF2B5EF4-FFF2-40B4-BE49-F238E27FC236}">
                  <a16:creationId xmlns:a16="http://schemas.microsoft.com/office/drawing/2014/main" id="{68AA1E24-8CED-4005-8BE4-79B8BB6DCD18}"/>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306830-5662-443C-A757-965E13534FB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D2097B-CF02-4E58-9E82-2700DDC97973}"/>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DF3C2C9E-182A-4DF7-8C34-83A1D12488B3}"/>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235292" y="924792"/>
            <a:ext cx="3522099" cy="4284517"/>
          </a:xfrm>
          <a:prstGeom prst="rect">
            <a:avLst/>
          </a:prstGeom>
        </p:spPr>
      </p:pic>
      <p:pic>
        <p:nvPicPr>
          <p:cNvPr id="30" name="Picture 29">
            <a:extLst>
              <a:ext uri="{FF2B5EF4-FFF2-40B4-BE49-F238E27FC236}">
                <a16:creationId xmlns:a16="http://schemas.microsoft.com/office/drawing/2014/main" id="{0C8EA7CA-819E-4CE9-BA99-F8D69203B2E5}"/>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836489" y="2579159"/>
            <a:ext cx="3050712" cy="3955310"/>
          </a:xfrm>
          <a:prstGeom prst="rect">
            <a:avLst/>
          </a:prstGeom>
        </p:spPr>
      </p:pic>
      <p:cxnSp>
        <p:nvCxnSpPr>
          <p:cNvPr id="31" name="Straight Connector 30">
            <a:extLst>
              <a:ext uri="{FF2B5EF4-FFF2-40B4-BE49-F238E27FC236}">
                <a16:creationId xmlns:a16="http://schemas.microsoft.com/office/drawing/2014/main" id="{49F99B9E-9D2B-4868-964F-7E3D4396270B}"/>
              </a:ext>
            </a:extLst>
          </p:cNvPr>
          <p:cNvCxnSpPr>
            <a:cxnSpLocks/>
          </p:cNvCxnSpPr>
          <p:nvPr/>
        </p:nvCxnSpPr>
        <p:spPr>
          <a:xfrm>
            <a:off x="4225636" y="10559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97B0801-FF42-493C-A449-6F36F1575B3C}"/>
              </a:ext>
            </a:extLst>
          </p:cNvPr>
          <p:cNvCxnSpPr>
            <a:cxnSpLocks/>
          </p:cNvCxnSpPr>
          <p:nvPr/>
        </p:nvCxnSpPr>
        <p:spPr>
          <a:xfrm>
            <a:off x="13908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DE6ECE3-54A0-4B9F-81C0-B7B1E4E4456D}"/>
              </a:ext>
            </a:extLst>
          </p:cNvPr>
          <p:cNvCxnSpPr>
            <a:cxnSpLocks/>
          </p:cNvCxnSpPr>
          <p:nvPr/>
        </p:nvCxnSpPr>
        <p:spPr>
          <a:xfrm>
            <a:off x="11675562" y="1175406"/>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896BDF3-3489-427C-A3E8-9545FA4E34DC}"/>
              </a:ext>
            </a:extLst>
          </p:cNvPr>
          <p:cNvCxnSpPr>
            <a:cxnSpLocks/>
          </p:cNvCxnSpPr>
          <p:nvPr/>
        </p:nvCxnSpPr>
        <p:spPr>
          <a:xfrm flipH="1">
            <a:off x="1543283" y="6383481"/>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68B82AF-81FF-4002-B3A1-E341BB4DDB81}"/>
              </a:ext>
            </a:extLst>
          </p:cNvPr>
          <p:cNvCxnSpPr>
            <a:cxnSpLocks/>
          </p:cNvCxnSpPr>
          <p:nvPr/>
        </p:nvCxnSpPr>
        <p:spPr>
          <a:xfrm>
            <a:off x="15432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A0615A8-9C7C-4DD0-9FDC-481237E39F38}"/>
              </a:ext>
            </a:extLst>
          </p:cNvPr>
          <p:cNvCxnSpPr>
            <a:cxnSpLocks/>
          </p:cNvCxnSpPr>
          <p:nvPr/>
        </p:nvCxnSpPr>
        <p:spPr>
          <a:xfrm flipH="1">
            <a:off x="1543283" y="6213762"/>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3E6E989-1A14-420F-B8A7-82A5C2404D4C}"/>
              </a:ext>
            </a:extLst>
          </p:cNvPr>
          <p:cNvCxnSpPr>
            <a:cxnSpLocks/>
          </p:cNvCxnSpPr>
          <p:nvPr/>
        </p:nvCxnSpPr>
        <p:spPr>
          <a:xfrm>
            <a:off x="4225636" y="1208398"/>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45A8D69-CD62-4AD1-AE5A-122DB0C4BADB}"/>
              </a:ext>
            </a:extLst>
          </p:cNvPr>
          <p:cNvCxnSpPr>
            <a:cxnSpLocks/>
          </p:cNvCxnSpPr>
          <p:nvPr/>
        </p:nvCxnSpPr>
        <p:spPr>
          <a:xfrm>
            <a:off x="11495396" y="120839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sp>
        <p:nvSpPr>
          <p:cNvPr id="48" name="矩形: 圆角 6">
            <a:extLst>
              <a:ext uri="{FF2B5EF4-FFF2-40B4-BE49-F238E27FC236}">
                <a16:creationId xmlns:a16="http://schemas.microsoft.com/office/drawing/2014/main" id="{31BBC9FE-E5DF-4565-A10D-1FBD81A85397}"/>
              </a:ext>
            </a:extLst>
          </p:cNvPr>
          <p:cNvSpPr/>
          <p:nvPr/>
        </p:nvSpPr>
        <p:spPr>
          <a:xfrm>
            <a:off x="2415453" y="1909008"/>
            <a:ext cx="8332786" cy="4054190"/>
          </a:xfrm>
          <a:prstGeom prst="roundRect">
            <a:avLst>
              <a:gd name="adj" fmla="val 600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nvGrpSpPr>
          <p:cNvPr id="49" name="Group 48">
            <a:extLst>
              <a:ext uri="{FF2B5EF4-FFF2-40B4-BE49-F238E27FC236}">
                <a16:creationId xmlns:a16="http://schemas.microsoft.com/office/drawing/2014/main" id="{1E3ECA8C-0103-40FA-AA6B-ADB45F677CC5}"/>
              </a:ext>
            </a:extLst>
          </p:cNvPr>
          <p:cNvGrpSpPr/>
          <p:nvPr/>
        </p:nvGrpSpPr>
        <p:grpSpPr>
          <a:xfrm>
            <a:off x="2139389" y="1678681"/>
            <a:ext cx="2973771" cy="936786"/>
            <a:chOff x="627795" y="1010002"/>
            <a:chExt cx="3246114" cy="936786"/>
          </a:xfrm>
        </p:grpSpPr>
        <p:sp>
          <p:nvSpPr>
            <p:cNvPr id="50" name="矩形: 圆顶角 14">
              <a:extLst>
                <a:ext uri="{FF2B5EF4-FFF2-40B4-BE49-F238E27FC236}">
                  <a16:creationId xmlns:a16="http://schemas.microsoft.com/office/drawing/2014/main" id="{941BDD83-C19E-439F-AE38-8204ED7BC63C}"/>
                </a:ext>
              </a:extLst>
            </p:cNvPr>
            <p:cNvSpPr/>
            <p:nvPr/>
          </p:nvSpPr>
          <p:spPr>
            <a:xfrm rot="5400000">
              <a:off x="1782459" y="-144662"/>
              <a:ext cx="936786" cy="3246114"/>
            </a:xfrm>
            <a:prstGeom prst="round2SameRect">
              <a:avLst>
                <a:gd name="adj1" fmla="val 48983"/>
                <a:gd name="adj2" fmla="val 0"/>
              </a:avLst>
            </a:prstGeom>
            <a:solidFill>
              <a:srgbClr val="28D18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B050"/>
                </a:solidFill>
                <a:effectLst/>
                <a:uLnTx/>
                <a:uFillTx/>
                <a:latin typeface="Calibri" panose="020F0502020204030204"/>
                <a:ea typeface="等线" panose="02010600030101010101" pitchFamily="2" charset="-122"/>
                <a:cs typeface="+mn-cs"/>
              </a:endParaRPr>
            </a:p>
          </p:txBody>
        </p:sp>
        <p:sp>
          <p:nvSpPr>
            <p:cNvPr id="51" name="TextBox 50">
              <a:extLst>
                <a:ext uri="{FF2B5EF4-FFF2-40B4-BE49-F238E27FC236}">
                  <a16:creationId xmlns:a16="http://schemas.microsoft.com/office/drawing/2014/main" id="{4A643E2D-D63C-45E1-B030-C3F11C43643F}"/>
                </a:ext>
              </a:extLst>
            </p:cNvPr>
            <p:cNvSpPr txBox="1"/>
            <p:nvPr/>
          </p:nvSpPr>
          <p:spPr>
            <a:xfrm>
              <a:off x="763466" y="1062896"/>
              <a:ext cx="2968609"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C000">
                      <a:lumMod val="20000"/>
                      <a:lumOff val="80000"/>
                    </a:srgbClr>
                  </a:solidFill>
                  <a:effectLst/>
                  <a:uLnTx/>
                  <a:uFillTx/>
                  <a:latin typeface="Cambria" panose="02040503050406030204" pitchFamily="18" charset="0"/>
                  <a:ea typeface="Cambria" panose="02040503050406030204" pitchFamily="18" charset="0"/>
                  <a:cs typeface="+mn-cs"/>
                </a:rPr>
                <a:t>Ghi</a:t>
              </a:r>
              <a:r>
                <a:rPr kumimoji="0" lang="en-US" sz="4800" b="1"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C000">
                      <a:lumMod val="20000"/>
                      <a:lumOff val="80000"/>
                    </a:srgbClr>
                  </a:solidFill>
                  <a:effectLst/>
                  <a:uLnTx/>
                  <a:uFillTx/>
                  <a:latin typeface="Cambria" panose="02040503050406030204" pitchFamily="18" charset="0"/>
                  <a:ea typeface="Cambria" panose="02040503050406030204" pitchFamily="18" charset="0"/>
                  <a:cs typeface="+mn-cs"/>
                </a:rPr>
                <a:t>nhớ</a:t>
              </a:r>
              <a:endParaRPr kumimoji="0" lang="en-US" sz="4800" b="1"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Cambria" panose="02040503050406030204" pitchFamily="18" charset="0"/>
                <a:cs typeface="+mn-cs"/>
              </a:endParaRPr>
            </a:p>
          </p:txBody>
        </p:sp>
      </p:grpSp>
      <p:sp>
        <p:nvSpPr>
          <p:cNvPr id="3" name="TextBox 2">
            <a:extLst>
              <a:ext uri="{FF2B5EF4-FFF2-40B4-BE49-F238E27FC236}">
                <a16:creationId xmlns:a16="http://schemas.microsoft.com/office/drawing/2014/main" id="{60FA79C2-9725-45DB-BF11-49FCA86182FF}"/>
              </a:ext>
            </a:extLst>
          </p:cNvPr>
          <p:cNvSpPr txBox="1"/>
          <p:nvPr/>
        </p:nvSpPr>
        <p:spPr>
          <a:xfrm>
            <a:off x="2461154" y="2785186"/>
            <a:ext cx="8190948" cy="3647152"/>
          </a:xfrm>
          <a:prstGeom prst="rect">
            <a:avLst/>
          </a:prstGeom>
          <a:noFill/>
        </p:spPr>
        <p:txBody>
          <a:bodyPr wrap="square">
            <a:spAutoFit/>
          </a:bodyPr>
          <a:lstStyle/>
          <a:p>
            <a:pPr marL="0" marR="0" lvl="0" indent="463550" algn="just" defTabSz="914400" rtl="0" eaLnBrk="1" fontAlgn="auto" latinLnBrk="0" hangingPunct="1">
              <a:lnSpc>
                <a:spcPct val="100000"/>
              </a:lnSpc>
              <a:spcBef>
                <a:spcPts val="300"/>
              </a:spcBef>
              <a:spcAft>
                <a:spcPts val="30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Những</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vật</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dẫn</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nhiệt</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tốt</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kim</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loại</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đồng</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nhôm</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463550" algn="just" defTabSz="914400" rtl="0" eaLnBrk="1" fontAlgn="auto" latinLnBrk="0" hangingPunct="1">
              <a:lnSpc>
                <a:spcPct val="100000"/>
              </a:lnSpc>
              <a:spcBef>
                <a:spcPts val="300"/>
              </a:spcBef>
              <a:spcAft>
                <a:spcPts val="30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Những</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vật</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dẫn</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nhiệt</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kém</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gỗ</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nhựa</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len</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bông</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300"/>
              </a:spcBef>
              <a:spcAft>
                <a:spcPts val="300"/>
              </a:spcAft>
              <a:buClrTx/>
              <a:buSzTx/>
              <a:buFontTx/>
              <a:buNone/>
              <a:tabLst/>
              <a:defRPr/>
            </a:pPr>
            <a:b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3" name="Picture 52" descr="Diagram&#10;&#10;Description automatically generated">
            <a:extLst>
              <a:ext uri="{FF2B5EF4-FFF2-40B4-BE49-F238E27FC236}">
                <a16:creationId xmlns:a16="http://schemas.microsoft.com/office/drawing/2014/main" id="{CDDF29EB-389C-4B77-89E9-1E6B7140F22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556664" y="3622811"/>
            <a:ext cx="3011871" cy="3011871"/>
          </a:xfrm>
          <a:prstGeom prst="rect">
            <a:avLst/>
          </a:prstGeom>
        </p:spPr>
      </p:pic>
      <p:sp>
        <p:nvSpPr>
          <p:cNvPr id="54" name="Rectangle 53">
            <a:extLst>
              <a:ext uri="{FF2B5EF4-FFF2-40B4-BE49-F238E27FC236}">
                <a16:creationId xmlns:a16="http://schemas.microsoft.com/office/drawing/2014/main" id="{2F377899-AB0F-43EC-AAC4-F4F0C610237A}"/>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2F05E58-3DD5-4D74-81CF-C66DE12FD84C}"/>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D79C0293-0AA3-4C8A-AAD9-143A5544DCF2}"/>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9D5FF20D-C6C3-4A99-94C8-F15F54242CBB}"/>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BD3D013F-BC4F-4C0B-892F-4DA036801331}"/>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BE9422DC-B24A-4CA3-BFE6-E39973EED5E3}"/>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5EF829A2-CCE5-4418-B5FF-AC748F804526}"/>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Line arrow Straight">
            <a:extLst>
              <a:ext uri="{FF2B5EF4-FFF2-40B4-BE49-F238E27FC236}">
                <a16:creationId xmlns:a16="http://schemas.microsoft.com/office/drawing/2014/main" id="{3008B1D9-9637-4619-82CA-0F34BA39F15E}"/>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4824" y="1407967"/>
            <a:ext cx="443345" cy="443345"/>
          </a:xfrm>
          <a:prstGeom prst="rect">
            <a:avLst/>
          </a:prstGeom>
        </p:spPr>
      </p:pic>
      <p:pic>
        <p:nvPicPr>
          <p:cNvPr id="62" name="Graphic 61" descr="Line arrow Straight">
            <a:extLst>
              <a:ext uri="{FF2B5EF4-FFF2-40B4-BE49-F238E27FC236}">
                <a16:creationId xmlns:a16="http://schemas.microsoft.com/office/drawing/2014/main" id="{9615FD32-D9E9-4CC3-8F10-15F9E7FE953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378748" y="4982442"/>
            <a:ext cx="443345" cy="443345"/>
          </a:xfrm>
          <a:prstGeom prst="rect">
            <a:avLst/>
          </a:prstGeom>
        </p:spPr>
      </p:pic>
      <p:sp>
        <p:nvSpPr>
          <p:cNvPr id="63" name="TextBox 62">
            <a:extLst>
              <a:ext uri="{FF2B5EF4-FFF2-40B4-BE49-F238E27FC236}">
                <a16:creationId xmlns:a16="http://schemas.microsoft.com/office/drawing/2014/main" id="{F45E268F-F11E-429F-B987-A5AC18EBAE2D}"/>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64" name="TextBox 63">
            <a:extLst>
              <a:ext uri="{FF2B5EF4-FFF2-40B4-BE49-F238E27FC236}">
                <a16:creationId xmlns:a16="http://schemas.microsoft.com/office/drawing/2014/main" id="{AE52408E-B7DE-4E6D-8817-6F8965DB7D36}"/>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65" name="TextBox 64">
            <a:extLst>
              <a:ext uri="{FF2B5EF4-FFF2-40B4-BE49-F238E27FC236}">
                <a16:creationId xmlns:a16="http://schemas.microsoft.com/office/drawing/2014/main" id="{4E966412-5BF1-4266-A60E-BE383BE6B9F9}"/>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66" name="TextBox 65">
            <a:extLst>
              <a:ext uri="{FF2B5EF4-FFF2-40B4-BE49-F238E27FC236}">
                <a16:creationId xmlns:a16="http://schemas.microsoft.com/office/drawing/2014/main" id="{A2AA0536-2690-4177-975F-FB849A15AFF1}"/>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67" name="TextBox 66">
            <a:extLst>
              <a:ext uri="{FF2B5EF4-FFF2-40B4-BE49-F238E27FC236}">
                <a16:creationId xmlns:a16="http://schemas.microsoft.com/office/drawing/2014/main" id="{A2554673-6C30-4550-A53E-2FBA75A2DFC4}"/>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Tree>
    <p:extLst>
      <p:ext uri="{BB962C8B-B14F-4D97-AF65-F5344CB8AC3E}">
        <p14:creationId xmlns:p14="http://schemas.microsoft.com/office/powerpoint/2010/main" val="1372312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up)">
                                      <p:cBhvr>
                                        <p:cTn id="11" dur="500"/>
                                        <p:tgtEl>
                                          <p:spTgt spid="33"/>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right)">
                                      <p:cBhvr>
                                        <p:cTn id="15" dur="500"/>
                                        <p:tgtEl>
                                          <p:spTgt spid="3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down)">
                                      <p:cBhvr>
                                        <p:cTn id="23" dur="500"/>
                                        <p:tgtEl>
                                          <p:spTgt spid="35"/>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right)">
                                      <p:cBhvr>
                                        <p:cTn id="27" dur="500"/>
                                        <p:tgtEl>
                                          <p:spTgt spid="36"/>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wipe(up)">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 calcmode="lin" valueType="num">
                                      <p:cBhvr additive="base">
                                        <p:cTn id="40" dur="500" fill="hold"/>
                                        <p:tgtEl>
                                          <p:spTgt spid="48"/>
                                        </p:tgtEl>
                                        <p:attrNameLst>
                                          <p:attrName>ppt_x</p:attrName>
                                        </p:attrNameLst>
                                      </p:cBhvr>
                                      <p:tavLst>
                                        <p:tav tm="0">
                                          <p:val>
                                            <p:strVal val="#ppt_x"/>
                                          </p:val>
                                        </p:tav>
                                        <p:tav tm="100000">
                                          <p:val>
                                            <p:strVal val="#ppt_x"/>
                                          </p:val>
                                        </p:tav>
                                      </p:tavLst>
                                    </p:anim>
                                    <p:anim calcmode="lin" valueType="num">
                                      <p:cBhvr additive="base">
                                        <p:cTn id="41" dur="500" fill="hold"/>
                                        <p:tgtEl>
                                          <p:spTgt spid="48"/>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42" presetClass="entr" presetSubtype="0"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1000"/>
                                        <p:tgtEl>
                                          <p:spTgt spid="49"/>
                                        </p:tgtEl>
                                      </p:cBhvr>
                                    </p:animEffect>
                                    <p:anim calcmode="lin" valueType="num">
                                      <p:cBhvr>
                                        <p:cTn id="46" dur="1000" fill="hold"/>
                                        <p:tgtEl>
                                          <p:spTgt spid="49"/>
                                        </p:tgtEl>
                                        <p:attrNameLst>
                                          <p:attrName>ppt_x</p:attrName>
                                        </p:attrNameLst>
                                      </p:cBhvr>
                                      <p:tavLst>
                                        <p:tav tm="0">
                                          <p:val>
                                            <p:strVal val="#ppt_x"/>
                                          </p:val>
                                        </p:tav>
                                        <p:tav tm="100000">
                                          <p:val>
                                            <p:strVal val="#ppt_x"/>
                                          </p:val>
                                        </p:tav>
                                      </p:tavLst>
                                    </p:anim>
                                    <p:anim calcmode="lin" valueType="num">
                                      <p:cBhvr>
                                        <p:cTn id="47"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1000"/>
                                        <p:tgtEl>
                                          <p:spTgt spid="3"/>
                                        </p:tgtEl>
                                      </p:cBhvr>
                                    </p:animEffect>
                                    <p:anim calcmode="lin" valueType="num">
                                      <p:cBhvr>
                                        <p:cTn id="53" dur="1000" fill="hold"/>
                                        <p:tgtEl>
                                          <p:spTgt spid="3"/>
                                        </p:tgtEl>
                                        <p:attrNameLst>
                                          <p:attrName>ppt_x</p:attrName>
                                        </p:attrNameLst>
                                      </p:cBhvr>
                                      <p:tavLst>
                                        <p:tav tm="0">
                                          <p:val>
                                            <p:strVal val="#ppt_x"/>
                                          </p:val>
                                        </p:tav>
                                        <p:tav tm="100000">
                                          <p:val>
                                            <p:strVal val="#ppt_x"/>
                                          </p:val>
                                        </p:tav>
                                      </p:tavLst>
                                    </p:anim>
                                    <p:anim calcmode="lin" valueType="num">
                                      <p:cBhvr>
                                        <p:cTn id="5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Diagonal Corners Snipped 10">
            <a:extLst>
              <a:ext uri="{FF2B5EF4-FFF2-40B4-BE49-F238E27FC236}">
                <a16:creationId xmlns:a16="http://schemas.microsoft.com/office/drawing/2014/main" id="{9F675953-32A8-44ED-8794-5A53837D83B5}"/>
              </a:ext>
            </a:extLst>
          </p:cNvPr>
          <p:cNvSpPr/>
          <p:nvPr/>
        </p:nvSpPr>
        <p:spPr>
          <a:xfrm>
            <a:off x="1791222" y="1951757"/>
            <a:ext cx="9113339" cy="4601443"/>
          </a:xfrm>
          <a:prstGeom prst="snip2Diag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Picture 38">
            <a:extLst>
              <a:ext uri="{FF2B5EF4-FFF2-40B4-BE49-F238E27FC236}">
                <a16:creationId xmlns:a16="http://schemas.microsoft.com/office/drawing/2014/main" id="{01F407BC-459E-4583-AAF4-B5955D791F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4782" y="2076222"/>
            <a:ext cx="1352167" cy="1913660"/>
          </a:xfrm>
          <a:prstGeom prst="rect">
            <a:avLst/>
          </a:prstGeom>
        </p:spPr>
      </p:pic>
      <p:pic>
        <p:nvPicPr>
          <p:cNvPr id="41" name="Picture 40">
            <a:extLst>
              <a:ext uri="{FF2B5EF4-FFF2-40B4-BE49-F238E27FC236}">
                <a16:creationId xmlns:a16="http://schemas.microsoft.com/office/drawing/2014/main" id="{328307A9-FE1C-4B9C-A5F9-80C82FE7EF8F}"/>
              </a:ext>
            </a:extLst>
          </p:cNvPr>
          <p:cNvPicPr>
            <a:picLocks noChangeAspect="1"/>
          </p:cNvPicPr>
          <p:nvPr/>
        </p:nvPicPr>
        <p:blipFill rotWithShape="1">
          <a:blip r:embed="rId6">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194514" y="890793"/>
            <a:ext cx="3522099" cy="4284517"/>
          </a:xfrm>
          <a:prstGeom prst="rect">
            <a:avLst/>
          </a:prstGeom>
        </p:spPr>
      </p:pic>
      <p:sp>
        <p:nvSpPr>
          <p:cNvPr id="36" name="Rectangle 35">
            <a:extLst>
              <a:ext uri="{FF2B5EF4-FFF2-40B4-BE49-F238E27FC236}">
                <a16:creationId xmlns:a16="http://schemas.microsoft.com/office/drawing/2014/main" id="{032D2FB2-5BDD-400C-9E97-13EED3ACCE16}"/>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594BE250-F1D5-459F-BFEA-5DDF647809D4}"/>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16576575-ADA1-4944-AFAF-339BF39A1165}"/>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65CA745E-B4C7-4636-9857-7A3248E3D329}"/>
              </a:ext>
            </a:extLst>
          </p:cNvPr>
          <p:cNvSpPr/>
          <p:nvPr/>
        </p:nvSpPr>
        <p:spPr>
          <a:xfrm>
            <a:off x="129297" y="2523258"/>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9F3967DA-336F-4FC9-AF05-173AA98F53CA}"/>
              </a:ext>
            </a:extLst>
          </p:cNvPr>
          <p:cNvSpPr/>
          <p:nvPr/>
        </p:nvSpPr>
        <p:spPr>
          <a:xfrm>
            <a:off x="129297" y="3714750"/>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3518695A-384E-4C37-A233-6F6C7BEEF6B7}"/>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09257E9B-3FA5-4867-986D-D25D332B4DF9}"/>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7A66147-253E-4B64-9A6A-7C0BDA909C42}"/>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descr="Line arrow Straight">
            <a:extLst>
              <a:ext uri="{FF2B5EF4-FFF2-40B4-BE49-F238E27FC236}">
                <a16:creationId xmlns:a16="http://schemas.microsoft.com/office/drawing/2014/main" id="{AA8DA606-8FDD-4431-978E-1FD6649C655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4824" y="1407967"/>
            <a:ext cx="443345" cy="443345"/>
          </a:xfrm>
          <a:prstGeom prst="rect">
            <a:avLst/>
          </a:prstGeom>
        </p:spPr>
      </p:pic>
      <p:pic>
        <p:nvPicPr>
          <p:cNvPr id="49" name="Graphic 48" descr="Line arrow Straight">
            <a:extLst>
              <a:ext uri="{FF2B5EF4-FFF2-40B4-BE49-F238E27FC236}">
                <a16:creationId xmlns:a16="http://schemas.microsoft.com/office/drawing/2014/main" id="{2ABD3046-1545-4818-80BD-5DA08B1C0744}"/>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378748" y="4982442"/>
            <a:ext cx="443345" cy="443345"/>
          </a:xfrm>
          <a:prstGeom prst="rect">
            <a:avLst/>
          </a:prstGeom>
        </p:spPr>
      </p:pic>
      <p:grpSp>
        <p:nvGrpSpPr>
          <p:cNvPr id="50" name="Group 49">
            <a:extLst>
              <a:ext uri="{FF2B5EF4-FFF2-40B4-BE49-F238E27FC236}">
                <a16:creationId xmlns:a16="http://schemas.microsoft.com/office/drawing/2014/main" id="{E5334101-AAA8-4111-9E8D-D7AC09F051B2}"/>
              </a:ext>
            </a:extLst>
          </p:cNvPr>
          <p:cNvGrpSpPr/>
          <p:nvPr/>
        </p:nvGrpSpPr>
        <p:grpSpPr>
          <a:xfrm>
            <a:off x="413314" y="518681"/>
            <a:ext cx="311797" cy="167984"/>
            <a:chOff x="2858712" y="1880751"/>
            <a:chExt cx="346363" cy="304800"/>
          </a:xfrm>
        </p:grpSpPr>
        <p:cxnSp>
          <p:nvCxnSpPr>
            <p:cNvPr id="51" name="Straight Connector 50">
              <a:extLst>
                <a:ext uri="{FF2B5EF4-FFF2-40B4-BE49-F238E27FC236}">
                  <a16:creationId xmlns:a16="http://schemas.microsoft.com/office/drawing/2014/main" id="{376076BB-0E17-43FE-A675-E8D1BDA2984D}"/>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17E7B04-99D0-4AF7-A969-FA74CF8A1EC8}"/>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B9C7E76-E090-48A8-ADEC-0F6295598486}"/>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5F2F795A-7EB1-49C4-8731-5278D61947D0}"/>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55" name="TextBox 54">
            <a:extLst>
              <a:ext uri="{FF2B5EF4-FFF2-40B4-BE49-F238E27FC236}">
                <a16:creationId xmlns:a16="http://schemas.microsoft.com/office/drawing/2014/main" id="{BEE5574A-2BD2-42E7-B664-0A9B7DBFD7CB}"/>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56" name="TextBox 55">
            <a:extLst>
              <a:ext uri="{FF2B5EF4-FFF2-40B4-BE49-F238E27FC236}">
                <a16:creationId xmlns:a16="http://schemas.microsoft.com/office/drawing/2014/main" id="{2CDDC06B-AB6A-4DA2-865A-DF6CA5411793}"/>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57" name="TextBox 56">
            <a:extLst>
              <a:ext uri="{FF2B5EF4-FFF2-40B4-BE49-F238E27FC236}">
                <a16:creationId xmlns:a16="http://schemas.microsoft.com/office/drawing/2014/main" id="{7D09A14F-20FF-4EF0-B5C5-C8D0B11440EA}"/>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58" name="TextBox 57">
            <a:extLst>
              <a:ext uri="{FF2B5EF4-FFF2-40B4-BE49-F238E27FC236}">
                <a16:creationId xmlns:a16="http://schemas.microsoft.com/office/drawing/2014/main" id="{F0A315EA-BBC7-4DDC-8EA1-840D17605778}"/>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pic>
        <p:nvPicPr>
          <p:cNvPr id="7" name="Picture 6">
            <a:extLst>
              <a:ext uri="{FF2B5EF4-FFF2-40B4-BE49-F238E27FC236}">
                <a16:creationId xmlns:a16="http://schemas.microsoft.com/office/drawing/2014/main" id="{016CD9F3-7048-940C-686B-1AFEBC655C82}"/>
              </a:ext>
            </a:extLst>
          </p:cNvPr>
          <p:cNvPicPr>
            <a:picLocks noChangeAspect="1"/>
          </p:cNvPicPr>
          <p:nvPr/>
        </p:nvPicPr>
        <p:blipFill>
          <a:blip r:embed="rId9"/>
          <a:stretch>
            <a:fillRect/>
          </a:stretch>
        </p:blipFill>
        <p:spPr>
          <a:xfrm>
            <a:off x="3349894" y="608373"/>
            <a:ext cx="5511262" cy="1926503"/>
          </a:xfrm>
          <a:prstGeom prst="rect">
            <a:avLst/>
          </a:prstGeom>
        </p:spPr>
      </p:pic>
    </p:spTree>
    <p:extLst>
      <p:ext uri="{BB962C8B-B14F-4D97-AF65-F5344CB8AC3E}">
        <p14:creationId xmlns:p14="http://schemas.microsoft.com/office/powerpoint/2010/main" val="1471371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457200" y="275270"/>
            <a:ext cx="11430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685800" y="304800"/>
            <a:ext cx="10963275" cy="1657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002060"/>
                </a:solidFill>
                <a:latin typeface="Cambria" panose="02040503050406030204" pitchFamily="18" charset="0"/>
                <a:ea typeface="Cambria" panose="02040503050406030204" pitchFamily="18" charset="0"/>
              </a:rPr>
              <a:t>Có hai chiếc cốc có cùng hình dạng, kích thước nhưng làm từ hai chất khác nhau. Nêu cách làm để tìm hiểu chiếc cốc nào dẫn nhiệt tốt hơn.</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050" name="Picture 2" descr="Cốc nhựa tròn - Việt Nhật Plastic">
            <a:extLst>
              <a:ext uri="{FF2B5EF4-FFF2-40B4-BE49-F238E27FC236}">
                <a16:creationId xmlns:a16="http://schemas.microsoft.com/office/drawing/2014/main" id="{2A539460-11F9-60E2-58CF-7E5796919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275" y="2438400"/>
            <a:ext cx="35052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F9E594A-EB11-9974-3A7B-7508FDDC2EDF}"/>
              </a:ext>
            </a:extLst>
          </p:cNvPr>
          <p:cNvPicPr>
            <a:picLocks noChangeAspect="1"/>
          </p:cNvPicPr>
          <p:nvPr/>
        </p:nvPicPr>
        <p:blipFill>
          <a:blip r:embed="rId3"/>
          <a:stretch>
            <a:fillRect/>
          </a:stretch>
        </p:blipFill>
        <p:spPr>
          <a:xfrm>
            <a:off x="6829424" y="2490787"/>
            <a:ext cx="3724081" cy="3433763"/>
          </a:xfrm>
          <a:prstGeom prst="rect">
            <a:avLst/>
          </a:prstGeom>
        </p:spPr>
      </p:pic>
    </p:spTree>
    <p:extLst>
      <p:ext uri="{BB962C8B-B14F-4D97-AF65-F5344CB8AC3E}">
        <p14:creationId xmlns:p14="http://schemas.microsoft.com/office/powerpoint/2010/main" val="265094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arn(inVertical)">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06775" y="900546"/>
            <a:ext cx="10668000" cy="5652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6" name="Picture 45">
            <a:extLst>
              <a:ext uri="{FF2B5EF4-FFF2-40B4-BE49-F238E27FC236}">
                <a16:creationId xmlns:a16="http://schemas.microsoft.com/office/drawing/2014/main" id="{328307A9-FE1C-4B9C-A5F9-80C82FE7EF8F}"/>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168848" y="899041"/>
            <a:ext cx="3522099" cy="4284517"/>
          </a:xfrm>
          <a:prstGeom prst="rect">
            <a:avLst/>
          </a:prstGeom>
        </p:spPr>
      </p:pic>
      <p:sp>
        <p:nvSpPr>
          <p:cNvPr id="38" name="Rectangle 37">
            <a:extLst>
              <a:ext uri="{FF2B5EF4-FFF2-40B4-BE49-F238E27FC236}">
                <a16:creationId xmlns:a16="http://schemas.microsoft.com/office/drawing/2014/main" id="{2D1EFF56-5306-4C11-9763-72DD28A7071E}"/>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CA1C7D3B-CFA0-42AD-989C-DFC3A5E3FAC9}"/>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A9E3D200-2199-4AEA-B561-B169BDC2A9F0}"/>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ECCF240-F1D1-4875-872C-813441E9E956}"/>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07B16E97-B66D-458A-8C21-989019D04511}"/>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768156C8-B7EA-42AA-9F6D-EA015D70C6FE}"/>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86649CF-36F1-4D56-8C9E-9FC58603B2D9}"/>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descr="Line arrow Straight">
            <a:extLst>
              <a:ext uri="{FF2B5EF4-FFF2-40B4-BE49-F238E27FC236}">
                <a16:creationId xmlns:a16="http://schemas.microsoft.com/office/drawing/2014/main" id="{099234C5-4BE4-4912-85C3-EBA97BE4100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4824" y="1407967"/>
            <a:ext cx="443345" cy="443345"/>
          </a:xfrm>
          <a:prstGeom prst="rect">
            <a:avLst/>
          </a:prstGeom>
        </p:spPr>
      </p:pic>
      <p:pic>
        <p:nvPicPr>
          <p:cNvPr id="49" name="Graphic 48" descr="Line arrow Straight">
            <a:extLst>
              <a:ext uri="{FF2B5EF4-FFF2-40B4-BE49-F238E27FC236}">
                <a16:creationId xmlns:a16="http://schemas.microsoft.com/office/drawing/2014/main" id="{B7F71E30-CE4E-478D-9453-AD5EE85ADD1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378748" y="4982442"/>
            <a:ext cx="443345" cy="443345"/>
          </a:xfrm>
          <a:prstGeom prst="rect">
            <a:avLst/>
          </a:prstGeom>
        </p:spPr>
      </p:pic>
      <p:sp>
        <p:nvSpPr>
          <p:cNvPr id="50" name="TextBox 49">
            <a:extLst>
              <a:ext uri="{FF2B5EF4-FFF2-40B4-BE49-F238E27FC236}">
                <a16:creationId xmlns:a16="http://schemas.microsoft.com/office/drawing/2014/main" id="{0CABB2F7-178E-4586-B26D-D6D23FB9A81F}"/>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51" name="TextBox 50">
            <a:extLst>
              <a:ext uri="{FF2B5EF4-FFF2-40B4-BE49-F238E27FC236}">
                <a16:creationId xmlns:a16="http://schemas.microsoft.com/office/drawing/2014/main" id="{BC80471D-654C-4CDE-835F-696E91AB8D25}"/>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52" name="TextBox 51">
            <a:extLst>
              <a:ext uri="{FF2B5EF4-FFF2-40B4-BE49-F238E27FC236}">
                <a16:creationId xmlns:a16="http://schemas.microsoft.com/office/drawing/2014/main" id="{6CDFC87D-E2A2-4CD9-929D-385FF1E794D8}"/>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53" name="TextBox 52">
            <a:extLst>
              <a:ext uri="{FF2B5EF4-FFF2-40B4-BE49-F238E27FC236}">
                <a16:creationId xmlns:a16="http://schemas.microsoft.com/office/drawing/2014/main" id="{0FDC1083-65C0-40BD-8CD9-7F1DA1D019E4}"/>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54" name="TextBox 53">
            <a:extLst>
              <a:ext uri="{FF2B5EF4-FFF2-40B4-BE49-F238E27FC236}">
                <a16:creationId xmlns:a16="http://schemas.microsoft.com/office/drawing/2014/main" id="{F693BFD3-482D-4361-BC11-2884D3C93D79}"/>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
        <p:nvSpPr>
          <p:cNvPr id="2" name="Snip Diagonal Corner Rectangle 6">
            <a:extLst>
              <a:ext uri="{FF2B5EF4-FFF2-40B4-BE49-F238E27FC236}">
                <a16:creationId xmlns:a16="http://schemas.microsoft.com/office/drawing/2014/main" id="{CA874FE8-32A6-ADD1-CD7B-3350B3F677EB}"/>
              </a:ext>
            </a:extLst>
          </p:cNvPr>
          <p:cNvSpPr/>
          <p:nvPr/>
        </p:nvSpPr>
        <p:spPr>
          <a:xfrm>
            <a:off x="1257300" y="1126842"/>
            <a:ext cx="8010525" cy="3323987"/>
          </a:xfrm>
          <a:prstGeom prst="snip2DiagRect">
            <a:avLst>
              <a:gd name="adj1" fmla="val 0"/>
              <a:gd name="adj2" fmla="val 0"/>
            </a:avLst>
          </a:prstGeom>
          <a:solidFill>
            <a:srgbClr val="80FFDB"/>
          </a:solidFill>
          <a:ln w="38100">
            <a:solidFill>
              <a:srgbClr val="51B69A"/>
            </a:solidFill>
            <a:prstDash val="dashDot"/>
          </a:ln>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altLang="en-US" sz="4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Ta </a:t>
            </a:r>
            <a:r>
              <a:rPr kumimoji="0" lang="en-US" altLang="en-US" sz="4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tiến</a:t>
            </a:r>
            <a:r>
              <a:rPr kumimoji="0" lang="en-US" altLang="en-US" sz="4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4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altLang="en-US" sz="4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altLang="en-US" sz="4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đổ nước nóng vào hai cốc rồi dùng tay chạm vào thành cốc cảm nhận.</a:t>
            </a:r>
            <a:endParaRPr kumimoji="0" lang="en-US" altLang="en-US" sz="4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vi-VN" altLang="en-US" sz="4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Cốc nào dẫn nhiệt tốt hơn ta sẽ thấy nóng hơn.</a:t>
            </a:r>
            <a:endParaRPr kumimoji="0" lang="en-US" altLang="en-US" sz="4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0" name="Picture 9" descr="A picture containing toy, doll&#10;&#10;Description automatically generated">
            <a:extLst>
              <a:ext uri="{FF2B5EF4-FFF2-40B4-BE49-F238E27FC236}">
                <a16:creationId xmlns:a16="http://schemas.microsoft.com/office/drawing/2014/main" id="{C9D34F0F-1DF0-CD46-82E2-91CB8D0756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20016" y="2024292"/>
            <a:ext cx="2703843" cy="4452912"/>
          </a:xfrm>
          <a:prstGeom prst="rect">
            <a:avLst/>
          </a:prstGeom>
        </p:spPr>
      </p:pic>
    </p:spTree>
    <p:extLst>
      <p:ext uri="{BB962C8B-B14F-4D97-AF65-F5344CB8AC3E}">
        <p14:creationId xmlns:p14="http://schemas.microsoft.com/office/powerpoint/2010/main" val="973513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Diagonal Corners Snipped 10">
            <a:extLst>
              <a:ext uri="{FF2B5EF4-FFF2-40B4-BE49-F238E27FC236}">
                <a16:creationId xmlns:a16="http://schemas.microsoft.com/office/drawing/2014/main" id="{9F675953-32A8-44ED-8794-5A53837D83B5}"/>
              </a:ext>
            </a:extLst>
          </p:cNvPr>
          <p:cNvSpPr/>
          <p:nvPr/>
        </p:nvSpPr>
        <p:spPr>
          <a:xfrm>
            <a:off x="1791222" y="1951757"/>
            <a:ext cx="9113339" cy="4601443"/>
          </a:xfrm>
          <a:prstGeom prst="snip2Diag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Picture 38">
            <a:extLst>
              <a:ext uri="{FF2B5EF4-FFF2-40B4-BE49-F238E27FC236}">
                <a16:creationId xmlns:a16="http://schemas.microsoft.com/office/drawing/2014/main" id="{01F407BC-459E-4583-AAF4-B5955D791F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4782" y="2076222"/>
            <a:ext cx="1352167" cy="1913660"/>
          </a:xfrm>
          <a:prstGeom prst="rect">
            <a:avLst/>
          </a:prstGeom>
        </p:spPr>
      </p:pic>
      <p:pic>
        <p:nvPicPr>
          <p:cNvPr id="41" name="Picture 40">
            <a:extLst>
              <a:ext uri="{FF2B5EF4-FFF2-40B4-BE49-F238E27FC236}">
                <a16:creationId xmlns:a16="http://schemas.microsoft.com/office/drawing/2014/main" id="{328307A9-FE1C-4B9C-A5F9-80C82FE7EF8F}"/>
              </a:ext>
            </a:extLst>
          </p:cNvPr>
          <p:cNvPicPr>
            <a:picLocks noChangeAspect="1"/>
          </p:cNvPicPr>
          <p:nvPr/>
        </p:nvPicPr>
        <p:blipFill rotWithShape="1">
          <a:blip r:embed="rId6">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194514" y="890793"/>
            <a:ext cx="3522099" cy="4284517"/>
          </a:xfrm>
          <a:prstGeom prst="rect">
            <a:avLst/>
          </a:prstGeom>
        </p:spPr>
      </p:pic>
      <p:sp>
        <p:nvSpPr>
          <p:cNvPr id="36" name="Rectangle 35">
            <a:extLst>
              <a:ext uri="{FF2B5EF4-FFF2-40B4-BE49-F238E27FC236}">
                <a16:creationId xmlns:a16="http://schemas.microsoft.com/office/drawing/2014/main" id="{032D2FB2-5BDD-400C-9E97-13EED3ACCE16}"/>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594BE250-F1D5-459F-BFEA-5DDF647809D4}"/>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16576575-ADA1-4944-AFAF-339BF39A1165}"/>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65CA745E-B4C7-4636-9857-7A3248E3D329}"/>
              </a:ext>
            </a:extLst>
          </p:cNvPr>
          <p:cNvSpPr/>
          <p:nvPr/>
        </p:nvSpPr>
        <p:spPr>
          <a:xfrm>
            <a:off x="129297" y="2523258"/>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9F3967DA-336F-4FC9-AF05-173AA98F53CA}"/>
              </a:ext>
            </a:extLst>
          </p:cNvPr>
          <p:cNvSpPr/>
          <p:nvPr/>
        </p:nvSpPr>
        <p:spPr>
          <a:xfrm>
            <a:off x="129297" y="3714750"/>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3518695A-384E-4C37-A233-6F6C7BEEF6B7}"/>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09257E9B-3FA5-4867-986D-D25D332B4DF9}"/>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7A66147-253E-4B64-9A6A-7C0BDA909C42}"/>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descr="Line arrow Straight">
            <a:extLst>
              <a:ext uri="{FF2B5EF4-FFF2-40B4-BE49-F238E27FC236}">
                <a16:creationId xmlns:a16="http://schemas.microsoft.com/office/drawing/2014/main" id="{AA8DA606-8FDD-4431-978E-1FD6649C655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4824" y="1407967"/>
            <a:ext cx="443345" cy="443345"/>
          </a:xfrm>
          <a:prstGeom prst="rect">
            <a:avLst/>
          </a:prstGeom>
        </p:spPr>
      </p:pic>
      <p:pic>
        <p:nvPicPr>
          <p:cNvPr id="49" name="Graphic 48" descr="Line arrow Straight">
            <a:extLst>
              <a:ext uri="{FF2B5EF4-FFF2-40B4-BE49-F238E27FC236}">
                <a16:creationId xmlns:a16="http://schemas.microsoft.com/office/drawing/2014/main" id="{2ABD3046-1545-4818-80BD-5DA08B1C0744}"/>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378748" y="4982442"/>
            <a:ext cx="443345" cy="443345"/>
          </a:xfrm>
          <a:prstGeom prst="rect">
            <a:avLst/>
          </a:prstGeom>
        </p:spPr>
      </p:pic>
      <p:grpSp>
        <p:nvGrpSpPr>
          <p:cNvPr id="50" name="Group 49">
            <a:extLst>
              <a:ext uri="{FF2B5EF4-FFF2-40B4-BE49-F238E27FC236}">
                <a16:creationId xmlns:a16="http://schemas.microsoft.com/office/drawing/2014/main" id="{E5334101-AAA8-4111-9E8D-D7AC09F051B2}"/>
              </a:ext>
            </a:extLst>
          </p:cNvPr>
          <p:cNvGrpSpPr/>
          <p:nvPr/>
        </p:nvGrpSpPr>
        <p:grpSpPr>
          <a:xfrm>
            <a:off x="413314" y="518681"/>
            <a:ext cx="311797" cy="167984"/>
            <a:chOff x="2858712" y="1880751"/>
            <a:chExt cx="346363" cy="304800"/>
          </a:xfrm>
        </p:grpSpPr>
        <p:cxnSp>
          <p:nvCxnSpPr>
            <p:cNvPr id="51" name="Straight Connector 50">
              <a:extLst>
                <a:ext uri="{FF2B5EF4-FFF2-40B4-BE49-F238E27FC236}">
                  <a16:creationId xmlns:a16="http://schemas.microsoft.com/office/drawing/2014/main" id="{376076BB-0E17-43FE-A675-E8D1BDA2984D}"/>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17E7B04-99D0-4AF7-A969-FA74CF8A1EC8}"/>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B9C7E76-E090-48A8-ADEC-0F6295598486}"/>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5F2F795A-7EB1-49C4-8731-5278D61947D0}"/>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55" name="TextBox 54">
            <a:extLst>
              <a:ext uri="{FF2B5EF4-FFF2-40B4-BE49-F238E27FC236}">
                <a16:creationId xmlns:a16="http://schemas.microsoft.com/office/drawing/2014/main" id="{BEE5574A-2BD2-42E7-B664-0A9B7DBFD7CB}"/>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56" name="TextBox 55">
            <a:extLst>
              <a:ext uri="{FF2B5EF4-FFF2-40B4-BE49-F238E27FC236}">
                <a16:creationId xmlns:a16="http://schemas.microsoft.com/office/drawing/2014/main" id="{2CDDC06B-AB6A-4DA2-865A-DF6CA5411793}"/>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57" name="TextBox 56">
            <a:extLst>
              <a:ext uri="{FF2B5EF4-FFF2-40B4-BE49-F238E27FC236}">
                <a16:creationId xmlns:a16="http://schemas.microsoft.com/office/drawing/2014/main" id="{7D09A14F-20FF-4EF0-B5C5-C8D0B11440EA}"/>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58" name="TextBox 57">
            <a:extLst>
              <a:ext uri="{FF2B5EF4-FFF2-40B4-BE49-F238E27FC236}">
                <a16:creationId xmlns:a16="http://schemas.microsoft.com/office/drawing/2014/main" id="{F0A315EA-BBC7-4DDC-8EA1-840D17605778}"/>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pic>
        <p:nvPicPr>
          <p:cNvPr id="2" name="Picture 1">
            <a:extLst>
              <a:ext uri="{FF2B5EF4-FFF2-40B4-BE49-F238E27FC236}">
                <a16:creationId xmlns:a16="http://schemas.microsoft.com/office/drawing/2014/main" id="{67F1EB7C-1506-AF92-C44E-EC32AEAEC2E4}"/>
              </a:ext>
            </a:extLst>
          </p:cNvPr>
          <p:cNvPicPr>
            <a:picLocks noChangeAspect="1"/>
          </p:cNvPicPr>
          <p:nvPr/>
        </p:nvPicPr>
        <p:blipFill>
          <a:blip r:embed="rId9"/>
          <a:stretch>
            <a:fillRect/>
          </a:stretch>
        </p:blipFill>
        <p:spPr>
          <a:xfrm>
            <a:off x="3065599" y="564131"/>
            <a:ext cx="7108552" cy="3005588"/>
          </a:xfrm>
          <a:prstGeom prst="rect">
            <a:avLst/>
          </a:prstGeom>
        </p:spPr>
      </p:pic>
    </p:spTree>
    <p:extLst>
      <p:ext uri="{BB962C8B-B14F-4D97-AF65-F5344CB8AC3E}">
        <p14:creationId xmlns:p14="http://schemas.microsoft.com/office/powerpoint/2010/main" val="9696935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7" name="Rounded Rectangle 6"/>
          <p:cNvSpPr/>
          <p:nvPr/>
        </p:nvSpPr>
        <p:spPr>
          <a:xfrm>
            <a:off x="1539139" y="518681"/>
            <a:ext cx="9775304" cy="5783796"/>
          </a:xfrm>
          <a:prstGeom prst="roundRect">
            <a:avLst/>
          </a:prstGeom>
          <a:solidFill>
            <a:schemeClr val="bg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4" name="Rectangle 13">
            <a:extLst>
              <a:ext uri="{FF2B5EF4-FFF2-40B4-BE49-F238E27FC236}">
                <a16:creationId xmlns:a16="http://schemas.microsoft.com/office/drawing/2014/main" id="{9C35C742-3B37-49DC-A193-8887E2B8D3A3}"/>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5" name="Rectangle 14">
            <a:extLst>
              <a:ext uri="{FF2B5EF4-FFF2-40B4-BE49-F238E27FC236}">
                <a16:creationId xmlns:a16="http://schemas.microsoft.com/office/drawing/2014/main" id="{EBE8D23F-5D24-4D66-ACC1-694E6763A1FE}"/>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 name="Rectangle 15">
            <a:extLst>
              <a:ext uri="{FF2B5EF4-FFF2-40B4-BE49-F238E27FC236}">
                <a16:creationId xmlns:a16="http://schemas.microsoft.com/office/drawing/2014/main" id="{E95F6831-79EC-4DBF-8644-0C30E9E444BA}"/>
              </a:ext>
            </a:extLst>
          </p:cNvPr>
          <p:cNvSpPr/>
          <p:nvPr/>
        </p:nvSpPr>
        <p:spPr>
          <a:xfrm>
            <a:off x="129297" y="2523258"/>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7" name="Rectangle 16">
            <a:extLst>
              <a:ext uri="{FF2B5EF4-FFF2-40B4-BE49-F238E27FC236}">
                <a16:creationId xmlns:a16="http://schemas.microsoft.com/office/drawing/2014/main" id="{7B4CD97F-6CCE-47B1-8646-01AC12C9D6DE}"/>
              </a:ext>
            </a:extLst>
          </p:cNvPr>
          <p:cNvSpPr/>
          <p:nvPr/>
        </p:nvSpPr>
        <p:spPr>
          <a:xfrm>
            <a:off x="129297" y="3714750"/>
            <a:ext cx="914400" cy="595746"/>
          </a:xfrm>
          <a:prstGeom prst="rect">
            <a:avLst/>
          </a:prstGeom>
          <a:solidFill>
            <a:srgbClr val="D9ED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8" name="Rectangle 17">
            <a:extLst>
              <a:ext uri="{FF2B5EF4-FFF2-40B4-BE49-F238E27FC236}">
                <a16:creationId xmlns:a16="http://schemas.microsoft.com/office/drawing/2014/main" id="{A99CBEA4-F84C-4D62-89EA-E24C0A9D43F3}"/>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 name="Rectangle 18">
            <a:extLst>
              <a:ext uri="{FF2B5EF4-FFF2-40B4-BE49-F238E27FC236}">
                <a16:creationId xmlns:a16="http://schemas.microsoft.com/office/drawing/2014/main" id="{4DD32204-DE98-4A28-87ED-3FF5138881B7}"/>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2" name="Rectangle 21">
            <a:extLst>
              <a:ext uri="{FF2B5EF4-FFF2-40B4-BE49-F238E27FC236}">
                <a16:creationId xmlns:a16="http://schemas.microsoft.com/office/drawing/2014/main" id="{45147D88-A15D-4C8E-86AE-552792A52F85}"/>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4" name="Graphic 23" descr="Line arrow Straight">
            <a:extLst>
              <a:ext uri="{FF2B5EF4-FFF2-40B4-BE49-F238E27FC236}">
                <a16:creationId xmlns:a16="http://schemas.microsoft.com/office/drawing/2014/main" id="{97519913-1EAC-409E-9EFD-6FDCCA784F07}"/>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4824" y="1407967"/>
            <a:ext cx="443345" cy="443345"/>
          </a:xfrm>
          <a:prstGeom prst="rect">
            <a:avLst/>
          </a:prstGeom>
        </p:spPr>
      </p:pic>
      <p:pic>
        <p:nvPicPr>
          <p:cNvPr id="25" name="Graphic 24" descr="Line arrow Straight">
            <a:extLst>
              <a:ext uri="{FF2B5EF4-FFF2-40B4-BE49-F238E27FC236}">
                <a16:creationId xmlns:a16="http://schemas.microsoft.com/office/drawing/2014/main" id="{8B99DC7B-CF57-406D-B6DD-9DF70B6C755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78748" y="4982442"/>
            <a:ext cx="443345" cy="443345"/>
          </a:xfrm>
          <a:prstGeom prst="rect">
            <a:avLst/>
          </a:prstGeom>
        </p:spPr>
      </p:pic>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59903494-EB4A-4DCE-A508-B5D98949B56D}"/>
              </a:ext>
            </a:extLst>
          </p:cNvPr>
          <p:cNvSpPr txBox="1"/>
          <p:nvPr/>
        </p:nvSpPr>
        <p:spPr>
          <a:xfrm>
            <a:off x="393975" y="2076222"/>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01</a:t>
            </a:r>
          </a:p>
        </p:txBody>
      </p:sp>
      <p:sp>
        <p:nvSpPr>
          <p:cNvPr id="34" name="TextBox 33">
            <a:extLst>
              <a:ext uri="{FF2B5EF4-FFF2-40B4-BE49-F238E27FC236}">
                <a16:creationId xmlns:a16="http://schemas.microsoft.com/office/drawing/2014/main" id="{B14FF39A-B5B2-40DD-9685-465CC8D9B042}"/>
              </a:ext>
            </a:extLst>
          </p:cNvPr>
          <p:cNvSpPr txBox="1"/>
          <p:nvPr/>
        </p:nvSpPr>
        <p:spPr>
          <a:xfrm>
            <a:off x="393975" y="3300847"/>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03</a:t>
            </a:r>
          </a:p>
        </p:txBody>
      </p:sp>
      <p:sp>
        <p:nvSpPr>
          <p:cNvPr id="35" name="TextBox 34">
            <a:extLst>
              <a:ext uri="{FF2B5EF4-FFF2-40B4-BE49-F238E27FC236}">
                <a16:creationId xmlns:a16="http://schemas.microsoft.com/office/drawing/2014/main" id="{15F7D635-ACA0-4AB0-B308-ECE42807C04F}"/>
              </a:ext>
            </a:extLst>
          </p:cNvPr>
          <p:cNvSpPr txBox="1"/>
          <p:nvPr/>
        </p:nvSpPr>
        <p:spPr>
          <a:xfrm>
            <a:off x="378748" y="2671968"/>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02</a:t>
            </a:r>
          </a:p>
        </p:txBody>
      </p:sp>
      <p:sp>
        <p:nvSpPr>
          <p:cNvPr id="36" name="TextBox 35">
            <a:extLst>
              <a:ext uri="{FF2B5EF4-FFF2-40B4-BE49-F238E27FC236}">
                <a16:creationId xmlns:a16="http://schemas.microsoft.com/office/drawing/2014/main" id="{701BE0F4-87D8-4CD2-B855-A67581EA2D4E}"/>
              </a:ext>
            </a:extLst>
          </p:cNvPr>
          <p:cNvSpPr txBox="1"/>
          <p:nvPr/>
        </p:nvSpPr>
        <p:spPr>
          <a:xfrm>
            <a:off x="393975" y="3827957"/>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04</a:t>
            </a:r>
          </a:p>
        </p:txBody>
      </p:sp>
      <p:sp>
        <p:nvSpPr>
          <p:cNvPr id="37" name="TextBox 36">
            <a:extLst>
              <a:ext uri="{FF2B5EF4-FFF2-40B4-BE49-F238E27FC236}">
                <a16:creationId xmlns:a16="http://schemas.microsoft.com/office/drawing/2014/main" id="{50B5E194-9A49-4C15-B402-DC22BDE6A383}"/>
              </a:ext>
            </a:extLst>
          </p:cNvPr>
          <p:cNvSpPr txBox="1"/>
          <p:nvPr/>
        </p:nvSpPr>
        <p:spPr>
          <a:xfrm>
            <a:off x="378748" y="4423703"/>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05</a:t>
            </a:r>
          </a:p>
        </p:txBody>
      </p:sp>
      <p:pic>
        <p:nvPicPr>
          <p:cNvPr id="42" name="Picture 41">
            <a:extLst>
              <a:ext uri="{FF2B5EF4-FFF2-40B4-BE49-F238E27FC236}">
                <a16:creationId xmlns:a16="http://schemas.microsoft.com/office/drawing/2014/main" id="{F0FE8DC3-C256-4CC9-AEAF-B8C98ADB09BC}"/>
              </a:ext>
            </a:extLst>
          </p:cNvPr>
          <p:cNvPicPr>
            <a:picLocks noChangeAspect="1"/>
          </p:cNvPicPr>
          <p:nvPr/>
        </p:nvPicPr>
        <p:blipFill rotWithShape="1">
          <a:blip r:embed="rId6">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032156" y="262265"/>
            <a:ext cx="2045817" cy="2488669"/>
          </a:xfrm>
          <a:prstGeom prst="rect">
            <a:avLst/>
          </a:prstGeom>
        </p:spPr>
      </p:pic>
      <p:pic>
        <p:nvPicPr>
          <p:cNvPr id="45" name="Picture 44">
            <a:extLst>
              <a:ext uri="{FF2B5EF4-FFF2-40B4-BE49-F238E27FC236}">
                <a16:creationId xmlns:a16="http://schemas.microsoft.com/office/drawing/2014/main" id="{9CDC4F1A-43F5-431D-9909-FAFA3C3702FF}"/>
              </a:ext>
            </a:extLst>
          </p:cNvPr>
          <p:cNvPicPr>
            <a:picLocks noChangeAspect="1"/>
          </p:cNvPicPr>
          <p:nvPr/>
        </p:nvPicPr>
        <p:blipFill rotWithShape="1">
          <a:blip r:embed="rId6">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807759" y="2606641"/>
            <a:ext cx="3050712" cy="3955310"/>
          </a:xfrm>
          <a:prstGeom prst="rect">
            <a:avLst/>
          </a:prstGeom>
        </p:spPr>
      </p:pic>
      <p:cxnSp>
        <p:nvCxnSpPr>
          <p:cNvPr id="12" name="Straight Connector 11">
            <a:extLst>
              <a:ext uri="{FF2B5EF4-FFF2-40B4-BE49-F238E27FC236}">
                <a16:creationId xmlns:a16="http://schemas.microsoft.com/office/drawing/2014/main" id="{4253F07A-47DC-4884-9173-E8D769F1D24C}"/>
              </a:ext>
            </a:extLst>
          </p:cNvPr>
          <p:cNvCxnSpPr>
            <a:cxnSpLocks/>
          </p:cNvCxnSpPr>
          <p:nvPr/>
        </p:nvCxnSpPr>
        <p:spPr>
          <a:xfrm>
            <a:off x="4027008" y="400506"/>
            <a:ext cx="7287434" cy="1"/>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C1C4954-EFAD-4597-B407-E361CDF1A2B7}"/>
              </a:ext>
            </a:extLst>
          </p:cNvPr>
          <p:cNvCxnSpPr>
            <a:cxnSpLocks/>
          </p:cNvCxnSpPr>
          <p:nvPr/>
        </p:nvCxnSpPr>
        <p:spPr>
          <a:xfrm>
            <a:off x="13908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EF8670B-B0DF-4C3D-A633-7063CCB572A1}"/>
              </a:ext>
            </a:extLst>
          </p:cNvPr>
          <p:cNvCxnSpPr>
            <a:cxnSpLocks/>
          </p:cNvCxnSpPr>
          <p:nvPr/>
        </p:nvCxnSpPr>
        <p:spPr>
          <a:xfrm>
            <a:off x="11434704" y="92116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2FE1C54-F3E3-41B6-B9C4-75B8942E3499}"/>
              </a:ext>
            </a:extLst>
          </p:cNvPr>
          <p:cNvCxnSpPr>
            <a:cxnSpLocks/>
          </p:cNvCxnSpPr>
          <p:nvPr/>
        </p:nvCxnSpPr>
        <p:spPr>
          <a:xfrm flipH="1">
            <a:off x="1543283" y="6383481"/>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D519B8A-9D86-4380-BD52-2BFFDB22A745}"/>
              </a:ext>
            </a:extLst>
          </p:cNvPr>
          <p:cNvCxnSpPr>
            <a:cxnSpLocks/>
          </p:cNvCxnSpPr>
          <p:nvPr/>
        </p:nvCxnSpPr>
        <p:spPr>
          <a:xfrm>
            <a:off x="1543283" y="3691737"/>
            <a:ext cx="0" cy="2539344"/>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A7B3F13-72BB-4CD0-A889-59CAA2D12BE4}"/>
              </a:ext>
            </a:extLst>
          </p:cNvPr>
          <p:cNvCxnSpPr>
            <a:cxnSpLocks/>
          </p:cNvCxnSpPr>
          <p:nvPr/>
        </p:nvCxnSpPr>
        <p:spPr>
          <a:xfrm flipH="1">
            <a:off x="1543283" y="6213762"/>
            <a:ext cx="2945590"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E73A7ED-212E-462A-9FC2-CA4521A20E3E}"/>
              </a:ext>
            </a:extLst>
          </p:cNvPr>
          <p:cNvCxnSpPr>
            <a:cxnSpLocks/>
          </p:cNvCxnSpPr>
          <p:nvPr/>
        </p:nvCxnSpPr>
        <p:spPr>
          <a:xfrm>
            <a:off x="4645152" y="704522"/>
            <a:ext cx="6606936" cy="0"/>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CD56FFE-88B0-4179-9D01-82ED15D00AEC}"/>
              </a:ext>
            </a:extLst>
          </p:cNvPr>
          <p:cNvCxnSpPr>
            <a:cxnSpLocks/>
          </p:cNvCxnSpPr>
          <p:nvPr/>
        </p:nvCxnSpPr>
        <p:spPr>
          <a:xfrm>
            <a:off x="11252088" y="696258"/>
            <a:ext cx="0" cy="2310107"/>
          </a:xfrm>
          <a:prstGeom prst="line">
            <a:avLst/>
          </a:prstGeom>
          <a:ln w="38100">
            <a:solidFill>
              <a:srgbClr val="1B4965"/>
            </a:solidFill>
          </a:ln>
        </p:spPr>
        <p:style>
          <a:lnRef idx="1">
            <a:schemeClr val="accent1"/>
          </a:lnRef>
          <a:fillRef idx="0">
            <a:schemeClr val="accent1"/>
          </a:fillRef>
          <a:effectRef idx="0">
            <a:schemeClr val="accent1"/>
          </a:effectRef>
          <a:fontRef idx="minor">
            <a:schemeClr val="tx1"/>
          </a:fontRef>
        </p:style>
      </p:cxnSp>
      <p:pic>
        <p:nvPicPr>
          <p:cNvPr id="50" name="Picture 6">
            <a:extLst>
              <a:ext uri="{FF2B5EF4-FFF2-40B4-BE49-F238E27FC236}">
                <a16:creationId xmlns:a16="http://schemas.microsoft.com/office/drawing/2014/main" id="{60C1CE70-67DD-435A-AB2D-51E529BEFE7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93980" y="1528624"/>
            <a:ext cx="4188092" cy="4114800"/>
          </a:xfrm>
          <a:prstGeom prst="rect">
            <a:avLst/>
          </a:prstGeom>
        </p:spPr>
      </p:pic>
      <p:pic>
        <p:nvPicPr>
          <p:cNvPr id="11" name="Picture 10" descr="Icon&#10;&#10;Description automatically generated">
            <a:extLst>
              <a:ext uri="{FF2B5EF4-FFF2-40B4-BE49-F238E27FC236}">
                <a16:creationId xmlns:a16="http://schemas.microsoft.com/office/drawing/2014/main" id="{3688E008-47F9-4250-BB1E-E06C59E4B72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75952" y="4262325"/>
            <a:ext cx="1269492" cy="1224393"/>
          </a:xfrm>
          <a:prstGeom prst="rect">
            <a:avLst/>
          </a:prstGeom>
        </p:spPr>
      </p:pic>
      <p:pic>
        <p:nvPicPr>
          <p:cNvPr id="51" name="Picture 5">
            <a:extLst>
              <a:ext uri="{FF2B5EF4-FFF2-40B4-BE49-F238E27FC236}">
                <a16:creationId xmlns:a16="http://schemas.microsoft.com/office/drawing/2014/main" id="{398D5DE3-B068-4E6C-A447-18238682DCB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1104448">
            <a:off x="6710892" y="1720306"/>
            <a:ext cx="4729655" cy="4114800"/>
          </a:xfrm>
          <a:prstGeom prst="rect">
            <a:avLst/>
          </a:prstGeom>
        </p:spPr>
      </p:pic>
      <p:pic>
        <p:nvPicPr>
          <p:cNvPr id="4" name="Picture 3" descr="A picture containing toy, doll&#10;&#10;Description automatically generated">
            <a:extLst>
              <a:ext uri="{FF2B5EF4-FFF2-40B4-BE49-F238E27FC236}">
                <a16:creationId xmlns:a16="http://schemas.microsoft.com/office/drawing/2014/main" id="{A0BB80AC-112E-4557-9EB9-0D45A2DF0959}"/>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4183544" y="2683749"/>
            <a:ext cx="4650015" cy="4103323"/>
          </a:xfrm>
          <a:prstGeom prst="rect">
            <a:avLst/>
          </a:prstGeom>
        </p:spPr>
      </p:pic>
      <p:pic>
        <p:nvPicPr>
          <p:cNvPr id="48" name="Picture 47" descr="Icon&#10;&#10;Description automatically generated">
            <a:extLst>
              <a:ext uri="{FF2B5EF4-FFF2-40B4-BE49-F238E27FC236}">
                <a16:creationId xmlns:a16="http://schemas.microsoft.com/office/drawing/2014/main" id="{7C38AFC5-2AE6-4496-9D93-7BA883FB76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80677" y="4230606"/>
            <a:ext cx="1269492" cy="1224393"/>
          </a:xfrm>
          <a:prstGeom prst="rect">
            <a:avLst/>
          </a:prstGeom>
        </p:spPr>
      </p:pic>
      <p:sp>
        <p:nvSpPr>
          <p:cNvPr id="56" name="TextBox 55">
            <a:extLst>
              <a:ext uri="{FF2B5EF4-FFF2-40B4-BE49-F238E27FC236}">
                <a16:creationId xmlns:a16="http://schemas.microsoft.com/office/drawing/2014/main" id="{C7EB7A32-298C-4C4E-954C-6B9AA245DB46}"/>
              </a:ext>
            </a:extLst>
          </p:cNvPr>
          <p:cNvSpPr txBox="1"/>
          <p:nvPr/>
        </p:nvSpPr>
        <p:spPr>
          <a:xfrm>
            <a:off x="1600201" y="1927217"/>
            <a:ext cx="3751822" cy="2308324"/>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Vật</a:t>
            </a:r>
            <a:r>
              <a:rPr kumimoji="0" lang="en-US" sz="4800" b="1" i="0" u="none" strike="noStrike" kern="1200" cap="none" spc="0" normalizeH="0" baseline="0" noProof="0" dirty="0">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dẫn</a:t>
            </a:r>
            <a:r>
              <a:rPr kumimoji="0" lang="en-US" sz="4800" b="1" i="0" u="none" strike="noStrike" kern="1200" cap="none" spc="0" normalizeH="0" baseline="0" noProof="0" dirty="0">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800" b="1" i="0" u="none" strike="noStrike" kern="1200" cap="none" spc="0" normalizeH="0" baseline="0" noProof="0" dirty="0" err="1">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nhiệt</a:t>
            </a:r>
            <a:r>
              <a:rPr kumimoji="0" lang="en-US" sz="4800" b="1" i="0" u="none" strike="noStrike" kern="1200" cap="none" spc="0" normalizeH="0" baseline="0" noProof="0" dirty="0">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800" b="1" i="0" u="none" strike="noStrike" kern="1200" cap="none" spc="0" normalizeH="0" baseline="0" noProof="0" dirty="0" err="1">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tốt</a:t>
            </a:r>
            <a:endParaRPr kumimoji="0" lang="en-US" sz="4800" b="1" i="0" u="none" strike="noStrike" kern="1200" cap="none" spc="0" normalizeH="0" baseline="0" noProof="0" dirty="0">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57" name="TextBox 56">
            <a:extLst>
              <a:ext uri="{FF2B5EF4-FFF2-40B4-BE49-F238E27FC236}">
                <a16:creationId xmlns:a16="http://schemas.microsoft.com/office/drawing/2014/main" id="{15F1A334-2419-4A41-907C-9B38A547E01A}"/>
              </a:ext>
            </a:extLst>
          </p:cNvPr>
          <p:cNvSpPr txBox="1"/>
          <p:nvPr/>
        </p:nvSpPr>
        <p:spPr>
          <a:xfrm>
            <a:off x="7350709" y="1958238"/>
            <a:ext cx="3455411" cy="2308324"/>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Vật</a:t>
            </a:r>
            <a:r>
              <a:rPr kumimoji="0" lang="en-US" sz="48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dẫn</a:t>
            </a:r>
            <a:r>
              <a:rPr kumimoji="0" lang="en-US" sz="48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800" b="1" i="0" u="none" strike="noStrike" kern="1200" cap="none" spc="0" normalizeH="0" baseline="0" noProof="0" dirty="0" err="1">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nhiệt</a:t>
            </a:r>
            <a:r>
              <a:rPr kumimoji="0" lang="en-US" sz="48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800" b="1" i="0" u="none" strike="noStrike" kern="1200" cap="none" spc="0" normalizeH="0" baseline="0" noProof="0" dirty="0" err="1">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kém</a:t>
            </a:r>
            <a:endParaRPr kumimoji="0" lang="en-US" sz="48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8" name="Group 7">
            <a:extLst>
              <a:ext uri="{FF2B5EF4-FFF2-40B4-BE49-F238E27FC236}">
                <a16:creationId xmlns:a16="http://schemas.microsoft.com/office/drawing/2014/main" id="{E6884AB7-3660-4B12-AA17-2485F1C11FF4}"/>
              </a:ext>
            </a:extLst>
          </p:cNvPr>
          <p:cNvGrpSpPr/>
          <p:nvPr/>
        </p:nvGrpSpPr>
        <p:grpSpPr>
          <a:xfrm>
            <a:off x="3561989" y="695771"/>
            <a:ext cx="6022693" cy="1340532"/>
            <a:chOff x="3561989" y="695771"/>
            <a:chExt cx="6022693" cy="1340532"/>
          </a:xfrm>
        </p:grpSpPr>
        <p:pic>
          <p:nvPicPr>
            <p:cNvPr id="58" name="Picture 57" descr="A picture containing graphical user interface&#10;&#10;Description automatically generated">
              <a:extLst>
                <a:ext uri="{FF2B5EF4-FFF2-40B4-BE49-F238E27FC236}">
                  <a16:creationId xmlns:a16="http://schemas.microsoft.com/office/drawing/2014/main" id="{3E6CAB0E-4AF4-44E0-82D2-D0622ED80AF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49629" b="34815"/>
            <a:stretch/>
          </p:blipFill>
          <p:spPr>
            <a:xfrm>
              <a:off x="3561989" y="695771"/>
              <a:ext cx="6022693" cy="1340532"/>
            </a:xfrm>
            <a:prstGeom prst="rect">
              <a:avLst/>
            </a:prstGeom>
          </p:spPr>
        </p:pic>
        <p:sp>
          <p:nvSpPr>
            <p:cNvPr id="44" name="TextBox 43">
              <a:extLst>
                <a:ext uri="{FF2B5EF4-FFF2-40B4-BE49-F238E27FC236}">
                  <a16:creationId xmlns:a16="http://schemas.microsoft.com/office/drawing/2014/main" id="{C33AFC92-47BC-48B7-A713-4E4A7923CF63}"/>
                </a:ext>
              </a:extLst>
            </p:cNvPr>
            <p:cNvSpPr txBox="1"/>
            <p:nvPr/>
          </p:nvSpPr>
          <p:spPr>
            <a:xfrm>
              <a:off x="4647218" y="915407"/>
              <a:ext cx="3707875" cy="1015663"/>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solidFill>
                    <a:srgbClr val="FFC000"/>
                  </a:solidFill>
                  <a:effectLst/>
                  <a:uLnTx/>
                  <a:uFillTx/>
                  <a:latin typeface="Cambria" panose="02040503050406030204" pitchFamily="18" charset="0"/>
                  <a:ea typeface="Cambria" panose="02040503050406030204" pitchFamily="18" charset="0"/>
                  <a:cs typeface="+mn-cs"/>
                </a:rPr>
                <a:t>Thi kể tên</a:t>
              </a:r>
              <a:endParaRPr kumimoji="0" lang="en-US" sz="6000" b="1" i="0" u="none" strike="noStrike" kern="1200" cap="none" spc="0" normalizeH="0" baseline="0" noProof="0" dirty="0">
                <a:ln/>
                <a:solidFill>
                  <a:srgbClr val="FFC000"/>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3308918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wipe(left)">
                                      <p:cBhvr>
                                        <p:cTn id="10" dur="500"/>
                                        <p:tgtEl>
                                          <p:spTgt spid="57"/>
                                        </p:tgtEl>
                                      </p:cBhvr>
                                    </p:animEffect>
                                  </p:childTnLst>
                                </p:cTn>
                              </p:par>
                              <p:par>
                                <p:cTn id="11" presetID="22" presetClass="entr" presetSubtype="4" fill="hold"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wipe(down)">
                                      <p:cBhvr>
                                        <p:cTn id="13" dur="500"/>
                                        <p:tgtEl>
                                          <p:spTgt spid="48"/>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483C51C3-700A-4314-BEA0-3D4287B70164}"/>
              </a:ext>
            </a:extLst>
          </p:cNvPr>
          <p:cNvSpPr txBox="1"/>
          <p:nvPr/>
        </p:nvSpPr>
        <p:spPr>
          <a:xfrm>
            <a:off x="1327714" y="347649"/>
            <a:ext cx="10218292" cy="1464231"/>
          </a:xfrm>
          <a:prstGeom prst="round2DiagRect">
            <a:avLst/>
          </a:prstGeom>
          <a:solidFill>
            <a:srgbClr val="D9ED92"/>
          </a:solidFill>
          <a:ln w="57150">
            <a:solidFill>
              <a:srgbClr val="52B69A"/>
            </a:solidFill>
            <a:prstDash val="dash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nóng</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cuộ</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kumimoji="0" lang="en-US" alt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alt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Arrow: Right 38">
            <a:extLst>
              <a:ext uri="{FF2B5EF4-FFF2-40B4-BE49-F238E27FC236}">
                <a16:creationId xmlns:a16="http://schemas.microsoft.com/office/drawing/2014/main" id="{05648F5C-E5FA-4B99-A9F2-B3CD1DCBC3E2}"/>
              </a:ext>
            </a:extLst>
          </p:cNvPr>
          <p:cNvSpPr/>
          <p:nvPr/>
        </p:nvSpPr>
        <p:spPr>
          <a:xfrm rot="16200000">
            <a:off x="11187488" y="5913292"/>
            <a:ext cx="651164" cy="28401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Graphic 40" descr="Close">
            <a:extLst>
              <a:ext uri="{FF2B5EF4-FFF2-40B4-BE49-F238E27FC236}">
                <a16:creationId xmlns:a16="http://schemas.microsoft.com/office/drawing/2014/main" id="{7F0E1B69-494B-45A4-932B-043CFC7AC50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57825" y="6038137"/>
            <a:ext cx="397254" cy="397254"/>
          </a:xfrm>
          <a:prstGeom prst="rect">
            <a:avLst/>
          </a:prstGeom>
        </p:spPr>
      </p:pic>
      <p:pic>
        <p:nvPicPr>
          <p:cNvPr id="42" name="Graphic 41" descr="Close">
            <a:extLst>
              <a:ext uri="{FF2B5EF4-FFF2-40B4-BE49-F238E27FC236}">
                <a16:creationId xmlns:a16="http://schemas.microsoft.com/office/drawing/2014/main" id="{4BE340A5-4E92-4E2E-A1D2-0E562B64CE6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81767" y="6038137"/>
            <a:ext cx="397254" cy="397254"/>
          </a:xfrm>
          <a:prstGeom prst="rect">
            <a:avLst/>
          </a:prstGeom>
        </p:spPr>
      </p:pic>
      <p:pic>
        <p:nvPicPr>
          <p:cNvPr id="43" name="Graphic 42" descr="Close">
            <a:extLst>
              <a:ext uri="{FF2B5EF4-FFF2-40B4-BE49-F238E27FC236}">
                <a16:creationId xmlns:a16="http://schemas.microsoft.com/office/drawing/2014/main" id="{6DD9D8A8-11F5-48D9-B779-BB33188DC92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3704" y="6038137"/>
            <a:ext cx="397254" cy="397254"/>
          </a:xfrm>
          <a:prstGeom prst="rect">
            <a:avLst/>
          </a:prstGeom>
        </p:spPr>
      </p:pic>
      <p:grpSp>
        <p:nvGrpSpPr>
          <p:cNvPr id="7" name="Group 6">
            <a:extLst>
              <a:ext uri="{FF2B5EF4-FFF2-40B4-BE49-F238E27FC236}">
                <a16:creationId xmlns:a16="http://schemas.microsoft.com/office/drawing/2014/main" id="{1DDE24E2-FC1F-4084-B746-FD72C98B0204}"/>
              </a:ext>
            </a:extLst>
          </p:cNvPr>
          <p:cNvGrpSpPr/>
          <p:nvPr/>
        </p:nvGrpSpPr>
        <p:grpSpPr>
          <a:xfrm>
            <a:off x="1679768" y="1944541"/>
            <a:ext cx="9343231" cy="1262000"/>
            <a:chOff x="1679768" y="1944541"/>
            <a:chExt cx="9343231" cy="1262000"/>
          </a:xfrm>
        </p:grpSpPr>
        <p:pic>
          <p:nvPicPr>
            <p:cNvPr id="53" name="Picture 5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9768" y="1944541"/>
              <a:ext cx="9343231" cy="1262000"/>
            </a:xfrm>
            <a:prstGeom prst="rect">
              <a:avLst/>
            </a:prstGeom>
          </p:spPr>
        </p:pic>
        <p:sp>
          <p:nvSpPr>
            <p:cNvPr id="60" name="Rectangle: Rounded Corners 8">
              <a:extLst>
                <a:ext uri="{FF2B5EF4-FFF2-40B4-BE49-F238E27FC236}">
                  <a16:creationId xmlns:a16="http://schemas.microsoft.com/office/drawing/2014/main" id="{D0A29492-AB75-4DBB-A9CF-3523384C021E}"/>
                </a:ext>
              </a:extLst>
            </p:cNvPr>
            <p:cNvSpPr/>
            <p:nvPr/>
          </p:nvSpPr>
          <p:spPr>
            <a:xfrm>
              <a:off x="2634019" y="2006621"/>
              <a:ext cx="8321545" cy="1112384"/>
            </a:xfrm>
            <a:prstGeom prst="roundRect">
              <a:avLst/>
            </a:prstGeom>
            <a:solidFill>
              <a:schemeClr val="bg1"/>
            </a:solidFill>
            <a:ln>
              <a:solidFill>
                <a:srgbClr val="80F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Cho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nước</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vào</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tủ</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lạnh</a:t>
              </a:r>
              <a:endPar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D1DDA0BB-555F-465F-A216-DD6C21CDE3F0}"/>
              </a:ext>
            </a:extLst>
          </p:cNvPr>
          <p:cNvGrpSpPr/>
          <p:nvPr/>
        </p:nvGrpSpPr>
        <p:grpSpPr>
          <a:xfrm>
            <a:off x="1679767" y="3300847"/>
            <a:ext cx="9343231" cy="1274620"/>
            <a:chOff x="1679767" y="3300847"/>
            <a:chExt cx="9343231" cy="1274620"/>
          </a:xfrm>
        </p:grpSpPr>
        <p:pic>
          <p:nvPicPr>
            <p:cNvPr id="54" name="Picture 5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9767" y="3300847"/>
              <a:ext cx="9343231" cy="1274620"/>
            </a:xfrm>
            <a:prstGeom prst="rect">
              <a:avLst/>
            </a:prstGeom>
          </p:spPr>
        </p:pic>
        <p:sp>
          <p:nvSpPr>
            <p:cNvPr id="61" name="Rectangle: Rounded Corners 66">
              <a:extLst>
                <a:ext uri="{FF2B5EF4-FFF2-40B4-BE49-F238E27FC236}">
                  <a16:creationId xmlns:a16="http://schemas.microsoft.com/office/drawing/2014/main" id="{705ACE6D-C16F-4B83-84DF-D39FF57D5948}"/>
                </a:ext>
              </a:extLst>
            </p:cNvPr>
            <p:cNvSpPr/>
            <p:nvPr/>
          </p:nvSpPr>
          <p:spPr>
            <a:xfrm>
              <a:off x="2634019" y="3373085"/>
              <a:ext cx="8338781" cy="1136834"/>
            </a:xfrm>
            <a:prstGeom prst="roundRect">
              <a:avLst/>
            </a:prstGeom>
            <a:solidFill>
              <a:schemeClr val="bg1"/>
            </a:solidFill>
            <a:ln>
              <a:solidFill>
                <a:srgbClr val="80F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Đưa</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bánh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vào</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lò</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nướng</a:t>
              </a:r>
              <a:endPar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7C964D0E-9B33-420F-AB8A-147BDC8E1EE9}"/>
              </a:ext>
            </a:extLst>
          </p:cNvPr>
          <p:cNvGrpSpPr/>
          <p:nvPr/>
        </p:nvGrpSpPr>
        <p:grpSpPr>
          <a:xfrm>
            <a:off x="1665231" y="4802434"/>
            <a:ext cx="9357767" cy="1262000"/>
            <a:chOff x="1665231" y="4802434"/>
            <a:chExt cx="9357767" cy="1262000"/>
          </a:xfrm>
        </p:grpSpPr>
        <p:pic>
          <p:nvPicPr>
            <p:cNvPr id="55" name="Picture 5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65231" y="4802434"/>
              <a:ext cx="9357767" cy="1262000"/>
            </a:xfrm>
            <a:prstGeom prst="rect">
              <a:avLst/>
            </a:prstGeom>
          </p:spPr>
        </p:pic>
        <p:sp>
          <p:nvSpPr>
            <p:cNvPr id="62" name="Rectangle: Rounded Corners 67">
              <a:extLst>
                <a:ext uri="{FF2B5EF4-FFF2-40B4-BE49-F238E27FC236}">
                  <a16:creationId xmlns:a16="http://schemas.microsoft.com/office/drawing/2014/main" id="{DCB4D6FE-F522-494A-95C5-66CCB374E7C2}"/>
                </a:ext>
              </a:extLst>
            </p:cNvPr>
            <p:cNvSpPr/>
            <p:nvPr/>
          </p:nvSpPr>
          <p:spPr>
            <a:xfrm>
              <a:off x="2634020" y="4887825"/>
              <a:ext cx="8321544" cy="1093875"/>
            </a:xfrm>
            <a:prstGeom prst="roundRect">
              <a:avLst/>
            </a:prstGeom>
            <a:solidFill>
              <a:schemeClr val="bg1"/>
            </a:solidFill>
            <a:ln>
              <a:solidFill>
                <a:srgbClr val="80F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Làm</a:t>
              </a:r>
              <a:r>
                <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Calibri" panose="020F0502020204030204"/>
                  <a:ea typeface="+mn-ea"/>
                  <a:cs typeface="+mn-cs"/>
                </a:rPr>
                <a:t>kem</a:t>
              </a:r>
              <a:endParaRPr kumimoji="0" lang="en-US" sz="3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grpSp>
      <p:pic>
        <p:nvPicPr>
          <p:cNvPr id="44" name="Picture 43">
            <a:extLst>
              <a:ext uri="{FF2B5EF4-FFF2-40B4-BE49-F238E27FC236}">
                <a16:creationId xmlns:a16="http://schemas.microsoft.com/office/drawing/2014/main" id="{837B7BF3-FEF2-46F6-859A-E2E5D8DF4447}"/>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188516" y="3670179"/>
            <a:ext cx="1523181" cy="1136833"/>
          </a:xfrm>
          <a:prstGeom prst="rect">
            <a:avLst/>
          </a:prstGeom>
        </p:spPr>
      </p:pic>
      <p:sp>
        <p:nvSpPr>
          <p:cNvPr id="45" name="Rectangle 44">
            <a:extLst>
              <a:ext uri="{FF2B5EF4-FFF2-40B4-BE49-F238E27FC236}">
                <a16:creationId xmlns:a16="http://schemas.microsoft.com/office/drawing/2014/main" id="{9F3B264E-CE61-4F5C-A0AD-32D957CCD37E}"/>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31B51A5D-7C36-4843-9B8D-5DE5C260029C}"/>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04FC840-2CA5-493D-988C-A09245B9A0FB}"/>
              </a:ext>
            </a:extLst>
          </p:cNvPr>
          <p:cNvSpPr/>
          <p:nvPr/>
        </p:nvSpPr>
        <p:spPr>
          <a:xfrm>
            <a:off x="129297" y="1927512"/>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A115B482-3CE5-4160-86BF-347BEC558191}"/>
              </a:ext>
            </a:extLst>
          </p:cNvPr>
          <p:cNvSpPr/>
          <p:nvPr/>
        </p:nvSpPr>
        <p:spPr>
          <a:xfrm>
            <a:off x="129297" y="2523258"/>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BB95A917-F9D4-4BBD-B596-B110DC84B351}"/>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E807DBB4-9CA0-4BDB-90FD-FBA5C529D905}"/>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21192DB8-82DA-40C3-B62C-0FC12BA6FEA6}"/>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6EC68D55-6F5C-4084-A76A-164297AE4663}"/>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6" name="Graphic 55" descr="Line arrow Straight">
            <a:extLst>
              <a:ext uri="{FF2B5EF4-FFF2-40B4-BE49-F238E27FC236}">
                <a16:creationId xmlns:a16="http://schemas.microsoft.com/office/drawing/2014/main" id="{C4013A00-A846-4A51-ADC7-4C34451C9C75}"/>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4824" y="1407967"/>
            <a:ext cx="443345" cy="443345"/>
          </a:xfrm>
          <a:prstGeom prst="rect">
            <a:avLst/>
          </a:prstGeom>
        </p:spPr>
      </p:pic>
      <p:pic>
        <p:nvPicPr>
          <p:cNvPr id="57" name="Graphic 56" descr="Line arrow Straight">
            <a:extLst>
              <a:ext uri="{FF2B5EF4-FFF2-40B4-BE49-F238E27FC236}">
                <a16:creationId xmlns:a16="http://schemas.microsoft.com/office/drawing/2014/main" id="{1BFB9D4D-FCCC-4F7D-B0C5-231DF5123FF8}"/>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378748" y="4982442"/>
            <a:ext cx="443345" cy="443345"/>
          </a:xfrm>
          <a:prstGeom prst="rect">
            <a:avLst/>
          </a:prstGeom>
        </p:spPr>
      </p:pic>
      <p:grpSp>
        <p:nvGrpSpPr>
          <p:cNvPr id="58" name="Group 57">
            <a:extLst>
              <a:ext uri="{FF2B5EF4-FFF2-40B4-BE49-F238E27FC236}">
                <a16:creationId xmlns:a16="http://schemas.microsoft.com/office/drawing/2014/main" id="{3AA4CBE6-1A32-4F46-ACEE-88EF5DA87FB1}"/>
              </a:ext>
            </a:extLst>
          </p:cNvPr>
          <p:cNvGrpSpPr/>
          <p:nvPr/>
        </p:nvGrpSpPr>
        <p:grpSpPr>
          <a:xfrm>
            <a:off x="413314" y="518681"/>
            <a:ext cx="311797" cy="167984"/>
            <a:chOff x="2858712" y="1880751"/>
            <a:chExt cx="346363" cy="304800"/>
          </a:xfrm>
        </p:grpSpPr>
        <p:cxnSp>
          <p:nvCxnSpPr>
            <p:cNvPr id="59" name="Straight Connector 58">
              <a:extLst>
                <a:ext uri="{FF2B5EF4-FFF2-40B4-BE49-F238E27FC236}">
                  <a16:creationId xmlns:a16="http://schemas.microsoft.com/office/drawing/2014/main" id="{B14F5231-8F0B-4215-AE6C-ADB43039536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1AB9B9C-85EB-44AB-A969-6CAE4E8E1AAB}"/>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95B998D-7CDF-4039-9789-6E12F16BE025}"/>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5" name="TextBox 64">
            <a:extLst>
              <a:ext uri="{FF2B5EF4-FFF2-40B4-BE49-F238E27FC236}">
                <a16:creationId xmlns:a16="http://schemas.microsoft.com/office/drawing/2014/main" id="{681E1DCE-16D2-421C-9A2F-3A73EC51229B}"/>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66" name="TextBox 65">
            <a:extLst>
              <a:ext uri="{FF2B5EF4-FFF2-40B4-BE49-F238E27FC236}">
                <a16:creationId xmlns:a16="http://schemas.microsoft.com/office/drawing/2014/main" id="{4184A9E9-AC33-46AC-9525-D76CFEDB37FC}"/>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67" name="TextBox 66">
            <a:extLst>
              <a:ext uri="{FF2B5EF4-FFF2-40B4-BE49-F238E27FC236}">
                <a16:creationId xmlns:a16="http://schemas.microsoft.com/office/drawing/2014/main" id="{1CB45281-5230-4F4F-BEDC-116F6B20D942}"/>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68" name="TextBox 67">
            <a:extLst>
              <a:ext uri="{FF2B5EF4-FFF2-40B4-BE49-F238E27FC236}">
                <a16:creationId xmlns:a16="http://schemas.microsoft.com/office/drawing/2014/main" id="{10E62C95-F257-401B-9E04-65B56AF265C0}"/>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70" name="TextBox 69">
            <a:extLst>
              <a:ext uri="{FF2B5EF4-FFF2-40B4-BE49-F238E27FC236}">
                <a16:creationId xmlns:a16="http://schemas.microsoft.com/office/drawing/2014/main" id="{217DD69B-5A0E-49B4-9337-C45C17A5B40D}"/>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Tree>
    <p:extLst>
      <p:ext uri="{BB962C8B-B14F-4D97-AF65-F5344CB8AC3E}">
        <p14:creationId xmlns:p14="http://schemas.microsoft.com/office/powerpoint/2010/main" val="11110281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grpId="0" nodeType="withEffect" p14:presetBounceEnd="71000">
                                      <p:stCondLst>
                                        <p:cond delay="0"/>
                                      </p:stCondLst>
                                      <p:endCondLst>
                                        <p:cond evt="onNext" delay="0">
                                          <p:tgtEl>
                                            <p:sldTgt/>
                                          </p:tgtEl>
                                        </p:cond>
                                      </p:endCondLst>
                                      <p:childTnLst>
                                        <p:animMotion origin="layout" path="M 0 0 L 0 -0.25 E" pathEditMode="relative" ptsTypes="" p14:bounceEnd="71000">
                                          <p:cBhvr>
                                            <p:cTn id="6" dur="2000" fill="hold"/>
                                            <p:tgtEl>
                                              <p:spTgt spid="39"/>
                                            </p:tgtEl>
                                            <p:attrNameLst>
                                              <p:attrName>ppt_x</p:attrName>
                                              <p:attrName>ppt_y</p:attrName>
                                            </p:attrNameLst>
                                          </p:cBhvr>
                                        </p:animMotion>
                                      </p:childTnLst>
                                    </p:cTn>
                                  </p:par>
                                  <p:par>
                                    <p:cTn id="7" presetID="49" presetClass="entr" presetSubtype="0" repeatCount="indefinite" decel="100000" fill="hold" nodeType="withEffect">
                                      <p:stCondLst>
                                        <p:cond delay="0"/>
                                      </p:stCondLst>
                                      <p:endCondLst>
                                        <p:cond evt="onNext" delay="0">
                                          <p:tgtEl>
                                            <p:sldTgt/>
                                          </p:tgtEl>
                                        </p:cond>
                                      </p:endCondLst>
                                      <p:childTnLst>
                                        <p:set>
                                          <p:cBhvr>
                                            <p:cTn id="8" dur="1" fill="hold">
                                              <p:stCondLst>
                                                <p:cond delay="0"/>
                                              </p:stCondLst>
                                            </p:cTn>
                                            <p:tgtEl>
                                              <p:spTgt spid="43"/>
                                            </p:tgtEl>
                                            <p:attrNameLst>
                                              <p:attrName>style.visibility</p:attrName>
                                            </p:attrNameLst>
                                          </p:cBhvr>
                                          <p:to>
                                            <p:strVal val="visible"/>
                                          </p:to>
                                        </p:set>
                                        <p:anim calcmode="lin" valueType="num">
                                          <p:cBhvr>
                                            <p:cTn id="9" dur="2000" fill="hold"/>
                                            <p:tgtEl>
                                              <p:spTgt spid="43"/>
                                            </p:tgtEl>
                                            <p:attrNameLst>
                                              <p:attrName>ppt_w</p:attrName>
                                            </p:attrNameLst>
                                          </p:cBhvr>
                                          <p:tavLst>
                                            <p:tav tm="0">
                                              <p:val>
                                                <p:fltVal val="0"/>
                                              </p:val>
                                            </p:tav>
                                            <p:tav tm="100000">
                                              <p:val>
                                                <p:strVal val="#ppt_w"/>
                                              </p:val>
                                            </p:tav>
                                          </p:tavLst>
                                        </p:anim>
                                        <p:anim calcmode="lin" valueType="num">
                                          <p:cBhvr>
                                            <p:cTn id="10" dur="2000" fill="hold"/>
                                            <p:tgtEl>
                                              <p:spTgt spid="43"/>
                                            </p:tgtEl>
                                            <p:attrNameLst>
                                              <p:attrName>ppt_h</p:attrName>
                                            </p:attrNameLst>
                                          </p:cBhvr>
                                          <p:tavLst>
                                            <p:tav tm="0">
                                              <p:val>
                                                <p:fltVal val="0"/>
                                              </p:val>
                                            </p:tav>
                                            <p:tav tm="100000">
                                              <p:val>
                                                <p:strVal val="#ppt_h"/>
                                              </p:val>
                                            </p:tav>
                                          </p:tavLst>
                                        </p:anim>
                                        <p:anim calcmode="lin" valueType="num">
                                          <p:cBhvr>
                                            <p:cTn id="11" dur="2000" fill="hold"/>
                                            <p:tgtEl>
                                              <p:spTgt spid="43"/>
                                            </p:tgtEl>
                                            <p:attrNameLst>
                                              <p:attrName>style.rotation</p:attrName>
                                            </p:attrNameLst>
                                          </p:cBhvr>
                                          <p:tavLst>
                                            <p:tav tm="0">
                                              <p:val>
                                                <p:fltVal val="360"/>
                                              </p:val>
                                            </p:tav>
                                            <p:tav tm="100000">
                                              <p:val>
                                                <p:fltVal val="0"/>
                                              </p:val>
                                            </p:tav>
                                          </p:tavLst>
                                        </p:anim>
                                        <p:animEffect transition="in" filter="fade">
                                          <p:cBhvr>
                                            <p:cTn id="12" dur="2000"/>
                                            <p:tgtEl>
                                              <p:spTgt spid="43"/>
                                            </p:tgtEl>
                                          </p:cBhvr>
                                        </p:animEffect>
                                      </p:childTnLst>
                                    </p:cTn>
                                  </p:par>
                                  <p:par>
                                    <p:cTn id="13" presetID="49" presetClass="entr" presetSubtype="0" repeatCount="indefinite" decel="100000" fill="hold" nodeType="withEffect">
                                      <p:stCondLst>
                                        <p:cond delay="0"/>
                                      </p:stCondLst>
                                      <p:endCondLst>
                                        <p:cond evt="onNext" delay="0">
                                          <p:tgtEl>
                                            <p:sldTgt/>
                                          </p:tgtEl>
                                        </p:cond>
                                      </p:endCondLst>
                                      <p:childTnLst>
                                        <p:set>
                                          <p:cBhvr>
                                            <p:cTn id="14" dur="1" fill="hold">
                                              <p:stCondLst>
                                                <p:cond delay="0"/>
                                              </p:stCondLst>
                                            </p:cTn>
                                            <p:tgtEl>
                                              <p:spTgt spid="42"/>
                                            </p:tgtEl>
                                            <p:attrNameLst>
                                              <p:attrName>style.visibility</p:attrName>
                                            </p:attrNameLst>
                                          </p:cBhvr>
                                          <p:to>
                                            <p:strVal val="visible"/>
                                          </p:to>
                                        </p:set>
                                        <p:anim calcmode="lin" valueType="num">
                                          <p:cBhvr>
                                            <p:cTn id="15" dur="2000" fill="hold"/>
                                            <p:tgtEl>
                                              <p:spTgt spid="42"/>
                                            </p:tgtEl>
                                            <p:attrNameLst>
                                              <p:attrName>ppt_w</p:attrName>
                                            </p:attrNameLst>
                                          </p:cBhvr>
                                          <p:tavLst>
                                            <p:tav tm="0">
                                              <p:val>
                                                <p:fltVal val="0"/>
                                              </p:val>
                                            </p:tav>
                                            <p:tav tm="100000">
                                              <p:val>
                                                <p:strVal val="#ppt_w"/>
                                              </p:val>
                                            </p:tav>
                                          </p:tavLst>
                                        </p:anim>
                                        <p:anim calcmode="lin" valueType="num">
                                          <p:cBhvr>
                                            <p:cTn id="16" dur="2000" fill="hold"/>
                                            <p:tgtEl>
                                              <p:spTgt spid="42"/>
                                            </p:tgtEl>
                                            <p:attrNameLst>
                                              <p:attrName>ppt_h</p:attrName>
                                            </p:attrNameLst>
                                          </p:cBhvr>
                                          <p:tavLst>
                                            <p:tav tm="0">
                                              <p:val>
                                                <p:fltVal val="0"/>
                                              </p:val>
                                            </p:tav>
                                            <p:tav tm="100000">
                                              <p:val>
                                                <p:strVal val="#ppt_h"/>
                                              </p:val>
                                            </p:tav>
                                          </p:tavLst>
                                        </p:anim>
                                        <p:anim calcmode="lin" valueType="num">
                                          <p:cBhvr>
                                            <p:cTn id="17" dur="2000" fill="hold"/>
                                            <p:tgtEl>
                                              <p:spTgt spid="42"/>
                                            </p:tgtEl>
                                            <p:attrNameLst>
                                              <p:attrName>style.rotation</p:attrName>
                                            </p:attrNameLst>
                                          </p:cBhvr>
                                          <p:tavLst>
                                            <p:tav tm="0">
                                              <p:val>
                                                <p:fltVal val="360"/>
                                              </p:val>
                                            </p:tav>
                                            <p:tav tm="100000">
                                              <p:val>
                                                <p:fltVal val="0"/>
                                              </p:val>
                                            </p:tav>
                                          </p:tavLst>
                                        </p:anim>
                                        <p:animEffect transition="in" filter="fade">
                                          <p:cBhvr>
                                            <p:cTn id="18" dur="2000"/>
                                            <p:tgtEl>
                                              <p:spTgt spid="42"/>
                                            </p:tgtEl>
                                          </p:cBhvr>
                                        </p:animEffect>
                                      </p:childTnLst>
                                    </p:cTn>
                                  </p:par>
                                  <p:par>
                                    <p:cTn id="19" presetID="49" presetClass="entr" presetSubtype="0" repeatCount="indefinite" decel="100000" fill="hold" nodeType="withEffect">
                                      <p:stCondLst>
                                        <p:cond delay="0"/>
                                      </p:stCondLst>
                                      <p:endCondLst>
                                        <p:cond evt="onNext" delay="0">
                                          <p:tgtEl>
                                            <p:sldTgt/>
                                          </p:tgtEl>
                                        </p:cond>
                                      </p:endCondLst>
                                      <p:childTnLst>
                                        <p:set>
                                          <p:cBhvr>
                                            <p:cTn id="20" dur="1" fill="hold">
                                              <p:stCondLst>
                                                <p:cond delay="0"/>
                                              </p:stCondLst>
                                            </p:cTn>
                                            <p:tgtEl>
                                              <p:spTgt spid="41"/>
                                            </p:tgtEl>
                                            <p:attrNameLst>
                                              <p:attrName>style.visibility</p:attrName>
                                            </p:attrNameLst>
                                          </p:cBhvr>
                                          <p:to>
                                            <p:strVal val="visible"/>
                                          </p:to>
                                        </p:set>
                                        <p:anim calcmode="lin" valueType="num">
                                          <p:cBhvr>
                                            <p:cTn id="21" dur="2000" fill="hold"/>
                                            <p:tgtEl>
                                              <p:spTgt spid="41"/>
                                            </p:tgtEl>
                                            <p:attrNameLst>
                                              <p:attrName>ppt_w</p:attrName>
                                            </p:attrNameLst>
                                          </p:cBhvr>
                                          <p:tavLst>
                                            <p:tav tm="0">
                                              <p:val>
                                                <p:fltVal val="0"/>
                                              </p:val>
                                            </p:tav>
                                            <p:tav tm="100000">
                                              <p:val>
                                                <p:strVal val="#ppt_w"/>
                                              </p:val>
                                            </p:tav>
                                          </p:tavLst>
                                        </p:anim>
                                        <p:anim calcmode="lin" valueType="num">
                                          <p:cBhvr>
                                            <p:cTn id="22" dur="2000" fill="hold"/>
                                            <p:tgtEl>
                                              <p:spTgt spid="41"/>
                                            </p:tgtEl>
                                            <p:attrNameLst>
                                              <p:attrName>ppt_h</p:attrName>
                                            </p:attrNameLst>
                                          </p:cBhvr>
                                          <p:tavLst>
                                            <p:tav tm="0">
                                              <p:val>
                                                <p:fltVal val="0"/>
                                              </p:val>
                                            </p:tav>
                                            <p:tav tm="100000">
                                              <p:val>
                                                <p:strVal val="#ppt_h"/>
                                              </p:val>
                                            </p:tav>
                                          </p:tavLst>
                                        </p:anim>
                                        <p:anim calcmode="lin" valueType="num">
                                          <p:cBhvr>
                                            <p:cTn id="23" dur="2000" fill="hold"/>
                                            <p:tgtEl>
                                              <p:spTgt spid="41"/>
                                            </p:tgtEl>
                                            <p:attrNameLst>
                                              <p:attrName>style.rotation</p:attrName>
                                            </p:attrNameLst>
                                          </p:cBhvr>
                                          <p:tavLst>
                                            <p:tav tm="0">
                                              <p:val>
                                                <p:fltVal val="360"/>
                                              </p:val>
                                            </p:tav>
                                            <p:tav tm="100000">
                                              <p:val>
                                                <p:fltVal val="0"/>
                                              </p:val>
                                            </p:tav>
                                          </p:tavLst>
                                        </p:anim>
                                        <p:animEffect transition="in" filter="fade">
                                          <p:cBhvr>
                                            <p:cTn id="24" dur="20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80">
                                              <p:stCondLst>
                                                <p:cond delay="0"/>
                                              </p:stCondLst>
                                            </p:cTn>
                                            <p:tgtEl>
                                              <p:spTgt spid="44"/>
                                            </p:tgtEl>
                                          </p:cBhvr>
                                        </p:animEffect>
                                        <p:anim calcmode="lin" valueType="num">
                                          <p:cBhvr>
                                            <p:cTn id="30"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35" dur="26">
                                              <p:stCondLst>
                                                <p:cond delay="650"/>
                                              </p:stCondLst>
                                            </p:cTn>
                                            <p:tgtEl>
                                              <p:spTgt spid="44"/>
                                            </p:tgtEl>
                                          </p:cBhvr>
                                          <p:to x="100000" y="60000"/>
                                        </p:animScale>
                                        <p:animScale>
                                          <p:cBhvr>
                                            <p:cTn id="36" dur="166" decel="50000">
                                              <p:stCondLst>
                                                <p:cond delay="676"/>
                                              </p:stCondLst>
                                            </p:cTn>
                                            <p:tgtEl>
                                              <p:spTgt spid="44"/>
                                            </p:tgtEl>
                                          </p:cBhvr>
                                          <p:to x="100000" y="100000"/>
                                        </p:animScale>
                                        <p:animScale>
                                          <p:cBhvr>
                                            <p:cTn id="37" dur="26">
                                              <p:stCondLst>
                                                <p:cond delay="1312"/>
                                              </p:stCondLst>
                                            </p:cTn>
                                            <p:tgtEl>
                                              <p:spTgt spid="44"/>
                                            </p:tgtEl>
                                          </p:cBhvr>
                                          <p:to x="100000" y="80000"/>
                                        </p:animScale>
                                        <p:animScale>
                                          <p:cBhvr>
                                            <p:cTn id="38" dur="166" decel="50000">
                                              <p:stCondLst>
                                                <p:cond delay="1338"/>
                                              </p:stCondLst>
                                            </p:cTn>
                                            <p:tgtEl>
                                              <p:spTgt spid="44"/>
                                            </p:tgtEl>
                                          </p:cBhvr>
                                          <p:to x="100000" y="100000"/>
                                        </p:animScale>
                                        <p:animScale>
                                          <p:cBhvr>
                                            <p:cTn id="39" dur="26">
                                              <p:stCondLst>
                                                <p:cond delay="1642"/>
                                              </p:stCondLst>
                                            </p:cTn>
                                            <p:tgtEl>
                                              <p:spTgt spid="44"/>
                                            </p:tgtEl>
                                          </p:cBhvr>
                                          <p:to x="100000" y="90000"/>
                                        </p:animScale>
                                        <p:animScale>
                                          <p:cBhvr>
                                            <p:cTn id="40" dur="166" decel="50000">
                                              <p:stCondLst>
                                                <p:cond delay="1668"/>
                                              </p:stCondLst>
                                            </p:cTn>
                                            <p:tgtEl>
                                              <p:spTgt spid="44"/>
                                            </p:tgtEl>
                                          </p:cBhvr>
                                          <p:to x="100000" y="100000"/>
                                        </p:animScale>
                                        <p:animScale>
                                          <p:cBhvr>
                                            <p:cTn id="41" dur="26">
                                              <p:stCondLst>
                                                <p:cond delay="1808"/>
                                              </p:stCondLst>
                                            </p:cTn>
                                            <p:tgtEl>
                                              <p:spTgt spid="44"/>
                                            </p:tgtEl>
                                          </p:cBhvr>
                                          <p:to x="100000" y="95000"/>
                                        </p:animScale>
                                        <p:animScale>
                                          <p:cBhvr>
                                            <p:cTn id="42" dur="166" decel="50000">
                                              <p:stCondLst>
                                                <p:cond delay="1834"/>
                                              </p:stCondLst>
                                            </p:cTn>
                                            <p:tgtEl>
                                              <p:spTgt spid="44"/>
                                            </p:tgtEl>
                                          </p:cBhvr>
                                          <p:to x="100000" y="100000"/>
                                        </p:animScale>
                                      </p:childTnLst>
                                      <p:subTnLst>
                                        <p:audio>
                                          <p:cMediaNode>
                                            <p:cTn display="0" masterRel="sameClick">
                                              <p:stCondLst>
                                                <p:cond evt="begin" delay="0">
                                                  <p:tn val="27"/>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grpId="0" nodeType="withEffect">
                                      <p:stCondLst>
                                        <p:cond delay="0"/>
                                      </p:stCondLst>
                                      <p:endCondLst>
                                        <p:cond evt="onNext" delay="0">
                                          <p:tgtEl>
                                            <p:sldTgt/>
                                          </p:tgtEl>
                                        </p:cond>
                                      </p:endCondLst>
                                      <p:childTnLst>
                                        <p:animMotion origin="layout" path="M 0 0 L 0 -0.25 E" pathEditMode="relative" ptsTypes="">
                                          <p:cBhvr>
                                            <p:cTn id="6" dur="2000" fill="hold"/>
                                            <p:tgtEl>
                                              <p:spTgt spid="39"/>
                                            </p:tgtEl>
                                            <p:attrNameLst>
                                              <p:attrName>ppt_x</p:attrName>
                                              <p:attrName>ppt_y</p:attrName>
                                            </p:attrNameLst>
                                          </p:cBhvr>
                                        </p:animMotion>
                                      </p:childTnLst>
                                    </p:cTn>
                                  </p:par>
                                  <p:par>
                                    <p:cTn id="7" presetID="49" presetClass="entr" presetSubtype="0" repeatCount="indefinite" decel="100000" fill="hold" nodeType="withEffect">
                                      <p:stCondLst>
                                        <p:cond delay="0"/>
                                      </p:stCondLst>
                                      <p:endCondLst>
                                        <p:cond evt="onNext" delay="0">
                                          <p:tgtEl>
                                            <p:sldTgt/>
                                          </p:tgtEl>
                                        </p:cond>
                                      </p:endCondLst>
                                      <p:childTnLst>
                                        <p:set>
                                          <p:cBhvr>
                                            <p:cTn id="8" dur="1" fill="hold">
                                              <p:stCondLst>
                                                <p:cond delay="0"/>
                                              </p:stCondLst>
                                            </p:cTn>
                                            <p:tgtEl>
                                              <p:spTgt spid="43"/>
                                            </p:tgtEl>
                                            <p:attrNameLst>
                                              <p:attrName>style.visibility</p:attrName>
                                            </p:attrNameLst>
                                          </p:cBhvr>
                                          <p:to>
                                            <p:strVal val="visible"/>
                                          </p:to>
                                        </p:set>
                                        <p:anim calcmode="lin" valueType="num">
                                          <p:cBhvr>
                                            <p:cTn id="9" dur="2000" fill="hold"/>
                                            <p:tgtEl>
                                              <p:spTgt spid="43"/>
                                            </p:tgtEl>
                                            <p:attrNameLst>
                                              <p:attrName>ppt_w</p:attrName>
                                            </p:attrNameLst>
                                          </p:cBhvr>
                                          <p:tavLst>
                                            <p:tav tm="0">
                                              <p:val>
                                                <p:fltVal val="0"/>
                                              </p:val>
                                            </p:tav>
                                            <p:tav tm="100000">
                                              <p:val>
                                                <p:strVal val="#ppt_w"/>
                                              </p:val>
                                            </p:tav>
                                          </p:tavLst>
                                        </p:anim>
                                        <p:anim calcmode="lin" valueType="num">
                                          <p:cBhvr>
                                            <p:cTn id="10" dur="2000" fill="hold"/>
                                            <p:tgtEl>
                                              <p:spTgt spid="43"/>
                                            </p:tgtEl>
                                            <p:attrNameLst>
                                              <p:attrName>ppt_h</p:attrName>
                                            </p:attrNameLst>
                                          </p:cBhvr>
                                          <p:tavLst>
                                            <p:tav tm="0">
                                              <p:val>
                                                <p:fltVal val="0"/>
                                              </p:val>
                                            </p:tav>
                                            <p:tav tm="100000">
                                              <p:val>
                                                <p:strVal val="#ppt_h"/>
                                              </p:val>
                                            </p:tav>
                                          </p:tavLst>
                                        </p:anim>
                                        <p:anim calcmode="lin" valueType="num">
                                          <p:cBhvr>
                                            <p:cTn id="11" dur="2000" fill="hold"/>
                                            <p:tgtEl>
                                              <p:spTgt spid="43"/>
                                            </p:tgtEl>
                                            <p:attrNameLst>
                                              <p:attrName>style.rotation</p:attrName>
                                            </p:attrNameLst>
                                          </p:cBhvr>
                                          <p:tavLst>
                                            <p:tav tm="0">
                                              <p:val>
                                                <p:fltVal val="360"/>
                                              </p:val>
                                            </p:tav>
                                            <p:tav tm="100000">
                                              <p:val>
                                                <p:fltVal val="0"/>
                                              </p:val>
                                            </p:tav>
                                          </p:tavLst>
                                        </p:anim>
                                        <p:animEffect transition="in" filter="fade">
                                          <p:cBhvr>
                                            <p:cTn id="12" dur="2000"/>
                                            <p:tgtEl>
                                              <p:spTgt spid="43"/>
                                            </p:tgtEl>
                                          </p:cBhvr>
                                        </p:animEffect>
                                      </p:childTnLst>
                                    </p:cTn>
                                  </p:par>
                                  <p:par>
                                    <p:cTn id="13" presetID="49" presetClass="entr" presetSubtype="0" repeatCount="indefinite" decel="100000" fill="hold" nodeType="withEffect">
                                      <p:stCondLst>
                                        <p:cond delay="0"/>
                                      </p:stCondLst>
                                      <p:endCondLst>
                                        <p:cond evt="onNext" delay="0">
                                          <p:tgtEl>
                                            <p:sldTgt/>
                                          </p:tgtEl>
                                        </p:cond>
                                      </p:endCondLst>
                                      <p:childTnLst>
                                        <p:set>
                                          <p:cBhvr>
                                            <p:cTn id="14" dur="1" fill="hold">
                                              <p:stCondLst>
                                                <p:cond delay="0"/>
                                              </p:stCondLst>
                                            </p:cTn>
                                            <p:tgtEl>
                                              <p:spTgt spid="42"/>
                                            </p:tgtEl>
                                            <p:attrNameLst>
                                              <p:attrName>style.visibility</p:attrName>
                                            </p:attrNameLst>
                                          </p:cBhvr>
                                          <p:to>
                                            <p:strVal val="visible"/>
                                          </p:to>
                                        </p:set>
                                        <p:anim calcmode="lin" valueType="num">
                                          <p:cBhvr>
                                            <p:cTn id="15" dur="2000" fill="hold"/>
                                            <p:tgtEl>
                                              <p:spTgt spid="42"/>
                                            </p:tgtEl>
                                            <p:attrNameLst>
                                              <p:attrName>ppt_w</p:attrName>
                                            </p:attrNameLst>
                                          </p:cBhvr>
                                          <p:tavLst>
                                            <p:tav tm="0">
                                              <p:val>
                                                <p:fltVal val="0"/>
                                              </p:val>
                                            </p:tav>
                                            <p:tav tm="100000">
                                              <p:val>
                                                <p:strVal val="#ppt_w"/>
                                              </p:val>
                                            </p:tav>
                                          </p:tavLst>
                                        </p:anim>
                                        <p:anim calcmode="lin" valueType="num">
                                          <p:cBhvr>
                                            <p:cTn id="16" dur="2000" fill="hold"/>
                                            <p:tgtEl>
                                              <p:spTgt spid="42"/>
                                            </p:tgtEl>
                                            <p:attrNameLst>
                                              <p:attrName>ppt_h</p:attrName>
                                            </p:attrNameLst>
                                          </p:cBhvr>
                                          <p:tavLst>
                                            <p:tav tm="0">
                                              <p:val>
                                                <p:fltVal val="0"/>
                                              </p:val>
                                            </p:tav>
                                            <p:tav tm="100000">
                                              <p:val>
                                                <p:strVal val="#ppt_h"/>
                                              </p:val>
                                            </p:tav>
                                          </p:tavLst>
                                        </p:anim>
                                        <p:anim calcmode="lin" valueType="num">
                                          <p:cBhvr>
                                            <p:cTn id="17" dur="2000" fill="hold"/>
                                            <p:tgtEl>
                                              <p:spTgt spid="42"/>
                                            </p:tgtEl>
                                            <p:attrNameLst>
                                              <p:attrName>style.rotation</p:attrName>
                                            </p:attrNameLst>
                                          </p:cBhvr>
                                          <p:tavLst>
                                            <p:tav tm="0">
                                              <p:val>
                                                <p:fltVal val="360"/>
                                              </p:val>
                                            </p:tav>
                                            <p:tav tm="100000">
                                              <p:val>
                                                <p:fltVal val="0"/>
                                              </p:val>
                                            </p:tav>
                                          </p:tavLst>
                                        </p:anim>
                                        <p:animEffect transition="in" filter="fade">
                                          <p:cBhvr>
                                            <p:cTn id="18" dur="2000"/>
                                            <p:tgtEl>
                                              <p:spTgt spid="42"/>
                                            </p:tgtEl>
                                          </p:cBhvr>
                                        </p:animEffect>
                                      </p:childTnLst>
                                    </p:cTn>
                                  </p:par>
                                  <p:par>
                                    <p:cTn id="19" presetID="49" presetClass="entr" presetSubtype="0" repeatCount="indefinite" decel="100000" fill="hold" nodeType="withEffect">
                                      <p:stCondLst>
                                        <p:cond delay="0"/>
                                      </p:stCondLst>
                                      <p:endCondLst>
                                        <p:cond evt="onNext" delay="0">
                                          <p:tgtEl>
                                            <p:sldTgt/>
                                          </p:tgtEl>
                                        </p:cond>
                                      </p:endCondLst>
                                      <p:childTnLst>
                                        <p:set>
                                          <p:cBhvr>
                                            <p:cTn id="20" dur="1" fill="hold">
                                              <p:stCondLst>
                                                <p:cond delay="0"/>
                                              </p:stCondLst>
                                            </p:cTn>
                                            <p:tgtEl>
                                              <p:spTgt spid="41"/>
                                            </p:tgtEl>
                                            <p:attrNameLst>
                                              <p:attrName>style.visibility</p:attrName>
                                            </p:attrNameLst>
                                          </p:cBhvr>
                                          <p:to>
                                            <p:strVal val="visible"/>
                                          </p:to>
                                        </p:set>
                                        <p:anim calcmode="lin" valueType="num">
                                          <p:cBhvr>
                                            <p:cTn id="21" dur="2000" fill="hold"/>
                                            <p:tgtEl>
                                              <p:spTgt spid="41"/>
                                            </p:tgtEl>
                                            <p:attrNameLst>
                                              <p:attrName>ppt_w</p:attrName>
                                            </p:attrNameLst>
                                          </p:cBhvr>
                                          <p:tavLst>
                                            <p:tav tm="0">
                                              <p:val>
                                                <p:fltVal val="0"/>
                                              </p:val>
                                            </p:tav>
                                            <p:tav tm="100000">
                                              <p:val>
                                                <p:strVal val="#ppt_w"/>
                                              </p:val>
                                            </p:tav>
                                          </p:tavLst>
                                        </p:anim>
                                        <p:anim calcmode="lin" valueType="num">
                                          <p:cBhvr>
                                            <p:cTn id="22" dur="2000" fill="hold"/>
                                            <p:tgtEl>
                                              <p:spTgt spid="41"/>
                                            </p:tgtEl>
                                            <p:attrNameLst>
                                              <p:attrName>ppt_h</p:attrName>
                                            </p:attrNameLst>
                                          </p:cBhvr>
                                          <p:tavLst>
                                            <p:tav tm="0">
                                              <p:val>
                                                <p:fltVal val="0"/>
                                              </p:val>
                                            </p:tav>
                                            <p:tav tm="100000">
                                              <p:val>
                                                <p:strVal val="#ppt_h"/>
                                              </p:val>
                                            </p:tav>
                                          </p:tavLst>
                                        </p:anim>
                                        <p:anim calcmode="lin" valueType="num">
                                          <p:cBhvr>
                                            <p:cTn id="23" dur="2000" fill="hold"/>
                                            <p:tgtEl>
                                              <p:spTgt spid="41"/>
                                            </p:tgtEl>
                                            <p:attrNameLst>
                                              <p:attrName>style.rotation</p:attrName>
                                            </p:attrNameLst>
                                          </p:cBhvr>
                                          <p:tavLst>
                                            <p:tav tm="0">
                                              <p:val>
                                                <p:fltVal val="360"/>
                                              </p:val>
                                            </p:tav>
                                            <p:tav tm="100000">
                                              <p:val>
                                                <p:fltVal val="0"/>
                                              </p:val>
                                            </p:tav>
                                          </p:tavLst>
                                        </p:anim>
                                        <p:animEffect transition="in" filter="fade">
                                          <p:cBhvr>
                                            <p:cTn id="24" dur="20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80">
                                              <p:stCondLst>
                                                <p:cond delay="0"/>
                                              </p:stCondLst>
                                            </p:cTn>
                                            <p:tgtEl>
                                              <p:spTgt spid="44"/>
                                            </p:tgtEl>
                                          </p:cBhvr>
                                        </p:animEffect>
                                        <p:anim calcmode="lin" valueType="num">
                                          <p:cBhvr>
                                            <p:cTn id="30"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35" dur="26">
                                              <p:stCondLst>
                                                <p:cond delay="650"/>
                                              </p:stCondLst>
                                            </p:cTn>
                                            <p:tgtEl>
                                              <p:spTgt spid="44"/>
                                            </p:tgtEl>
                                          </p:cBhvr>
                                          <p:to x="100000" y="60000"/>
                                        </p:animScale>
                                        <p:animScale>
                                          <p:cBhvr>
                                            <p:cTn id="36" dur="166" decel="50000">
                                              <p:stCondLst>
                                                <p:cond delay="676"/>
                                              </p:stCondLst>
                                            </p:cTn>
                                            <p:tgtEl>
                                              <p:spTgt spid="44"/>
                                            </p:tgtEl>
                                          </p:cBhvr>
                                          <p:to x="100000" y="100000"/>
                                        </p:animScale>
                                        <p:animScale>
                                          <p:cBhvr>
                                            <p:cTn id="37" dur="26">
                                              <p:stCondLst>
                                                <p:cond delay="1312"/>
                                              </p:stCondLst>
                                            </p:cTn>
                                            <p:tgtEl>
                                              <p:spTgt spid="44"/>
                                            </p:tgtEl>
                                          </p:cBhvr>
                                          <p:to x="100000" y="80000"/>
                                        </p:animScale>
                                        <p:animScale>
                                          <p:cBhvr>
                                            <p:cTn id="38" dur="166" decel="50000">
                                              <p:stCondLst>
                                                <p:cond delay="1338"/>
                                              </p:stCondLst>
                                            </p:cTn>
                                            <p:tgtEl>
                                              <p:spTgt spid="44"/>
                                            </p:tgtEl>
                                          </p:cBhvr>
                                          <p:to x="100000" y="100000"/>
                                        </p:animScale>
                                        <p:animScale>
                                          <p:cBhvr>
                                            <p:cTn id="39" dur="26">
                                              <p:stCondLst>
                                                <p:cond delay="1642"/>
                                              </p:stCondLst>
                                            </p:cTn>
                                            <p:tgtEl>
                                              <p:spTgt spid="44"/>
                                            </p:tgtEl>
                                          </p:cBhvr>
                                          <p:to x="100000" y="90000"/>
                                        </p:animScale>
                                        <p:animScale>
                                          <p:cBhvr>
                                            <p:cTn id="40" dur="166" decel="50000">
                                              <p:stCondLst>
                                                <p:cond delay="1668"/>
                                              </p:stCondLst>
                                            </p:cTn>
                                            <p:tgtEl>
                                              <p:spTgt spid="44"/>
                                            </p:tgtEl>
                                          </p:cBhvr>
                                          <p:to x="100000" y="100000"/>
                                        </p:animScale>
                                        <p:animScale>
                                          <p:cBhvr>
                                            <p:cTn id="41" dur="26">
                                              <p:stCondLst>
                                                <p:cond delay="1808"/>
                                              </p:stCondLst>
                                            </p:cTn>
                                            <p:tgtEl>
                                              <p:spTgt spid="44"/>
                                            </p:tgtEl>
                                          </p:cBhvr>
                                          <p:to x="100000" y="95000"/>
                                        </p:animScale>
                                        <p:animScale>
                                          <p:cBhvr>
                                            <p:cTn id="42" dur="166" decel="50000">
                                              <p:stCondLst>
                                                <p:cond delay="1834"/>
                                              </p:stCondLst>
                                            </p:cTn>
                                            <p:tgtEl>
                                              <p:spTgt spid="44"/>
                                            </p:tgtEl>
                                          </p:cBhvr>
                                          <p:to x="100000" y="100000"/>
                                        </p:animScale>
                                      </p:childTnLst>
                                      <p:subTnLst>
                                        <p:audio>
                                          <p:cMediaNode>
                                            <p:cTn display="0" masterRel="sameClick">
                                              <p:stCondLst>
                                                <p:cond evt="begin" delay="0">
                                                  <p:tn val="27"/>
                                                </p:cond>
                                              </p:stCondLst>
                                              <p:endCondLst>
                                                <p:cond evt="onStopAudio" delay="0">
                                                  <p:tgtEl>
                                                    <p:sldTgt/>
                                                  </p:tgtEl>
                                                </p:cond>
                                              </p:endCondLst>
                                            </p:cTn>
                                            <p:tgtEl>
                                              <p:sndTgt r:embed="rId1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C35C742-3B37-49DC-A193-8887E2B8D3A3}"/>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BE8D23F-5D24-4D66-ACC1-694E6763A1FE}"/>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E95F6831-79EC-4DBF-8644-0C30E9E444BA}"/>
              </a:ext>
            </a:extLst>
          </p:cNvPr>
          <p:cNvSpPr/>
          <p:nvPr/>
        </p:nvSpPr>
        <p:spPr>
          <a:xfrm>
            <a:off x="129297" y="2523258"/>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B4CD97F-6CCE-47B1-8646-01AC12C9D6DE}"/>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99CBEA4-F84C-4D62-89EA-E24C0A9D43F3}"/>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4DD32204-DE98-4A28-87ED-3FF5138881B7}"/>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45147D88-A15D-4C8E-86AE-552792A52F85}"/>
              </a:ext>
            </a:extLst>
          </p:cNvPr>
          <p:cNvSpPr/>
          <p:nvPr/>
        </p:nvSpPr>
        <p:spPr>
          <a:xfrm>
            <a:off x="129297" y="4310496"/>
            <a:ext cx="914400" cy="595746"/>
          </a:xfrm>
          <a:prstGeom prst="rect">
            <a:avLst/>
          </a:prstGeom>
          <a:solidFill>
            <a:srgbClr val="D9ED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descr="Line arrow Straight">
            <a:extLst>
              <a:ext uri="{FF2B5EF4-FFF2-40B4-BE49-F238E27FC236}">
                <a16:creationId xmlns:a16="http://schemas.microsoft.com/office/drawing/2014/main" id="{97519913-1EAC-409E-9EFD-6FDCCA784F07}"/>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4824" y="1407967"/>
            <a:ext cx="443345" cy="443345"/>
          </a:xfrm>
          <a:prstGeom prst="rect">
            <a:avLst/>
          </a:prstGeom>
        </p:spPr>
      </p:pic>
      <p:pic>
        <p:nvPicPr>
          <p:cNvPr id="25" name="Graphic 24" descr="Line arrow Straight">
            <a:extLst>
              <a:ext uri="{FF2B5EF4-FFF2-40B4-BE49-F238E27FC236}">
                <a16:creationId xmlns:a16="http://schemas.microsoft.com/office/drawing/2014/main" id="{8B99DC7B-CF57-406D-B6DD-9DF70B6C755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78748" y="4982442"/>
            <a:ext cx="443345" cy="443345"/>
          </a:xfrm>
          <a:prstGeom prst="rect">
            <a:avLst/>
          </a:prstGeom>
        </p:spPr>
      </p:pic>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59903494-EB4A-4DCE-A508-B5D98949B56D}"/>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34" name="TextBox 33">
            <a:extLst>
              <a:ext uri="{FF2B5EF4-FFF2-40B4-BE49-F238E27FC236}">
                <a16:creationId xmlns:a16="http://schemas.microsoft.com/office/drawing/2014/main" id="{B14FF39A-B5B2-40DD-9685-465CC8D9B042}"/>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35" name="TextBox 34">
            <a:extLst>
              <a:ext uri="{FF2B5EF4-FFF2-40B4-BE49-F238E27FC236}">
                <a16:creationId xmlns:a16="http://schemas.microsoft.com/office/drawing/2014/main" id="{15F7D635-ACA0-4AB0-B308-ECE42807C04F}"/>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36" name="TextBox 35">
            <a:extLst>
              <a:ext uri="{FF2B5EF4-FFF2-40B4-BE49-F238E27FC236}">
                <a16:creationId xmlns:a16="http://schemas.microsoft.com/office/drawing/2014/main" id="{701BE0F4-87D8-4CD2-B855-A67581EA2D4E}"/>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37" name="TextBox 36">
            <a:extLst>
              <a:ext uri="{FF2B5EF4-FFF2-40B4-BE49-F238E27FC236}">
                <a16:creationId xmlns:a16="http://schemas.microsoft.com/office/drawing/2014/main" id="{50B5E194-9A49-4C15-B402-DC22BDE6A383}"/>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pic>
        <p:nvPicPr>
          <p:cNvPr id="39" name="Picture 38">
            <a:extLst>
              <a:ext uri="{FF2B5EF4-FFF2-40B4-BE49-F238E27FC236}">
                <a16:creationId xmlns:a16="http://schemas.microsoft.com/office/drawing/2014/main" id="{9CDC4F1A-43F5-431D-9909-FAFA3C3702FF}"/>
              </a:ext>
            </a:extLst>
          </p:cNvPr>
          <p:cNvPicPr>
            <a:picLocks noChangeAspect="1"/>
          </p:cNvPicPr>
          <p:nvPr/>
        </p:nvPicPr>
        <p:blipFill rotWithShape="1">
          <a:blip r:embed="rId6">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flipH="1">
            <a:off x="1217440" y="2597890"/>
            <a:ext cx="2714362" cy="3955310"/>
          </a:xfrm>
          <a:prstGeom prst="rect">
            <a:avLst/>
          </a:prstGeom>
        </p:spPr>
      </p:pic>
      <p:pic>
        <p:nvPicPr>
          <p:cNvPr id="8" name="Picture 7" descr="Map&#10;&#10;Description automatically generated">
            <a:extLst>
              <a:ext uri="{FF2B5EF4-FFF2-40B4-BE49-F238E27FC236}">
                <a16:creationId xmlns:a16="http://schemas.microsoft.com/office/drawing/2014/main" id="{6B87DB51-5C89-400B-8D99-A1124E2DD28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861078" y="1283740"/>
            <a:ext cx="4359143" cy="4795211"/>
          </a:xfrm>
          <a:prstGeom prst="rect">
            <a:avLst/>
          </a:prstGeom>
        </p:spPr>
      </p:pic>
      <p:grpSp>
        <p:nvGrpSpPr>
          <p:cNvPr id="10" name="Group 9">
            <a:extLst>
              <a:ext uri="{FF2B5EF4-FFF2-40B4-BE49-F238E27FC236}">
                <a16:creationId xmlns:a16="http://schemas.microsoft.com/office/drawing/2014/main" id="{A59A7168-8825-40D4-AB3C-0CD42C049876}"/>
              </a:ext>
            </a:extLst>
          </p:cNvPr>
          <p:cNvGrpSpPr/>
          <p:nvPr/>
        </p:nvGrpSpPr>
        <p:grpSpPr>
          <a:xfrm>
            <a:off x="1552221" y="2362412"/>
            <a:ext cx="6014433" cy="1373537"/>
            <a:chOff x="1552221" y="2362412"/>
            <a:chExt cx="6014433" cy="1373537"/>
          </a:xfrm>
        </p:grpSpPr>
        <p:pic>
          <p:nvPicPr>
            <p:cNvPr id="43" name="Graphic 4">
              <a:extLst>
                <a:ext uri="{FF2B5EF4-FFF2-40B4-BE49-F238E27FC236}">
                  <a16:creationId xmlns:a16="http://schemas.microsoft.com/office/drawing/2014/main" id="{6CFE425C-2A52-4E2C-B3EC-E45A289F7C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52221" y="2362412"/>
              <a:ext cx="6014433" cy="1373537"/>
            </a:xfrm>
            <a:prstGeom prst="rect">
              <a:avLst/>
            </a:prstGeom>
          </p:spPr>
        </p:pic>
        <p:sp>
          <p:nvSpPr>
            <p:cNvPr id="9" name="TextBox 8">
              <a:extLst>
                <a:ext uri="{FF2B5EF4-FFF2-40B4-BE49-F238E27FC236}">
                  <a16:creationId xmlns:a16="http://schemas.microsoft.com/office/drawing/2014/main" id="{D26BEDA9-FF16-45E7-8507-DA35F3DC3DBE}"/>
                </a:ext>
              </a:extLst>
            </p:cNvPr>
            <p:cNvSpPr txBox="1"/>
            <p:nvPr/>
          </p:nvSpPr>
          <p:spPr>
            <a:xfrm>
              <a:off x="2858266" y="2639098"/>
              <a:ext cx="410881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1" name="Group 10">
            <a:extLst>
              <a:ext uri="{FF2B5EF4-FFF2-40B4-BE49-F238E27FC236}">
                <a16:creationId xmlns:a16="http://schemas.microsoft.com/office/drawing/2014/main" id="{A65095B1-2993-42F9-BA80-BA6C4038E113}"/>
              </a:ext>
            </a:extLst>
          </p:cNvPr>
          <p:cNvGrpSpPr/>
          <p:nvPr/>
        </p:nvGrpSpPr>
        <p:grpSpPr>
          <a:xfrm>
            <a:off x="2742012" y="4358664"/>
            <a:ext cx="6014433" cy="1373537"/>
            <a:chOff x="2742012" y="4358664"/>
            <a:chExt cx="6014433" cy="1373537"/>
          </a:xfrm>
        </p:grpSpPr>
        <p:pic>
          <p:nvPicPr>
            <p:cNvPr id="44" name="Graphic 4">
              <a:extLst>
                <a:ext uri="{FF2B5EF4-FFF2-40B4-BE49-F238E27FC236}">
                  <a16:creationId xmlns:a16="http://schemas.microsoft.com/office/drawing/2014/main" id="{A5F61ED6-685D-4844-87DD-1729F04CD58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42012" y="4358664"/>
              <a:ext cx="6014433" cy="1373537"/>
            </a:xfrm>
            <a:prstGeom prst="rect">
              <a:avLst/>
            </a:prstGeom>
          </p:spPr>
        </p:pic>
        <p:sp>
          <p:nvSpPr>
            <p:cNvPr id="45" name="TextBox 44">
              <a:extLst>
                <a:ext uri="{FF2B5EF4-FFF2-40B4-BE49-F238E27FC236}">
                  <a16:creationId xmlns:a16="http://schemas.microsoft.com/office/drawing/2014/main" id="{7B46220C-4B13-4484-A9C1-60337D22A478}"/>
                </a:ext>
              </a:extLst>
            </p:cNvPr>
            <p:cNvSpPr txBox="1"/>
            <p:nvPr/>
          </p:nvSpPr>
          <p:spPr>
            <a:xfrm>
              <a:off x="3763717" y="4838714"/>
              <a:ext cx="446147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Chuẩn</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bị</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tiếp</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7" name="Picture 6">
            <a:extLst>
              <a:ext uri="{FF2B5EF4-FFF2-40B4-BE49-F238E27FC236}">
                <a16:creationId xmlns:a16="http://schemas.microsoft.com/office/drawing/2014/main" id="{610642EB-012F-BC7B-DE8D-664E98CABDE2}"/>
              </a:ext>
            </a:extLst>
          </p:cNvPr>
          <p:cNvPicPr>
            <a:picLocks noChangeAspect="1"/>
          </p:cNvPicPr>
          <p:nvPr/>
        </p:nvPicPr>
        <p:blipFill>
          <a:blip r:embed="rId10"/>
          <a:stretch>
            <a:fillRect/>
          </a:stretch>
        </p:blipFill>
        <p:spPr>
          <a:xfrm>
            <a:off x="3603280" y="186179"/>
            <a:ext cx="5023539" cy="2999492"/>
          </a:xfrm>
          <a:prstGeom prst="rect">
            <a:avLst/>
          </a:prstGeom>
        </p:spPr>
      </p:pic>
    </p:spTree>
    <p:extLst>
      <p:ext uri="{BB962C8B-B14F-4D97-AF65-F5344CB8AC3E}">
        <p14:creationId xmlns:p14="http://schemas.microsoft.com/office/powerpoint/2010/main" val="28718379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741E79-0491-4133-A5BC-9D6CA78FA84E}"/>
              </a:ext>
            </a:extLst>
          </p:cNvPr>
          <p:cNvSpPr/>
          <p:nvPr/>
        </p:nvSpPr>
        <p:spPr>
          <a:xfrm>
            <a:off x="387364" y="401781"/>
            <a:ext cx="11111345" cy="605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E8478ED-58D5-4E71-B21C-242C7B50BFB3}"/>
              </a:ext>
            </a:extLst>
          </p:cNvPr>
          <p:cNvSpPr/>
          <p:nvPr/>
        </p:nvSpPr>
        <p:spPr>
          <a:xfrm>
            <a:off x="380168" y="401781"/>
            <a:ext cx="11111345"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descr="Close">
            <a:extLst>
              <a:ext uri="{FF2B5EF4-FFF2-40B4-BE49-F238E27FC236}">
                <a16:creationId xmlns:a16="http://schemas.microsoft.com/office/drawing/2014/main" id="{3D45A188-9696-4D71-A954-92BAD5A5BBF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791" y="1499251"/>
            <a:ext cx="397254" cy="397254"/>
          </a:xfrm>
          <a:prstGeom prst="rect">
            <a:avLst/>
          </a:prstGeom>
        </p:spPr>
      </p:pic>
      <p:sp>
        <p:nvSpPr>
          <p:cNvPr id="14" name="TextBox 13">
            <a:extLst>
              <a:ext uri="{FF2B5EF4-FFF2-40B4-BE49-F238E27FC236}">
                <a16:creationId xmlns:a16="http://schemas.microsoft.com/office/drawing/2014/main" id="{3D2C7E67-552F-414E-970A-B1F9541220A5}"/>
              </a:ext>
            </a:extLst>
          </p:cNvPr>
          <p:cNvSpPr txBox="1"/>
          <p:nvPr/>
        </p:nvSpPr>
        <p:spPr>
          <a:xfrm>
            <a:off x="554183" y="0"/>
            <a:ext cx="864339"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Berlin Sans FB Demi" panose="020E0802020502020306" pitchFamily="34" charset="0"/>
                <a:ea typeface="+mn-ea"/>
                <a:cs typeface="+mn-cs"/>
              </a:rPr>
              <a:t>…</a:t>
            </a:r>
          </a:p>
        </p:txBody>
      </p:sp>
      <p:sp>
        <p:nvSpPr>
          <p:cNvPr id="18" name="TextBox 17">
            <a:extLst>
              <a:ext uri="{FF2B5EF4-FFF2-40B4-BE49-F238E27FC236}">
                <a16:creationId xmlns:a16="http://schemas.microsoft.com/office/drawing/2014/main" id="{19B731A3-84D7-4E33-A708-B408F3B5F8AD}"/>
              </a:ext>
            </a:extLst>
          </p:cNvPr>
          <p:cNvSpPr txBox="1"/>
          <p:nvPr/>
        </p:nvSpPr>
        <p:spPr>
          <a:xfrm rot="16200000">
            <a:off x="9603882" y="2638252"/>
            <a:ext cx="615553" cy="1342675"/>
          </a:xfrm>
          <a:prstGeom prst="rect">
            <a:avLst/>
          </a:prstGeom>
          <a:noFill/>
        </p:spPr>
        <p:txBody>
          <a:bodyPr vert="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Bernard MT Condensed" panose="02050806060905020404" pitchFamily="18" charset="0"/>
                <a:ea typeface="+mn-ea"/>
                <a:cs typeface="+mn-cs"/>
              </a:rPr>
              <a:t>* * * * *</a:t>
            </a:r>
          </a:p>
        </p:txBody>
      </p:sp>
      <p:pic>
        <p:nvPicPr>
          <p:cNvPr id="22" name="Graphic 21" descr="Close">
            <a:extLst>
              <a:ext uri="{FF2B5EF4-FFF2-40B4-BE49-F238E27FC236}">
                <a16:creationId xmlns:a16="http://schemas.microsoft.com/office/drawing/2014/main" id="{63403E3B-F1F5-4C31-9BCB-C6A1F7C2FCD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04181" y="5635091"/>
            <a:ext cx="397254" cy="397254"/>
          </a:xfrm>
          <a:prstGeom prst="rect">
            <a:avLst/>
          </a:prstGeom>
        </p:spPr>
      </p:pic>
      <p:sp>
        <p:nvSpPr>
          <p:cNvPr id="23" name="TextBox 22">
            <a:extLst>
              <a:ext uri="{FF2B5EF4-FFF2-40B4-BE49-F238E27FC236}">
                <a16:creationId xmlns:a16="http://schemas.microsoft.com/office/drawing/2014/main" id="{B4C43AED-71F2-4AA1-89EF-AEEA4DE118A2}"/>
              </a:ext>
            </a:extLst>
          </p:cNvPr>
          <p:cNvSpPr txBox="1"/>
          <p:nvPr/>
        </p:nvSpPr>
        <p:spPr>
          <a:xfrm>
            <a:off x="11078974" y="997527"/>
            <a:ext cx="615553" cy="1528624"/>
          </a:xfrm>
          <a:prstGeom prst="rect">
            <a:avLst/>
          </a:prstGeom>
          <a:noFill/>
        </p:spPr>
        <p:txBody>
          <a:bodyPr vert="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Bernard MT Condensed" panose="02050806060905020404" pitchFamily="18" charset="0"/>
                <a:ea typeface="+mn-ea"/>
                <a:cs typeface="+mn-cs"/>
              </a:rPr>
              <a:t>********</a:t>
            </a:r>
          </a:p>
        </p:txBody>
      </p:sp>
      <p:sp>
        <p:nvSpPr>
          <p:cNvPr id="27" name="Arrow: Right 26">
            <a:extLst>
              <a:ext uri="{FF2B5EF4-FFF2-40B4-BE49-F238E27FC236}">
                <a16:creationId xmlns:a16="http://schemas.microsoft.com/office/drawing/2014/main" id="{6EB9C0CD-A183-40E1-9791-42329CC270D6}"/>
              </a:ext>
            </a:extLst>
          </p:cNvPr>
          <p:cNvSpPr/>
          <p:nvPr/>
        </p:nvSpPr>
        <p:spPr>
          <a:xfrm rot="16200000">
            <a:off x="460992" y="5596377"/>
            <a:ext cx="651164" cy="28401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25502" y="3372327"/>
            <a:ext cx="4565874" cy="3083892"/>
          </a:xfrm>
          <a:prstGeom prst="rect">
            <a:avLst/>
          </a:prstGeom>
        </p:spPr>
      </p:pic>
      <p:pic>
        <p:nvPicPr>
          <p:cNvPr id="30" name="Picture 29">
            <a:extLst>
              <a:ext uri="{FF2B5EF4-FFF2-40B4-BE49-F238E27FC236}">
                <a16:creationId xmlns:a16="http://schemas.microsoft.com/office/drawing/2014/main" id="{328307A9-FE1C-4B9C-A5F9-80C82FE7EF8F}"/>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t="1" r="55441" b="41224"/>
          <a:stretch/>
        </p:blipFill>
        <p:spPr>
          <a:xfrm>
            <a:off x="391176" y="1000252"/>
            <a:ext cx="2944837" cy="2587283"/>
          </a:xfrm>
          <a:prstGeom prst="rect">
            <a:avLst/>
          </a:prstGeom>
        </p:spPr>
      </p:pic>
      <p:pic>
        <p:nvPicPr>
          <p:cNvPr id="31" name="Picture 30">
            <a:extLst>
              <a:ext uri="{FF2B5EF4-FFF2-40B4-BE49-F238E27FC236}">
                <a16:creationId xmlns:a16="http://schemas.microsoft.com/office/drawing/2014/main" id="{F4364F4C-196C-4CA5-906E-2471BF66A121}"/>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447997" y="2526151"/>
            <a:ext cx="3050712" cy="3955310"/>
          </a:xfrm>
          <a:prstGeom prst="rect">
            <a:avLst/>
          </a:prstGeom>
        </p:spPr>
      </p:pic>
      <p:pic>
        <p:nvPicPr>
          <p:cNvPr id="32" name="Picture 31"/>
          <p:cNvPicPr>
            <a:picLocks noChangeAspect="1"/>
          </p:cNvPicPr>
          <p:nvPr/>
        </p:nvPicPr>
        <p:blipFill>
          <a:blip r:embed="rId6">
            <a:extLst>
              <a:ext uri="{BEBA8EAE-BF5A-486C-A8C5-ECC9F3942E4B}">
                <a14:imgProps xmlns:a14="http://schemas.microsoft.com/office/drawing/2010/main">
                  <a14:imgLayer r:embed="rId7">
                    <a14:imgEffect>
                      <a14:backgroundRemoval t="472" b="97170" l="9664" r="89916"/>
                    </a14:imgEffect>
                  </a14:imgLayer>
                </a14:imgProps>
              </a:ext>
              <a:ext uri="{28A0092B-C50C-407E-A947-70E740481C1C}">
                <a14:useLocalDpi xmlns:a14="http://schemas.microsoft.com/office/drawing/2010/main" val="0"/>
              </a:ext>
            </a:extLst>
          </a:blip>
          <a:stretch>
            <a:fillRect/>
          </a:stretch>
        </p:blipFill>
        <p:spPr>
          <a:xfrm>
            <a:off x="8797550" y="968625"/>
            <a:ext cx="3050711" cy="2492498"/>
          </a:xfrm>
          <a:prstGeom prst="rect">
            <a:avLst/>
          </a:prstGeom>
        </p:spPr>
      </p:pic>
      <p:pic>
        <p:nvPicPr>
          <p:cNvPr id="2" name="Picture 1">
            <a:extLst>
              <a:ext uri="{FF2B5EF4-FFF2-40B4-BE49-F238E27FC236}">
                <a16:creationId xmlns:a16="http://schemas.microsoft.com/office/drawing/2014/main" id="{E8AEBBA2-86CB-8578-D8E6-E47709B9DCC7}"/>
              </a:ext>
            </a:extLst>
          </p:cNvPr>
          <p:cNvPicPr>
            <a:picLocks noChangeAspect="1"/>
          </p:cNvPicPr>
          <p:nvPr/>
        </p:nvPicPr>
        <p:blipFill>
          <a:blip r:embed="rId8"/>
          <a:stretch>
            <a:fillRect/>
          </a:stretch>
        </p:blipFill>
        <p:spPr>
          <a:xfrm>
            <a:off x="2213678" y="1315819"/>
            <a:ext cx="7212193" cy="3578662"/>
          </a:xfrm>
          <a:prstGeom prst="rect">
            <a:avLst/>
          </a:prstGeom>
        </p:spPr>
      </p:pic>
    </p:spTree>
    <p:extLst>
      <p:ext uri="{BB962C8B-B14F-4D97-AF65-F5344CB8AC3E}">
        <p14:creationId xmlns:p14="http://schemas.microsoft.com/office/powerpoint/2010/main" val="613292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grpId="0" nodeType="withEffect" p14:presetBounceEnd="60000">
                                      <p:stCondLst>
                                        <p:cond delay="0"/>
                                      </p:stCondLst>
                                      <p:endCondLst>
                                        <p:cond evt="onNext" delay="0">
                                          <p:tgtEl>
                                            <p:sldTgt/>
                                          </p:tgtEl>
                                        </p:cond>
                                      </p:endCondLst>
                                      <p:childTnLst>
                                        <p:animMotion origin="layout" path="M 0 0 L 0 -0.25 E" pathEditMode="relative" ptsTypes="" p14:bounceEnd="60000">
                                          <p:cBhvr>
                                            <p:cTn id="6" dur="2000" fill="hold"/>
                                            <p:tgtEl>
                                              <p:spTgt spid="27"/>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grpId="0" nodeType="withEffect">
                                      <p:stCondLst>
                                        <p:cond delay="0"/>
                                      </p:stCondLst>
                                      <p:endCondLst>
                                        <p:cond evt="onNext" delay="0">
                                          <p:tgtEl>
                                            <p:sldTgt/>
                                          </p:tgtEl>
                                        </p:cond>
                                      </p:endCondLst>
                                      <p:childTnLst>
                                        <p:animMotion origin="layout" path="M 0 0 L 0 -0.25 E" pathEditMode="relative" ptsTypes="">
                                          <p:cBhvr>
                                            <p:cTn id="6" dur="2000" fill="hold"/>
                                            <p:tgtEl>
                                              <p:spTgt spid="27"/>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177871" y="30253"/>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C35C742-3B37-49DC-A193-8887E2B8D3A3}"/>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BE8D23F-5D24-4D66-ACC1-694E6763A1FE}"/>
              </a:ext>
            </a:extLst>
          </p:cNvPr>
          <p:cNvSpPr/>
          <p:nvPr/>
        </p:nvSpPr>
        <p:spPr>
          <a:xfrm>
            <a:off x="129297" y="1927512"/>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E95F6831-79EC-4DBF-8644-0C30E9E444BA}"/>
              </a:ext>
            </a:extLst>
          </p:cNvPr>
          <p:cNvSpPr/>
          <p:nvPr/>
        </p:nvSpPr>
        <p:spPr>
          <a:xfrm>
            <a:off x="129297" y="2523258"/>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B4CD97F-6CCE-47B1-8646-01AC12C9D6DE}"/>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99CBEA4-F84C-4D62-89EA-E24C0A9D43F3}"/>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4DD32204-DE98-4A28-87ED-3FF5138881B7}"/>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45147D88-A15D-4C8E-86AE-552792A52F85}"/>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descr="Line arrow Straight">
            <a:extLst>
              <a:ext uri="{FF2B5EF4-FFF2-40B4-BE49-F238E27FC236}">
                <a16:creationId xmlns:a16="http://schemas.microsoft.com/office/drawing/2014/main" id="{97519913-1EAC-409E-9EFD-6FDCCA784F07}"/>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4824" y="1407967"/>
            <a:ext cx="443345" cy="443345"/>
          </a:xfrm>
          <a:prstGeom prst="rect">
            <a:avLst/>
          </a:prstGeom>
        </p:spPr>
      </p:pic>
      <p:pic>
        <p:nvPicPr>
          <p:cNvPr id="25" name="Graphic 24" descr="Line arrow Straight">
            <a:extLst>
              <a:ext uri="{FF2B5EF4-FFF2-40B4-BE49-F238E27FC236}">
                <a16:creationId xmlns:a16="http://schemas.microsoft.com/office/drawing/2014/main" id="{8B99DC7B-CF57-406D-B6DD-9DF70B6C755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78748" y="4982442"/>
            <a:ext cx="443345" cy="443345"/>
          </a:xfrm>
          <a:prstGeom prst="rect">
            <a:avLst/>
          </a:prstGeom>
        </p:spPr>
      </p:pic>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59903494-EB4A-4DCE-A508-B5D98949B56D}"/>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34" name="TextBox 33">
            <a:extLst>
              <a:ext uri="{FF2B5EF4-FFF2-40B4-BE49-F238E27FC236}">
                <a16:creationId xmlns:a16="http://schemas.microsoft.com/office/drawing/2014/main" id="{B14FF39A-B5B2-40DD-9685-465CC8D9B042}"/>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35" name="TextBox 34">
            <a:extLst>
              <a:ext uri="{FF2B5EF4-FFF2-40B4-BE49-F238E27FC236}">
                <a16:creationId xmlns:a16="http://schemas.microsoft.com/office/drawing/2014/main" id="{15F7D635-ACA0-4AB0-B308-ECE42807C04F}"/>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36" name="TextBox 35">
            <a:extLst>
              <a:ext uri="{FF2B5EF4-FFF2-40B4-BE49-F238E27FC236}">
                <a16:creationId xmlns:a16="http://schemas.microsoft.com/office/drawing/2014/main" id="{701BE0F4-87D8-4CD2-B855-A67581EA2D4E}"/>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37" name="TextBox 36">
            <a:extLst>
              <a:ext uri="{FF2B5EF4-FFF2-40B4-BE49-F238E27FC236}">
                <a16:creationId xmlns:a16="http://schemas.microsoft.com/office/drawing/2014/main" id="{50B5E194-9A49-4C15-B402-DC22BDE6A383}"/>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
        <p:nvSpPr>
          <p:cNvPr id="38" name="TextBox 37">
            <a:extLst>
              <a:ext uri="{FF2B5EF4-FFF2-40B4-BE49-F238E27FC236}">
                <a16:creationId xmlns:a16="http://schemas.microsoft.com/office/drawing/2014/main" id="{483C51C3-700A-4314-BEA0-3D4287B70164}"/>
              </a:ext>
            </a:extLst>
          </p:cNvPr>
          <p:cNvSpPr txBox="1"/>
          <p:nvPr/>
        </p:nvSpPr>
        <p:spPr>
          <a:xfrm>
            <a:off x="2075343" y="95500"/>
            <a:ext cx="9206256" cy="926566"/>
          </a:xfrm>
          <a:prstGeom prst="round2DiagRect">
            <a:avLst/>
          </a:prstGeom>
          <a:solidFill>
            <a:schemeClr val="bg1"/>
          </a:solidFill>
          <a:ln w="57150">
            <a:solidFill>
              <a:srgbClr val="FF0000"/>
            </a:solidFill>
            <a:prstDash val="dashDot"/>
          </a:ln>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2.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Đâu</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là</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cách</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làm</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vật</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lạnh</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đi</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trong</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cuộc</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itchFamily="34" charset="0"/>
                <a:ea typeface="+mn-ea"/>
                <a:cs typeface="+mn-cs"/>
              </a:rPr>
              <a:t>sống</a:t>
            </a:r>
            <a:r>
              <a:rPr kumimoji="0" lang="en-US" sz="3600" b="1" i="0" u="none" strike="noStrike" kern="1200" cap="none" spc="0" normalizeH="0" baseline="0" noProof="0" dirty="0">
                <a:ln>
                  <a:noFill/>
                </a:ln>
                <a:solidFill>
                  <a:prstClr val="black"/>
                </a:solidFill>
                <a:effectLst/>
                <a:uLnTx/>
                <a:uFillTx/>
                <a:latin typeface="Calibri" pitchFamily="34" charset="0"/>
                <a:ea typeface="+mn-ea"/>
                <a:cs typeface="+mn-cs"/>
              </a:rPr>
              <a:t>?</a:t>
            </a:r>
          </a:p>
        </p:txBody>
      </p:sp>
      <p:pic>
        <p:nvPicPr>
          <p:cNvPr id="8" name="Picture 7">
            <a:extLst>
              <a:ext uri="{FF2B5EF4-FFF2-40B4-BE49-F238E27FC236}">
                <a16:creationId xmlns:a16="http://schemas.microsoft.com/office/drawing/2014/main" id="{01F407BC-459E-4583-AAF4-B5955D791F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93704" y="3549385"/>
            <a:ext cx="1352167" cy="1913660"/>
          </a:xfrm>
          <a:prstGeom prst="rect">
            <a:avLst/>
          </a:prstGeom>
        </p:spPr>
      </p:pic>
      <p:sp>
        <p:nvSpPr>
          <p:cNvPr id="39" name="Arrow: Right 38">
            <a:extLst>
              <a:ext uri="{FF2B5EF4-FFF2-40B4-BE49-F238E27FC236}">
                <a16:creationId xmlns:a16="http://schemas.microsoft.com/office/drawing/2014/main" id="{05648F5C-E5FA-4B99-A9F2-B3CD1DCBC3E2}"/>
              </a:ext>
            </a:extLst>
          </p:cNvPr>
          <p:cNvSpPr/>
          <p:nvPr/>
        </p:nvSpPr>
        <p:spPr>
          <a:xfrm rot="16200000">
            <a:off x="11187488" y="5913292"/>
            <a:ext cx="651164" cy="28401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Graphic 40" descr="Close">
            <a:extLst>
              <a:ext uri="{FF2B5EF4-FFF2-40B4-BE49-F238E27FC236}">
                <a16:creationId xmlns:a16="http://schemas.microsoft.com/office/drawing/2014/main" id="{7F0E1B69-494B-45A4-932B-043CFC7AC50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57825" y="6038137"/>
            <a:ext cx="397254" cy="397254"/>
          </a:xfrm>
          <a:prstGeom prst="rect">
            <a:avLst/>
          </a:prstGeom>
        </p:spPr>
      </p:pic>
      <p:pic>
        <p:nvPicPr>
          <p:cNvPr id="42" name="Graphic 41" descr="Close">
            <a:extLst>
              <a:ext uri="{FF2B5EF4-FFF2-40B4-BE49-F238E27FC236}">
                <a16:creationId xmlns:a16="http://schemas.microsoft.com/office/drawing/2014/main" id="{4BE340A5-4E92-4E2E-A1D2-0E562B64CE6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81767" y="6038137"/>
            <a:ext cx="397254" cy="397254"/>
          </a:xfrm>
          <a:prstGeom prst="rect">
            <a:avLst/>
          </a:prstGeom>
        </p:spPr>
      </p:pic>
      <p:pic>
        <p:nvPicPr>
          <p:cNvPr id="43" name="Graphic 42" descr="Close">
            <a:extLst>
              <a:ext uri="{FF2B5EF4-FFF2-40B4-BE49-F238E27FC236}">
                <a16:creationId xmlns:a16="http://schemas.microsoft.com/office/drawing/2014/main" id="{6DD9D8A8-11F5-48D9-B779-BB33188DC92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3704" y="6038137"/>
            <a:ext cx="397254" cy="397254"/>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0945" y="1185655"/>
            <a:ext cx="5287560" cy="2387578"/>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25128" y="1201091"/>
            <a:ext cx="5229951" cy="2356706"/>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27297" y="3973024"/>
            <a:ext cx="5332474" cy="2407859"/>
          </a:xfrm>
          <a:prstGeom prst="rect">
            <a:avLst/>
          </a:prstGeom>
        </p:spPr>
      </p:pic>
      <p:sp>
        <p:nvSpPr>
          <p:cNvPr id="13" name="Rectangle 12"/>
          <p:cNvSpPr/>
          <p:nvPr/>
        </p:nvSpPr>
        <p:spPr>
          <a:xfrm>
            <a:off x="3733800" y="4326951"/>
            <a:ext cx="4122331"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Dùng</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đá</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khô</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để</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bảo</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quản</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thực</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phẩm</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khi</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di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chuyển</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đi</a:t>
            </a:r>
            <a:r>
              <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pitchFamily="34" charset="0"/>
                <a:ea typeface="+mn-ea"/>
                <a:cs typeface="+mn-cs"/>
              </a:rPr>
              <a:t>xa</a:t>
            </a:r>
            <a:endParaRPr kumimoji="0" lang="en-US" sz="3600" b="1" i="0" u="none" strike="noStrike" kern="1200" cap="none" spc="0" normalizeH="0" baseline="0" noProof="0" dirty="0">
              <a:ln>
                <a:noFill/>
              </a:ln>
              <a:solidFill>
                <a:prstClr val="white"/>
              </a:solidFill>
              <a:effectLst/>
              <a:uLnTx/>
              <a:uFillTx/>
              <a:latin typeface="Calibri" pitchFamily="34" charset="0"/>
              <a:ea typeface="+mn-ea"/>
              <a:cs typeface="+mn-cs"/>
            </a:endParaRPr>
          </a:p>
        </p:txBody>
      </p:sp>
      <p:sp>
        <p:nvSpPr>
          <p:cNvPr id="44" name="Rectangle 43"/>
          <p:cNvSpPr/>
          <p:nvPr/>
        </p:nvSpPr>
        <p:spPr>
          <a:xfrm>
            <a:off x="2025513" y="1570407"/>
            <a:ext cx="3565063"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Phơi</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thóc</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ra</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trời</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nắng</a:t>
            </a:r>
            <a:endPar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endParaRPr>
          </a:p>
        </p:txBody>
      </p:sp>
      <p:sp>
        <p:nvSpPr>
          <p:cNvPr id="45" name="Rectangle 44"/>
          <p:cNvSpPr/>
          <p:nvPr/>
        </p:nvSpPr>
        <p:spPr>
          <a:xfrm>
            <a:off x="7534381" y="1412085"/>
            <a:ext cx="3565063"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Đưa</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bình</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gốm</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vào</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lò</a:t>
            </a:r>
            <a:r>
              <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rPr>
              <a:t> </a:t>
            </a:r>
            <a:r>
              <a:rPr kumimoji="0" lang="en-US" sz="4400" b="1" i="0" u="none" strike="noStrike" kern="1200" cap="none" spc="0" normalizeH="0" baseline="0" noProof="0" dirty="0" err="1">
                <a:ln>
                  <a:noFill/>
                </a:ln>
                <a:solidFill>
                  <a:prstClr val="white"/>
                </a:solidFill>
                <a:effectLst/>
                <a:uLnTx/>
                <a:uFillTx/>
                <a:latin typeface="Calibri" pitchFamily="34" charset="0"/>
                <a:ea typeface="+mn-ea"/>
                <a:cs typeface="+mn-cs"/>
              </a:rPr>
              <a:t>nung</a:t>
            </a:r>
            <a:endParaRPr kumimoji="0" lang="en-US" sz="4400" b="1" i="0" u="none" strike="noStrike" kern="1200" cap="none" spc="0" normalizeH="0" baseline="0" noProof="0" dirty="0">
              <a:ln>
                <a:noFill/>
              </a:ln>
              <a:solidFill>
                <a:prstClr val="white"/>
              </a:solidFill>
              <a:effectLst/>
              <a:uLnTx/>
              <a:uFillTx/>
              <a:latin typeface="Calibri" pitchFamily="34" charset="0"/>
              <a:ea typeface="+mn-ea"/>
              <a:cs typeface="+mn-cs"/>
            </a:endParaRPr>
          </a:p>
        </p:txBody>
      </p:sp>
      <p:pic>
        <p:nvPicPr>
          <p:cNvPr id="46" name="Picture 45">
            <a:extLst>
              <a:ext uri="{FF2B5EF4-FFF2-40B4-BE49-F238E27FC236}">
                <a16:creationId xmlns:a16="http://schemas.microsoft.com/office/drawing/2014/main" id="{5FB6F802-EC32-4788-938A-03B8EE56683F}"/>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319372" y="5209631"/>
            <a:ext cx="1523181" cy="1136833"/>
          </a:xfrm>
          <a:prstGeom prst="rect">
            <a:avLst/>
          </a:prstGeom>
        </p:spPr>
      </p:pic>
    </p:spTree>
    <p:extLst>
      <p:ext uri="{BB962C8B-B14F-4D97-AF65-F5344CB8AC3E}">
        <p14:creationId xmlns:p14="http://schemas.microsoft.com/office/powerpoint/2010/main" val="2889060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grpId="0" nodeType="withEffect" p14:presetBounceEnd="71000">
                                      <p:stCondLst>
                                        <p:cond delay="0"/>
                                      </p:stCondLst>
                                      <p:endCondLst>
                                        <p:cond evt="onNext" delay="0">
                                          <p:tgtEl>
                                            <p:sldTgt/>
                                          </p:tgtEl>
                                        </p:cond>
                                      </p:endCondLst>
                                      <p:childTnLst>
                                        <p:animMotion origin="layout" path="M 0 0 L 0 -0.25 E" pathEditMode="relative" ptsTypes="" p14:bounceEnd="71000">
                                          <p:cBhvr>
                                            <p:cTn id="6" dur="2000" fill="hold"/>
                                            <p:tgtEl>
                                              <p:spTgt spid="39"/>
                                            </p:tgtEl>
                                            <p:attrNameLst>
                                              <p:attrName>ppt_x</p:attrName>
                                              <p:attrName>ppt_y</p:attrName>
                                            </p:attrNameLst>
                                          </p:cBhvr>
                                        </p:animMotion>
                                      </p:childTnLst>
                                    </p:cTn>
                                  </p:par>
                                  <p:par>
                                    <p:cTn id="7" presetID="49" presetClass="entr" presetSubtype="0" repeatCount="indefinite" decel="100000" fill="hold" nodeType="withEffect">
                                      <p:stCondLst>
                                        <p:cond delay="0"/>
                                      </p:stCondLst>
                                      <p:endCondLst>
                                        <p:cond evt="onNext" delay="0">
                                          <p:tgtEl>
                                            <p:sldTgt/>
                                          </p:tgtEl>
                                        </p:cond>
                                      </p:endCondLst>
                                      <p:childTnLst>
                                        <p:set>
                                          <p:cBhvr>
                                            <p:cTn id="8" dur="1" fill="hold">
                                              <p:stCondLst>
                                                <p:cond delay="0"/>
                                              </p:stCondLst>
                                            </p:cTn>
                                            <p:tgtEl>
                                              <p:spTgt spid="43"/>
                                            </p:tgtEl>
                                            <p:attrNameLst>
                                              <p:attrName>style.visibility</p:attrName>
                                            </p:attrNameLst>
                                          </p:cBhvr>
                                          <p:to>
                                            <p:strVal val="visible"/>
                                          </p:to>
                                        </p:set>
                                        <p:anim calcmode="lin" valueType="num">
                                          <p:cBhvr>
                                            <p:cTn id="9" dur="2000" fill="hold"/>
                                            <p:tgtEl>
                                              <p:spTgt spid="43"/>
                                            </p:tgtEl>
                                            <p:attrNameLst>
                                              <p:attrName>ppt_w</p:attrName>
                                            </p:attrNameLst>
                                          </p:cBhvr>
                                          <p:tavLst>
                                            <p:tav tm="0">
                                              <p:val>
                                                <p:fltVal val="0"/>
                                              </p:val>
                                            </p:tav>
                                            <p:tav tm="100000">
                                              <p:val>
                                                <p:strVal val="#ppt_w"/>
                                              </p:val>
                                            </p:tav>
                                          </p:tavLst>
                                        </p:anim>
                                        <p:anim calcmode="lin" valueType="num">
                                          <p:cBhvr>
                                            <p:cTn id="10" dur="2000" fill="hold"/>
                                            <p:tgtEl>
                                              <p:spTgt spid="43"/>
                                            </p:tgtEl>
                                            <p:attrNameLst>
                                              <p:attrName>ppt_h</p:attrName>
                                            </p:attrNameLst>
                                          </p:cBhvr>
                                          <p:tavLst>
                                            <p:tav tm="0">
                                              <p:val>
                                                <p:fltVal val="0"/>
                                              </p:val>
                                            </p:tav>
                                            <p:tav tm="100000">
                                              <p:val>
                                                <p:strVal val="#ppt_h"/>
                                              </p:val>
                                            </p:tav>
                                          </p:tavLst>
                                        </p:anim>
                                        <p:anim calcmode="lin" valueType="num">
                                          <p:cBhvr>
                                            <p:cTn id="11" dur="2000" fill="hold"/>
                                            <p:tgtEl>
                                              <p:spTgt spid="43"/>
                                            </p:tgtEl>
                                            <p:attrNameLst>
                                              <p:attrName>style.rotation</p:attrName>
                                            </p:attrNameLst>
                                          </p:cBhvr>
                                          <p:tavLst>
                                            <p:tav tm="0">
                                              <p:val>
                                                <p:fltVal val="360"/>
                                              </p:val>
                                            </p:tav>
                                            <p:tav tm="100000">
                                              <p:val>
                                                <p:fltVal val="0"/>
                                              </p:val>
                                            </p:tav>
                                          </p:tavLst>
                                        </p:anim>
                                        <p:animEffect transition="in" filter="fade">
                                          <p:cBhvr>
                                            <p:cTn id="12" dur="2000"/>
                                            <p:tgtEl>
                                              <p:spTgt spid="43"/>
                                            </p:tgtEl>
                                          </p:cBhvr>
                                        </p:animEffect>
                                      </p:childTnLst>
                                    </p:cTn>
                                  </p:par>
                                  <p:par>
                                    <p:cTn id="13" presetID="49" presetClass="entr" presetSubtype="0" repeatCount="indefinite" decel="100000" fill="hold" nodeType="withEffect">
                                      <p:stCondLst>
                                        <p:cond delay="0"/>
                                      </p:stCondLst>
                                      <p:endCondLst>
                                        <p:cond evt="onNext" delay="0">
                                          <p:tgtEl>
                                            <p:sldTgt/>
                                          </p:tgtEl>
                                        </p:cond>
                                      </p:endCondLst>
                                      <p:childTnLst>
                                        <p:set>
                                          <p:cBhvr>
                                            <p:cTn id="14" dur="1" fill="hold">
                                              <p:stCondLst>
                                                <p:cond delay="0"/>
                                              </p:stCondLst>
                                            </p:cTn>
                                            <p:tgtEl>
                                              <p:spTgt spid="42"/>
                                            </p:tgtEl>
                                            <p:attrNameLst>
                                              <p:attrName>style.visibility</p:attrName>
                                            </p:attrNameLst>
                                          </p:cBhvr>
                                          <p:to>
                                            <p:strVal val="visible"/>
                                          </p:to>
                                        </p:set>
                                        <p:anim calcmode="lin" valueType="num">
                                          <p:cBhvr>
                                            <p:cTn id="15" dur="2000" fill="hold"/>
                                            <p:tgtEl>
                                              <p:spTgt spid="42"/>
                                            </p:tgtEl>
                                            <p:attrNameLst>
                                              <p:attrName>ppt_w</p:attrName>
                                            </p:attrNameLst>
                                          </p:cBhvr>
                                          <p:tavLst>
                                            <p:tav tm="0">
                                              <p:val>
                                                <p:fltVal val="0"/>
                                              </p:val>
                                            </p:tav>
                                            <p:tav tm="100000">
                                              <p:val>
                                                <p:strVal val="#ppt_w"/>
                                              </p:val>
                                            </p:tav>
                                          </p:tavLst>
                                        </p:anim>
                                        <p:anim calcmode="lin" valueType="num">
                                          <p:cBhvr>
                                            <p:cTn id="16" dur="2000" fill="hold"/>
                                            <p:tgtEl>
                                              <p:spTgt spid="42"/>
                                            </p:tgtEl>
                                            <p:attrNameLst>
                                              <p:attrName>ppt_h</p:attrName>
                                            </p:attrNameLst>
                                          </p:cBhvr>
                                          <p:tavLst>
                                            <p:tav tm="0">
                                              <p:val>
                                                <p:fltVal val="0"/>
                                              </p:val>
                                            </p:tav>
                                            <p:tav tm="100000">
                                              <p:val>
                                                <p:strVal val="#ppt_h"/>
                                              </p:val>
                                            </p:tav>
                                          </p:tavLst>
                                        </p:anim>
                                        <p:anim calcmode="lin" valueType="num">
                                          <p:cBhvr>
                                            <p:cTn id="17" dur="2000" fill="hold"/>
                                            <p:tgtEl>
                                              <p:spTgt spid="42"/>
                                            </p:tgtEl>
                                            <p:attrNameLst>
                                              <p:attrName>style.rotation</p:attrName>
                                            </p:attrNameLst>
                                          </p:cBhvr>
                                          <p:tavLst>
                                            <p:tav tm="0">
                                              <p:val>
                                                <p:fltVal val="360"/>
                                              </p:val>
                                            </p:tav>
                                            <p:tav tm="100000">
                                              <p:val>
                                                <p:fltVal val="0"/>
                                              </p:val>
                                            </p:tav>
                                          </p:tavLst>
                                        </p:anim>
                                        <p:animEffect transition="in" filter="fade">
                                          <p:cBhvr>
                                            <p:cTn id="18" dur="2000"/>
                                            <p:tgtEl>
                                              <p:spTgt spid="42"/>
                                            </p:tgtEl>
                                          </p:cBhvr>
                                        </p:animEffect>
                                      </p:childTnLst>
                                    </p:cTn>
                                  </p:par>
                                  <p:par>
                                    <p:cTn id="19" presetID="49" presetClass="entr" presetSubtype="0" repeatCount="indefinite" decel="100000" fill="hold" nodeType="withEffect">
                                      <p:stCondLst>
                                        <p:cond delay="0"/>
                                      </p:stCondLst>
                                      <p:endCondLst>
                                        <p:cond evt="onNext" delay="0">
                                          <p:tgtEl>
                                            <p:sldTgt/>
                                          </p:tgtEl>
                                        </p:cond>
                                      </p:endCondLst>
                                      <p:childTnLst>
                                        <p:set>
                                          <p:cBhvr>
                                            <p:cTn id="20" dur="1" fill="hold">
                                              <p:stCondLst>
                                                <p:cond delay="0"/>
                                              </p:stCondLst>
                                            </p:cTn>
                                            <p:tgtEl>
                                              <p:spTgt spid="41"/>
                                            </p:tgtEl>
                                            <p:attrNameLst>
                                              <p:attrName>style.visibility</p:attrName>
                                            </p:attrNameLst>
                                          </p:cBhvr>
                                          <p:to>
                                            <p:strVal val="visible"/>
                                          </p:to>
                                        </p:set>
                                        <p:anim calcmode="lin" valueType="num">
                                          <p:cBhvr>
                                            <p:cTn id="21" dur="2000" fill="hold"/>
                                            <p:tgtEl>
                                              <p:spTgt spid="41"/>
                                            </p:tgtEl>
                                            <p:attrNameLst>
                                              <p:attrName>ppt_w</p:attrName>
                                            </p:attrNameLst>
                                          </p:cBhvr>
                                          <p:tavLst>
                                            <p:tav tm="0">
                                              <p:val>
                                                <p:fltVal val="0"/>
                                              </p:val>
                                            </p:tav>
                                            <p:tav tm="100000">
                                              <p:val>
                                                <p:strVal val="#ppt_w"/>
                                              </p:val>
                                            </p:tav>
                                          </p:tavLst>
                                        </p:anim>
                                        <p:anim calcmode="lin" valueType="num">
                                          <p:cBhvr>
                                            <p:cTn id="22" dur="2000" fill="hold"/>
                                            <p:tgtEl>
                                              <p:spTgt spid="41"/>
                                            </p:tgtEl>
                                            <p:attrNameLst>
                                              <p:attrName>ppt_h</p:attrName>
                                            </p:attrNameLst>
                                          </p:cBhvr>
                                          <p:tavLst>
                                            <p:tav tm="0">
                                              <p:val>
                                                <p:fltVal val="0"/>
                                              </p:val>
                                            </p:tav>
                                            <p:tav tm="100000">
                                              <p:val>
                                                <p:strVal val="#ppt_h"/>
                                              </p:val>
                                            </p:tav>
                                          </p:tavLst>
                                        </p:anim>
                                        <p:anim calcmode="lin" valueType="num">
                                          <p:cBhvr>
                                            <p:cTn id="23" dur="2000" fill="hold"/>
                                            <p:tgtEl>
                                              <p:spTgt spid="41"/>
                                            </p:tgtEl>
                                            <p:attrNameLst>
                                              <p:attrName>style.rotation</p:attrName>
                                            </p:attrNameLst>
                                          </p:cBhvr>
                                          <p:tavLst>
                                            <p:tav tm="0">
                                              <p:val>
                                                <p:fltVal val="360"/>
                                              </p:val>
                                            </p:tav>
                                            <p:tav tm="100000">
                                              <p:val>
                                                <p:fltVal val="0"/>
                                              </p:val>
                                            </p:tav>
                                          </p:tavLst>
                                        </p:anim>
                                        <p:animEffect transition="in" filter="fade">
                                          <p:cBhvr>
                                            <p:cTn id="24" dur="2000"/>
                                            <p:tgtEl>
                                              <p:spTgt spid="4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left)">
                                          <p:cBhvr>
                                            <p:cTn id="27" dur="500"/>
                                            <p:tgtEl>
                                              <p:spTgt spid="38"/>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wipe(down)">
                                          <p:cBhvr>
                                            <p:cTn id="38" dur="580">
                                              <p:stCondLst>
                                                <p:cond delay="0"/>
                                              </p:stCondLst>
                                            </p:cTn>
                                            <p:tgtEl>
                                              <p:spTgt spid="46"/>
                                            </p:tgtEl>
                                          </p:cBhvr>
                                        </p:animEffect>
                                        <p:anim calcmode="lin" valueType="num">
                                          <p:cBhvr>
                                            <p:cTn id="39"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44" dur="26">
                                              <p:stCondLst>
                                                <p:cond delay="650"/>
                                              </p:stCondLst>
                                            </p:cTn>
                                            <p:tgtEl>
                                              <p:spTgt spid="46"/>
                                            </p:tgtEl>
                                          </p:cBhvr>
                                          <p:to x="100000" y="60000"/>
                                        </p:animScale>
                                        <p:animScale>
                                          <p:cBhvr>
                                            <p:cTn id="45" dur="166" decel="50000">
                                              <p:stCondLst>
                                                <p:cond delay="676"/>
                                              </p:stCondLst>
                                            </p:cTn>
                                            <p:tgtEl>
                                              <p:spTgt spid="46"/>
                                            </p:tgtEl>
                                          </p:cBhvr>
                                          <p:to x="100000" y="100000"/>
                                        </p:animScale>
                                        <p:animScale>
                                          <p:cBhvr>
                                            <p:cTn id="46" dur="26">
                                              <p:stCondLst>
                                                <p:cond delay="1312"/>
                                              </p:stCondLst>
                                            </p:cTn>
                                            <p:tgtEl>
                                              <p:spTgt spid="46"/>
                                            </p:tgtEl>
                                          </p:cBhvr>
                                          <p:to x="100000" y="80000"/>
                                        </p:animScale>
                                        <p:animScale>
                                          <p:cBhvr>
                                            <p:cTn id="47" dur="166" decel="50000">
                                              <p:stCondLst>
                                                <p:cond delay="1338"/>
                                              </p:stCondLst>
                                            </p:cTn>
                                            <p:tgtEl>
                                              <p:spTgt spid="46"/>
                                            </p:tgtEl>
                                          </p:cBhvr>
                                          <p:to x="100000" y="100000"/>
                                        </p:animScale>
                                        <p:animScale>
                                          <p:cBhvr>
                                            <p:cTn id="48" dur="26">
                                              <p:stCondLst>
                                                <p:cond delay="1642"/>
                                              </p:stCondLst>
                                            </p:cTn>
                                            <p:tgtEl>
                                              <p:spTgt spid="46"/>
                                            </p:tgtEl>
                                          </p:cBhvr>
                                          <p:to x="100000" y="90000"/>
                                        </p:animScale>
                                        <p:animScale>
                                          <p:cBhvr>
                                            <p:cTn id="49" dur="166" decel="50000">
                                              <p:stCondLst>
                                                <p:cond delay="1668"/>
                                              </p:stCondLst>
                                            </p:cTn>
                                            <p:tgtEl>
                                              <p:spTgt spid="46"/>
                                            </p:tgtEl>
                                          </p:cBhvr>
                                          <p:to x="100000" y="100000"/>
                                        </p:animScale>
                                        <p:animScale>
                                          <p:cBhvr>
                                            <p:cTn id="50" dur="26">
                                              <p:stCondLst>
                                                <p:cond delay="1808"/>
                                              </p:stCondLst>
                                            </p:cTn>
                                            <p:tgtEl>
                                              <p:spTgt spid="46"/>
                                            </p:tgtEl>
                                          </p:cBhvr>
                                          <p:to x="100000" y="95000"/>
                                        </p:animScale>
                                        <p:animScale>
                                          <p:cBhvr>
                                            <p:cTn id="51" dur="166" decel="50000">
                                              <p:stCondLst>
                                                <p:cond delay="1834"/>
                                              </p:stCondLst>
                                            </p:cTn>
                                            <p:tgtEl>
                                              <p:spTgt spid="46"/>
                                            </p:tgtEl>
                                          </p:cBhvr>
                                          <p:to x="100000" y="100000"/>
                                        </p:animScale>
                                      </p:childTnLst>
                                      <p:subTnLst>
                                        <p:audio>
                                          <p:cMediaNode>
                                            <p:cTn display="0" masterRel="sameClick">
                                              <p:stCondLst>
                                                <p:cond evt="begin" delay="0">
                                                  <p:tn val="36"/>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grpId="0" nodeType="withEffect">
                                      <p:stCondLst>
                                        <p:cond delay="0"/>
                                      </p:stCondLst>
                                      <p:endCondLst>
                                        <p:cond evt="onNext" delay="0">
                                          <p:tgtEl>
                                            <p:sldTgt/>
                                          </p:tgtEl>
                                        </p:cond>
                                      </p:endCondLst>
                                      <p:childTnLst>
                                        <p:animMotion origin="layout" path="M 0 0 L 0 -0.25 E" pathEditMode="relative" ptsTypes="">
                                          <p:cBhvr>
                                            <p:cTn id="6" dur="2000" fill="hold"/>
                                            <p:tgtEl>
                                              <p:spTgt spid="39"/>
                                            </p:tgtEl>
                                            <p:attrNameLst>
                                              <p:attrName>ppt_x</p:attrName>
                                              <p:attrName>ppt_y</p:attrName>
                                            </p:attrNameLst>
                                          </p:cBhvr>
                                        </p:animMotion>
                                      </p:childTnLst>
                                    </p:cTn>
                                  </p:par>
                                  <p:par>
                                    <p:cTn id="7" presetID="49" presetClass="entr" presetSubtype="0" repeatCount="indefinite" decel="100000" fill="hold" nodeType="withEffect">
                                      <p:stCondLst>
                                        <p:cond delay="0"/>
                                      </p:stCondLst>
                                      <p:endCondLst>
                                        <p:cond evt="onNext" delay="0">
                                          <p:tgtEl>
                                            <p:sldTgt/>
                                          </p:tgtEl>
                                        </p:cond>
                                      </p:endCondLst>
                                      <p:childTnLst>
                                        <p:set>
                                          <p:cBhvr>
                                            <p:cTn id="8" dur="1" fill="hold">
                                              <p:stCondLst>
                                                <p:cond delay="0"/>
                                              </p:stCondLst>
                                            </p:cTn>
                                            <p:tgtEl>
                                              <p:spTgt spid="43"/>
                                            </p:tgtEl>
                                            <p:attrNameLst>
                                              <p:attrName>style.visibility</p:attrName>
                                            </p:attrNameLst>
                                          </p:cBhvr>
                                          <p:to>
                                            <p:strVal val="visible"/>
                                          </p:to>
                                        </p:set>
                                        <p:anim calcmode="lin" valueType="num">
                                          <p:cBhvr>
                                            <p:cTn id="9" dur="2000" fill="hold"/>
                                            <p:tgtEl>
                                              <p:spTgt spid="43"/>
                                            </p:tgtEl>
                                            <p:attrNameLst>
                                              <p:attrName>ppt_w</p:attrName>
                                            </p:attrNameLst>
                                          </p:cBhvr>
                                          <p:tavLst>
                                            <p:tav tm="0">
                                              <p:val>
                                                <p:fltVal val="0"/>
                                              </p:val>
                                            </p:tav>
                                            <p:tav tm="100000">
                                              <p:val>
                                                <p:strVal val="#ppt_w"/>
                                              </p:val>
                                            </p:tav>
                                          </p:tavLst>
                                        </p:anim>
                                        <p:anim calcmode="lin" valueType="num">
                                          <p:cBhvr>
                                            <p:cTn id="10" dur="2000" fill="hold"/>
                                            <p:tgtEl>
                                              <p:spTgt spid="43"/>
                                            </p:tgtEl>
                                            <p:attrNameLst>
                                              <p:attrName>ppt_h</p:attrName>
                                            </p:attrNameLst>
                                          </p:cBhvr>
                                          <p:tavLst>
                                            <p:tav tm="0">
                                              <p:val>
                                                <p:fltVal val="0"/>
                                              </p:val>
                                            </p:tav>
                                            <p:tav tm="100000">
                                              <p:val>
                                                <p:strVal val="#ppt_h"/>
                                              </p:val>
                                            </p:tav>
                                          </p:tavLst>
                                        </p:anim>
                                        <p:anim calcmode="lin" valueType="num">
                                          <p:cBhvr>
                                            <p:cTn id="11" dur="2000" fill="hold"/>
                                            <p:tgtEl>
                                              <p:spTgt spid="43"/>
                                            </p:tgtEl>
                                            <p:attrNameLst>
                                              <p:attrName>style.rotation</p:attrName>
                                            </p:attrNameLst>
                                          </p:cBhvr>
                                          <p:tavLst>
                                            <p:tav tm="0">
                                              <p:val>
                                                <p:fltVal val="360"/>
                                              </p:val>
                                            </p:tav>
                                            <p:tav tm="100000">
                                              <p:val>
                                                <p:fltVal val="0"/>
                                              </p:val>
                                            </p:tav>
                                          </p:tavLst>
                                        </p:anim>
                                        <p:animEffect transition="in" filter="fade">
                                          <p:cBhvr>
                                            <p:cTn id="12" dur="2000"/>
                                            <p:tgtEl>
                                              <p:spTgt spid="43"/>
                                            </p:tgtEl>
                                          </p:cBhvr>
                                        </p:animEffect>
                                      </p:childTnLst>
                                    </p:cTn>
                                  </p:par>
                                  <p:par>
                                    <p:cTn id="13" presetID="49" presetClass="entr" presetSubtype="0" repeatCount="indefinite" decel="100000" fill="hold" nodeType="withEffect">
                                      <p:stCondLst>
                                        <p:cond delay="0"/>
                                      </p:stCondLst>
                                      <p:endCondLst>
                                        <p:cond evt="onNext" delay="0">
                                          <p:tgtEl>
                                            <p:sldTgt/>
                                          </p:tgtEl>
                                        </p:cond>
                                      </p:endCondLst>
                                      <p:childTnLst>
                                        <p:set>
                                          <p:cBhvr>
                                            <p:cTn id="14" dur="1" fill="hold">
                                              <p:stCondLst>
                                                <p:cond delay="0"/>
                                              </p:stCondLst>
                                            </p:cTn>
                                            <p:tgtEl>
                                              <p:spTgt spid="42"/>
                                            </p:tgtEl>
                                            <p:attrNameLst>
                                              <p:attrName>style.visibility</p:attrName>
                                            </p:attrNameLst>
                                          </p:cBhvr>
                                          <p:to>
                                            <p:strVal val="visible"/>
                                          </p:to>
                                        </p:set>
                                        <p:anim calcmode="lin" valueType="num">
                                          <p:cBhvr>
                                            <p:cTn id="15" dur="2000" fill="hold"/>
                                            <p:tgtEl>
                                              <p:spTgt spid="42"/>
                                            </p:tgtEl>
                                            <p:attrNameLst>
                                              <p:attrName>ppt_w</p:attrName>
                                            </p:attrNameLst>
                                          </p:cBhvr>
                                          <p:tavLst>
                                            <p:tav tm="0">
                                              <p:val>
                                                <p:fltVal val="0"/>
                                              </p:val>
                                            </p:tav>
                                            <p:tav tm="100000">
                                              <p:val>
                                                <p:strVal val="#ppt_w"/>
                                              </p:val>
                                            </p:tav>
                                          </p:tavLst>
                                        </p:anim>
                                        <p:anim calcmode="lin" valueType="num">
                                          <p:cBhvr>
                                            <p:cTn id="16" dur="2000" fill="hold"/>
                                            <p:tgtEl>
                                              <p:spTgt spid="42"/>
                                            </p:tgtEl>
                                            <p:attrNameLst>
                                              <p:attrName>ppt_h</p:attrName>
                                            </p:attrNameLst>
                                          </p:cBhvr>
                                          <p:tavLst>
                                            <p:tav tm="0">
                                              <p:val>
                                                <p:fltVal val="0"/>
                                              </p:val>
                                            </p:tav>
                                            <p:tav tm="100000">
                                              <p:val>
                                                <p:strVal val="#ppt_h"/>
                                              </p:val>
                                            </p:tav>
                                          </p:tavLst>
                                        </p:anim>
                                        <p:anim calcmode="lin" valueType="num">
                                          <p:cBhvr>
                                            <p:cTn id="17" dur="2000" fill="hold"/>
                                            <p:tgtEl>
                                              <p:spTgt spid="42"/>
                                            </p:tgtEl>
                                            <p:attrNameLst>
                                              <p:attrName>style.rotation</p:attrName>
                                            </p:attrNameLst>
                                          </p:cBhvr>
                                          <p:tavLst>
                                            <p:tav tm="0">
                                              <p:val>
                                                <p:fltVal val="360"/>
                                              </p:val>
                                            </p:tav>
                                            <p:tav tm="100000">
                                              <p:val>
                                                <p:fltVal val="0"/>
                                              </p:val>
                                            </p:tav>
                                          </p:tavLst>
                                        </p:anim>
                                        <p:animEffect transition="in" filter="fade">
                                          <p:cBhvr>
                                            <p:cTn id="18" dur="2000"/>
                                            <p:tgtEl>
                                              <p:spTgt spid="42"/>
                                            </p:tgtEl>
                                          </p:cBhvr>
                                        </p:animEffect>
                                      </p:childTnLst>
                                    </p:cTn>
                                  </p:par>
                                  <p:par>
                                    <p:cTn id="19" presetID="49" presetClass="entr" presetSubtype="0" repeatCount="indefinite" decel="100000" fill="hold" nodeType="withEffect">
                                      <p:stCondLst>
                                        <p:cond delay="0"/>
                                      </p:stCondLst>
                                      <p:endCondLst>
                                        <p:cond evt="onNext" delay="0">
                                          <p:tgtEl>
                                            <p:sldTgt/>
                                          </p:tgtEl>
                                        </p:cond>
                                      </p:endCondLst>
                                      <p:childTnLst>
                                        <p:set>
                                          <p:cBhvr>
                                            <p:cTn id="20" dur="1" fill="hold">
                                              <p:stCondLst>
                                                <p:cond delay="0"/>
                                              </p:stCondLst>
                                            </p:cTn>
                                            <p:tgtEl>
                                              <p:spTgt spid="41"/>
                                            </p:tgtEl>
                                            <p:attrNameLst>
                                              <p:attrName>style.visibility</p:attrName>
                                            </p:attrNameLst>
                                          </p:cBhvr>
                                          <p:to>
                                            <p:strVal val="visible"/>
                                          </p:to>
                                        </p:set>
                                        <p:anim calcmode="lin" valueType="num">
                                          <p:cBhvr>
                                            <p:cTn id="21" dur="2000" fill="hold"/>
                                            <p:tgtEl>
                                              <p:spTgt spid="41"/>
                                            </p:tgtEl>
                                            <p:attrNameLst>
                                              <p:attrName>ppt_w</p:attrName>
                                            </p:attrNameLst>
                                          </p:cBhvr>
                                          <p:tavLst>
                                            <p:tav tm="0">
                                              <p:val>
                                                <p:fltVal val="0"/>
                                              </p:val>
                                            </p:tav>
                                            <p:tav tm="100000">
                                              <p:val>
                                                <p:strVal val="#ppt_w"/>
                                              </p:val>
                                            </p:tav>
                                          </p:tavLst>
                                        </p:anim>
                                        <p:anim calcmode="lin" valueType="num">
                                          <p:cBhvr>
                                            <p:cTn id="22" dur="2000" fill="hold"/>
                                            <p:tgtEl>
                                              <p:spTgt spid="41"/>
                                            </p:tgtEl>
                                            <p:attrNameLst>
                                              <p:attrName>ppt_h</p:attrName>
                                            </p:attrNameLst>
                                          </p:cBhvr>
                                          <p:tavLst>
                                            <p:tav tm="0">
                                              <p:val>
                                                <p:fltVal val="0"/>
                                              </p:val>
                                            </p:tav>
                                            <p:tav tm="100000">
                                              <p:val>
                                                <p:strVal val="#ppt_h"/>
                                              </p:val>
                                            </p:tav>
                                          </p:tavLst>
                                        </p:anim>
                                        <p:anim calcmode="lin" valueType="num">
                                          <p:cBhvr>
                                            <p:cTn id="23" dur="2000" fill="hold"/>
                                            <p:tgtEl>
                                              <p:spTgt spid="41"/>
                                            </p:tgtEl>
                                            <p:attrNameLst>
                                              <p:attrName>style.rotation</p:attrName>
                                            </p:attrNameLst>
                                          </p:cBhvr>
                                          <p:tavLst>
                                            <p:tav tm="0">
                                              <p:val>
                                                <p:fltVal val="360"/>
                                              </p:val>
                                            </p:tav>
                                            <p:tav tm="100000">
                                              <p:val>
                                                <p:fltVal val="0"/>
                                              </p:val>
                                            </p:tav>
                                          </p:tavLst>
                                        </p:anim>
                                        <p:animEffect transition="in" filter="fade">
                                          <p:cBhvr>
                                            <p:cTn id="24" dur="2000"/>
                                            <p:tgtEl>
                                              <p:spTgt spid="4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left)">
                                          <p:cBhvr>
                                            <p:cTn id="27" dur="500"/>
                                            <p:tgtEl>
                                              <p:spTgt spid="38"/>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wipe(down)">
                                          <p:cBhvr>
                                            <p:cTn id="38" dur="580">
                                              <p:stCondLst>
                                                <p:cond delay="0"/>
                                              </p:stCondLst>
                                            </p:cTn>
                                            <p:tgtEl>
                                              <p:spTgt spid="46"/>
                                            </p:tgtEl>
                                          </p:cBhvr>
                                        </p:animEffect>
                                        <p:anim calcmode="lin" valueType="num">
                                          <p:cBhvr>
                                            <p:cTn id="39"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44" dur="26">
                                              <p:stCondLst>
                                                <p:cond delay="650"/>
                                              </p:stCondLst>
                                            </p:cTn>
                                            <p:tgtEl>
                                              <p:spTgt spid="46"/>
                                            </p:tgtEl>
                                          </p:cBhvr>
                                          <p:to x="100000" y="60000"/>
                                        </p:animScale>
                                        <p:animScale>
                                          <p:cBhvr>
                                            <p:cTn id="45" dur="166" decel="50000">
                                              <p:stCondLst>
                                                <p:cond delay="676"/>
                                              </p:stCondLst>
                                            </p:cTn>
                                            <p:tgtEl>
                                              <p:spTgt spid="46"/>
                                            </p:tgtEl>
                                          </p:cBhvr>
                                          <p:to x="100000" y="100000"/>
                                        </p:animScale>
                                        <p:animScale>
                                          <p:cBhvr>
                                            <p:cTn id="46" dur="26">
                                              <p:stCondLst>
                                                <p:cond delay="1312"/>
                                              </p:stCondLst>
                                            </p:cTn>
                                            <p:tgtEl>
                                              <p:spTgt spid="46"/>
                                            </p:tgtEl>
                                          </p:cBhvr>
                                          <p:to x="100000" y="80000"/>
                                        </p:animScale>
                                        <p:animScale>
                                          <p:cBhvr>
                                            <p:cTn id="47" dur="166" decel="50000">
                                              <p:stCondLst>
                                                <p:cond delay="1338"/>
                                              </p:stCondLst>
                                            </p:cTn>
                                            <p:tgtEl>
                                              <p:spTgt spid="46"/>
                                            </p:tgtEl>
                                          </p:cBhvr>
                                          <p:to x="100000" y="100000"/>
                                        </p:animScale>
                                        <p:animScale>
                                          <p:cBhvr>
                                            <p:cTn id="48" dur="26">
                                              <p:stCondLst>
                                                <p:cond delay="1642"/>
                                              </p:stCondLst>
                                            </p:cTn>
                                            <p:tgtEl>
                                              <p:spTgt spid="46"/>
                                            </p:tgtEl>
                                          </p:cBhvr>
                                          <p:to x="100000" y="90000"/>
                                        </p:animScale>
                                        <p:animScale>
                                          <p:cBhvr>
                                            <p:cTn id="49" dur="166" decel="50000">
                                              <p:stCondLst>
                                                <p:cond delay="1668"/>
                                              </p:stCondLst>
                                            </p:cTn>
                                            <p:tgtEl>
                                              <p:spTgt spid="46"/>
                                            </p:tgtEl>
                                          </p:cBhvr>
                                          <p:to x="100000" y="100000"/>
                                        </p:animScale>
                                        <p:animScale>
                                          <p:cBhvr>
                                            <p:cTn id="50" dur="26">
                                              <p:stCondLst>
                                                <p:cond delay="1808"/>
                                              </p:stCondLst>
                                            </p:cTn>
                                            <p:tgtEl>
                                              <p:spTgt spid="46"/>
                                            </p:tgtEl>
                                          </p:cBhvr>
                                          <p:to x="100000" y="95000"/>
                                        </p:animScale>
                                        <p:animScale>
                                          <p:cBhvr>
                                            <p:cTn id="51" dur="166" decel="50000">
                                              <p:stCondLst>
                                                <p:cond delay="1834"/>
                                              </p:stCondLst>
                                            </p:cTn>
                                            <p:tgtEl>
                                              <p:spTgt spid="46"/>
                                            </p:tgtEl>
                                          </p:cBhvr>
                                          <p:to x="100000" y="100000"/>
                                        </p:animScale>
                                      </p:childTnLst>
                                      <p:subTnLst>
                                        <p:audio>
                                          <p:cMediaNode>
                                            <p:cTn display="0" masterRel="sameClick">
                                              <p:stCondLst>
                                                <p:cond evt="begin" delay="0">
                                                  <p:tn val="36"/>
                                                </p:cond>
                                              </p:stCondLst>
                                              <p:endCondLst>
                                                <p:cond evt="onStopAudio" delay="0">
                                                  <p:tgtEl>
                                                    <p:sldTgt/>
                                                  </p:tgtEl>
                                                </p:cond>
                                              </p:endCondLst>
                                            </p:cTn>
                                            <p:tgtEl>
                                              <p:sndTgt r:embed="rId1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741E79-0491-4133-A5BC-9D6CA78FA84E}"/>
              </a:ext>
            </a:extLst>
          </p:cNvPr>
          <p:cNvSpPr/>
          <p:nvPr/>
        </p:nvSpPr>
        <p:spPr>
          <a:xfrm>
            <a:off x="387364" y="401781"/>
            <a:ext cx="11111345" cy="605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Giáo vi</a:t>
            </a:r>
          </a:p>
        </p:txBody>
      </p:sp>
      <p:pic>
        <p:nvPicPr>
          <p:cNvPr id="13" name="Graphic 12" descr="Close">
            <a:extLst>
              <a:ext uri="{FF2B5EF4-FFF2-40B4-BE49-F238E27FC236}">
                <a16:creationId xmlns:a16="http://schemas.microsoft.com/office/drawing/2014/main" id="{3D45A188-9696-4D71-A954-92BAD5A5BBF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791" y="1499251"/>
            <a:ext cx="397254" cy="397254"/>
          </a:xfrm>
          <a:prstGeom prst="rect">
            <a:avLst/>
          </a:prstGeom>
        </p:spPr>
      </p:pic>
      <p:sp>
        <p:nvSpPr>
          <p:cNvPr id="14" name="TextBox 13">
            <a:extLst>
              <a:ext uri="{FF2B5EF4-FFF2-40B4-BE49-F238E27FC236}">
                <a16:creationId xmlns:a16="http://schemas.microsoft.com/office/drawing/2014/main" id="{3D2C7E67-552F-414E-970A-B1F9541220A5}"/>
              </a:ext>
            </a:extLst>
          </p:cNvPr>
          <p:cNvSpPr txBox="1"/>
          <p:nvPr/>
        </p:nvSpPr>
        <p:spPr>
          <a:xfrm>
            <a:off x="554183" y="0"/>
            <a:ext cx="864339"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Berlin Sans FB Demi" panose="020E0802020502020306" pitchFamily="34" charset="0"/>
                <a:ea typeface="+mn-ea"/>
                <a:cs typeface="+mn-cs"/>
              </a:rPr>
              <a:t>…</a:t>
            </a:r>
          </a:p>
        </p:txBody>
      </p:sp>
      <p:sp>
        <p:nvSpPr>
          <p:cNvPr id="17" name="TextBox 16">
            <a:extLst>
              <a:ext uri="{FF2B5EF4-FFF2-40B4-BE49-F238E27FC236}">
                <a16:creationId xmlns:a16="http://schemas.microsoft.com/office/drawing/2014/main" id="{D3080B61-E3C7-490D-908D-937B9FD016BA}"/>
              </a:ext>
            </a:extLst>
          </p:cNvPr>
          <p:cNvSpPr txBox="1"/>
          <p:nvPr/>
        </p:nvSpPr>
        <p:spPr>
          <a:xfrm>
            <a:off x="6374001" y="2517974"/>
            <a:ext cx="143500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Bernard MT Condensed" panose="02050806060905020404" pitchFamily="18" charset="0"/>
                <a:ea typeface="+mn-ea"/>
                <a:cs typeface="+mn-cs"/>
              </a:rPr>
              <a:t>* * * * *</a:t>
            </a:r>
          </a:p>
        </p:txBody>
      </p:sp>
      <p:pic>
        <p:nvPicPr>
          <p:cNvPr id="19" name="Graphic 18" descr="Close">
            <a:extLst>
              <a:ext uri="{FF2B5EF4-FFF2-40B4-BE49-F238E27FC236}">
                <a16:creationId xmlns:a16="http://schemas.microsoft.com/office/drawing/2014/main" id="{DD8DFEBF-9817-49B6-B9BE-70468E4C1D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16254" y="5635091"/>
            <a:ext cx="397254" cy="397254"/>
          </a:xfrm>
          <a:prstGeom prst="rect">
            <a:avLst/>
          </a:prstGeom>
        </p:spPr>
      </p:pic>
      <p:pic>
        <p:nvPicPr>
          <p:cNvPr id="20" name="Graphic 19" descr="Close">
            <a:extLst>
              <a:ext uri="{FF2B5EF4-FFF2-40B4-BE49-F238E27FC236}">
                <a16:creationId xmlns:a16="http://schemas.microsoft.com/office/drawing/2014/main" id="{A1F6D2FB-681B-4333-AD66-77D363A5154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40196" y="5635091"/>
            <a:ext cx="397254" cy="397254"/>
          </a:xfrm>
          <a:prstGeom prst="rect">
            <a:avLst/>
          </a:prstGeom>
        </p:spPr>
      </p:pic>
      <p:pic>
        <p:nvPicPr>
          <p:cNvPr id="21" name="Graphic 20" descr="Close">
            <a:extLst>
              <a:ext uri="{FF2B5EF4-FFF2-40B4-BE49-F238E27FC236}">
                <a16:creationId xmlns:a16="http://schemas.microsoft.com/office/drawing/2014/main" id="{8D3A0CA8-2DA5-480A-AF61-E8189DF9240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2133" y="5635091"/>
            <a:ext cx="397254" cy="397254"/>
          </a:xfrm>
          <a:prstGeom prst="rect">
            <a:avLst/>
          </a:prstGeom>
        </p:spPr>
      </p:pic>
      <p:pic>
        <p:nvPicPr>
          <p:cNvPr id="22" name="Graphic 21" descr="Close">
            <a:extLst>
              <a:ext uri="{FF2B5EF4-FFF2-40B4-BE49-F238E27FC236}">
                <a16:creationId xmlns:a16="http://schemas.microsoft.com/office/drawing/2014/main" id="{63403E3B-F1F5-4C31-9BCB-C6A1F7C2FCD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04181" y="5635091"/>
            <a:ext cx="397254" cy="397254"/>
          </a:xfrm>
          <a:prstGeom prst="rect">
            <a:avLst/>
          </a:prstGeom>
        </p:spPr>
      </p:pic>
      <p:sp>
        <p:nvSpPr>
          <p:cNvPr id="23" name="TextBox 22">
            <a:extLst>
              <a:ext uri="{FF2B5EF4-FFF2-40B4-BE49-F238E27FC236}">
                <a16:creationId xmlns:a16="http://schemas.microsoft.com/office/drawing/2014/main" id="{B4C43AED-71F2-4AA1-89EF-AEEA4DE118A2}"/>
              </a:ext>
            </a:extLst>
          </p:cNvPr>
          <p:cNvSpPr txBox="1"/>
          <p:nvPr/>
        </p:nvSpPr>
        <p:spPr>
          <a:xfrm>
            <a:off x="11078974" y="997527"/>
            <a:ext cx="615553" cy="1528624"/>
          </a:xfrm>
          <a:prstGeom prst="rect">
            <a:avLst/>
          </a:prstGeom>
          <a:noFill/>
        </p:spPr>
        <p:txBody>
          <a:bodyPr vert="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Bernard MT Condensed" panose="02050806060905020404" pitchFamily="18" charset="0"/>
                <a:ea typeface="+mn-ea"/>
                <a:cs typeface="+mn-cs"/>
              </a:rPr>
              <a:t>********</a:t>
            </a:r>
          </a:p>
        </p:txBody>
      </p:sp>
      <p:sp>
        <p:nvSpPr>
          <p:cNvPr id="24" name="Arrow: Right 23">
            <a:extLst>
              <a:ext uri="{FF2B5EF4-FFF2-40B4-BE49-F238E27FC236}">
                <a16:creationId xmlns:a16="http://schemas.microsoft.com/office/drawing/2014/main" id="{7AC0774B-F536-446B-A14D-B4572A573EA8}"/>
              </a:ext>
            </a:extLst>
          </p:cNvPr>
          <p:cNvSpPr/>
          <p:nvPr/>
        </p:nvSpPr>
        <p:spPr>
          <a:xfrm>
            <a:off x="7547551" y="1132976"/>
            <a:ext cx="651164" cy="28401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Arrow: Right 26">
            <a:extLst>
              <a:ext uri="{FF2B5EF4-FFF2-40B4-BE49-F238E27FC236}">
                <a16:creationId xmlns:a16="http://schemas.microsoft.com/office/drawing/2014/main" id="{6EB9C0CD-A183-40E1-9791-42329CC270D6}"/>
              </a:ext>
            </a:extLst>
          </p:cNvPr>
          <p:cNvSpPr/>
          <p:nvPr/>
        </p:nvSpPr>
        <p:spPr>
          <a:xfrm rot="16200000">
            <a:off x="460992" y="5596377"/>
            <a:ext cx="651164" cy="28401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25503" y="4414722"/>
            <a:ext cx="3022548" cy="2041496"/>
          </a:xfrm>
          <a:prstGeom prst="rect">
            <a:avLst/>
          </a:prstGeom>
        </p:spPr>
      </p:pic>
      <p:pic>
        <p:nvPicPr>
          <p:cNvPr id="30" name="Picture 29">
            <a:extLst>
              <a:ext uri="{FF2B5EF4-FFF2-40B4-BE49-F238E27FC236}">
                <a16:creationId xmlns:a16="http://schemas.microsoft.com/office/drawing/2014/main" id="{328307A9-FE1C-4B9C-A5F9-80C82FE7EF8F}"/>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t="1" r="55441" b="41224"/>
          <a:stretch/>
        </p:blipFill>
        <p:spPr>
          <a:xfrm>
            <a:off x="382368" y="997527"/>
            <a:ext cx="2944837" cy="2587283"/>
          </a:xfrm>
          <a:prstGeom prst="rect">
            <a:avLst/>
          </a:prstGeom>
        </p:spPr>
      </p:pic>
      <p:pic>
        <p:nvPicPr>
          <p:cNvPr id="31" name="Picture 30">
            <a:extLst>
              <a:ext uri="{FF2B5EF4-FFF2-40B4-BE49-F238E27FC236}">
                <a16:creationId xmlns:a16="http://schemas.microsoft.com/office/drawing/2014/main" id="{F4364F4C-196C-4CA5-906E-2471BF66A121}"/>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l="48626"/>
          <a:stretch/>
        </p:blipFill>
        <p:spPr>
          <a:xfrm>
            <a:off x="8447997" y="2526151"/>
            <a:ext cx="3050712" cy="3955310"/>
          </a:xfrm>
          <a:prstGeom prst="rect">
            <a:avLst/>
          </a:prstGeom>
        </p:spPr>
      </p:pic>
      <p:pic>
        <p:nvPicPr>
          <p:cNvPr id="36" name="Picture 35" descr="A picture containing text, clipart&#10;&#10;Description automatically generated">
            <a:extLst>
              <a:ext uri="{FF2B5EF4-FFF2-40B4-BE49-F238E27FC236}">
                <a16:creationId xmlns:a16="http://schemas.microsoft.com/office/drawing/2014/main" id="{92B2A9F3-476A-4EEB-88F5-D55D9115AD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44025" y="1005520"/>
            <a:ext cx="2117919" cy="1912545"/>
          </a:xfrm>
          <a:prstGeom prst="rect">
            <a:avLst/>
          </a:prstGeom>
        </p:spPr>
      </p:pic>
      <p:sp>
        <p:nvSpPr>
          <p:cNvPr id="9" name="Rectangle 8">
            <a:extLst>
              <a:ext uri="{FF2B5EF4-FFF2-40B4-BE49-F238E27FC236}">
                <a16:creationId xmlns:a16="http://schemas.microsoft.com/office/drawing/2014/main" id="{7E8478ED-58D5-4E71-B21C-242C7B50BFB3}"/>
              </a:ext>
            </a:extLst>
          </p:cNvPr>
          <p:cNvSpPr/>
          <p:nvPr/>
        </p:nvSpPr>
        <p:spPr>
          <a:xfrm>
            <a:off x="392360" y="401781"/>
            <a:ext cx="11111345"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96646" y="-940890"/>
            <a:ext cx="4893712" cy="4295014"/>
          </a:xfrm>
          <a:prstGeom prst="rect">
            <a:avLst/>
          </a:prstGeom>
        </p:spPr>
      </p:pic>
      <p:pic>
        <p:nvPicPr>
          <p:cNvPr id="2" name="Picture 1">
            <a:extLst>
              <a:ext uri="{FF2B5EF4-FFF2-40B4-BE49-F238E27FC236}">
                <a16:creationId xmlns:a16="http://schemas.microsoft.com/office/drawing/2014/main" id="{5A0CF21A-35CB-42EC-0929-A0677AD38B22}"/>
              </a:ext>
            </a:extLst>
          </p:cNvPr>
          <p:cNvPicPr>
            <a:picLocks noChangeAspect="1"/>
          </p:cNvPicPr>
          <p:nvPr/>
        </p:nvPicPr>
        <p:blipFill>
          <a:blip r:embed="rId8"/>
          <a:stretch>
            <a:fillRect/>
          </a:stretch>
        </p:blipFill>
        <p:spPr>
          <a:xfrm>
            <a:off x="3641406" y="1157408"/>
            <a:ext cx="4413887" cy="1609483"/>
          </a:xfrm>
          <a:prstGeom prst="rect">
            <a:avLst/>
          </a:prstGeom>
        </p:spPr>
      </p:pic>
      <p:pic>
        <p:nvPicPr>
          <p:cNvPr id="7" name="Picture 6">
            <a:extLst>
              <a:ext uri="{FF2B5EF4-FFF2-40B4-BE49-F238E27FC236}">
                <a16:creationId xmlns:a16="http://schemas.microsoft.com/office/drawing/2014/main" id="{0BCEB348-C488-52C0-ED21-B784BF7DB5A1}"/>
              </a:ext>
            </a:extLst>
          </p:cNvPr>
          <p:cNvPicPr>
            <a:picLocks noChangeAspect="1"/>
          </p:cNvPicPr>
          <p:nvPr/>
        </p:nvPicPr>
        <p:blipFill>
          <a:blip r:embed="rId9"/>
          <a:stretch>
            <a:fillRect/>
          </a:stretch>
        </p:blipFill>
        <p:spPr>
          <a:xfrm>
            <a:off x="2118395" y="3238434"/>
            <a:ext cx="7974259" cy="1524132"/>
          </a:xfrm>
          <a:prstGeom prst="rect">
            <a:avLst/>
          </a:prstGeom>
        </p:spPr>
      </p:pic>
    </p:spTree>
    <p:extLst>
      <p:ext uri="{BB962C8B-B14F-4D97-AF65-F5344CB8AC3E}">
        <p14:creationId xmlns:p14="http://schemas.microsoft.com/office/powerpoint/2010/main" val="2033124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fill="hold" grpId="0" nodeType="withEffect" p14:presetBounceEnd="55000">
                                      <p:stCondLst>
                                        <p:cond delay="0"/>
                                      </p:stCondLst>
                                      <p:endCondLst>
                                        <p:cond evt="onNext" delay="0">
                                          <p:tgtEl>
                                            <p:sldTgt/>
                                          </p:tgtEl>
                                        </p:cond>
                                      </p:endCondLst>
                                      <p:childTnLst>
                                        <p:animMotion origin="layout" path="M -0.01523 3.7037E-7 L 0.23477 3.7037E-7 " pathEditMode="relative" rAng="0" ptsTypes="AA" p14:bounceEnd="55000">
                                          <p:cBhvr>
                                            <p:cTn id="6" dur="2000" fill="hold"/>
                                            <p:tgtEl>
                                              <p:spTgt spid="24"/>
                                            </p:tgtEl>
                                            <p:attrNameLst>
                                              <p:attrName>ppt_x</p:attrName>
                                              <p:attrName>ppt_y</p:attrName>
                                            </p:attrNameLst>
                                          </p:cBhvr>
                                          <p:rCtr x="12500" y="0"/>
                                        </p:animMotion>
                                      </p:childTnLst>
                                    </p:cTn>
                                  </p:par>
                                  <p:par>
                                    <p:cTn id="7" presetID="64" presetClass="path" presetSubtype="0" repeatCount="indefinite" accel="50000" grpId="0" nodeType="withEffect" p14:presetBounceEnd="60000">
                                      <p:stCondLst>
                                        <p:cond delay="0"/>
                                      </p:stCondLst>
                                      <p:endCondLst>
                                        <p:cond evt="onNext" delay="0">
                                          <p:tgtEl>
                                            <p:sldTgt/>
                                          </p:tgtEl>
                                        </p:cond>
                                      </p:endCondLst>
                                      <p:childTnLst>
                                        <p:animMotion origin="layout" path="M 0 0 L 0 -0.25 E" pathEditMode="relative" ptsTypes="" p14:bounceEnd="60000">
                                          <p:cBhvr>
                                            <p:cTn id="8" dur="2000" fill="hold"/>
                                            <p:tgtEl>
                                              <p:spTgt spid="27"/>
                                            </p:tgtEl>
                                            <p:attrNameLst>
                                              <p:attrName>ppt_x</p:attrName>
                                              <p:attrName>ppt_y</p:attrName>
                                            </p:attrNameLst>
                                          </p:cBhvr>
                                        </p:animMotion>
                                      </p:childTnLst>
                                    </p:cTn>
                                  </p:par>
                                  <p:par>
                                    <p:cTn id="9" presetID="49" presetClass="entr" presetSubtype="0" repeatCount="indefinite" decel="100000" fill="hold" nodeType="withEffect">
                                      <p:stCondLst>
                                        <p:cond delay="0"/>
                                      </p:stCondLst>
                                      <p:endCondLst>
                                        <p:cond evt="onNext" delay="0">
                                          <p:tgtEl>
                                            <p:sldTgt/>
                                          </p:tgtEl>
                                        </p:cond>
                                      </p:endCondLst>
                                      <p:childTnLst>
                                        <p:set>
                                          <p:cBhvr>
                                            <p:cTn id="10" dur="1" fill="hold">
                                              <p:stCondLst>
                                                <p:cond delay="0"/>
                                              </p:stCondLst>
                                            </p:cTn>
                                            <p:tgtEl>
                                              <p:spTgt spid="21"/>
                                            </p:tgtEl>
                                            <p:attrNameLst>
                                              <p:attrName>style.visibility</p:attrName>
                                            </p:attrNameLst>
                                          </p:cBhvr>
                                          <p:to>
                                            <p:strVal val="visible"/>
                                          </p:to>
                                        </p:set>
                                        <p:anim calcmode="lin" valueType="num">
                                          <p:cBhvr>
                                            <p:cTn id="11" dur="2000" fill="hold"/>
                                            <p:tgtEl>
                                              <p:spTgt spid="21"/>
                                            </p:tgtEl>
                                            <p:attrNameLst>
                                              <p:attrName>ppt_w</p:attrName>
                                            </p:attrNameLst>
                                          </p:cBhvr>
                                          <p:tavLst>
                                            <p:tav tm="0">
                                              <p:val>
                                                <p:fltVal val="0"/>
                                              </p:val>
                                            </p:tav>
                                            <p:tav tm="100000">
                                              <p:val>
                                                <p:strVal val="#ppt_w"/>
                                              </p:val>
                                            </p:tav>
                                          </p:tavLst>
                                        </p:anim>
                                        <p:anim calcmode="lin" valueType="num">
                                          <p:cBhvr>
                                            <p:cTn id="12" dur="2000" fill="hold"/>
                                            <p:tgtEl>
                                              <p:spTgt spid="21"/>
                                            </p:tgtEl>
                                            <p:attrNameLst>
                                              <p:attrName>ppt_h</p:attrName>
                                            </p:attrNameLst>
                                          </p:cBhvr>
                                          <p:tavLst>
                                            <p:tav tm="0">
                                              <p:val>
                                                <p:fltVal val="0"/>
                                              </p:val>
                                            </p:tav>
                                            <p:tav tm="100000">
                                              <p:val>
                                                <p:strVal val="#ppt_h"/>
                                              </p:val>
                                            </p:tav>
                                          </p:tavLst>
                                        </p:anim>
                                        <p:anim calcmode="lin" valueType="num">
                                          <p:cBhvr>
                                            <p:cTn id="13" dur="2000" fill="hold"/>
                                            <p:tgtEl>
                                              <p:spTgt spid="21"/>
                                            </p:tgtEl>
                                            <p:attrNameLst>
                                              <p:attrName>style.rotation</p:attrName>
                                            </p:attrNameLst>
                                          </p:cBhvr>
                                          <p:tavLst>
                                            <p:tav tm="0">
                                              <p:val>
                                                <p:fltVal val="360"/>
                                              </p:val>
                                            </p:tav>
                                            <p:tav tm="100000">
                                              <p:val>
                                                <p:fltVal val="0"/>
                                              </p:val>
                                            </p:tav>
                                          </p:tavLst>
                                        </p:anim>
                                        <p:animEffect transition="in" filter="fade">
                                          <p:cBhvr>
                                            <p:cTn id="14" dur="2000"/>
                                            <p:tgtEl>
                                              <p:spTgt spid="21"/>
                                            </p:tgtEl>
                                          </p:cBhvr>
                                        </p:animEffect>
                                      </p:childTnLst>
                                    </p:cTn>
                                  </p:par>
                                  <p:par>
                                    <p:cTn id="15" presetID="49" presetClass="entr" presetSubtype="0" repeatCount="indefinite" decel="100000" fill="hold" nodeType="withEffect">
                                      <p:stCondLst>
                                        <p:cond delay="0"/>
                                      </p:stCondLst>
                                      <p:endCondLst>
                                        <p:cond evt="onNext" delay="0">
                                          <p:tgtEl>
                                            <p:sldTgt/>
                                          </p:tgtEl>
                                        </p:cond>
                                      </p:endCondLst>
                                      <p:childTnLst>
                                        <p:set>
                                          <p:cBhvr>
                                            <p:cTn id="16" dur="1" fill="hold">
                                              <p:stCondLst>
                                                <p:cond delay="0"/>
                                              </p:stCondLst>
                                            </p:cTn>
                                            <p:tgtEl>
                                              <p:spTgt spid="20"/>
                                            </p:tgtEl>
                                            <p:attrNameLst>
                                              <p:attrName>style.visibility</p:attrName>
                                            </p:attrNameLst>
                                          </p:cBhvr>
                                          <p:to>
                                            <p:strVal val="visible"/>
                                          </p:to>
                                        </p:set>
                                        <p:anim calcmode="lin" valueType="num">
                                          <p:cBhvr>
                                            <p:cTn id="17" dur="2000" fill="hold"/>
                                            <p:tgtEl>
                                              <p:spTgt spid="20"/>
                                            </p:tgtEl>
                                            <p:attrNameLst>
                                              <p:attrName>ppt_w</p:attrName>
                                            </p:attrNameLst>
                                          </p:cBhvr>
                                          <p:tavLst>
                                            <p:tav tm="0">
                                              <p:val>
                                                <p:fltVal val="0"/>
                                              </p:val>
                                            </p:tav>
                                            <p:tav tm="100000">
                                              <p:val>
                                                <p:strVal val="#ppt_w"/>
                                              </p:val>
                                            </p:tav>
                                          </p:tavLst>
                                        </p:anim>
                                        <p:anim calcmode="lin" valueType="num">
                                          <p:cBhvr>
                                            <p:cTn id="18" dur="2000" fill="hold"/>
                                            <p:tgtEl>
                                              <p:spTgt spid="20"/>
                                            </p:tgtEl>
                                            <p:attrNameLst>
                                              <p:attrName>ppt_h</p:attrName>
                                            </p:attrNameLst>
                                          </p:cBhvr>
                                          <p:tavLst>
                                            <p:tav tm="0">
                                              <p:val>
                                                <p:fltVal val="0"/>
                                              </p:val>
                                            </p:tav>
                                            <p:tav tm="100000">
                                              <p:val>
                                                <p:strVal val="#ppt_h"/>
                                              </p:val>
                                            </p:tav>
                                          </p:tavLst>
                                        </p:anim>
                                        <p:anim calcmode="lin" valueType="num">
                                          <p:cBhvr>
                                            <p:cTn id="19" dur="2000" fill="hold"/>
                                            <p:tgtEl>
                                              <p:spTgt spid="20"/>
                                            </p:tgtEl>
                                            <p:attrNameLst>
                                              <p:attrName>style.rotation</p:attrName>
                                            </p:attrNameLst>
                                          </p:cBhvr>
                                          <p:tavLst>
                                            <p:tav tm="0">
                                              <p:val>
                                                <p:fltVal val="360"/>
                                              </p:val>
                                            </p:tav>
                                            <p:tav tm="100000">
                                              <p:val>
                                                <p:fltVal val="0"/>
                                              </p:val>
                                            </p:tav>
                                          </p:tavLst>
                                        </p:anim>
                                        <p:animEffect transition="in" filter="fade">
                                          <p:cBhvr>
                                            <p:cTn id="20" dur="2000"/>
                                            <p:tgtEl>
                                              <p:spTgt spid="20"/>
                                            </p:tgtEl>
                                          </p:cBhvr>
                                        </p:animEffect>
                                      </p:childTnLst>
                                    </p:cTn>
                                  </p:par>
                                  <p:par>
                                    <p:cTn id="21" presetID="49" presetClass="entr" presetSubtype="0" repeatCount="indefinite" decel="100000" fill="hold" nodeType="withEffect">
                                      <p:stCondLst>
                                        <p:cond delay="0"/>
                                      </p:stCondLst>
                                      <p:endCondLst>
                                        <p:cond evt="onNext" delay="0">
                                          <p:tgtEl>
                                            <p:sldTgt/>
                                          </p:tgtEl>
                                        </p:cond>
                                      </p:endCondLst>
                                      <p:childTnLst>
                                        <p:set>
                                          <p:cBhvr>
                                            <p:cTn id="22" dur="1" fill="hold">
                                              <p:stCondLst>
                                                <p:cond delay="0"/>
                                              </p:stCondLst>
                                            </p:cTn>
                                            <p:tgtEl>
                                              <p:spTgt spid="19"/>
                                            </p:tgtEl>
                                            <p:attrNameLst>
                                              <p:attrName>style.visibility</p:attrName>
                                            </p:attrNameLst>
                                          </p:cBhvr>
                                          <p:to>
                                            <p:strVal val="visible"/>
                                          </p:to>
                                        </p:set>
                                        <p:anim calcmode="lin" valueType="num">
                                          <p:cBhvr>
                                            <p:cTn id="23" dur="2000" fill="hold"/>
                                            <p:tgtEl>
                                              <p:spTgt spid="19"/>
                                            </p:tgtEl>
                                            <p:attrNameLst>
                                              <p:attrName>ppt_w</p:attrName>
                                            </p:attrNameLst>
                                          </p:cBhvr>
                                          <p:tavLst>
                                            <p:tav tm="0">
                                              <p:val>
                                                <p:fltVal val="0"/>
                                              </p:val>
                                            </p:tav>
                                            <p:tav tm="100000">
                                              <p:val>
                                                <p:strVal val="#ppt_w"/>
                                              </p:val>
                                            </p:tav>
                                          </p:tavLst>
                                        </p:anim>
                                        <p:anim calcmode="lin" valueType="num">
                                          <p:cBhvr>
                                            <p:cTn id="24" dur="2000" fill="hold"/>
                                            <p:tgtEl>
                                              <p:spTgt spid="19"/>
                                            </p:tgtEl>
                                            <p:attrNameLst>
                                              <p:attrName>ppt_h</p:attrName>
                                            </p:attrNameLst>
                                          </p:cBhvr>
                                          <p:tavLst>
                                            <p:tav tm="0">
                                              <p:val>
                                                <p:fltVal val="0"/>
                                              </p:val>
                                            </p:tav>
                                            <p:tav tm="100000">
                                              <p:val>
                                                <p:strVal val="#ppt_h"/>
                                              </p:val>
                                            </p:tav>
                                          </p:tavLst>
                                        </p:anim>
                                        <p:anim calcmode="lin" valueType="num">
                                          <p:cBhvr>
                                            <p:cTn id="25" dur="2000" fill="hold"/>
                                            <p:tgtEl>
                                              <p:spTgt spid="19"/>
                                            </p:tgtEl>
                                            <p:attrNameLst>
                                              <p:attrName>style.rotation</p:attrName>
                                            </p:attrNameLst>
                                          </p:cBhvr>
                                          <p:tavLst>
                                            <p:tav tm="0">
                                              <p:val>
                                                <p:fltVal val="360"/>
                                              </p:val>
                                            </p:tav>
                                            <p:tav tm="100000">
                                              <p:val>
                                                <p:fltVal val="0"/>
                                              </p:val>
                                            </p:tav>
                                          </p:tavLst>
                                        </p:anim>
                                        <p:animEffect transition="in" filter="fade">
                                          <p:cBhvr>
                                            <p:cTn id="26" dur="20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fill="hold" grpId="0" nodeType="withEffect">
                                      <p:stCondLst>
                                        <p:cond delay="0"/>
                                      </p:stCondLst>
                                      <p:endCondLst>
                                        <p:cond evt="onNext" delay="0">
                                          <p:tgtEl>
                                            <p:sldTgt/>
                                          </p:tgtEl>
                                        </p:cond>
                                      </p:endCondLst>
                                      <p:childTnLst>
                                        <p:animMotion origin="layout" path="M -0.01523 3.7037E-7 L 0.23477 3.7037E-7 " pathEditMode="relative" rAng="0" ptsTypes="AA">
                                          <p:cBhvr>
                                            <p:cTn id="6" dur="2000" fill="hold"/>
                                            <p:tgtEl>
                                              <p:spTgt spid="24"/>
                                            </p:tgtEl>
                                            <p:attrNameLst>
                                              <p:attrName>ppt_x</p:attrName>
                                              <p:attrName>ppt_y</p:attrName>
                                            </p:attrNameLst>
                                          </p:cBhvr>
                                          <p:rCtr x="12500" y="0"/>
                                        </p:animMotion>
                                      </p:childTnLst>
                                    </p:cTn>
                                  </p:par>
                                  <p:par>
                                    <p:cTn id="7" presetID="64" presetClass="path" presetSubtype="0" repeatCount="indefinite" accel="50000" grpId="0" nodeType="withEffect">
                                      <p:stCondLst>
                                        <p:cond delay="0"/>
                                      </p:stCondLst>
                                      <p:endCondLst>
                                        <p:cond evt="onNext" delay="0">
                                          <p:tgtEl>
                                            <p:sldTgt/>
                                          </p:tgtEl>
                                        </p:cond>
                                      </p:endCondLst>
                                      <p:childTnLst>
                                        <p:animMotion origin="layout" path="M 0 0 L 0 -0.25 E" pathEditMode="relative" ptsTypes="">
                                          <p:cBhvr>
                                            <p:cTn id="8" dur="2000" fill="hold"/>
                                            <p:tgtEl>
                                              <p:spTgt spid="27"/>
                                            </p:tgtEl>
                                            <p:attrNameLst>
                                              <p:attrName>ppt_x</p:attrName>
                                              <p:attrName>ppt_y</p:attrName>
                                            </p:attrNameLst>
                                          </p:cBhvr>
                                        </p:animMotion>
                                      </p:childTnLst>
                                    </p:cTn>
                                  </p:par>
                                  <p:par>
                                    <p:cTn id="9" presetID="49" presetClass="entr" presetSubtype="0" repeatCount="indefinite" decel="100000" fill="hold" nodeType="withEffect">
                                      <p:stCondLst>
                                        <p:cond delay="0"/>
                                      </p:stCondLst>
                                      <p:endCondLst>
                                        <p:cond evt="onNext" delay="0">
                                          <p:tgtEl>
                                            <p:sldTgt/>
                                          </p:tgtEl>
                                        </p:cond>
                                      </p:endCondLst>
                                      <p:childTnLst>
                                        <p:set>
                                          <p:cBhvr>
                                            <p:cTn id="10" dur="1" fill="hold">
                                              <p:stCondLst>
                                                <p:cond delay="0"/>
                                              </p:stCondLst>
                                            </p:cTn>
                                            <p:tgtEl>
                                              <p:spTgt spid="21"/>
                                            </p:tgtEl>
                                            <p:attrNameLst>
                                              <p:attrName>style.visibility</p:attrName>
                                            </p:attrNameLst>
                                          </p:cBhvr>
                                          <p:to>
                                            <p:strVal val="visible"/>
                                          </p:to>
                                        </p:set>
                                        <p:anim calcmode="lin" valueType="num">
                                          <p:cBhvr>
                                            <p:cTn id="11" dur="2000" fill="hold"/>
                                            <p:tgtEl>
                                              <p:spTgt spid="21"/>
                                            </p:tgtEl>
                                            <p:attrNameLst>
                                              <p:attrName>ppt_w</p:attrName>
                                            </p:attrNameLst>
                                          </p:cBhvr>
                                          <p:tavLst>
                                            <p:tav tm="0">
                                              <p:val>
                                                <p:fltVal val="0"/>
                                              </p:val>
                                            </p:tav>
                                            <p:tav tm="100000">
                                              <p:val>
                                                <p:strVal val="#ppt_w"/>
                                              </p:val>
                                            </p:tav>
                                          </p:tavLst>
                                        </p:anim>
                                        <p:anim calcmode="lin" valueType="num">
                                          <p:cBhvr>
                                            <p:cTn id="12" dur="2000" fill="hold"/>
                                            <p:tgtEl>
                                              <p:spTgt spid="21"/>
                                            </p:tgtEl>
                                            <p:attrNameLst>
                                              <p:attrName>ppt_h</p:attrName>
                                            </p:attrNameLst>
                                          </p:cBhvr>
                                          <p:tavLst>
                                            <p:tav tm="0">
                                              <p:val>
                                                <p:fltVal val="0"/>
                                              </p:val>
                                            </p:tav>
                                            <p:tav tm="100000">
                                              <p:val>
                                                <p:strVal val="#ppt_h"/>
                                              </p:val>
                                            </p:tav>
                                          </p:tavLst>
                                        </p:anim>
                                        <p:anim calcmode="lin" valueType="num">
                                          <p:cBhvr>
                                            <p:cTn id="13" dur="2000" fill="hold"/>
                                            <p:tgtEl>
                                              <p:spTgt spid="21"/>
                                            </p:tgtEl>
                                            <p:attrNameLst>
                                              <p:attrName>style.rotation</p:attrName>
                                            </p:attrNameLst>
                                          </p:cBhvr>
                                          <p:tavLst>
                                            <p:tav tm="0">
                                              <p:val>
                                                <p:fltVal val="360"/>
                                              </p:val>
                                            </p:tav>
                                            <p:tav tm="100000">
                                              <p:val>
                                                <p:fltVal val="0"/>
                                              </p:val>
                                            </p:tav>
                                          </p:tavLst>
                                        </p:anim>
                                        <p:animEffect transition="in" filter="fade">
                                          <p:cBhvr>
                                            <p:cTn id="14" dur="2000"/>
                                            <p:tgtEl>
                                              <p:spTgt spid="21"/>
                                            </p:tgtEl>
                                          </p:cBhvr>
                                        </p:animEffect>
                                      </p:childTnLst>
                                    </p:cTn>
                                  </p:par>
                                  <p:par>
                                    <p:cTn id="15" presetID="49" presetClass="entr" presetSubtype="0" repeatCount="indefinite" decel="100000" fill="hold" nodeType="withEffect">
                                      <p:stCondLst>
                                        <p:cond delay="0"/>
                                      </p:stCondLst>
                                      <p:endCondLst>
                                        <p:cond evt="onNext" delay="0">
                                          <p:tgtEl>
                                            <p:sldTgt/>
                                          </p:tgtEl>
                                        </p:cond>
                                      </p:endCondLst>
                                      <p:childTnLst>
                                        <p:set>
                                          <p:cBhvr>
                                            <p:cTn id="16" dur="1" fill="hold">
                                              <p:stCondLst>
                                                <p:cond delay="0"/>
                                              </p:stCondLst>
                                            </p:cTn>
                                            <p:tgtEl>
                                              <p:spTgt spid="20"/>
                                            </p:tgtEl>
                                            <p:attrNameLst>
                                              <p:attrName>style.visibility</p:attrName>
                                            </p:attrNameLst>
                                          </p:cBhvr>
                                          <p:to>
                                            <p:strVal val="visible"/>
                                          </p:to>
                                        </p:set>
                                        <p:anim calcmode="lin" valueType="num">
                                          <p:cBhvr>
                                            <p:cTn id="17" dur="2000" fill="hold"/>
                                            <p:tgtEl>
                                              <p:spTgt spid="20"/>
                                            </p:tgtEl>
                                            <p:attrNameLst>
                                              <p:attrName>ppt_w</p:attrName>
                                            </p:attrNameLst>
                                          </p:cBhvr>
                                          <p:tavLst>
                                            <p:tav tm="0">
                                              <p:val>
                                                <p:fltVal val="0"/>
                                              </p:val>
                                            </p:tav>
                                            <p:tav tm="100000">
                                              <p:val>
                                                <p:strVal val="#ppt_w"/>
                                              </p:val>
                                            </p:tav>
                                          </p:tavLst>
                                        </p:anim>
                                        <p:anim calcmode="lin" valueType="num">
                                          <p:cBhvr>
                                            <p:cTn id="18" dur="2000" fill="hold"/>
                                            <p:tgtEl>
                                              <p:spTgt spid="20"/>
                                            </p:tgtEl>
                                            <p:attrNameLst>
                                              <p:attrName>ppt_h</p:attrName>
                                            </p:attrNameLst>
                                          </p:cBhvr>
                                          <p:tavLst>
                                            <p:tav tm="0">
                                              <p:val>
                                                <p:fltVal val="0"/>
                                              </p:val>
                                            </p:tav>
                                            <p:tav tm="100000">
                                              <p:val>
                                                <p:strVal val="#ppt_h"/>
                                              </p:val>
                                            </p:tav>
                                          </p:tavLst>
                                        </p:anim>
                                        <p:anim calcmode="lin" valueType="num">
                                          <p:cBhvr>
                                            <p:cTn id="19" dur="2000" fill="hold"/>
                                            <p:tgtEl>
                                              <p:spTgt spid="20"/>
                                            </p:tgtEl>
                                            <p:attrNameLst>
                                              <p:attrName>style.rotation</p:attrName>
                                            </p:attrNameLst>
                                          </p:cBhvr>
                                          <p:tavLst>
                                            <p:tav tm="0">
                                              <p:val>
                                                <p:fltVal val="360"/>
                                              </p:val>
                                            </p:tav>
                                            <p:tav tm="100000">
                                              <p:val>
                                                <p:fltVal val="0"/>
                                              </p:val>
                                            </p:tav>
                                          </p:tavLst>
                                        </p:anim>
                                        <p:animEffect transition="in" filter="fade">
                                          <p:cBhvr>
                                            <p:cTn id="20" dur="2000"/>
                                            <p:tgtEl>
                                              <p:spTgt spid="20"/>
                                            </p:tgtEl>
                                          </p:cBhvr>
                                        </p:animEffect>
                                      </p:childTnLst>
                                    </p:cTn>
                                  </p:par>
                                  <p:par>
                                    <p:cTn id="21" presetID="49" presetClass="entr" presetSubtype="0" repeatCount="indefinite" decel="100000" fill="hold" nodeType="withEffect">
                                      <p:stCondLst>
                                        <p:cond delay="0"/>
                                      </p:stCondLst>
                                      <p:endCondLst>
                                        <p:cond evt="onNext" delay="0">
                                          <p:tgtEl>
                                            <p:sldTgt/>
                                          </p:tgtEl>
                                        </p:cond>
                                      </p:endCondLst>
                                      <p:childTnLst>
                                        <p:set>
                                          <p:cBhvr>
                                            <p:cTn id="22" dur="1" fill="hold">
                                              <p:stCondLst>
                                                <p:cond delay="0"/>
                                              </p:stCondLst>
                                            </p:cTn>
                                            <p:tgtEl>
                                              <p:spTgt spid="19"/>
                                            </p:tgtEl>
                                            <p:attrNameLst>
                                              <p:attrName>style.visibility</p:attrName>
                                            </p:attrNameLst>
                                          </p:cBhvr>
                                          <p:to>
                                            <p:strVal val="visible"/>
                                          </p:to>
                                        </p:set>
                                        <p:anim calcmode="lin" valueType="num">
                                          <p:cBhvr>
                                            <p:cTn id="23" dur="2000" fill="hold"/>
                                            <p:tgtEl>
                                              <p:spTgt spid="19"/>
                                            </p:tgtEl>
                                            <p:attrNameLst>
                                              <p:attrName>ppt_w</p:attrName>
                                            </p:attrNameLst>
                                          </p:cBhvr>
                                          <p:tavLst>
                                            <p:tav tm="0">
                                              <p:val>
                                                <p:fltVal val="0"/>
                                              </p:val>
                                            </p:tav>
                                            <p:tav tm="100000">
                                              <p:val>
                                                <p:strVal val="#ppt_w"/>
                                              </p:val>
                                            </p:tav>
                                          </p:tavLst>
                                        </p:anim>
                                        <p:anim calcmode="lin" valueType="num">
                                          <p:cBhvr>
                                            <p:cTn id="24" dur="2000" fill="hold"/>
                                            <p:tgtEl>
                                              <p:spTgt spid="19"/>
                                            </p:tgtEl>
                                            <p:attrNameLst>
                                              <p:attrName>ppt_h</p:attrName>
                                            </p:attrNameLst>
                                          </p:cBhvr>
                                          <p:tavLst>
                                            <p:tav tm="0">
                                              <p:val>
                                                <p:fltVal val="0"/>
                                              </p:val>
                                            </p:tav>
                                            <p:tav tm="100000">
                                              <p:val>
                                                <p:strVal val="#ppt_h"/>
                                              </p:val>
                                            </p:tav>
                                          </p:tavLst>
                                        </p:anim>
                                        <p:anim calcmode="lin" valueType="num">
                                          <p:cBhvr>
                                            <p:cTn id="25" dur="2000" fill="hold"/>
                                            <p:tgtEl>
                                              <p:spTgt spid="19"/>
                                            </p:tgtEl>
                                            <p:attrNameLst>
                                              <p:attrName>style.rotation</p:attrName>
                                            </p:attrNameLst>
                                          </p:cBhvr>
                                          <p:tavLst>
                                            <p:tav tm="0">
                                              <p:val>
                                                <p:fltVal val="360"/>
                                              </p:val>
                                            </p:tav>
                                            <p:tav tm="100000">
                                              <p:val>
                                                <p:fltVal val="0"/>
                                              </p:val>
                                            </p:tav>
                                          </p:tavLst>
                                        </p:anim>
                                        <p:animEffect transition="in" filter="fade">
                                          <p:cBhvr>
                                            <p:cTn id="26" dur="20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741E79-0491-4133-A5BC-9D6CA78FA84E}"/>
              </a:ext>
            </a:extLst>
          </p:cNvPr>
          <p:cNvSpPr/>
          <p:nvPr/>
        </p:nvSpPr>
        <p:spPr>
          <a:xfrm>
            <a:off x="387364" y="401781"/>
            <a:ext cx="11111345" cy="605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Giáo vi</a:t>
            </a:r>
          </a:p>
        </p:txBody>
      </p:sp>
      <p:pic>
        <p:nvPicPr>
          <p:cNvPr id="4" name="Picture 3">
            <a:extLst>
              <a:ext uri="{FF2B5EF4-FFF2-40B4-BE49-F238E27FC236}">
                <a16:creationId xmlns:a16="http://schemas.microsoft.com/office/drawing/2014/main" id="{8CE8C7C9-0077-20DD-F3AE-BED3716AC72F}"/>
              </a:ext>
            </a:extLst>
          </p:cNvPr>
          <p:cNvPicPr>
            <a:picLocks noChangeAspect="1"/>
          </p:cNvPicPr>
          <p:nvPr/>
        </p:nvPicPr>
        <p:blipFill>
          <a:blip r:embed="rId2"/>
          <a:stretch>
            <a:fillRect/>
          </a:stretch>
        </p:blipFill>
        <p:spPr>
          <a:xfrm>
            <a:off x="2361817" y="188166"/>
            <a:ext cx="8023031" cy="1518036"/>
          </a:xfrm>
          <a:prstGeom prst="rect">
            <a:avLst/>
          </a:prstGeom>
        </p:spPr>
      </p:pic>
      <p:sp>
        <p:nvSpPr>
          <p:cNvPr id="7" name="TextBox 6">
            <a:extLst>
              <a:ext uri="{FF2B5EF4-FFF2-40B4-BE49-F238E27FC236}">
                <a16:creationId xmlns:a16="http://schemas.microsoft.com/office/drawing/2014/main" id="{EEF2868F-D177-B94E-593C-E41FB8D61503}"/>
              </a:ext>
            </a:extLst>
          </p:cNvPr>
          <p:cNvSpPr txBox="1"/>
          <p:nvPr/>
        </p:nvSpPr>
        <p:spPr>
          <a:xfrm>
            <a:off x="838201" y="2007781"/>
            <a:ext cx="10275260" cy="4019947"/>
          </a:xfrm>
          <a:prstGeom prst="rect">
            <a:avLst/>
          </a:prstGeom>
          <a:noFill/>
        </p:spPr>
        <p:txBody>
          <a:bodyPr wrap="square" rtlCol="0">
            <a:spAutoFit/>
          </a:bodyPr>
          <a:lstStyle/>
          <a:p>
            <a:pPr marL="457200" lvl="0" indent="-457200" algn="just">
              <a:lnSpc>
                <a:spcPct val="120000"/>
              </a:lnSpc>
              <a:buFont typeface="Wingdings" panose="05000000000000000000" pitchFamily="2" charset="2"/>
              <a:buChar char="q"/>
            </a:pPr>
            <a:r>
              <a:rPr lang="vi-VN" sz="3600" b="1" dirty="0">
                <a:solidFill>
                  <a:prstClr val="black"/>
                </a:solidFill>
                <a:latin typeface="Cambria" panose="02040503050406030204" pitchFamily="18" charset="0"/>
                <a:ea typeface="Cambria" panose="02040503050406030204" pitchFamily="18" charset="0"/>
              </a:rPr>
              <a:t>Vận dụng được kiến thức về vật dẫn nhiệt tốt và kém để giải thích một số hiện tượng trong tự nhiên; giải quyết một số vấn đề đơn giản trong cuộc sống.</a:t>
            </a:r>
          </a:p>
          <a:p>
            <a:pPr marL="457200" lvl="0" indent="-457200" algn="just">
              <a:lnSpc>
                <a:spcPct val="120000"/>
              </a:lnSpc>
              <a:buFont typeface="Wingdings" panose="05000000000000000000" pitchFamily="2" charset="2"/>
              <a:buChar char="q"/>
            </a:pPr>
            <a:r>
              <a:rPr lang="vi-VN" sz="3600" b="1" dirty="0">
                <a:solidFill>
                  <a:prstClr val="black"/>
                </a:solidFill>
                <a:latin typeface="Cambria" panose="02040503050406030204" pitchFamily="18" charset="0"/>
                <a:ea typeface="Cambria" panose="02040503050406030204" pitchFamily="18" charset="0"/>
              </a:rPr>
              <a:t>Liên hệ thực tế ở gia đình về một số vật dẫn nhiệt tốt và dẫn nhiệt kém.</a:t>
            </a:r>
          </a:p>
        </p:txBody>
      </p:sp>
    </p:spTree>
    <p:extLst>
      <p:ext uri="{BB962C8B-B14F-4D97-AF65-F5344CB8AC3E}">
        <p14:creationId xmlns:p14="http://schemas.microsoft.com/office/powerpoint/2010/main" val="3342865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19200" y="304800"/>
            <a:ext cx="10668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11" name="Rectangle: Diagonal Corners Snipped 10">
            <a:extLst>
              <a:ext uri="{FF2B5EF4-FFF2-40B4-BE49-F238E27FC236}">
                <a16:creationId xmlns:a16="http://schemas.microsoft.com/office/drawing/2014/main" id="{9F675953-32A8-44ED-8794-5A53837D83B5}"/>
              </a:ext>
            </a:extLst>
          </p:cNvPr>
          <p:cNvSpPr/>
          <p:nvPr/>
        </p:nvSpPr>
        <p:spPr>
          <a:xfrm>
            <a:off x="1791222" y="1951757"/>
            <a:ext cx="9113339" cy="4601443"/>
          </a:xfrm>
          <a:prstGeom prst="snip2Diag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Picture 38">
            <a:extLst>
              <a:ext uri="{FF2B5EF4-FFF2-40B4-BE49-F238E27FC236}">
                <a16:creationId xmlns:a16="http://schemas.microsoft.com/office/drawing/2014/main" id="{01F407BC-459E-4583-AAF4-B5955D791F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4782" y="2076222"/>
            <a:ext cx="1352167" cy="1913660"/>
          </a:xfrm>
          <a:prstGeom prst="rect">
            <a:avLst/>
          </a:prstGeom>
        </p:spPr>
      </p:pic>
      <p:pic>
        <p:nvPicPr>
          <p:cNvPr id="41" name="Picture 40">
            <a:extLst>
              <a:ext uri="{FF2B5EF4-FFF2-40B4-BE49-F238E27FC236}">
                <a16:creationId xmlns:a16="http://schemas.microsoft.com/office/drawing/2014/main" id="{328307A9-FE1C-4B9C-A5F9-80C82FE7EF8F}"/>
              </a:ext>
            </a:extLst>
          </p:cNvPr>
          <p:cNvPicPr>
            <a:picLocks noChangeAspect="1"/>
          </p:cNvPicPr>
          <p:nvPr/>
        </p:nvPicPr>
        <p:blipFill rotWithShape="1">
          <a:blip r:embed="rId6">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194514" y="380999"/>
            <a:ext cx="3522099" cy="4284517"/>
          </a:xfrm>
          <a:prstGeom prst="rect">
            <a:avLst/>
          </a:prstGeom>
        </p:spPr>
      </p:pic>
      <p:sp>
        <p:nvSpPr>
          <p:cNvPr id="59" name="Rectangle 58">
            <a:extLst>
              <a:ext uri="{FF2B5EF4-FFF2-40B4-BE49-F238E27FC236}">
                <a16:creationId xmlns:a16="http://schemas.microsoft.com/office/drawing/2014/main" id="{9E4D4290-0A7C-4CC1-AA00-2DB01D3B090C}"/>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64CE11B1-9724-472A-95E4-7F9707D462FB}"/>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Arrow: Down 60">
            <a:extLst>
              <a:ext uri="{FF2B5EF4-FFF2-40B4-BE49-F238E27FC236}">
                <a16:creationId xmlns:a16="http://schemas.microsoft.com/office/drawing/2014/main" id="{7015DA37-D17D-42FD-B3D9-0AC84DD740C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oup 61">
            <a:extLst>
              <a:ext uri="{FF2B5EF4-FFF2-40B4-BE49-F238E27FC236}">
                <a16:creationId xmlns:a16="http://schemas.microsoft.com/office/drawing/2014/main" id="{3CE1BDD5-7D3C-4D72-8BBE-70B4118BF909}"/>
              </a:ext>
            </a:extLst>
          </p:cNvPr>
          <p:cNvGrpSpPr/>
          <p:nvPr/>
        </p:nvGrpSpPr>
        <p:grpSpPr>
          <a:xfrm>
            <a:off x="413314" y="518681"/>
            <a:ext cx="311797" cy="167984"/>
            <a:chOff x="2858712" y="1880751"/>
            <a:chExt cx="346363" cy="304800"/>
          </a:xfrm>
        </p:grpSpPr>
        <p:cxnSp>
          <p:nvCxnSpPr>
            <p:cNvPr id="63" name="Straight Connector 62">
              <a:extLst>
                <a:ext uri="{FF2B5EF4-FFF2-40B4-BE49-F238E27FC236}">
                  <a16:creationId xmlns:a16="http://schemas.microsoft.com/office/drawing/2014/main" id="{E69B5085-23DF-4154-BF87-0845A79C29AA}"/>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9DFDC0E-2FAF-454C-9EF9-1969037CBDD0}"/>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2E35C6D-87CB-416C-8BB8-A9B6E4DABFCC}"/>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 name="Rectangle 65">
            <a:extLst>
              <a:ext uri="{FF2B5EF4-FFF2-40B4-BE49-F238E27FC236}">
                <a16:creationId xmlns:a16="http://schemas.microsoft.com/office/drawing/2014/main" id="{54D00751-129F-4DC8-9541-BDE3AED66BDE}"/>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9A9C3B6F-D040-484B-9A73-9168F95ABCBC}"/>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77F4371A-5830-4E37-8126-062410BC1A2B}"/>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290F2D2E-D959-440C-9469-A258B9F772E2}"/>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C8741252-CAF5-4CCB-8F8F-F5C09C4AB74D}"/>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15BAB559-794E-45DF-BA65-1A626A616B0B}"/>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F9549823-F70C-4C14-9CB4-1F2A7AC04571}"/>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3" name="Graphic 72" descr="Line arrow Straight">
            <a:extLst>
              <a:ext uri="{FF2B5EF4-FFF2-40B4-BE49-F238E27FC236}">
                <a16:creationId xmlns:a16="http://schemas.microsoft.com/office/drawing/2014/main" id="{CC1F0AC5-0989-4A1C-B0CC-B573D24DC9D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4824" y="1407967"/>
            <a:ext cx="443345" cy="443345"/>
          </a:xfrm>
          <a:prstGeom prst="rect">
            <a:avLst/>
          </a:prstGeom>
        </p:spPr>
      </p:pic>
      <p:pic>
        <p:nvPicPr>
          <p:cNvPr id="74" name="Graphic 73" descr="Line arrow Straight">
            <a:extLst>
              <a:ext uri="{FF2B5EF4-FFF2-40B4-BE49-F238E27FC236}">
                <a16:creationId xmlns:a16="http://schemas.microsoft.com/office/drawing/2014/main" id="{CDE10D76-33BB-4BC1-BBE1-87E878B5AF8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378748" y="4982442"/>
            <a:ext cx="443345" cy="443345"/>
          </a:xfrm>
          <a:prstGeom prst="rect">
            <a:avLst/>
          </a:prstGeom>
        </p:spPr>
      </p:pic>
      <p:sp>
        <p:nvSpPr>
          <p:cNvPr id="75" name="TextBox 74">
            <a:extLst>
              <a:ext uri="{FF2B5EF4-FFF2-40B4-BE49-F238E27FC236}">
                <a16:creationId xmlns:a16="http://schemas.microsoft.com/office/drawing/2014/main" id="{D1DB3077-4EAD-4CDB-92BC-3A70E5F003EA}"/>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76" name="TextBox 75">
            <a:extLst>
              <a:ext uri="{FF2B5EF4-FFF2-40B4-BE49-F238E27FC236}">
                <a16:creationId xmlns:a16="http://schemas.microsoft.com/office/drawing/2014/main" id="{CF6415E6-734F-4008-8D87-ED7D5591FFA9}"/>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77" name="TextBox 76">
            <a:extLst>
              <a:ext uri="{FF2B5EF4-FFF2-40B4-BE49-F238E27FC236}">
                <a16:creationId xmlns:a16="http://schemas.microsoft.com/office/drawing/2014/main" id="{70D9AC9F-142C-43A2-9D3E-1022C220C9F2}"/>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78" name="TextBox 77">
            <a:extLst>
              <a:ext uri="{FF2B5EF4-FFF2-40B4-BE49-F238E27FC236}">
                <a16:creationId xmlns:a16="http://schemas.microsoft.com/office/drawing/2014/main" id="{8163E632-F7D6-4036-B80C-3E7027C01361}"/>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79" name="TextBox 78">
            <a:extLst>
              <a:ext uri="{FF2B5EF4-FFF2-40B4-BE49-F238E27FC236}">
                <a16:creationId xmlns:a16="http://schemas.microsoft.com/office/drawing/2014/main" id="{7ABC6D29-413E-4EAF-8C11-0B63DD0D52A5}"/>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pic>
        <p:nvPicPr>
          <p:cNvPr id="2" name="Picture 1">
            <a:extLst>
              <a:ext uri="{FF2B5EF4-FFF2-40B4-BE49-F238E27FC236}">
                <a16:creationId xmlns:a16="http://schemas.microsoft.com/office/drawing/2014/main" id="{038A5EFA-8855-C6F7-82AC-A95E0F807725}"/>
              </a:ext>
            </a:extLst>
          </p:cNvPr>
          <p:cNvPicPr>
            <a:picLocks noChangeAspect="1"/>
          </p:cNvPicPr>
          <p:nvPr/>
        </p:nvPicPr>
        <p:blipFill>
          <a:blip r:embed="rId9"/>
          <a:stretch>
            <a:fillRect/>
          </a:stretch>
        </p:blipFill>
        <p:spPr>
          <a:xfrm>
            <a:off x="2936818" y="326006"/>
            <a:ext cx="7175614" cy="3005588"/>
          </a:xfrm>
          <a:prstGeom prst="rect">
            <a:avLst/>
          </a:prstGeom>
        </p:spPr>
      </p:pic>
    </p:spTree>
    <p:extLst>
      <p:ext uri="{BB962C8B-B14F-4D97-AF65-F5344CB8AC3E}">
        <p14:creationId xmlns:p14="http://schemas.microsoft.com/office/powerpoint/2010/main" val="406072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1206775" y="900546"/>
            <a:ext cx="10668000" cy="5652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6" name="Rectangle 5">
            <a:extLst>
              <a:ext uri="{FF2B5EF4-FFF2-40B4-BE49-F238E27FC236}">
                <a16:creationId xmlns:a16="http://schemas.microsoft.com/office/drawing/2014/main" id="{525E115A-CE20-47C8-AA2E-E28A7799D1E5}"/>
              </a:ext>
            </a:extLst>
          </p:cNvPr>
          <p:cNvSpPr/>
          <p:nvPr/>
        </p:nvSpPr>
        <p:spPr>
          <a:xfrm>
            <a:off x="129297" y="304800"/>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E50C957-04B2-4E1A-8243-CBFD6E2D495C}"/>
              </a:ext>
            </a:extLst>
          </p:cNvPr>
          <p:cNvSpPr/>
          <p:nvPr/>
        </p:nvSpPr>
        <p:spPr>
          <a:xfrm>
            <a:off x="129297" y="5933209"/>
            <a:ext cx="914400" cy="595746"/>
          </a:xfrm>
          <a:prstGeom prst="rect">
            <a:avLst/>
          </a:prstGeom>
          <a:solidFill>
            <a:srgbClr val="CA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Down 25">
            <a:extLst>
              <a:ext uri="{FF2B5EF4-FFF2-40B4-BE49-F238E27FC236}">
                <a16:creationId xmlns:a16="http://schemas.microsoft.com/office/drawing/2014/main" id="{F23A8A8C-F0C6-4647-8D87-6856B3E3176D}"/>
              </a:ext>
            </a:extLst>
          </p:cNvPr>
          <p:cNvSpPr/>
          <p:nvPr/>
        </p:nvSpPr>
        <p:spPr>
          <a:xfrm flipV="1">
            <a:off x="475729" y="6055301"/>
            <a:ext cx="249382" cy="35156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09B7B62F-1471-4D15-9D86-CB0C20018386}"/>
              </a:ext>
            </a:extLst>
          </p:cNvPr>
          <p:cNvGrpSpPr/>
          <p:nvPr/>
        </p:nvGrpSpPr>
        <p:grpSpPr>
          <a:xfrm>
            <a:off x="413314" y="518681"/>
            <a:ext cx="311797" cy="167984"/>
            <a:chOff x="2858712" y="1880751"/>
            <a:chExt cx="346363" cy="304800"/>
          </a:xfrm>
        </p:grpSpPr>
        <p:cxnSp>
          <p:nvCxnSpPr>
            <p:cNvPr id="28" name="Straight Connector 27">
              <a:extLst>
                <a:ext uri="{FF2B5EF4-FFF2-40B4-BE49-F238E27FC236}">
                  <a16:creationId xmlns:a16="http://schemas.microsoft.com/office/drawing/2014/main" id="{23990BE9-A728-40B4-A9A7-02AD9A0B4A7B}"/>
                </a:ext>
              </a:extLst>
            </p:cNvPr>
            <p:cNvCxnSpPr>
              <a:cxnSpLocks/>
            </p:cNvCxnSpPr>
            <p:nvPr/>
          </p:nvCxnSpPr>
          <p:spPr>
            <a:xfrm>
              <a:off x="2858712" y="18807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33E35F6-C376-4AA0-9A97-C016257C189D}"/>
                </a:ext>
              </a:extLst>
            </p:cNvPr>
            <p:cNvCxnSpPr>
              <a:cxnSpLocks/>
            </p:cNvCxnSpPr>
            <p:nvPr/>
          </p:nvCxnSpPr>
          <p:spPr>
            <a:xfrm>
              <a:off x="2858712" y="20331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37368D2-49CE-4412-AAE8-732A7EF04571}"/>
                </a:ext>
              </a:extLst>
            </p:cNvPr>
            <p:cNvCxnSpPr>
              <a:cxnSpLocks/>
            </p:cNvCxnSpPr>
            <p:nvPr/>
          </p:nvCxnSpPr>
          <p:spPr>
            <a:xfrm>
              <a:off x="2858712" y="2185551"/>
              <a:ext cx="34636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AA133622-DA56-45C5-9C80-9E27C3CBD8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8384" y="1898472"/>
            <a:ext cx="5341240" cy="4510747"/>
          </a:xfrm>
          <a:prstGeom prst="rect">
            <a:avLst/>
          </a:prstGeom>
        </p:spPr>
      </p:pic>
      <p:pic>
        <p:nvPicPr>
          <p:cNvPr id="46" name="Picture 45">
            <a:extLst>
              <a:ext uri="{FF2B5EF4-FFF2-40B4-BE49-F238E27FC236}">
                <a16:creationId xmlns:a16="http://schemas.microsoft.com/office/drawing/2014/main" id="{328307A9-FE1C-4B9C-A5F9-80C82FE7EF8F}"/>
              </a:ext>
            </a:extLst>
          </p:cNvPr>
          <p:cNvPicPr>
            <a:picLocks noChangeAspect="1"/>
          </p:cNvPicPr>
          <p:nvPr/>
        </p:nvPicPr>
        <p:blipFill rotWithShape="1">
          <a:blip r:embed="rId5">
            <a:duotone>
              <a:prstClr val="black"/>
              <a:schemeClr val="accent5">
                <a:tint val="45000"/>
                <a:satMod val="400000"/>
              </a:schemeClr>
            </a:duotone>
            <a:extLst>
              <a:ext uri="{28A0092B-C50C-407E-A947-70E740481C1C}">
                <a14:useLocalDpi xmlns:a14="http://schemas.microsoft.com/office/drawing/2010/main" val="0"/>
              </a:ext>
            </a:extLst>
          </a:blip>
          <a:srcRect r="45245"/>
          <a:stretch/>
        </p:blipFill>
        <p:spPr>
          <a:xfrm>
            <a:off x="1168848" y="899041"/>
            <a:ext cx="3522099" cy="4284517"/>
          </a:xfrm>
          <a:prstGeom prst="rect">
            <a:avLst/>
          </a:prstGeom>
        </p:spPr>
      </p:pic>
      <p:sp>
        <p:nvSpPr>
          <p:cNvPr id="7" name="Snip Diagonal Corner Rectangle 6"/>
          <p:cNvSpPr/>
          <p:nvPr/>
        </p:nvSpPr>
        <p:spPr>
          <a:xfrm>
            <a:off x="1532987" y="1041598"/>
            <a:ext cx="10178710" cy="1446550"/>
          </a:xfrm>
          <a:prstGeom prst="snip2DiagRect">
            <a:avLst>
              <a:gd name="adj1" fmla="val 0"/>
              <a:gd name="adj2" fmla="val 0"/>
            </a:avLst>
          </a:prstGeom>
          <a:solidFill>
            <a:srgbClr val="80FFDB"/>
          </a:solidFill>
          <a:ln w="38100">
            <a:solidFill>
              <a:srgbClr val="51B69A"/>
            </a:solidFill>
            <a:prstDash val="dashDot"/>
          </a:ln>
        </p:spPr>
        <p:txBody>
          <a:bodyPr wrap="square">
            <a:spAutoFit/>
          </a:bodyPr>
          <a:lstStyle/>
          <a:p>
            <a:pPr lvl="0" algn="ctr">
              <a:defRPr/>
            </a:pPr>
            <a:r>
              <a:rPr lang="en-US" altLang="en-US" sz="4400" b="1">
                <a:solidFill>
                  <a:prstClr val="black"/>
                </a:solidFill>
                <a:latin typeface="Cambria" panose="02040503050406030204" pitchFamily="18" charset="0"/>
                <a:ea typeface="Cambria" panose="02040503050406030204" pitchFamily="18" charset="0"/>
                <a:cs typeface="Arial" panose="020B0604020202020204" pitchFamily="34" charset="0"/>
              </a:rPr>
              <a:t>Hoạt động 1: Tìm hiểu một số vật dẫn nhiệt tốt và vật dẫn nhiệt kém.</a:t>
            </a:r>
            <a:endParaRPr kumimoji="0" lang="en-US" alt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9" name="Picture 28"/>
          <p:cNvPicPr>
            <a:picLocks noChangeAspect="1"/>
          </p:cNvPicPr>
          <p:nvPr/>
        </p:nvPicPr>
        <p:blipFill rotWithShape="1">
          <a:blip r:embed="rId6">
            <a:extLst>
              <a:ext uri="{BEBA8EAE-BF5A-486C-A8C5-ECC9F3942E4B}">
                <a14:imgProps xmlns:a14="http://schemas.microsoft.com/office/drawing/2010/main">
                  <a14:imgLayer r:embed="rId7">
                    <a14:imgEffect>
                      <a14:backgroundRemoval t="0" b="100000" l="0" r="99863"/>
                    </a14:imgEffect>
                  </a14:imgLayer>
                </a14:imgProps>
              </a:ext>
              <a:ext uri="{28A0092B-C50C-407E-A947-70E740481C1C}">
                <a14:useLocalDpi xmlns:a14="http://schemas.microsoft.com/office/drawing/2010/main" val="0"/>
              </a:ext>
            </a:extLst>
          </a:blip>
          <a:srcRect l="48885" t="20883"/>
          <a:stretch/>
        </p:blipFill>
        <p:spPr>
          <a:xfrm>
            <a:off x="4104014" y="2467286"/>
            <a:ext cx="2266443" cy="3373121"/>
          </a:xfrm>
          <a:prstGeom prst="rect">
            <a:avLst/>
          </a:prstGeom>
        </p:spPr>
      </p:pic>
      <p:pic>
        <p:nvPicPr>
          <p:cNvPr id="44" name="Picture 43"/>
          <p:cNvPicPr>
            <a:picLocks noChangeAspect="1"/>
          </p:cNvPicPr>
          <p:nvPr/>
        </p:nvPicPr>
        <p:blipFill rotWithShape="1">
          <a:blip r:embed="rId8">
            <a:extLst>
              <a:ext uri="{BEBA8EAE-BF5A-486C-A8C5-ECC9F3942E4B}">
                <a14:imgProps xmlns:a14="http://schemas.microsoft.com/office/drawing/2010/main">
                  <a14:imgLayer r:embed="rId7">
                    <a14:imgEffect>
                      <a14:backgroundRemoval t="10000" b="100000" l="1786" r="89973"/>
                    </a14:imgEffect>
                  </a14:imgLayer>
                </a14:imgProps>
              </a:ext>
              <a:ext uri="{28A0092B-C50C-407E-A947-70E740481C1C}">
                <a14:useLocalDpi xmlns:a14="http://schemas.microsoft.com/office/drawing/2010/main" val="0"/>
              </a:ext>
            </a:extLst>
          </a:blip>
          <a:srcRect t="27100" r="59515"/>
          <a:stretch/>
        </p:blipFill>
        <p:spPr>
          <a:xfrm>
            <a:off x="2334739" y="2536738"/>
            <a:ext cx="1961642" cy="3396471"/>
          </a:xfrm>
          <a:prstGeom prst="rect">
            <a:avLst/>
          </a:prstGeom>
        </p:spPr>
      </p:pic>
      <p:sp>
        <p:nvSpPr>
          <p:cNvPr id="38" name="Rectangle 37">
            <a:extLst>
              <a:ext uri="{FF2B5EF4-FFF2-40B4-BE49-F238E27FC236}">
                <a16:creationId xmlns:a16="http://schemas.microsoft.com/office/drawing/2014/main" id="{2D1EFF56-5306-4C11-9763-72DD28A7071E}"/>
              </a:ext>
            </a:extLst>
          </p:cNvPr>
          <p:cNvSpPr/>
          <p:nvPr/>
        </p:nvSpPr>
        <p:spPr>
          <a:xfrm>
            <a:off x="129297" y="1331766"/>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CA1C7D3B-CFA0-42AD-989C-DFC3A5E3FAC9}"/>
              </a:ext>
            </a:extLst>
          </p:cNvPr>
          <p:cNvSpPr/>
          <p:nvPr/>
        </p:nvSpPr>
        <p:spPr>
          <a:xfrm>
            <a:off x="129297" y="1927512"/>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A9E3D200-2199-4AEA-B561-B169BDC2A9F0}"/>
              </a:ext>
            </a:extLst>
          </p:cNvPr>
          <p:cNvSpPr/>
          <p:nvPr/>
        </p:nvSpPr>
        <p:spPr>
          <a:xfrm>
            <a:off x="129297" y="2523258"/>
            <a:ext cx="914400" cy="595746"/>
          </a:xfrm>
          <a:prstGeom prst="rect">
            <a:avLst/>
          </a:prstGeom>
          <a:solidFill>
            <a:srgbClr val="B5E48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ECCF240-F1D1-4875-872C-813441E9E956}"/>
              </a:ext>
            </a:extLst>
          </p:cNvPr>
          <p:cNvSpPr/>
          <p:nvPr/>
        </p:nvSpPr>
        <p:spPr>
          <a:xfrm>
            <a:off x="129297" y="3714750"/>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07B16E97-B66D-458A-8C21-989019D04511}"/>
              </a:ext>
            </a:extLst>
          </p:cNvPr>
          <p:cNvSpPr/>
          <p:nvPr/>
        </p:nvSpPr>
        <p:spPr>
          <a:xfrm>
            <a:off x="129297" y="3119004"/>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768156C8-B7EA-42AA-9F6D-EA015D70C6FE}"/>
              </a:ext>
            </a:extLst>
          </p:cNvPr>
          <p:cNvSpPr/>
          <p:nvPr/>
        </p:nvSpPr>
        <p:spPr>
          <a:xfrm>
            <a:off x="129297" y="4906242"/>
            <a:ext cx="914400" cy="595746"/>
          </a:xfrm>
          <a:prstGeom prst="rect">
            <a:avLst/>
          </a:prstGeom>
          <a:solidFill>
            <a:srgbClr val="5FA8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86649CF-36F1-4D56-8C9E-9FC58603B2D9}"/>
              </a:ext>
            </a:extLst>
          </p:cNvPr>
          <p:cNvSpPr/>
          <p:nvPr/>
        </p:nvSpPr>
        <p:spPr>
          <a:xfrm>
            <a:off x="129297" y="4310496"/>
            <a:ext cx="914400" cy="595746"/>
          </a:xfrm>
          <a:prstGeom prst="rect">
            <a:avLst/>
          </a:prstGeom>
          <a:solidFill>
            <a:srgbClr val="80FF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descr="Line arrow Straight">
            <a:extLst>
              <a:ext uri="{FF2B5EF4-FFF2-40B4-BE49-F238E27FC236}">
                <a16:creationId xmlns:a16="http://schemas.microsoft.com/office/drawing/2014/main" id="{099234C5-4BE4-4912-85C3-EBA97BE41005}"/>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4824" y="1407967"/>
            <a:ext cx="443345" cy="443345"/>
          </a:xfrm>
          <a:prstGeom prst="rect">
            <a:avLst/>
          </a:prstGeom>
        </p:spPr>
      </p:pic>
      <p:pic>
        <p:nvPicPr>
          <p:cNvPr id="49" name="Graphic 48" descr="Line arrow Straight">
            <a:extLst>
              <a:ext uri="{FF2B5EF4-FFF2-40B4-BE49-F238E27FC236}">
                <a16:creationId xmlns:a16="http://schemas.microsoft.com/office/drawing/2014/main" id="{B7F71E30-CE4E-478D-9453-AD5EE85ADD1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flipH="1">
            <a:off x="378748" y="4982442"/>
            <a:ext cx="443345" cy="443345"/>
          </a:xfrm>
          <a:prstGeom prst="rect">
            <a:avLst/>
          </a:prstGeom>
        </p:spPr>
      </p:pic>
      <p:sp>
        <p:nvSpPr>
          <p:cNvPr id="50" name="TextBox 49">
            <a:extLst>
              <a:ext uri="{FF2B5EF4-FFF2-40B4-BE49-F238E27FC236}">
                <a16:creationId xmlns:a16="http://schemas.microsoft.com/office/drawing/2014/main" id="{0CABB2F7-178E-4586-B26D-D6D23FB9A81F}"/>
              </a:ext>
            </a:extLst>
          </p:cNvPr>
          <p:cNvSpPr txBox="1"/>
          <p:nvPr/>
        </p:nvSpPr>
        <p:spPr>
          <a:xfrm>
            <a:off x="393975" y="2076222"/>
            <a:ext cx="385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01</a:t>
            </a:r>
          </a:p>
        </p:txBody>
      </p:sp>
      <p:sp>
        <p:nvSpPr>
          <p:cNvPr id="51" name="TextBox 50">
            <a:extLst>
              <a:ext uri="{FF2B5EF4-FFF2-40B4-BE49-F238E27FC236}">
                <a16:creationId xmlns:a16="http://schemas.microsoft.com/office/drawing/2014/main" id="{BC80471D-654C-4CDE-835F-696E91AB8D25}"/>
              </a:ext>
            </a:extLst>
          </p:cNvPr>
          <p:cNvSpPr txBox="1"/>
          <p:nvPr/>
        </p:nvSpPr>
        <p:spPr>
          <a:xfrm>
            <a:off x="393975" y="330084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03</a:t>
            </a:r>
          </a:p>
        </p:txBody>
      </p:sp>
      <p:sp>
        <p:nvSpPr>
          <p:cNvPr id="52" name="TextBox 51">
            <a:extLst>
              <a:ext uri="{FF2B5EF4-FFF2-40B4-BE49-F238E27FC236}">
                <a16:creationId xmlns:a16="http://schemas.microsoft.com/office/drawing/2014/main" id="{6CDFC87D-E2A2-4CD9-929D-385FF1E794D8}"/>
              </a:ext>
            </a:extLst>
          </p:cNvPr>
          <p:cNvSpPr txBox="1"/>
          <p:nvPr/>
        </p:nvSpPr>
        <p:spPr>
          <a:xfrm>
            <a:off x="378748" y="2671968"/>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02</a:t>
            </a:r>
          </a:p>
        </p:txBody>
      </p:sp>
      <p:sp>
        <p:nvSpPr>
          <p:cNvPr id="53" name="TextBox 52">
            <a:extLst>
              <a:ext uri="{FF2B5EF4-FFF2-40B4-BE49-F238E27FC236}">
                <a16:creationId xmlns:a16="http://schemas.microsoft.com/office/drawing/2014/main" id="{0FDC1083-65C0-40BD-8CD9-7F1DA1D019E4}"/>
              </a:ext>
            </a:extLst>
          </p:cNvPr>
          <p:cNvSpPr txBox="1"/>
          <p:nvPr/>
        </p:nvSpPr>
        <p:spPr>
          <a:xfrm>
            <a:off x="393975" y="3827957"/>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04</a:t>
            </a:r>
          </a:p>
        </p:txBody>
      </p:sp>
      <p:sp>
        <p:nvSpPr>
          <p:cNvPr id="54" name="TextBox 53">
            <a:extLst>
              <a:ext uri="{FF2B5EF4-FFF2-40B4-BE49-F238E27FC236}">
                <a16:creationId xmlns:a16="http://schemas.microsoft.com/office/drawing/2014/main" id="{F693BFD3-482D-4361-BC11-2884D3C93D79}"/>
              </a:ext>
            </a:extLst>
          </p:cNvPr>
          <p:cNvSpPr txBox="1"/>
          <p:nvPr/>
        </p:nvSpPr>
        <p:spPr>
          <a:xfrm>
            <a:off x="378748" y="4423703"/>
            <a:ext cx="412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ernard MT Condensed" panose="02050806060905020404" pitchFamily="18" charset="0"/>
                <a:ea typeface="+mn-ea"/>
                <a:cs typeface="+mn-cs"/>
              </a:rPr>
              <a:t>05</a:t>
            </a:r>
          </a:p>
        </p:txBody>
      </p:sp>
    </p:spTree>
    <p:extLst>
      <p:ext uri="{BB962C8B-B14F-4D97-AF65-F5344CB8AC3E}">
        <p14:creationId xmlns:p14="http://schemas.microsoft.com/office/powerpoint/2010/main" val="2915840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457200" y="275270"/>
            <a:ext cx="11430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127D6EB7-451E-4801-9DE2-7BAD503A456C}"/>
              </a:ext>
            </a:extLst>
          </p:cNvPr>
          <p:cNvSpPr/>
          <p:nvPr/>
        </p:nvSpPr>
        <p:spPr>
          <a:xfrm>
            <a:off x="1219200" y="304800"/>
            <a:ext cx="10668000" cy="595746"/>
          </a:xfrm>
          <a:prstGeom prst="rect">
            <a:avLst/>
          </a:prstGeom>
          <a:solidFill>
            <a:srgbClr val="BE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5" name="Graphic 4" descr="Close">
            <a:extLst>
              <a:ext uri="{FF2B5EF4-FFF2-40B4-BE49-F238E27FC236}">
                <a16:creationId xmlns:a16="http://schemas.microsoft.com/office/drawing/2014/main" id="{40255315-1438-487A-8386-9696013D797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14443" y="404046"/>
            <a:ext cx="397254" cy="397254"/>
          </a:xfrm>
          <a:prstGeom prst="rect">
            <a:avLst/>
          </a:prstGeom>
        </p:spPr>
      </p:pic>
      <p:sp>
        <p:nvSpPr>
          <p:cNvPr id="39" name="Text Box 16"/>
          <p:cNvSpPr txBox="1">
            <a:spLocks noChangeArrowheads="1"/>
          </p:cNvSpPr>
          <p:nvPr/>
        </p:nvSpPr>
        <p:spPr bwMode="auto">
          <a:xfrm>
            <a:off x="386460" y="1191154"/>
            <a:ext cx="4776089" cy="200054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Chuẩn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bị</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lvl="0" algn="just">
              <a:buFontTx/>
              <a:buChar char="-"/>
            </a:pPr>
            <a:r>
              <a:rPr lang="en-US" sz="2400" b="1" dirty="0">
                <a:solidFill>
                  <a:srgbClr val="008000"/>
                </a:solidFill>
                <a:latin typeface="Cambria" panose="02040503050406030204" pitchFamily="18" charset="0"/>
                <a:ea typeface="Cambria" panose="02040503050406030204" pitchFamily="18" charset="0"/>
                <a:cs typeface="Arial" panose="020B0604020202020204" pitchFamily="34" charset="0"/>
              </a:rPr>
              <a:t> </a:t>
            </a:r>
            <a:r>
              <a:rPr lang="vi-VN" sz="2400" b="1" dirty="0">
                <a:solidFill>
                  <a:srgbClr val="008000"/>
                </a:solidFill>
                <a:latin typeface="Cambria" panose="02040503050406030204" pitchFamily="18" charset="0"/>
                <a:ea typeface="Cambria" panose="02040503050406030204" pitchFamily="18" charset="0"/>
                <a:cs typeface="Arial" panose="020B0604020202020204" pitchFamily="34" charset="0"/>
              </a:rPr>
              <a:t>Một cốc nước nóng; một thanh kim loại (nhôm hoặc đồng, sắt) và một thanh nhựa (hoặc gỗ) có kích thước như nhau.</a:t>
            </a:r>
            <a:endParaRPr kumimoji="0" lang="en-US" sz="2400" b="1" i="0" u="none" strike="noStrike" kern="1200" cap="none" spc="0" normalizeH="0" baseline="0" noProof="0" dirty="0">
              <a:ln>
                <a:noFill/>
              </a:ln>
              <a:solidFill>
                <a:srgbClr val="008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1" name="Text Box 17"/>
          <p:cNvSpPr txBox="1">
            <a:spLocks noChangeArrowheads="1"/>
          </p:cNvSpPr>
          <p:nvPr/>
        </p:nvSpPr>
        <p:spPr bwMode="auto">
          <a:xfrm>
            <a:off x="7096125" y="1032083"/>
            <a:ext cx="4905375" cy="206210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iến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p>
          <a:p>
            <a:pPr marL="342900" lvl="0" indent="-342900" algn="just">
              <a:buFont typeface="Arial" panose="020B0604020202020204" pitchFamily="34" charset="0"/>
              <a:buChar char="•"/>
            </a:pPr>
            <a:r>
              <a:rPr lang="vi-VN" sz="2000" b="1" dirty="0">
                <a:solidFill>
                  <a:schemeClr val="accent6">
                    <a:lumMod val="50000"/>
                  </a:schemeClr>
                </a:solidFill>
                <a:latin typeface="Cambria" panose="02040503050406030204" pitchFamily="18" charset="0"/>
                <a:ea typeface="Cambria" panose="02040503050406030204" pitchFamily="18" charset="0"/>
              </a:rPr>
              <a:t>Cho đồng thời hai thanh trên vào cốc nước nóng.</a:t>
            </a:r>
            <a:endParaRPr lang="en-US" sz="2000" b="1" dirty="0">
              <a:solidFill>
                <a:schemeClr val="accent6">
                  <a:lumMod val="50000"/>
                </a:schemeClr>
              </a:solidFill>
              <a:latin typeface="Cambria" panose="02040503050406030204" pitchFamily="18" charset="0"/>
              <a:ea typeface="Cambria" panose="02040503050406030204" pitchFamily="18" charset="0"/>
            </a:endParaRPr>
          </a:p>
          <a:p>
            <a:pPr marL="342900" lvl="0" indent="-342900" algn="just">
              <a:buFont typeface="Arial" panose="020B0604020202020204" pitchFamily="34" charset="0"/>
              <a:buChar char="•"/>
            </a:pPr>
            <a:r>
              <a:rPr lang="vi-VN" sz="2000" b="1" dirty="0">
                <a:solidFill>
                  <a:schemeClr val="accent6">
                    <a:lumMod val="50000"/>
                  </a:schemeClr>
                </a:solidFill>
                <a:latin typeface="Cambria" panose="02040503050406030204" pitchFamily="18" charset="0"/>
                <a:ea typeface="Cambria" panose="02040503050406030204" pitchFamily="18" charset="0"/>
              </a:rPr>
              <a:t>Sau khoảng 5 phút, chạm đầu ngón tay vào đầu phía trên của hai thanh và cho biết thanh nào nóng hơn</a:t>
            </a:r>
            <a:r>
              <a:rPr lang="vi-VN" sz="2000" dirty="0">
                <a:solidFill>
                  <a:srgbClr val="00B050"/>
                </a:solidFill>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2" name="Text Box 18"/>
          <p:cNvSpPr txBox="1">
            <a:spLocks noChangeArrowheads="1"/>
          </p:cNvSpPr>
          <p:nvPr/>
        </p:nvSpPr>
        <p:spPr bwMode="auto">
          <a:xfrm>
            <a:off x="893098" y="5078075"/>
            <a:ext cx="371144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Thực</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hiện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thí</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nghiệm</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3" name="Text Box 21"/>
          <p:cNvSpPr txBox="1">
            <a:spLocks noChangeArrowheads="1"/>
          </p:cNvSpPr>
          <p:nvPr/>
        </p:nvSpPr>
        <p:spPr bwMode="auto">
          <a:xfrm>
            <a:off x="7294697" y="4662228"/>
            <a:ext cx="4544878" cy="1631216"/>
          </a:xfrm>
          <a:prstGeom prst="rect">
            <a:avLst/>
          </a:prstGeom>
          <a:solidFill>
            <a:schemeClr val="bg1">
              <a:alpha val="65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Rút</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ra</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nhận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xét</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lvl="0" algn="just">
              <a:defRPr/>
            </a:pPr>
            <a:r>
              <a:rPr lang="vi-VN" sz="2400" dirty="0">
                <a:latin typeface="Cambria" panose="02040503050406030204" pitchFamily="18" charset="0"/>
                <a:ea typeface="Cambria" panose="02040503050406030204" pitchFamily="18" charset="0"/>
              </a:rPr>
              <a:t>Cho biết thanh nào dẫn nhiệt tốt hơn, thanh nào dẫn nhiệt kém hơn.</a:t>
            </a:r>
            <a:endParaRPr kumimoji="0" lang="en-US" sz="36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44" name="Graphic 46" descr="Arrow Clockwise curve">
            <a:extLst>
              <a:ext uri="{FF2B5EF4-FFF2-40B4-BE49-F238E27FC236}">
                <a16:creationId xmlns:a16="http://schemas.microsoft.com/office/drawing/2014/main" id="{F3870A26-EA7C-4476-834C-05301DB928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572841" flipV="1">
            <a:off x="2218545" y="3158251"/>
            <a:ext cx="1263947" cy="1263947"/>
          </a:xfrm>
          <a:prstGeom prst="rect">
            <a:avLst/>
          </a:prstGeom>
        </p:spPr>
      </p:pic>
      <p:pic>
        <p:nvPicPr>
          <p:cNvPr id="45" name="Graphic 26" descr="Arrow Clockwise curve">
            <a:extLst>
              <a:ext uri="{FF2B5EF4-FFF2-40B4-BE49-F238E27FC236}">
                <a16:creationId xmlns:a16="http://schemas.microsoft.com/office/drawing/2014/main" id="{9ED8D86B-F7DE-438D-B549-2149C37CC2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698329" flipH="1">
            <a:off x="7785495" y="3388194"/>
            <a:ext cx="1263947" cy="1263947"/>
          </a:xfrm>
          <a:prstGeom prst="rect">
            <a:avLst/>
          </a:prstGeom>
        </p:spPr>
      </p:pic>
      <p:pic>
        <p:nvPicPr>
          <p:cNvPr id="2" name="Picture 1">
            <a:extLst>
              <a:ext uri="{FF2B5EF4-FFF2-40B4-BE49-F238E27FC236}">
                <a16:creationId xmlns:a16="http://schemas.microsoft.com/office/drawing/2014/main" id="{9AD01029-B9FA-8CB4-8C87-3DF0CD7D5026}"/>
              </a:ext>
            </a:extLst>
          </p:cNvPr>
          <p:cNvPicPr>
            <a:picLocks noChangeAspect="1"/>
          </p:cNvPicPr>
          <p:nvPr/>
        </p:nvPicPr>
        <p:blipFill>
          <a:blip r:embed="rId6"/>
          <a:stretch>
            <a:fillRect/>
          </a:stretch>
        </p:blipFill>
        <p:spPr>
          <a:xfrm>
            <a:off x="4475090" y="118449"/>
            <a:ext cx="3127519" cy="963251"/>
          </a:xfrm>
          <a:prstGeom prst="rect">
            <a:avLst/>
          </a:prstGeom>
        </p:spPr>
      </p:pic>
      <p:pic>
        <p:nvPicPr>
          <p:cNvPr id="8" name="Picture 7">
            <a:extLst>
              <a:ext uri="{FF2B5EF4-FFF2-40B4-BE49-F238E27FC236}">
                <a16:creationId xmlns:a16="http://schemas.microsoft.com/office/drawing/2014/main" id="{F3724468-7508-78DD-1A6E-05162E2E35CE}"/>
              </a:ext>
            </a:extLst>
          </p:cNvPr>
          <p:cNvPicPr>
            <a:picLocks noChangeAspect="1"/>
          </p:cNvPicPr>
          <p:nvPr/>
        </p:nvPicPr>
        <p:blipFill>
          <a:blip r:embed="rId7"/>
          <a:stretch>
            <a:fillRect/>
          </a:stretch>
        </p:blipFill>
        <p:spPr>
          <a:xfrm>
            <a:off x="4905375" y="3271837"/>
            <a:ext cx="2228850" cy="2981325"/>
          </a:xfrm>
          <a:prstGeom prst="rect">
            <a:avLst/>
          </a:prstGeom>
        </p:spPr>
      </p:pic>
    </p:spTree>
    <p:extLst>
      <p:ext uri="{BB962C8B-B14F-4D97-AF65-F5344CB8AC3E}">
        <p14:creationId xmlns:p14="http://schemas.microsoft.com/office/powerpoint/2010/main" val="3612564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wipe(up)">
                                      <p:cBhvr>
                                        <p:cTn id="13" dur="500"/>
                                        <p:tgtEl>
                                          <p:spTgt spid="4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down)">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41"/>
                                        </p:tgtEl>
                                        <p:attrNameLst>
                                          <p:attrName>style.visibility</p:attrName>
                                        </p:attrNameLst>
                                      </p:cBhvr>
                                      <p:to>
                                        <p:strVal val="visible"/>
                                      </p:to>
                                    </p:set>
                                    <p:anim calcmode="discrete" valueType="clr">
                                      <p:cBhvr override="childStyle">
                                        <p:cTn id="28"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41"/>
                                        </p:tgtEl>
                                        <p:attrNameLst>
                                          <p:attrName>fillcolor</p:attrName>
                                        </p:attrNameLst>
                                      </p:cBhvr>
                                      <p:tavLst>
                                        <p:tav tm="0">
                                          <p:val>
                                            <p:clrVal>
                                              <a:schemeClr val="accent2"/>
                                            </p:clrVal>
                                          </p:val>
                                        </p:tav>
                                        <p:tav tm="50000">
                                          <p:val>
                                            <p:clrVal>
                                              <a:schemeClr val="hlink"/>
                                            </p:clrVal>
                                          </p:val>
                                        </p:tav>
                                      </p:tavLst>
                                    </p:anim>
                                    <p:set>
                                      <p:cBhvr>
                                        <p:cTn id="30" dur="80"/>
                                        <p:tgtEl>
                                          <p:spTgt spid="41"/>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42"/>
                                        </p:tgtEl>
                                        <p:attrNameLst>
                                          <p:attrName>style.visibility</p:attrName>
                                        </p:attrNameLst>
                                      </p:cBhvr>
                                      <p:to>
                                        <p:strVal val="visible"/>
                                      </p:to>
                                    </p:set>
                                    <p:anim calcmode="discrete" valueType="clr">
                                      <p:cBhvr override="childStyle">
                                        <p:cTn id="35"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42"/>
                                        </p:tgtEl>
                                        <p:attrNameLst>
                                          <p:attrName>fillcolor</p:attrName>
                                        </p:attrNameLst>
                                      </p:cBhvr>
                                      <p:tavLst>
                                        <p:tav tm="0">
                                          <p:val>
                                            <p:clrVal>
                                              <a:schemeClr val="accent2"/>
                                            </p:clrVal>
                                          </p:val>
                                        </p:tav>
                                        <p:tav tm="50000">
                                          <p:val>
                                            <p:clrVal>
                                              <a:schemeClr val="hlink"/>
                                            </p:clrVal>
                                          </p:val>
                                        </p:tav>
                                      </p:tavLst>
                                    </p:anim>
                                    <p:set>
                                      <p:cBhvr>
                                        <p:cTn id="37" dur="80"/>
                                        <p:tgtEl>
                                          <p:spTgt spid="42"/>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43"/>
                                        </p:tgtEl>
                                        <p:attrNameLst>
                                          <p:attrName>style.visibility</p:attrName>
                                        </p:attrNameLst>
                                      </p:cBhvr>
                                      <p:to>
                                        <p:strVal val="visible"/>
                                      </p:to>
                                    </p:set>
                                    <p:anim calcmode="discrete" valueType="clr">
                                      <p:cBhvr override="childStyle">
                                        <p:cTn id="42"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43"/>
                                        </p:tgtEl>
                                        <p:attrNameLst>
                                          <p:attrName>fillcolor</p:attrName>
                                        </p:attrNameLst>
                                      </p:cBhvr>
                                      <p:tavLst>
                                        <p:tav tm="0">
                                          <p:val>
                                            <p:clrVal>
                                              <a:schemeClr val="accent2"/>
                                            </p:clrVal>
                                          </p:val>
                                        </p:tav>
                                        <p:tav tm="50000">
                                          <p:val>
                                            <p:clrVal>
                                              <a:schemeClr val="hlink"/>
                                            </p:clrVal>
                                          </p:val>
                                        </p:tav>
                                      </p:tavLst>
                                    </p:anim>
                                    <p:set>
                                      <p:cBhvr>
                                        <p:cTn id="44" dur="80"/>
                                        <p:tgtEl>
                                          <p:spTgt spid="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animBg="1"/>
      <p:bldP spid="42"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BEC7EA-3974-499C-A335-F4BAEAC170CE}"/>
              </a:ext>
            </a:extLst>
          </p:cNvPr>
          <p:cNvSpPr/>
          <p:nvPr/>
        </p:nvSpPr>
        <p:spPr>
          <a:xfrm>
            <a:off x="457200" y="275270"/>
            <a:ext cx="11430000" cy="6248400"/>
          </a:xfrm>
          <a:prstGeom prst="rect">
            <a:avLst/>
          </a:prstGeom>
          <a:solidFill>
            <a:srgbClr val="56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DC13AB2F-17F8-2C3C-55B0-6694D6BA96A4}"/>
              </a:ext>
            </a:extLst>
          </p:cNvPr>
          <p:cNvSpPr txBox="1"/>
          <p:nvPr/>
        </p:nvSpPr>
        <p:spPr>
          <a:xfrm>
            <a:off x="3943350" y="304800"/>
            <a:ext cx="5286375" cy="584775"/>
          </a:xfrm>
          <a:prstGeom prst="rect">
            <a:avLst/>
          </a:prstGeom>
          <a:noFill/>
        </p:spPr>
        <p:txBody>
          <a:bodyPr wrap="square" rtlCol="0">
            <a:spAutoFit/>
          </a:bodyPr>
          <a:lstStyle/>
          <a:p>
            <a:r>
              <a:rPr lang="en-US" sz="3200" b="1" dirty="0">
                <a:solidFill>
                  <a:srgbClr val="FF0000"/>
                </a:solidFill>
              </a:rPr>
              <a:t>Hoàn </a:t>
            </a:r>
            <a:r>
              <a:rPr lang="en-US" sz="3200" b="1" dirty="0" err="1">
                <a:solidFill>
                  <a:srgbClr val="FF0000"/>
                </a:solidFill>
              </a:rPr>
              <a:t>thành</a:t>
            </a:r>
            <a:r>
              <a:rPr lang="en-US" sz="3200" b="1" dirty="0">
                <a:solidFill>
                  <a:srgbClr val="FF0000"/>
                </a:solidFill>
              </a:rPr>
              <a:t> </a:t>
            </a:r>
            <a:r>
              <a:rPr lang="en-US" sz="3200" b="1" dirty="0" err="1">
                <a:solidFill>
                  <a:srgbClr val="FF0000"/>
                </a:solidFill>
              </a:rPr>
              <a:t>phiếu</a:t>
            </a:r>
            <a:r>
              <a:rPr lang="en-US" sz="3200" b="1" dirty="0">
                <a:solidFill>
                  <a:srgbClr val="FF0000"/>
                </a:solidFill>
              </a:rPr>
              <a:t> </a:t>
            </a:r>
            <a:r>
              <a:rPr lang="en-US" sz="3200" b="1" dirty="0" err="1">
                <a:solidFill>
                  <a:srgbClr val="FF0000"/>
                </a:solidFill>
              </a:rPr>
              <a:t>học</a:t>
            </a:r>
            <a:r>
              <a:rPr lang="en-US" sz="3200" b="1" dirty="0">
                <a:solidFill>
                  <a:srgbClr val="FF0000"/>
                </a:solidFill>
              </a:rPr>
              <a:t> </a:t>
            </a:r>
            <a:r>
              <a:rPr lang="en-US" sz="3200" b="1" dirty="0" err="1">
                <a:solidFill>
                  <a:srgbClr val="FF0000"/>
                </a:solidFill>
              </a:rPr>
              <a:t>tập</a:t>
            </a:r>
            <a:endParaRPr lang="en-US" sz="3200" b="1" dirty="0">
              <a:solidFill>
                <a:srgbClr val="FF0000"/>
              </a:solidFill>
            </a:endParaRPr>
          </a:p>
        </p:txBody>
      </p:sp>
      <p:graphicFrame>
        <p:nvGraphicFramePr>
          <p:cNvPr id="10" name="Table 9">
            <a:extLst>
              <a:ext uri="{FF2B5EF4-FFF2-40B4-BE49-F238E27FC236}">
                <a16:creationId xmlns:a16="http://schemas.microsoft.com/office/drawing/2014/main" id="{4DC1C0C6-A567-72C6-7EC4-4DC02058F024}"/>
              </a:ext>
            </a:extLst>
          </p:cNvPr>
          <p:cNvGraphicFramePr>
            <a:graphicFrameLocks noGrp="1"/>
          </p:cNvGraphicFramePr>
          <p:nvPr>
            <p:extLst>
              <p:ext uri="{D42A27DB-BD31-4B8C-83A1-F6EECF244321}">
                <p14:modId xmlns:p14="http://schemas.microsoft.com/office/powerpoint/2010/main" val="2871878910"/>
              </p:ext>
            </p:extLst>
          </p:nvPr>
        </p:nvGraphicFramePr>
        <p:xfrm>
          <a:off x="561975" y="1009650"/>
          <a:ext cx="11258550" cy="5435537"/>
        </p:xfrm>
        <a:graphic>
          <a:graphicData uri="http://schemas.openxmlformats.org/drawingml/2006/table">
            <a:tbl>
              <a:tblPr>
                <a:tableStyleId>{5C22544A-7EE6-4342-B048-85BDC9FD1C3A}</a:tableStyleId>
              </a:tblPr>
              <a:tblGrid>
                <a:gridCol w="11258550">
                  <a:extLst>
                    <a:ext uri="{9D8B030D-6E8A-4147-A177-3AD203B41FA5}">
                      <a16:colId xmlns:a16="http://schemas.microsoft.com/office/drawing/2014/main" val="1146928762"/>
                    </a:ext>
                  </a:extLst>
                </a:gridCol>
              </a:tblGrid>
              <a:tr h="4938713">
                <a:tc>
                  <a:txBody>
                    <a:bodyPr/>
                    <a:lstStyle/>
                    <a:p>
                      <a:pPr marL="0" marR="0" algn="ctr">
                        <a:lnSpc>
                          <a:spcPct val="150000"/>
                        </a:lnSpc>
                        <a:spcBef>
                          <a:spcPts val="0"/>
                        </a:spcBef>
                        <a:spcAft>
                          <a:spcPts val="0"/>
                        </a:spcAft>
                      </a:pPr>
                      <a:r>
                        <a:rPr lang="en-US" sz="2800" b="1" dirty="0">
                          <a:solidFill>
                            <a:srgbClr val="002060"/>
                          </a:solidFill>
                          <a:effectLst/>
                          <a:latin typeface="Cambria" panose="02040503050406030204" pitchFamily="18" charset="0"/>
                          <a:ea typeface="Cambria" panose="02040503050406030204" pitchFamily="18" charset="0"/>
                        </a:rPr>
                        <a:t>PHIẾU HỌC TẬP</a:t>
                      </a:r>
                      <a:endParaRPr lang="en-US" sz="3200" b="1" dirty="0">
                        <a:solidFill>
                          <a:srgbClr val="002060"/>
                        </a:solidFill>
                        <a:effectLst/>
                        <a:latin typeface="Cambria" panose="02040503050406030204" pitchFamily="18" charset="0"/>
                        <a:ea typeface="Cambria" panose="02040503050406030204" pitchFamily="18" charset="0"/>
                      </a:endParaRPr>
                    </a:p>
                    <a:p>
                      <a:pPr marL="0" marR="0" indent="216535" algn="just">
                        <a:lnSpc>
                          <a:spcPct val="150000"/>
                        </a:lnSpc>
                        <a:spcBef>
                          <a:spcPts val="0"/>
                        </a:spcBef>
                        <a:spcAft>
                          <a:spcPts val="0"/>
                        </a:spcAft>
                      </a:pPr>
                      <a:r>
                        <a:rPr lang="en-US" sz="2000" dirty="0" err="1">
                          <a:effectLst/>
                          <a:latin typeface="Cambria" panose="02040503050406030204" pitchFamily="18" charset="0"/>
                          <a:ea typeface="Cambria" panose="02040503050406030204" pitchFamily="18" charset="0"/>
                        </a:rPr>
                        <a:t>Dựa</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vào</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thí</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nghiệm</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trên</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em</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hãy</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rút</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ra</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nhận</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xét</a:t>
                      </a:r>
                      <a:r>
                        <a:rPr lang="en-US" sz="2000" dirty="0">
                          <a:effectLst/>
                          <a:latin typeface="Cambria" panose="02040503050406030204" pitchFamily="18" charset="0"/>
                          <a:ea typeface="Cambria" panose="02040503050406030204" pitchFamily="18" charset="0"/>
                        </a:rPr>
                        <a:t>: </a:t>
                      </a:r>
                      <a:endParaRPr lang="en-US" sz="2400" dirty="0">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en-US" sz="1800" b="1" dirty="0">
                          <a:effectLst/>
                          <a:latin typeface="Cambria" panose="02040503050406030204" pitchFamily="18" charset="0"/>
                          <a:ea typeface="Cambria" panose="02040503050406030204" pitchFamily="18" charset="0"/>
                        </a:rPr>
                        <a:t>1. Thanh </a:t>
                      </a:r>
                      <a:r>
                        <a:rPr lang="en-US" sz="1800" b="1" dirty="0" err="1">
                          <a:effectLst/>
                          <a:latin typeface="Cambria" panose="02040503050406030204" pitchFamily="18" charset="0"/>
                          <a:ea typeface="Cambria" panose="02040503050406030204" pitchFamily="18" charset="0"/>
                        </a:rPr>
                        <a:t>dẫn</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nhiệt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tốt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hơn</a:t>
                      </a:r>
                      <a:r>
                        <a:rPr lang="en-US" sz="1800" b="1" dirty="0">
                          <a:effectLst/>
                          <a:latin typeface="Cambria" panose="02040503050406030204" pitchFamily="18" charset="0"/>
                          <a:ea typeface="Cambria" panose="02040503050406030204" pitchFamily="18" charset="0"/>
                        </a:rPr>
                        <a:t>:</a:t>
                      </a:r>
                      <a:endParaRPr lang="en-US" sz="2000" b="1" dirty="0">
                        <a:effectLst/>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Cambria" panose="02040503050406030204" pitchFamily="18" charset="0"/>
                          <a:ea typeface="Cambria" panose="02040503050406030204" pitchFamily="18" charset="0"/>
                        </a:rPr>
                        <a:t>………………………………………………….………………</a:t>
                      </a:r>
                      <a:r>
                        <a:rPr lang="en-US" sz="2000" dirty="0">
                          <a:effectLst/>
                          <a:latin typeface="Cambria" panose="02040503050406030204" pitchFamily="18" charset="0"/>
                          <a:ea typeface="Cambria" panose="02040503050406030204" pitchFamily="18"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Cambria" panose="02040503050406030204" pitchFamily="18" charset="0"/>
                          <a:ea typeface="Cambria" panose="02040503050406030204" pitchFamily="18" charset="0"/>
                        </a:rPr>
                        <a:t>………………………………………………….………………</a:t>
                      </a:r>
                      <a:r>
                        <a:rPr lang="en-US" sz="2000" dirty="0">
                          <a:effectLst/>
                          <a:latin typeface="Cambria" panose="02040503050406030204" pitchFamily="18" charset="0"/>
                          <a:ea typeface="Cambria" panose="02040503050406030204" pitchFamily="18" charset="0"/>
                        </a:rPr>
                        <a:t>………………………………………………….………</a:t>
                      </a:r>
                    </a:p>
                    <a:p>
                      <a:pPr marL="342900" marR="0" lvl="0" indent="-342900" algn="just">
                        <a:lnSpc>
                          <a:spcPct val="150000"/>
                        </a:lnSpc>
                        <a:spcBef>
                          <a:spcPts val="0"/>
                        </a:spcBef>
                        <a:spcAft>
                          <a:spcPts val="0"/>
                        </a:spcAft>
                        <a:buFont typeface="+mj-lt"/>
                        <a:buAutoNum type="arabicPeriod" startAt="2"/>
                      </a:pPr>
                      <a:r>
                        <a:rPr lang="en-US" sz="1800" b="1" dirty="0">
                          <a:effectLst/>
                          <a:latin typeface="Cambria" panose="02040503050406030204" pitchFamily="18" charset="0"/>
                          <a:ea typeface="Cambria" panose="02040503050406030204" pitchFamily="18" charset="0"/>
                        </a:rPr>
                        <a:t>Thanh </a:t>
                      </a:r>
                      <a:r>
                        <a:rPr lang="en-US" sz="1800" b="1" dirty="0" err="1">
                          <a:effectLst/>
                          <a:latin typeface="Cambria" panose="02040503050406030204" pitchFamily="18" charset="0"/>
                          <a:ea typeface="Cambria" panose="02040503050406030204" pitchFamily="18" charset="0"/>
                        </a:rPr>
                        <a:t>dẫn</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nhiệt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kém</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hơn</a:t>
                      </a:r>
                      <a:r>
                        <a:rPr lang="en-US" sz="1800" b="1" dirty="0">
                          <a:effectLst/>
                          <a:latin typeface="Cambria" panose="02040503050406030204" pitchFamily="18" charset="0"/>
                          <a:ea typeface="Cambria" panose="02040503050406030204" pitchFamily="18" charset="0"/>
                        </a:rPr>
                        <a:t>: </a:t>
                      </a:r>
                      <a:endParaRPr lang="en-US" sz="2000" b="1" dirty="0">
                        <a:effectLst/>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Cambria" panose="02040503050406030204" pitchFamily="18" charset="0"/>
                          <a:ea typeface="Cambria" panose="02040503050406030204" pitchFamily="18" charset="0"/>
                        </a:rPr>
                        <a:t>………………………………………………….………………</a:t>
                      </a:r>
                      <a:r>
                        <a:rPr lang="en-US" sz="2000" dirty="0">
                          <a:effectLst/>
                          <a:latin typeface="Cambria" panose="02040503050406030204" pitchFamily="18" charset="0"/>
                          <a:ea typeface="Cambria" panose="02040503050406030204" pitchFamily="18"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Cambria" panose="02040503050406030204" pitchFamily="18" charset="0"/>
                          <a:ea typeface="Cambria" panose="02040503050406030204" pitchFamily="18" charset="0"/>
                        </a:rPr>
                        <a:t>………………………………………………….………………</a:t>
                      </a:r>
                      <a:r>
                        <a:rPr lang="en-US" sz="2000" dirty="0">
                          <a:effectLst/>
                          <a:latin typeface="Cambria" panose="02040503050406030204" pitchFamily="18" charset="0"/>
                          <a:ea typeface="Cambria" panose="02040503050406030204" pitchFamily="18" charset="0"/>
                        </a:rPr>
                        <a:t>………………………………………………….………</a:t>
                      </a:r>
                      <a:r>
                        <a:rPr lang="en-US" sz="1800" dirty="0">
                          <a:effectLst/>
                          <a:latin typeface="Cambria" panose="02040503050406030204" pitchFamily="18" charset="0"/>
                          <a:ea typeface="Cambria" panose="02040503050406030204" pitchFamily="18" charset="0"/>
                        </a:rPr>
                        <a:t>		</a:t>
                      </a:r>
                      <a:endParaRPr lang="en-US" sz="2000" dirty="0">
                        <a:effectLst/>
                        <a:latin typeface="Cambria" panose="02040503050406030204" pitchFamily="18" charset="0"/>
                        <a:ea typeface="Cambria" panose="02040503050406030204" pitchFamily="18" charset="0"/>
                      </a:endParaRPr>
                    </a:p>
                    <a:p>
                      <a:pPr marL="342900" marR="0" lvl="0" indent="-342900">
                        <a:lnSpc>
                          <a:spcPct val="150000"/>
                        </a:lnSpc>
                        <a:spcBef>
                          <a:spcPts val="0"/>
                        </a:spcBef>
                        <a:spcAft>
                          <a:spcPts val="0"/>
                        </a:spcAft>
                        <a:buFont typeface="+mj-lt"/>
                        <a:buAutoNum type="arabicPeriod" startAt="2"/>
                        <a:tabLst>
                          <a:tab pos="3367405" algn="l"/>
                        </a:tabLst>
                      </a:pPr>
                      <a:r>
                        <a:rPr lang="en-US" sz="1800" b="1" dirty="0" err="1">
                          <a:effectLst/>
                          <a:latin typeface="Cambria" panose="02040503050406030204" pitchFamily="18" charset="0"/>
                          <a:ea typeface="Cambria" panose="02040503050406030204" pitchFamily="18" charset="0"/>
                        </a:rPr>
                        <a:t>Dựa</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vào</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những</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hiểu</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biết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của</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em</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Hãy</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kể</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tên</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một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số</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vật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dẫn</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nhiệt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tốt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và</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vật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dẫn</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nhiệt</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kém</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mà</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em</a:t>
                      </a:r>
                      <a:r>
                        <a:rPr lang="en-US" sz="1800" b="1" dirty="0">
                          <a:effectLst/>
                          <a:latin typeface="Cambria" panose="02040503050406030204" pitchFamily="18" charset="0"/>
                          <a:ea typeface="Cambria" panose="02040503050406030204" pitchFamily="18" charset="0"/>
                        </a:rPr>
                        <a:t> </a:t>
                      </a:r>
                      <a:r>
                        <a:rPr lang="en-US" sz="1800" b="1" dirty="0" err="1">
                          <a:effectLst/>
                          <a:latin typeface="Cambria" panose="02040503050406030204" pitchFamily="18" charset="0"/>
                          <a:ea typeface="Cambria" panose="02040503050406030204" pitchFamily="18" charset="0"/>
                        </a:rPr>
                        <a:t>biết</a:t>
                      </a:r>
                      <a:r>
                        <a:rPr lang="en-US" sz="1800" dirty="0">
                          <a:effectLst/>
                          <a:latin typeface="Cambria" panose="02040503050406030204" pitchFamily="18" charset="0"/>
                          <a:ea typeface="Cambria" panose="02040503050406030204" pitchFamily="18" charset="0"/>
                        </a:rPr>
                        <a:t>:</a:t>
                      </a:r>
                      <a:endParaRPr lang="en-US" sz="2000" dirty="0">
                        <a:effectLst/>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Cambria" panose="02040503050406030204" pitchFamily="18" charset="0"/>
                          <a:ea typeface="Cambria" panose="02040503050406030204" pitchFamily="18" charset="0"/>
                        </a:rPr>
                        <a:t>………………………………………………….………………</a:t>
                      </a:r>
                      <a:r>
                        <a:rPr lang="en-US" sz="2000" dirty="0">
                          <a:effectLst/>
                          <a:latin typeface="Cambria" panose="02040503050406030204" pitchFamily="18" charset="0"/>
                          <a:ea typeface="Cambria" panose="02040503050406030204" pitchFamily="18"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Cambria" panose="02040503050406030204" pitchFamily="18" charset="0"/>
                          <a:ea typeface="Cambria" panose="02040503050406030204" pitchFamily="18" charset="0"/>
                        </a:rPr>
                        <a:t>………………………………………………….………………</a:t>
                      </a:r>
                      <a:r>
                        <a:rPr lang="en-US" sz="2000" dirty="0">
                          <a:effectLst/>
                          <a:latin typeface="Cambria" panose="02040503050406030204" pitchFamily="18" charset="0"/>
                          <a:ea typeface="Cambria" panose="02040503050406030204" pitchFamily="18" charset="0"/>
                        </a:rPr>
                        <a:t>………………………………………………….……</a:t>
                      </a:r>
                    </a:p>
                    <a:p>
                      <a:pPr marL="0" marR="0" algn="just">
                        <a:lnSpc>
                          <a:spcPct val="150000"/>
                        </a:lnSpc>
                        <a:spcBef>
                          <a:spcPts val="0"/>
                        </a:spcBef>
                        <a:spcAft>
                          <a:spcPts val="0"/>
                        </a:spcAft>
                        <a:tabLst>
                          <a:tab pos="3367405" algn="l"/>
                        </a:tabLst>
                      </a:pPr>
                      <a:r>
                        <a:rPr lang="en-US" sz="1800" dirty="0">
                          <a:effectLst/>
                          <a:latin typeface="Cambria" panose="02040503050406030204" pitchFamily="18" charset="0"/>
                          <a:ea typeface="Cambria" panose="02040503050406030204" pitchFamily="18" charset="0"/>
                        </a:rPr>
                        <a:t> </a:t>
                      </a:r>
                      <a:endParaRPr lang="en-US" sz="2000" dirty="0">
                        <a:effectLst/>
                        <a:latin typeface="Cambria" panose="02040503050406030204" pitchFamily="18" charset="0"/>
                        <a:ea typeface="Cambria" panose="02040503050406030204" pitchFamily="18" charset="0"/>
                      </a:endParaRPr>
                    </a:p>
                  </a:txBody>
                  <a:tcPr marL="59487" marR="594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9910842"/>
                  </a:ext>
                </a:extLst>
              </a:tr>
            </a:tbl>
          </a:graphicData>
        </a:graphic>
      </p:graphicFrame>
      <p:sp>
        <p:nvSpPr>
          <p:cNvPr id="11" name="TextBox 10">
            <a:extLst>
              <a:ext uri="{FF2B5EF4-FFF2-40B4-BE49-F238E27FC236}">
                <a16:creationId xmlns:a16="http://schemas.microsoft.com/office/drawing/2014/main" id="{18F2417A-17BB-1166-50E6-925FC13B2BFC}"/>
              </a:ext>
            </a:extLst>
          </p:cNvPr>
          <p:cNvSpPr txBox="1"/>
          <p:nvPr/>
        </p:nvSpPr>
        <p:spPr>
          <a:xfrm>
            <a:off x="809625" y="2476500"/>
            <a:ext cx="7924800" cy="461665"/>
          </a:xfrm>
          <a:prstGeom prst="rect">
            <a:avLst/>
          </a:prstGeom>
          <a:noFill/>
        </p:spPr>
        <p:txBody>
          <a:bodyPr wrap="square" rtlCol="0">
            <a:spAutoFit/>
          </a:bodyPr>
          <a:lstStyle/>
          <a:p>
            <a:r>
              <a:rPr lang="en-US" sz="2400" dirty="0">
                <a:solidFill>
                  <a:srgbClr val="FF0000"/>
                </a:solidFill>
                <a:effectLst/>
                <a:latin typeface="Cambria" panose="02040503050406030204" pitchFamily="18" charset="0"/>
                <a:ea typeface="Cambria" panose="02040503050406030204" pitchFamily="18" charset="0"/>
              </a:rPr>
              <a:t>Thanh </a:t>
            </a:r>
            <a:r>
              <a:rPr lang="en-US" sz="2400" dirty="0" err="1">
                <a:solidFill>
                  <a:srgbClr val="FF0000"/>
                </a:solidFill>
                <a:effectLst/>
                <a:latin typeface="Cambria" panose="02040503050406030204" pitchFamily="18" charset="0"/>
                <a:ea typeface="Cambria" panose="02040503050406030204" pitchFamily="18" charset="0"/>
              </a:rPr>
              <a:t>dẫn</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nhiệt</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tốt</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hơn</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là</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thanh</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đồng</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thanh</a:t>
            </a:r>
            <a:r>
              <a:rPr lang="en-US" sz="2400" dirty="0">
                <a:solidFill>
                  <a:srgbClr val="FF0000"/>
                </a:solidFill>
                <a:effectLst/>
                <a:latin typeface="Cambria" panose="02040503050406030204" pitchFamily="18" charset="0"/>
                <a:ea typeface="Cambria" panose="02040503050406030204" pitchFamily="18" charset="0"/>
              </a:rPr>
              <a:t> </a:t>
            </a:r>
            <a:r>
              <a:rPr lang="en-US" sz="2400" dirty="0" err="1">
                <a:solidFill>
                  <a:srgbClr val="FF0000"/>
                </a:solidFill>
                <a:effectLst/>
                <a:latin typeface="Cambria" panose="02040503050406030204" pitchFamily="18" charset="0"/>
                <a:ea typeface="Cambria" panose="02040503050406030204" pitchFamily="18" charset="0"/>
              </a:rPr>
              <a:t>sắt</a:t>
            </a:r>
            <a:r>
              <a:rPr lang="en-US" sz="2400" dirty="0">
                <a:solidFill>
                  <a:srgbClr val="FF0000"/>
                </a:solidFill>
                <a:effectLst/>
                <a:latin typeface="Cambria" panose="02040503050406030204" pitchFamily="18" charset="0"/>
                <a:ea typeface="Cambria" panose="02040503050406030204" pitchFamily="18" charset="0"/>
              </a:rPr>
              <a:t>.</a:t>
            </a:r>
          </a:p>
        </p:txBody>
      </p:sp>
      <p:sp>
        <p:nvSpPr>
          <p:cNvPr id="12" name="TextBox 11">
            <a:extLst>
              <a:ext uri="{FF2B5EF4-FFF2-40B4-BE49-F238E27FC236}">
                <a16:creationId xmlns:a16="http://schemas.microsoft.com/office/drawing/2014/main" id="{EB7C4F0C-6D49-8CC2-DDA9-7AC760106199}"/>
              </a:ext>
            </a:extLst>
          </p:cNvPr>
          <p:cNvSpPr txBox="1"/>
          <p:nvPr/>
        </p:nvSpPr>
        <p:spPr>
          <a:xfrm>
            <a:off x="752475" y="3819525"/>
            <a:ext cx="7924800" cy="461665"/>
          </a:xfrm>
          <a:prstGeom prst="rect">
            <a:avLst/>
          </a:prstGeom>
          <a:noFill/>
        </p:spPr>
        <p:txBody>
          <a:bodyPr wrap="square" rtlCol="0">
            <a:spAutoFit/>
          </a:bodyPr>
          <a:lstStyle/>
          <a:p>
            <a:r>
              <a:rPr lang="vi-VN" sz="2400" dirty="0">
                <a:solidFill>
                  <a:srgbClr val="FF0000"/>
                </a:solidFill>
                <a:latin typeface="Cambria" panose="02040503050406030204" pitchFamily="18" charset="0"/>
                <a:ea typeface="Cambria" panose="02040503050406030204" pitchFamily="18" charset="0"/>
              </a:rPr>
              <a:t>Thanh dẫn nhiệt kém hơn là thanh gỗ, thanh nhựa.</a:t>
            </a:r>
            <a:endParaRPr lang="en-US" sz="2400" dirty="0">
              <a:solidFill>
                <a:srgbClr val="FF0000"/>
              </a:solidFill>
              <a:effectLst/>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20BE9F5E-1697-38F1-A770-3C0EDBA0F380}"/>
              </a:ext>
            </a:extLst>
          </p:cNvPr>
          <p:cNvSpPr txBox="1"/>
          <p:nvPr/>
        </p:nvSpPr>
        <p:spPr>
          <a:xfrm>
            <a:off x="695325" y="5143500"/>
            <a:ext cx="7924800" cy="461665"/>
          </a:xfrm>
          <a:prstGeom prst="rect">
            <a:avLst/>
          </a:prstGeom>
          <a:noFill/>
        </p:spPr>
        <p:txBody>
          <a:bodyPr wrap="square" rtlCol="0">
            <a:spAutoFit/>
          </a:bodyPr>
          <a:lstStyle/>
          <a:p>
            <a:r>
              <a:rPr lang="vi-VN" sz="2400" dirty="0">
                <a:solidFill>
                  <a:srgbClr val="FF0000"/>
                </a:solidFill>
                <a:latin typeface="Cambria" panose="02040503050406030204" pitchFamily="18" charset="0"/>
                <a:ea typeface="Cambria" panose="02040503050406030204" pitchFamily="18" charset="0"/>
              </a:rPr>
              <a:t>Một số vật dẫn nhiệt tốt là: nồi gang, sắt…</a:t>
            </a:r>
            <a:endParaRPr lang="en-US" sz="2400" dirty="0">
              <a:solidFill>
                <a:srgbClr val="FF0000"/>
              </a:solidFill>
              <a:effectLst/>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3A0FD552-01BC-5F47-885B-D938B98793E5}"/>
              </a:ext>
            </a:extLst>
          </p:cNvPr>
          <p:cNvSpPr txBox="1"/>
          <p:nvPr/>
        </p:nvSpPr>
        <p:spPr>
          <a:xfrm>
            <a:off x="676275" y="5619750"/>
            <a:ext cx="7924800" cy="461665"/>
          </a:xfrm>
          <a:prstGeom prst="rect">
            <a:avLst/>
          </a:prstGeom>
          <a:noFill/>
        </p:spPr>
        <p:txBody>
          <a:bodyPr wrap="square" rtlCol="0">
            <a:spAutoFit/>
          </a:bodyPr>
          <a:lstStyle/>
          <a:p>
            <a:r>
              <a:rPr lang="vi-VN" sz="2400" dirty="0">
                <a:solidFill>
                  <a:srgbClr val="FF0000"/>
                </a:solidFill>
                <a:latin typeface="Cambria" panose="02040503050406030204" pitchFamily="18" charset="0"/>
                <a:ea typeface="Cambria" panose="02040503050406030204" pitchFamily="18" charset="0"/>
              </a:rPr>
              <a:t>Một số vật dẫn nhiệt kém là: vải, bông…</a:t>
            </a:r>
            <a:endParaRPr lang="en-US" sz="240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33185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barn(inVertical)">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barn(inVertical)">
                                      <p:cBhvr>
                                        <p:cTn id="19" dur="5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barn(inVertical)">
                                      <p:cBhvr>
                                        <p:cTn id="24" dur="5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barn(inVertical)">
                                      <p:cBhvr>
                                        <p:cTn id="2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735</Words>
  <Application>Microsoft Office PowerPoint</Application>
  <PresentationFormat>Widescreen</PresentationFormat>
  <Paragraphs>137</Paragraphs>
  <Slides>21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微软雅黑</vt:lpstr>
      <vt:lpstr>Arial</vt:lpstr>
      <vt:lpstr>Berlin Sans FB Demi</vt:lpstr>
      <vt:lpstr>Bernard MT Condensed</vt:lpstr>
      <vt:lpstr>Calibri</vt:lpstr>
      <vt:lpstr>Calibri Light</vt:lpstr>
      <vt:lpstr>Cambria</vt:lpstr>
      <vt:lpstr>UTM Loko</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23</cp:revision>
  <dcterms:created xsi:type="dcterms:W3CDTF">2023-11-04T01:47:45Z</dcterms:created>
  <dcterms:modified xsi:type="dcterms:W3CDTF">2023-11-29T09:43:37Z</dcterms:modified>
</cp:coreProperties>
</file>