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77" r:id="rId3"/>
    <p:sldMasterId id="2147483689" r:id="rId4"/>
    <p:sldMasterId id="2147483694" r:id="rId5"/>
  </p:sldMasterIdLst>
  <p:notesMasterIdLst>
    <p:notesMasterId r:id="rId25"/>
  </p:notesMasterIdLst>
  <p:sldIdLst>
    <p:sldId id="1546" r:id="rId6"/>
    <p:sldId id="1519" r:id="rId7"/>
    <p:sldId id="1543" r:id="rId8"/>
    <p:sldId id="1521" r:id="rId9"/>
    <p:sldId id="259" r:id="rId10"/>
    <p:sldId id="310" r:id="rId11"/>
    <p:sldId id="1547" r:id="rId12"/>
    <p:sldId id="299" r:id="rId13"/>
    <p:sldId id="1549" r:id="rId14"/>
    <p:sldId id="1563" r:id="rId15"/>
    <p:sldId id="1564" r:id="rId16"/>
    <p:sldId id="381" r:id="rId17"/>
    <p:sldId id="1553" r:id="rId18"/>
    <p:sldId id="1554" r:id="rId19"/>
    <p:sldId id="1559" r:id="rId20"/>
    <p:sldId id="1560" r:id="rId21"/>
    <p:sldId id="1561" r:id="rId22"/>
    <p:sldId id="1562" r:id="rId23"/>
    <p:sldId id="26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8C7934-A5CB-44B7-ABDA-1222D4442072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1967ED-E2E1-457D-8ABE-B239EE01E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945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6A0D62-D740-4225-9314-CAB8008EBD8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86587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6A0D62-D740-4225-9314-CAB8008EBD8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94368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6A0D62-D740-4225-9314-CAB8008EBD8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36276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6A0D62-D740-4225-9314-CAB8008EBD8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10855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6A0D62-D740-4225-9314-CAB8008EBD8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18933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6A0D62-D740-4225-9314-CAB8008EBD8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74480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6A0D62-D740-4225-9314-CAB8008EBD8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2969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Bấm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chọn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các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đáp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án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9611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Bấm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chọn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các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đáp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án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49736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Bấm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chọn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các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đáp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án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2号-阿开漫画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2号-阿开漫画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471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6A0D62-D740-4225-9314-CAB8008EBD8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51908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6A0D62-D740-4225-9314-CAB8008EBD8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86587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6A0D62-D740-4225-9314-CAB8008EBD8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56117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6A0D62-D740-4225-9314-CAB8008EBD8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07698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6A0D62-D740-4225-9314-CAB8008EBD8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79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478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1F65EC-5BB7-4E69-A94E-D8D359A44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CA2DF3A-1366-4A70-8E6B-E621A10955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pPr/>
              <a:t>2023/12/28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88C1C0E-E9D9-40F1-AE5C-6DCF2051B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C5D2EB2-8368-465C-AF19-79DE3A33A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449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="">
      <p:transition spd="slow" advClick="0" advTm="1000">
        <p:dissolv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1F7A4D2-5EEF-4C6F-A220-8446E7CF80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pPr/>
              <a:t>2023/12/28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A5FE026-004D-4AB0-BEAE-9CE433F28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10D8451-726C-49FD-9BDD-35C824A6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0589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="">
      <p:transition spd="slow" advClick="0" advTm="1000">
        <p:dissolv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AB40866-E60E-41A5-8EE4-05343952C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794CF5F-A81D-4049-9F06-0591C149D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0FC853D-467A-47A3-A887-E562C548C1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61D2B1-4BCC-4FCC-AAD0-C611D9FEAB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pPr/>
              <a:t>2023/12/28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C65F8E4-C432-4AD5-AA85-FE0142425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FE67D27-7907-4A04-AC01-F6EE3EDB5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945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="">
      <p:transition spd="slow" advClick="0" advTm="1000">
        <p:dissolv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CFF5D5-D3EE-44CF-8A37-4F1EDDAFA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FB31554-FD50-4E35-BF07-FD5D51CEB5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5188E01-ECD8-404C-BC9C-F41BFF49E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38239B8-61C2-40D0-8834-643832C760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pPr/>
              <a:t>2023/12/28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C8A9BD3-45FE-4F10-B7A7-90A1E25D5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D5C2842-BF70-4A12-BC18-86D5E0829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67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="">
      <p:transition spd="slow" advClick="0" advTm="1000">
        <p:dissolv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41187C-AE60-4996-81DC-C7E25A055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2EE01A5-8FE4-405B-A5E6-DA8EC00687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FB16795-8776-415B-B3A6-67AFCBA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pPr/>
              <a:t>2023/12/28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1469777-E33C-4FEB-895B-C0F2487B7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1CCB0CA-BD01-4E4E-85A0-E9BF46FBC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9954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="">
      <p:transition spd="slow" advClick="0" advTm="1000">
        <p:dissolv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3F4D32A-C49E-4263-91B9-320176F30B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938467F-EE46-4E58-BAC2-B29DF0D526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43E2255-0E1B-43FA-8807-065C43DCEC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pPr/>
              <a:t>2023/12/28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8A92251-66CF-4458-9062-1B4C492F2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EE374F-76E2-46FD-8A5F-4F29D56BF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6044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="">
      <p:transition spd="slow" advClick="0" advTm="1000">
        <p:dissolv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144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0677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8642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8900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F6A11B-23C4-4256-8EFC-A90737F77D5C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0D12FC-5E56-42E3-BFBE-CC66FC23F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5122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6104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25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&#10;&#10;Description automatically generated with medium confidence">
            <a:extLst>
              <a:ext uri="{FF2B5EF4-FFF2-40B4-BE49-F238E27FC236}">
                <a16:creationId xmlns:a16="http://schemas.microsoft.com/office/drawing/2014/main" id="{B53C03A2-72B8-7FA1-3510-59536988D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30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6895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128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476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412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218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F6A11B-23C4-4256-8EFC-A90737F77D5C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0D12FC-5E56-42E3-BFBE-CC66FC23F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1131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F6A11B-23C4-4256-8EFC-A90737F77D5C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0D12FC-5E56-42E3-BFBE-CC66FC23F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751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F6A11B-23C4-4256-8EFC-A90737F77D5C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0D12FC-5E56-42E3-BFBE-CC66FC23F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4314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C5CDB1C-81EC-4378-BC22-F20B0E2949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6D3350D-450E-41FD-86F5-924EA6908C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462FCD0-73E7-4A39-A37A-477E95FEE6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4A5131-59E3-4746-BA13-E42CE61EBD8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8510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8EF818F-2952-4267-8C7F-CFA750855E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A50E7D3-2A50-4CBD-9214-DDE0AEFCD7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B37E135-B111-417B-A144-D1C17074BF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2FEE1FB-226E-406E-B25D-B9997F0FC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841AE4F-C38A-41D1-BCFD-CDF509629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44633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218CCD-9554-43AE-A657-E3B2528AC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D63B093-F176-42A0-9895-82D56A07B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14F7BF-03BC-43CC-9A0C-385E57CE07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6D0E14E-2474-4E1F-AE03-BA6074C7A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B68CCAC-BFB0-4597-8525-9B9996D97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6742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5C39C07-73DC-499D-9C13-4A5818882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5A709A7-1EE1-4FE4-8A91-C6FEF9DFE3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9B888AB-FDD4-4362-BD6E-40B9C0452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617250-CAFF-4BC2-B95D-1D791D3BE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6900611-A3A7-4991-967F-75D16E63F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82312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019AE5-2FC0-45A6-9147-3D5F4BB2A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D914306-96B5-42CF-AC72-630A6850BB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11167F6-E483-4701-B70D-09C3DE7C34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737D49-9CAB-4905-BB39-98B80C90DE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89F817C-99C9-492C-AF2B-87B798DB7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72D848C-6496-4331-9A2D-C1C9538A2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69904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40A98A2-ACF6-4D4B-9291-0AF9DE8EB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AB1DE18-2767-4FE8-9698-8341543DA4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1847CB5-58B7-4817-8E15-5C3A9C391F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830DE89-E4DF-4DEC-B08C-3F01943130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F2807FC-0BE9-4861-BA42-D9BEA86D6C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C070560-59C8-42AB-AF0C-A4BAB53E31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A149474-67AA-4218-A9D4-F83628CFD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0703877-B652-4CA4-90A1-292E3D413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78722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C55296-BC27-4D69-9767-62A38D635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B3190C1-1C03-48A9-B950-4D4CB74617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1555B3B-F62F-4C47-9A11-88D7F4469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A5FE9BB-231A-41F4-9893-C5AAD0648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77802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0E171A5-C87C-4652-9841-C485531091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5063C82-4C9B-4FAC-9EEC-2A17BB25C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3B7E8E2-E037-42BE-8788-944E09D1E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70905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5994D5-BD4B-40F0-BE22-60D52A4AA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9CA46E8-CA4A-4870-BACA-30188002A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DABE3C6-87FB-492F-B1F5-F455D9958A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2BFA2C3-370F-483F-872A-3F5E8D72A5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C2506B7-3566-453A-8D58-B13F27526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350F377-A542-4763-9F03-9E3BE4C37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14662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57B565-3D97-49BB-AB6C-78D9B9815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60748F5-D17F-428F-B22C-F7A6B47CDE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CDA79B7-F940-4309-96F3-CB596B2BE2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325381B-4F62-4D2B-8A9C-ECB063A937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0D73948-E6BE-4B7A-9C73-24220ABD3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A22179F-482D-40BA-9080-D8C3A2BC2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150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C5CDB1C-81EC-4378-BC22-F20B0E2949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6D3350D-450E-41FD-86F5-924EA6908C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462FCD0-73E7-4A39-A37A-477E95FEE6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4A5131-59E3-4746-BA13-E42CE61EBD8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635264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BD9BFD2-CE4D-43D3-996C-23F5E4005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29B94CF-0586-41DC-8B6C-D328C7C8D1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FE28A71-1D6D-44F0-9C8E-3B1928109E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DAF72A-8C34-4358-BE04-15EDF9DC2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5CF42D-1A78-4124-8427-270E7EF98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9230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0CC050E-3838-46E4-BEE2-11D2DBDBA2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BD409E1-E310-4841-A941-456EFBE520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CD99554-04AC-4E8B-BEC2-D8D6462DEF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02070D1-DBCD-4BB5-9E9E-D92E9D3D6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6154A1A-5B9A-4A25-B60A-2278601CC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108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04C7D8-E59D-4AD0-88BD-0DE2797983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BD456E4-C5A1-4446-9F28-B2ABA47CED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071E84B-DCC5-479C-B7CD-4269B31A20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pPr/>
              <a:t>2023/12/28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A05E5B4-A90B-4162-A9DA-278E7A0B6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426FB36-540A-4D93-A579-DD1FA8446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524107"/>
            <a:ext cx="12322098" cy="750477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16494"/>
            <a:ext cx="9452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utura Extra" panose="02040603050506020204" pitchFamily="18" charset="0"/>
              </a:rPr>
              <a:t>KTUTS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1246741" y="16494"/>
            <a:ext cx="9452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utura Extra" panose="02040603050506020204" pitchFamily="18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299090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="">
      <p:transition spd="slow" advClick="0" advTm="1000">
        <p:dissolv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91D6DB-B48C-41AF-9EA0-1E598B0E7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A94FB70-B608-4CB1-8659-153E0B618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3018095-DEAB-4C3D-B38C-F6B28E1149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pPr/>
              <a:t>2023/12/28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3ACB7B2-1E20-4060-9AC8-8B101B20A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FCD810E-108E-422C-AA43-06CD870C4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8027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="">
      <p:transition spd="slow" advClick="0" advTm="1000">
        <p:dissolv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6BFA3B1-C7C0-4201-9923-2B3BE125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0D525B-B321-46DA-99DB-0FAF2DA779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7FDFAD-CE43-4E00-881C-2F19B73C1B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pPr/>
              <a:t>2023/12/28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B0C5CE9-8CC3-47B8-A47D-4B23E5BD5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C3E3D81-B975-4CC7-9C94-A2D13412F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3379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="">
      <p:transition spd="slow" advClick="0" advTm="1000">
        <p:dissolv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2C19AB-6FE5-47F2-AFCD-400E3AE95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0B96CBC-67AC-412A-9927-B93ACE2CD7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CDF03FA-96FC-4C12-A32F-F049A478FD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FF2DFD9-9410-4027-81B2-E2216FDC36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pPr/>
              <a:t>2023/12/28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E9E7092-2070-4160-82FE-9F7E0CB1B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CC2229D-E284-47AB-B592-E64ACE3CC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487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="">
      <p:transition spd="slow" advClick="0" advTm="1000">
        <p:dissolv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70141E-E57A-46FF-802C-CFCF0DDC0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0EE1394-C1A7-4E18-8DA4-2671B40D85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5D73A5B-E846-4193-BA8D-71AFE189BD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EAD0191-4329-4F0C-8199-00B61A6B08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04C19F1-8A7F-4511-853D-2C68396D39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9B38879-CDDE-460C-92B1-1701ACCE79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9A3C6C5-9E25-4AA0-932E-9A15EDE19516}" type="datetimeFigureOut">
              <a:rPr lang="zh-CN" altLang="en-US" smtClean="0"/>
              <a:pPr/>
              <a:t>2023/12/28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0BB2402-4D0A-4A09-9500-2D11ECD39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3B04A97-AB7D-4767-88BD-4F9F1A592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88EAD6-95AE-4900-910D-3A821990CD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702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="">
      <p:transition spd="slow" advClick="0" advTm="1000">
        <p:dissolv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4.jp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57116BC-7DD7-4847-9E34-F09DDB70E4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16"/>
          <a:stretch/>
        </p:blipFill>
        <p:spPr>
          <a:xfrm rot="5400000">
            <a:off x="2663422" y="-2663423"/>
            <a:ext cx="6865153" cy="12192001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C56E3214-F7BA-4DD0-B7C7-0555150DC51C}"/>
              </a:ext>
            </a:extLst>
          </p:cNvPr>
          <p:cNvSpPr/>
          <p:nvPr userDrawn="1"/>
        </p:nvSpPr>
        <p:spPr>
          <a:xfrm>
            <a:off x="581892" y="532014"/>
            <a:ext cx="11039302" cy="5868785"/>
          </a:xfrm>
          <a:prstGeom prst="rect">
            <a:avLst/>
          </a:prstGeom>
          <a:noFill/>
          <a:ln w="76200">
            <a:solidFill>
              <a:schemeClr val="bg1"/>
            </a:solidFill>
          </a:ln>
          <a:effectLst>
            <a:outerShdw blurRad="114300" dist="38100" dir="2700000" algn="tl" rotWithShape="0">
              <a:srgbClr val="5080AB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UTM Avo" panose="02040603050506020204" pitchFamily="18" charset="0"/>
            </a:endParaRPr>
          </a:p>
        </p:txBody>
      </p:sp>
      <p:pic>
        <p:nvPicPr>
          <p:cNvPr id="16" name="Picture 15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18393DB-F2D2-87F5-0D88-285704BB0FC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4248" y="271573"/>
            <a:ext cx="1408371" cy="1408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143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fade/>
      </p:transition>
    </mc:Choice>
    <mc:Fallback xmlns="">
      <p:transition spd="slow" advClick="0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13BF3202-6B5E-1CB5-8029-8BDC9DF9A31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4248" y="271573"/>
            <a:ext cx="1408371" cy="1408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60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mc:AlternateContent xmlns:mc="http://schemas.openxmlformats.org/markup-compatibility/2006" xmlns:p14="http://schemas.microsoft.com/office/powerpoint/2010/main">
    <mc:Choice Requires="p14">
      <p:transition spd="slow" p14:dur="1200" advClick="0" advTm="1000">
        <p:dissolve/>
      </p:transition>
    </mc:Choice>
    <mc:Fallback xmlns="">
      <p:transition spd="slow" advClick="0" advTm="1000">
        <p:dissolv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2号-阿开漫画体" panose="00000500000000000000" pitchFamily="2" charset="-122"/>
          <a:ea typeface="字魂52号-阿开漫画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9Slide.vn - 2019">
            <a:extLst>
              <a:ext uri="{FF2B5EF4-FFF2-40B4-BE49-F238E27FC236}">
                <a16:creationId xmlns:a16="http://schemas.microsoft.com/office/drawing/2014/main" id="{5632727A-1FC4-4D3D-B80E-97CBB52C756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3" name="Picture 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66D4298B-BABD-B285-B062-EDBB3D023D7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0599" y="285749"/>
            <a:ext cx="1400175" cy="140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290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57116BC-7DD7-4847-9E34-F09DDB70E4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16"/>
          <a:stretch/>
        </p:blipFill>
        <p:spPr>
          <a:xfrm rot="5400000">
            <a:off x="2663422" y="-2663423"/>
            <a:ext cx="6865153" cy="12192001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C56E3214-F7BA-4DD0-B7C7-0555150DC51C}"/>
              </a:ext>
            </a:extLst>
          </p:cNvPr>
          <p:cNvSpPr/>
          <p:nvPr userDrawn="1"/>
        </p:nvSpPr>
        <p:spPr>
          <a:xfrm>
            <a:off x="581892" y="532014"/>
            <a:ext cx="11039302" cy="5868785"/>
          </a:xfrm>
          <a:prstGeom prst="rect">
            <a:avLst/>
          </a:prstGeom>
          <a:noFill/>
          <a:ln w="76200">
            <a:solidFill>
              <a:schemeClr val="bg1"/>
            </a:solidFill>
          </a:ln>
          <a:effectLst>
            <a:outerShdw blurRad="114300" dist="38100" dir="2700000" algn="tl" rotWithShape="0">
              <a:srgbClr val="5080AB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UTM Avo" panose="020406030505060202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0A37BDA-3F3A-4806-902C-F465DDF94BE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5080AB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501345">
            <a:off x="394339" y="-81740"/>
            <a:ext cx="1363820" cy="15110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6855DF6-61C4-48CF-8A6D-62873EBB95C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70"/>
          <a:stretch/>
        </p:blipFill>
        <p:spPr>
          <a:xfrm>
            <a:off x="7805583" y="127692"/>
            <a:ext cx="4423102" cy="151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239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fade/>
      </p:transition>
    </mc:Choice>
    <mc:Fallback xmlns="">
      <p:transition spd="slow" advClick="0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564B56-7537-38DB-0E3E-5DECCB1E3E9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727" y="199337"/>
            <a:ext cx="1284598" cy="128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979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7" Type="http://schemas.openxmlformats.org/officeDocument/2006/relationships/image" Target="../media/image49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8.png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10" Type="http://schemas.openxmlformats.org/officeDocument/2006/relationships/image" Target="../media/image50.png"/><Relationship Id="rId4" Type="http://schemas.openxmlformats.org/officeDocument/2006/relationships/image" Target="../media/image8.png"/><Relationship Id="rId9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10" Type="http://schemas.openxmlformats.org/officeDocument/2006/relationships/image" Target="../media/image69.png"/><Relationship Id="rId4" Type="http://schemas.openxmlformats.org/officeDocument/2006/relationships/image" Target="../media/image8.png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7" Type="http://schemas.openxmlformats.org/officeDocument/2006/relationships/image" Target="../media/image49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8.png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7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10" Type="http://schemas.openxmlformats.org/officeDocument/2006/relationships/image" Target="../media/image71.png"/><Relationship Id="rId4" Type="http://schemas.openxmlformats.org/officeDocument/2006/relationships/image" Target="../media/image8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1.wav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audio" Target="../media/audio2.wav"/><Relationship Id="rId9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1.wav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.png"/><Relationship Id="rId11" Type="http://schemas.openxmlformats.org/officeDocument/2006/relationships/image" Target="../media/image24.png"/><Relationship Id="rId5" Type="http://schemas.openxmlformats.org/officeDocument/2006/relationships/image" Target="../media/image13.png"/><Relationship Id="rId10" Type="http://schemas.openxmlformats.org/officeDocument/2006/relationships/image" Target="../media/image23.png"/><Relationship Id="rId4" Type="http://schemas.openxmlformats.org/officeDocument/2006/relationships/audio" Target="../media/audio2.wav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audio" Target="../media/audio1.wav"/><Relationship Id="rId7" Type="http://schemas.openxmlformats.org/officeDocument/2006/relationships/oleObject" Target="../embeddings/oleObject1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.png"/><Relationship Id="rId5" Type="http://schemas.openxmlformats.org/officeDocument/2006/relationships/image" Target="../media/image13.pn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9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27.png"/><Relationship Id="rId5" Type="http://schemas.microsoft.com/office/2007/relationships/hdphoto" Target="../media/hdphoto2.wdp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9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>
            <a:extLst>
              <a:ext uri="{FF2B5EF4-FFF2-40B4-BE49-F238E27FC236}">
                <a16:creationId xmlns:a16="http://schemas.microsoft.com/office/drawing/2014/main" id="{F323FC6A-16C9-45BD-84D9-569DDFE6F5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16"/>
          <a:stretch/>
        </p:blipFill>
        <p:spPr>
          <a:xfrm rot="5400000">
            <a:off x="2663422" y="-2663423"/>
            <a:ext cx="6865153" cy="1219200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BB3DF418-A999-4706-ADCA-1A6D2A6E96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2" t="78444" r="38630"/>
          <a:stretch/>
        </p:blipFill>
        <p:spPr>
          <a:xfrm>
            <a:off x="968785" y="1476375"/>
            <a:ext cx="9800597" cy="3738274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2FC8854C-FA94-4A76-ACF1-0710A3687B63}"/>
              </a:ext>
            </a:extLst>
          </p:cNvPr>
          <p:cNvGrpSpPr/>
          <p:nvPr/>
        </p:nvGrpSpPr>
        <p:grpSpPr>
          <a:xfrm>
            <a:off x="1" y="-2"/>
            <a:ext cx="12192000" cy="1444337"/>
            <a:chOff x="0" y="-1"/>
            <a:chExt cx="12192001" cy="1012724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BE3C9884-253A-4F4C-9ED7-270E7F3556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>
              <a:off x="0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3C70079D-E4CD-4A05-B02A-21F38EAEA4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 flipH="1">
              <a:off x="5058697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958FF58C-1E3F-4984-8521-84750D5DE6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015" b="85233"/>
            <a:stretch/>
          </p:blipFill>
          <p:spPr>
            <a:xfrm>
              <a:off x="10191137" y="-1"/>
              <a:ext cx="2000864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3F9F4EB1-3543-4B09-B3CE-10D018A7BE33}"/>
              </a:ext>
            </a:extLst>
          </p:cNvPr>
          <p:cNvGrpSpPr/>
          <p:nvPr/>
        </p:nvGrpSpPr>
        <p:grpSpPr>
          <a:xfrm flipV="1">
            <a:off x="0" y="5413663"/>
            <a:ext cx="12192000" cy="1444337"/>
            <a:chOff x="0" y="-1"/>
            <a:chExt cx="12192001" cy="1012724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B1900B3F-6C00-4CC0-B69B-833FC76B03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>
              <a:off x="0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09F842E-D75D-4182-8BAB-7CAF961863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 flipH="1">
              <a:off x="5058697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B7064546-CE52-4ACD-BD49-0D5DC4982B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015" b="85233"/>
            <a:stretch/>
          </p:blipFill>
          <p:spPr>
            <a:xfrm>
              <a:off x="10191137" y="-1"/>
              <a:ext cx="2000864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4B89F5A8-3F6F-44D7-B2BF-19497AC0AF3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9" t="10530" r="45608" b="78939"/>
          <a:stretch/>
        </p:blipFill>
        <p:spPr>
          <a:xfrm>
            <a:off x="371883" y="2779312"/>
            <a:ext cx="904009" cy="72216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38D0D97-EC52-4A84-879F-47A5E41E70D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9" t="10530" r="45608" b="78939"/>
          <a:stretch/>
        </p:blipFill>
        <p:spPr>
          <a:xfrm>
            <a:off x="10769382" y="2872947"/>
            <a:ext cx="904009" cy="72216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4D31F51-7897-4677-A4DB-C78BA547894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10" t="13839" r="16909" b="68434"/>
          <a:stretch/>
        </p:blipFill>
        <p:spPr>
          <a:xfrm rot="1121413">
            <a:off x="716778" y="101587"/>
            <a:ext cx="1582317" cy="194874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689C7D57-C85E-49A5-94CC-9EAA126A752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61" r="84605" b="75454"/>
          <a:stretch/>
        </p:blipFill>
        <p:spPr>
          <a:xfrm>
            <a:off x="9212651" y="4007045"/>
            <a:ext cx="2460740" cy="203336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F9FB091C-980B-4DF5-B3D2-0463CBF855A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72" t="26060" r="100" b="62879"/>
          <a:stretch/>
        </p:blipFill>
        <p:spPr>
          <a:xfrm flipH="1">
            <a:off x="676389" y="4716808"/>
            <a:ext cx="1565534" cy="1393709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E963B295-EC47-47A3-ACCA-7471E69FBC7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4" t="41971" r="44170" b="50000"/>
          <a:stretch/>
        </p:blipFill>
        <p:spPr>
          <a:xfrm>
            <a:off x="2394558" y="4475316"/>
            <a:ext cx="4280183" cy="141781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002FDF3C-691C-4714-BF75-99B98A83C91C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5080AB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501345" flipH="1" flipV="1">
            <a:off x="8142254" y="3722785"/>
            <a:ext cx="800468" cy="886855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CCAAE1D-E3C4-4E71-AAE9-0FDD488F5567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5080AB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501345">
            <a:off x="3129722" y="2047225"/>
            <a:ext cx="800468" cy="886855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7C33EED8-49DD-4596-AD05-DC307330D27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6" t="63081" r="15319" b="23737"/>
          <a:stretch/>
        </p:blipFill>
        <p:spPr>
          <a:xfrm>
            <a:off x="9006446" y="537994"/>
            <a:ext cx="1919200" cy="20116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5967651-6CA8-29F8-3226-3DC45E21285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63203" y="2877264"/>
            <a:ext cx="5541744" cy="110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40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8127A63-2FD1-96C7-1495-05402A3CF172}"/>
              </a:ext>
            </a:extLst>
          </p:cNvPr>
          <p:cNvSpPr/>
          <p:nvPr/>
        </p:nvSpPr>
        <p:spPr>
          <a:xfrm>
            <a:off x="176981" y="176981"/>
            <a:ext cx="11877367" cy="65384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D8CA83-A3D0-CE12-2A6D-2D7FBB1B332A}"/>
              </a:ext>
            </a:extLst>
          </p:cNvPr>
          <p:cNvSpPr txBox="1"/>
          <p:nvPr/>
        </p:nvSpPr>
        <p:spPr>
          <a:xfrm>
            <a:off x="983226" y="288206"/>
            <a:ext cx="43163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Nhận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xét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559C65E-A9B8-D277-F73A-5B2E7ACACC55}"/>
                  </a:ext>
                </a:extLst>
              </p:cNvPr>
              <p:cNvSpPr txBox="1"/>
              <p:nvPr/>
            </p:nvSpPr>
            <p:spPr>
              <a:xfrm>
                <a:off x="648930" y="906718"/>
                <a:ext cx="11543070" cy="13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lvl="0" indent="-457200">
                  <a:buFont typeface="Arial" panose="020B0604020202020204" pitchFamily="34" charset="0"/>
                  <a:buChar char="•"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3 </a:t>
                </a: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và</a:t>
                </a:r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4 </a:t>
                </a:r>
                <a:r>
                  <a:rPr kumimoji="0" lang="en-US" sz="32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không</a:t>
                </a:r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cùng</a:t>
                </a:r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chia </a:t>
                </a:r>
                <a:r>
                  <a:rPr kumimoji="0" lang="en-US" sz="32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hết</a:t>
                </a:r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cho</a:t>
                </a:r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một</a:t>
                </a:r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số</a:t>
                </a:r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tự</a:t>
                </a:r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nhiên</a:t>
                </a:r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nào</a:t>
                </a:r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lớn</a:t>
                </a:r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hơn</a:t>
                </a:r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1, </a:t>
                </a:r>
                <a:r>
                  <a:rPr kumimoji="0" lang="en-US" sz="32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nên</a:t>
                </a:r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phân</a:t>
                </a:r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số</a:t>
                </a:r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không</a:t>
                </a:r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thể</a:t>
                </a:r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rút</a:t>
                </a:r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gọn</a:t>
                </a:r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được</a:t>
                </a:r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nữa</a:t>
                </a:r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. Ta </a:t>
                </a:r>
                <a:r>
                  <a:rPr kumimoji="0" lang="en-US" sz="32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nói</a:t>
                </a:r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rằng</a:t>
                </a:r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:</a:t>
                </a: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559C65E-A9B8-D277-F73A-5B2E7ACACC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930" y="906718"/>
                <a:ext cx="11543070" cy="1368516"/>
              </a:xfrm>
              <a:prstGeom prst="rect">
                <a:avLst/>
              </a:prstGeom>
              <a:blipFill>
                <a:blip r:embed="rId3"/>
                <a:stretch>
                  <a:fillRect l="-1214" t="-5804" r="-158" b="-58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7AF43E9-591B-0A5F-BDCB-F73934E09795}"/>
                  </a:ext>
                </a:extLst>
              </p:cNvPr>
              <p:cNvSpPr txBox="1"/>
              <p:nvPr/>
            </p:nvSpPr>
            <p:spPr>
              <a:xfrm>
                <a:off x="648930" y="2420886"/>
                <a:ext cx="11543070" cy="8760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lvl="0" indent="-457200">
                  <a:buFont typeface="Arial" panose="020B0604020202020204" pitchFamily="34" charset="0"/>
                  <a:buChar char="•"/>
                </a:pP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Phân</a:t>
                </a:r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số</a:t>
                </a:r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là</a:t>
                </a:r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1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phân</a:t>
                </a:r>
                <a:r>
                  <a:rPr kumimoji="0" lang="en-US" sz="3200" b="1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1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số</a:t>
                </a:r>
                <a:r>
                  <a:rPr kumimoji="0" lang="en-US" sz="3200" b="1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1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tối</a:t>
                </a:r>
                <a:r>
                  <a:rPr kumimoji="0" lang="en-US" sz="3200" b="1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1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giản</a:t>
                </a:r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.</a:t>
                </a: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7AF43E9-591B-0A5F-BDCB-F73934E097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930" y="2420886"/>
                <a:ext cx="11543070" cy="876074"/>
              </a:xfrm>
              <a:prstGeom prst="rect">
                <a:avLst/>
              </a:prstGeom>
              <a:blipFill>
                <a:blip r:embed="rId4"/>
                <a:stretch>
                  <a:fillRect l="-1214" b="-90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E6C1F42-A88E-73D8-8D91-AD78FB6697F5}"/>
                  </a:ext>
                </a:extLst>
              </p:cNvPr>
              <p:cNvSpPr txBox="1"/>
              <p:nvPr/>
            </p:nvSpPr>
            <p:spPr>
              <a:xfrm>
                <a:off x="648930" y="3531931"/>
                <a:ext cx="11543070" cy="8760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lvl="0" indent="-457200">
                  <a:buFont typeface="Arial" panose="020B0604020202020204" pitchFamily="34" charset="0"/>
                  <a:buChar char="•"/>
                </a:pP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Phân</a:t>
                </a:r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số</a:t>
                </a:r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đã</a:t>
                </a:r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được</a:t>
                </a:r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1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rút</a:t>
                </a:r>
                <a:r>
                  <a:rPr kumimoji="0" lang="en-US" sz="3200" b="1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1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gọn</a:t>
                </a:r>
                <a:r>
                  <a:rPr kumimoji="0" lang="en-US" sz="3200" b="1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0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thành</a:t>
                </a:r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1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phân</a:t>
                </a:r>
                <a:r>
                  <a:rPr kumimoji="0" lang="en-US" sz="3200" b="1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1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số</a:t>
                </a:r>
                <a:r>
                  <a:rPr kumimoji="0" lang="en-US" sz="3200" b="1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1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tối</a:t>
                </a:r>
                <a:r>
                  <a:rPr kumimoji="0" lang="en-US" sz="3200" b="1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3200" b="1" i="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giản</a:t>
                </a:r>
                <a:r>
                  <a:rPr kumimoji="0" lang="en-US" sz="3200" b="1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en-US" sz="32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E6C1F42-A88E-73D8-8D91-AD78FB6697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930" y="3531931"/>
                <a:ext cx="11543070" cy="876074"/>
              </a:xfrm>
              <a:prstGeom prst="rect">
                <a:avLst/>
              </a:prstGeom>
              <a:blipFill>
                <a:blip r:embed="rId5"/>
                <a:stretch>
                  <a:fillRect l="-1214" b="-90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474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8127A63-2FD1-96C7-1495-05402A3CF172}"/>
              </a:ext>
            </a:extLst>
          </p:cNvPr>
          <p:cNvSpPr/>
          <p:nvPr/>
        </p:nvSpPr>
        <p:spPr>
          <a:xfrm>
            <a:off x="176981" y="176981"/>
            <a:ext cx="11877367" cy="65384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D8CA83-A3D0-CE12-2A6D-2D7FBB1B332A}"/>
              </a:ext>
            </a:extLst>
          </p:cNvPr>
          <p:cNvSpPr txBox="1"/>
          <p:nvPr/>
        </p:nvSpPr>
        <p:spPr>
          <a:xfrm>
            <a:off x="983226" y="288206"/>
            <a:ext cx="7170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Cách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rút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gọn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phân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C723F36-BC96-8716-62D1-CA6CFA5591B2}"/>
              </a:ext>
            </a:extLst>
          </p:cNvPr>
          <p:cNvSpPr/>
          <p:nvPr/>
        </p:nvSpPr>
        <p:spPr>
          <a:xfrm>
            <a:off x="419100" y="1314450"/>
            <a:ext cx="11268075" cy="164782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rút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gọn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ta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thể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như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Xét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xem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tử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cùng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chia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hết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tự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nhiên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lớn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hơn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Chia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cả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tử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114DB41-13CF-33BC-6415-826E6D745EF7}"/>
                  </a:ext>
                </a:extLst>
              </p:cNvPr>
              <p:cNvSpPr txBox="1"/>
              <p:nvPr/>
            </p:nvSpPr>
            <p:spPr>
              <a:xfrm>
                <a:off x="648930" y="3163836"/>
                <a:ext cx="11543070" cy="8860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lvl="0" indent="-457200">
                  <a:buFont typeface="Arial" panose="020B0604020202020204" pitchFamily="34" charset="0"/>
                  <a:buChar char="•"/>
                </a:pPr>
                <a:r>
                  <a:rPr kumimoji="0" lang="en-US" sz="32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V</a:t>
                </a:r>
                <a14:m>
                  <m:oMath xmlns:m="http://schemas.openxmlformats.org/officeDocument/2006/math">
                    <m:r>
                      <a:rPr lang="en-US" sz="3200" i="0" noProof="0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í</m:t>
                    </m:r>
                    <m: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ụ:</m:t>
                    </m:r>
                    <m:r>
                      <m:rPr>
                        <m:sty m:val="p"/>
                      </m:rP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R</m:t>
                    </m:r>
                    <m: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ú</m:t>
                    </m:r>
                    <m:r>
                      <m:rPr>
                        <m:sty m:val="p"/>
                      </m:rP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g</m:t>
                    </m:r>
                    <m: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ọ</m:t>
                    </m:r>
                    <m:r>
                      <m:rPr>
                        <m:sty m:val="p"/>
                      </m:rP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ph</m:t>
                    </m:r>
                    <m: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â</m:t>
                    </m:r>
                    <m:r>
                      <m:rPr>
                        <m:sty m:val="p"/>
                      </m:rP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ố </m:t>
                    </m:r>
                    <m:f>
                      <m:f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25</m:t>
                        </m:r>
                      </m:den>
                    </m:f>
                  </m:oMath>
                </a14:m>
                <a:endParaRPr kumimoji="0" lang="en-US" sz="32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114DB41-13CF-33BC-6415-826E6D745E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930" y="3163836"/>
                <a:ext cx="11543070" cy="886076"/>
              </a:xfrm>
              <a:prstGeom prst="rect">
                <a:avLst/>
              </a:prstGeom>
              <a:blipFill>
                <a:blip r:embed="rId3"/>
                <a:stretch>
                  <a:fillRect l="-1214" b="-89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80A7BBB-068F-CEBD-2401-EDA12F70CE9D}"/>
                  </a:ext>
                </a:extLst>
              </p:cNvPr>
              <p:cNvSpPr txBox="1"/>
              <p:nvPr/>
            </p:nvSpPr>
            <p:spPr>
              <a:xfrm>
                <a:off x="753705" y="4259211"/>
                <a:ext cx="1154307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lvl="0" indent="-457200">
                  <a:buFont typeface="Arial" panose="020B0604020202020204" pitchFamily="34" charset="0"/>
                  <a:buChar char="•"/>
                </a:pPr>
                <a:r>
                  <a:rPr kumimoji="0" lang="en-US" sz="32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T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th</m:t>
                    </m:r>
                    <m: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ấ</m:t>
                    </m:r>
                    <m:r>
                      <m:rPr>
                        <m:sty m:val="p"/>
                      </m:rP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15 </m:t>
                    </m:r>
                    <m:r>
                      <m:rPr>
                        <m:sty m:val="p"/>
                      </m:rP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v</m:t>
                    </m:r>
                    <m: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à 25 đề</m:t>
                    </m:r>
                    <m:r>
                      <m:rPr>
                        <m:sty m:val="p"/>
                      </m:rP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u</m:t>
                    </m:r>
                    <m: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chia</m:t>
                    </m:r>
                    <m: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ế</m:t>
                    </m:r>
                    <m:r>
                      <m:rPr>
                        <m:sty m:val="p"/>
                      </m:rP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cho</m:t>
                    </m:r>
                    <m: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5. </m:t>
                    </m:r>
                    <m:r>
                      <m:rPr>
                        <m:sty m:val="p"/>
                      </m:rP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Do</m:t>
                    </m:r>
                    <m:r>
                      <a:rPr lang="en-US" sz="3200" b="0" i="0" noProof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đó: </m:t>
                    </m:r>
                  </m:oMath>
                </a14:m>
                <a:endParaRPr kumimoji="0" lang="en-US" sz="32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80A7BBB-068F-CEBD-2401-EDA12F70CE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705" y="4259211"/>
                <a:ext cx="11543070" cy="584775"/>
              </a:xfrm>
              <a:prstGeom prst="rect">
                <a:avLst/>
              </a:prstGeom>
              <a:blipFill>
                <a:blip r:embed="rId4"/>
                <a:stretch>
                  <a:fillRect l="-1215" t="-13542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4D3A3D2-527C-3E4B-FE25-FFB563403F83}"/>
                  </a:ext>
                </a:extLst>
              </p:cNvPr>
              <p:cNvSpPr txBox="1"/>
              <p:nvPr/>
            </p:nvSpPr>
            <p:spPr>
              <a:xfrm>
                <a:off x="3552825" y="5125677"/>
                <a:ext cx="3438525" cy="997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36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15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36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25</m:t>
                        </m:r>
                      </m:den>
                    </m:f>
                  </m:oMath>
                </a14:m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15 :</m:t>
                        </m:r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6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36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25</m:t>
                        </m:r>
                        <m:r>
                          <m:rPr>
                            <m:nor/>
                          </m:rPr>
                          <a:rPr kumimoji="0" lang="en-US" sz="36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 : 5</m:t>
                        </m:r>
                      </m:den>
                    </m:f>
                  </m:oMath>
                </a14:m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36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36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5</m:t>
                        </m:r>
                      </m:den>
                    </m:f>
                  </m:oMath>
                </a14:m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4D3A3D2-527C-3E4B-FE25-FFB563403F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2825" y="5125677"/>
                <a:ext cx="3438525" cy="997774"/>
              </a:xfrm>
              <a:prstGeom prst="rect">
                <a:avLst/>
              </a:prstGeom>
              <a:blipFill>
                <a:blip r:embed="rId5"/>
                <a:stretch>
                  <a:fillRect b="-85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531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7" grpId="0"/>
      <p:bldP spid="8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548174" y="5719297"/>
            <a:ext cx="15011914" cy="753325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23875" y="114300"/>
            <a:ext cx="11258549" cy="6172200"/>
          </a:xfrm>
          <a:prstGeom prst="rect">
            <a:avLst/>
          </a:prstGeom>
        </p:spPr>
      </p:pic>
      <p:pic>
        <p:nvPicPr>
          <p:cNvPr id="13" name="Picture 17">
            <a:extLst>
              <a:ext uri="{FF2B5EF4-FFF2-40B4-BE49-F238E27FC236}">
                <a16:creationId xmlns:a16="http://schemas.microsoft.com/office/drawing/2014/main" id="{08FA1023-6AC4-6343-FE2A-5C3212B9D4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071149" y="644564"/>
            <a:ext cx="1161476" cy="766574"/>
          </a:xfrm>
          <a:prstGeom prst="rect">
            <a:avLst/>
          </a:prstGeom>
        </p:spPr>
      </p:pic>
      <p:sp>
        <p:nvSpPr>
          <p:cNvPr id="4" name="Text Box 67">
            <a:extLst>
              <a:ext uri="{FF2B5EF4-FFF2-40B4-BE49-F238E27FC236}">
                <a16:creationId xmlns:a16="http://schemas.microsoft.com/office/drawing/2014/main" id="{9FADCB7E-886C-DF48-A4B3-2A5455D44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8579" y="1414932"/>
            <a:ext cx="955849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Bước 1:</a:t>
            </a: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Xét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xem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tử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và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mẫu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cùng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chia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hết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cho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tự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nhiên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nào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lớn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hơn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1.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vi-VN" alt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Bước 2:</a:t>
            </a: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Chia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tử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và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mẫu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cho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đó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=&gt;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Cứ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làm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như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thế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cho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đến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khi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nhận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được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phân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tối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giản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 Box 67">
            <a:extLst>
              <a:ext uri="{FF2B5EF4-FFF2-40B4-BE49-F238E27FC236}">
                <a16:creationId xmlns:a16="http://schemas.microsoft.com/office/drawing/2014/main" id="{261BF661-AF37-A3D2-D1D7-DB53BBB11B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8755" y="684438"/>
            <a:ext cx="78029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CÁC BƯỚC </a:t>
            </a: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RÚT GỌN PHÂN SỐ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60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>
            <a:extLst>
              <a:ext uri="{FF2B5EF4-FFF2-40B4-BE49-F238E27FC236}">
                <a16:creationId xmlns:a16="http://schemas.microsoft.com/office/drawing/2014/main" id="{F323FC6A-16C9-45BD-84D9-569DDFE6F5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16"/>
          <a:stretch/>
        </p:blipFill>
        <p:spPr>
          <a:xfrm rot="5400000">
            <a:off x="2663422" y="-2663423"/>
            <a:ext cx="6865153" cy="1219200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BB3DF418-A999-4706-ADCA-1A6D2A6E96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2" t="78444" r="38630"/>
          <a:stretch/>
        </p:blipFill>
        <p:spPr>
          <a:xfrm>
            <a:off x="1152525" y="1590675"/>
            <a:ext cx="10134997" cy="3865826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2FC8854C-FA94-4A76-ACF1-0710A3687B63}"/>
              </a:ext>
            </a:extLst>
          </p:cNvPr>
          <p:cNvGrpSpPr/>
          <p:nvPr/>
        </p:nvGrpSpPr>
        <p:grpSpPr>
          <a:xfrm>
            <a:off x="1" y="-2"/>
            <a:ext cx="12192000" cy="1444337"/>
            <a:chOff x="0" y="-1"/>
            <a:chExt cx="12192001" cy="1012724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BE3C9884-253A-4F4C-9ED7-270E7F3556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>
              <a:off x="0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3C70079D-E4CD-4A05-B02A-21F38EAEA4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 flipH="1">
              <a:off x="5058697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958FF58C-1E3F-4984-8521-84750D5DE6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015" b="85233"/>
            <a:stretch/>
          </p:blipFill>
          <p:spPr>
            <a:xfrm>
              <a:off x="10191137" y="-1"/>
              <a:ext cx="2000864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3F9F4EB1-3543-4B09-B3CE-10D018A7BE33}"/>
              </a:ext>
            </a:extLst>
          </p:cNvPr>
          <p:cNvGrpSpPr/>
          <p:nvPr/>
        </p:nvGrpSpPr>
        <p:grpSpPr>
          <a:xfrm flipV="1">
            <a:off x="0" y="5413663"/>
            <a:ext cx="12192000" cy="1444337"/>
            <a:chOff x="0" y="-1"/>
            <a:chExt cx="12192001" cy="1012724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B1900B3F-6C00-4CC0-B69B-833FC76B03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>
              <a:off x="0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09F842E-D75D-4182-8BAB-7CAF961863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 flipH="1">
              <a:off x="5058697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B7064546-CE52-4ACD-BD49-0D5DC4982B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015" b="85233"/>
            <a:stretch/>
          </p:blipFill>
          <p:spPr>
            <a:xfrm>
              <a:off x="10191137" y="-1"/>
              <a:ext cx="2000864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4B89F5A8-3F6F-44D7-B2BF-19497AC0AF3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9" t="10530" r="45608" b="78939"/>
          <a:stretch/>
        </p:blipFill>
        <p:spPr>
          <a:xfrm>
            <a:off x="371883" y="2779312"/>
            <a:ext cx="904009" cy="72216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38D0D97-EC52-4A84-879F-47A5E41E70D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9" t="10530" r="45608" b="78939"/>
          <a:stretch/>
        </p:blipFill>
        <p:spPr>
          <a:xfrm>
            <a:off x="10769382" y="2872947"/>
            <a:ext cx="904009" cy="72216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4D31F51-7897-4677-A4DB-C78BA547894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10" t="13839" r="16909" b="68434"/>
          <a:stretch/>
        </p:blipFill>
        <p:spPr>
          <a:xfrm rot="1121413">
            <a:off x="716778" y="101587"/>
            <a:ext cx="1582317" cy="194874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689C7D57-C85E-49A5-94CC-9EAA126A752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61" r="84605" b="75454"/>
          <a:stretch/>
        </p:blipFill>
        <p:spPr>
          <a:xfrm>
            <a:off x="9212651" y="4007045"/>
            <a:ext cx="2460740" cy="203336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F9FB091C-980B-4DF5-B3D2-0463CBF855A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72" t="26060" r="100" b="62879"/>
          <a:stretch/>
        </p:blipFill>
        <p:spPr>
          <a:xfrm flipH="1">
            <a:off x="676389" y="4716808"/>
            <a:ext cx="1565534" cy="1393709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E963B295-EC47-47A3-ACCA-7471E69FBC7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4" t="41971" r="44170" b="50000"/>
          <a:stretch/>
        </p:blipFill>
        <p:spPr>
          <a:xfrm>
            <a:off x="2394558" y="4475316"/>
            <a:ext cx="4280183" cy="141781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002FDF3C-691C-4714-BF75-99B98A83C91C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5080AB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501345" flipH="1" flipV="1">
            <a:off x="8142254" y="3722785"/>
            <a:ext cx="800468" cy="886855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CCAAE1D-E3C4-4E71-AAE9-0FDD488F5567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5080AB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501345">
            <a:off x="3129722" y="2047225"/>
            <a:ext cx="800468" cy="886855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7C33EED8-49DD-4596-AD05-DC307330D27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6" t="63081" r="15319" b="23737"/>
          <a:stretch/>
        </p:blipFill>
        <p:spPr>
          <a:xfrm>
            <a:off x="9006446" y="537994"/>
            <a:ext cx="1919200" cy="20116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6BD5518-0B3E-3384-FDEB-9602C428B55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45351" y="2694348"/>
            <a:ext cx="7206097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94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8127A63-2FD1-96C7-1495-05402A3CF172}"/>
              </a:ext>
            </a:extLst>
          </p:cNvPr>
          <p:cNvSpPr/>
          <p:nvPr/>
        </p:nvSpPr>
        <p:spPr>
          <a:xfrm>
            <a:off x="176981" y="176981"/>
            <a:ext cx="11877367" cy="65384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685058-331C-091C-EFFC-A95A2187DE3F}"/>
              </a:ext>
            </a:extLst>
          </p:cNvPr>
          <p:cNvSpPr txBox="1"/>
          <p:nvPr/>
        </p:nvSpPr>
        <p:spPr>
          <a:xfrm>
            <a:off x="1233376" y="510362"/>
            <a:ext cx="10388009" cy="82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Rút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gọn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phân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FA38CB6-0B43-E250-03A4-F7D0E72F707E}"/>
              </a:ext>
            </a:extLst>
          </p:cNvPr>
          <p:cNvSpPr/>
          <p:nvPr/>
        </p:nvSpPr>
        <p:spPr>
          <a:xfrm>
            <a:off x="383408" y="609567"/>
            <a:ext cx="847898" cy="847898"/>
          </a:xfrm>
          <a:prstGeom prst="ellipse">
            <a:avLst/>
          </a:prstGeom>
          <a:solidFill>
            <a:srgbClr val="008A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字魂59号-创粗黑"/>
                <a:cs typeface="+mn-cs"/>
              </a:rPr>
              <a:t>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DE6862-457F-0011-215E-5A9156A1B5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" y="1818898"/>
            <a:ext cx="11182350" cy="117350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2559791-0472-D201-4771-5C3EB4E3C256}"/>
                  </a:ext>
                </a:extLst>
              </p:cNvPr>
              <p:cNvSpPr txBox="1"/>
              <p:nvPr/>
            </p:nvSpPr>
            <p:spPr>
              <a:xfrm>
                <a:off x="0" y="2886075"/>
                <a:ext cx="2190750" cy="10200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32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 : 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 : 2</m:t>
                          </m:r>
                        </m:den>
                      </m:f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2559791-0472-D201-4771-5C3EB4E3C2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886075"/>
                <a:ext cx="2190750" cy="10200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2C449D2-0F5D-2BD9-FAB5-1284DF463B40}"/>
                  </a:ext>
                </a:extLst>
              </p:cNvPr>
              <p:cNvSpPr txBox="1"/>
              <p:nvPr/>
            </p:nvSpPr>
            <p:spPr>
              <a:xfrm>
                <a:off x="-323850" y="4019550"/>
                <a:ext cx="2190750" cy="10168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32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2C449D2-0F5D-2BD9-FAB5-1284DF463B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23850" y="4019550"/>
                <a:ext cx="2190750" cy="101688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0F018AA-595A-A442-D9E3-8A17AAB4540C}"/>
                  </a:ext>
                </a:extLst>
              </p:cNvPr>
              <p:cNvSpPr txBox="1"/>
              <p:nvPr/>
            </p:nvSpPr>
            <p:spPr>
              <a:xfrm>
                <a:off x="3409950" y="2819400"/>
                <a:ext cx="2190750" cy="10168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32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9 : 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 : 3</m:t>
                          </m:r>
                        </m:den>
                      </m:f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0F018AA-595A-A442-D9E3-8A17AAB454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9950" y="2819400"/>
                <a:ext cx="2190750" cy="101688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3652E90-6920-2073-A37D-DA6AF0CCABD6}"/>
                  </a:ext>
                </a:extLst>
              </p:cNvPr>
              <p:cNvSpPr txBox="1"/>
              <p:nvPr/>
            </p:nvSpPr>
            <p:spPr>
              <a:xfrm>
                <a:off x="3200400" y="3952875"/>
                <a:ext cx="2190750" cy="10168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32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3652E90-6920-2073-A37D-DA6AF0CCAB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400" y="3952875"/>
                <a:ext cx="2190750" cy="101688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0A6E037-42CE-82F3-107A-CBE02496219C}"/>
                  </a:ext>
                </a:extLst>
              </p:cNvPr>
              <p:cNvSpPr txBox="1"/>
              <p:nvPr/>
            </p:nvSpPr>
            <p:spPr>
              <a:xfrm>
                <a:off x="6819900" y="2781300"/>
                <a:ext cx="2190750" cy="1029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32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5 : </m:t>
                          </m:r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20 : </m:t>
                          </m:r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0A6E037-42CE-82F3-107A-CBE0249621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9900" y="2781300"/>
                <a:ext cx="2190750" cy="10298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668E608-5B1F-EB36-4207-644A0ED3B027}"/>
                  </a:ext>
                </a:extLst>
              </p:cNvPr>
              <p:cNvSpPr txBox="1"/>
              <p:nvPr/>
            </p:nvSpPr>
            <p:spPr>
              <a:xfrm>
                <a:off x="6610350" y="3914775"/>
                <a:ext cx="2190750" cy="10567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32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668E608-5B1F-EB36-4207-644A0ED3B0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0350" y="3914775"/>
                <a:ext cx="2190750" cy="105676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B807F3E-6110-2A3A-C6AF-7D66EAA60B9B}"/>
                  </a:ext>
                </a:extLst>
              </p:cNvPr>
              <p:cNvSpPr txBox="1"/>
              <p:nvPr/>
            </p:nvSpPr>
            <p:spPr>
              <a:xfrm>
                <a:off x="10001250" y="2733675"/>
                <a:ext cx="2190750" cy="1029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32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6 : </m:t>
                          </m:r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16 : </m:t>
                          </m:r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B807F3E-6110-2A3A-C6AF-7D66EAA60B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1250" y="2733675"/>
                <a:ext cx="2190750" cy="102989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A271A5D-B5D3-F3B5-8DFD-5CDBB09D89BC}"/>
                  </a:ext>
                </a:extLst>
              </p:cNvPr>
              <p:cNvSpPr txBox="1"/>
              <p:nvPr/>
            </p:nvSpPr>
            <p:spPr>
              <a:xfrm>
                <a:off x="9791700" y="3867150"/>
                <a:ext cx="2190750" cy="10567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32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A271A5D-B5D3-F3B5-8DFD-5CDBB09D89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1700" y="3867150"/>
                <a:ext cx="2190750" cy="105676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968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9" grpId="0"/>
      <p:bldP spid="10" grpId="0"/>
      <p:bldP spid="11" grpId="0"/>
      <p:bldP spid="15" grpId="0"/>
      <p:bldP spid="17" grpId="0"/>
      <p:bldP spid="18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8127A63-2FD1-96C7-1495-05402A3CF172}"/>
              </a:ext>
            </a:extLst>
          </p:cNvPr>
          <p:cNvSpPr/>
          <p:nvPr/>
        </p:nvSpPr>
        <p:spPr>
          <a:xfrm>
            <a:off x="176981" y="176981"/>
            <a:ext cx="11877367" cy="65384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685058-331C-091C-EFFC-A95A2187DE3F}"/>
              </a:ext>
            </a:extLst>
          </p:cNvPr>
          <p:cNvSpPr txBox="1"/>
          <p:nvPr/>
        </p:nvSpPr>
        <p:spPr>
          <a:xfrm>
            <a:off x="1233376" y="510362"/>
            <a:ext cx="10388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Rút gọn các phân số sau về phân số tối giản: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FA38CB6-0B43-E250-03A4-F7D0E72F707E}"/>
              </a:ext>
            </a:extLst>
          </p:cNvPr>
          <p:cNvSpPr/>
          <p:nvPr/>
        </p:nvSpPr>
        <p:spPr>
          <a:xfrm>
            <a:off x="380528" y="480647"/>
            <a:ext cx="847898" cy="847898"/>
          </a:xfrm>
          <a:prstGeom prst="ellipse">
            <a:avLst/>
          </a:prstGeom>
          <a:solidFill>
            <a:srgbClr val="008A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字魂59号-创粗黑"/>
                <a:cs typeface="+mn-cs"/>
              </a:rPr>
              <a:t>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58A90A-B9E0-F19B-239E-A281CA6BED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1820635"/>
            <a:ext cx="11468100" cy="9934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4B4215B-5C29-6919-ED96-CB49AB7CC556}"/>
                  </a:ext>
                </a:extLst>
              </p:cNvPr>
              <p:cNvSpPr txBox="1"/>
              <p:nvPr/>
            </p:nvSpPr>
            <p:spPr>
              <a:xfrm>
                <a:off x="104775" y="2828925"/>
                <a:ext cx="2190750" cy="10200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32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8 : </m:t>
                          </m:r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16 : </m:t>
                          </m:r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4B4215B-5C29-6919-ED96-CB49AB7CC5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775" y="2828925"/>
                <a:ext cx="2190750" cy="10200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0837171-970C-D84E-E5A7-C841D52FA781}"/>
                  </a:ext>
                </a:extLst>
              </p:cNvPr>
              <p:cNvSpPr txBox="1"/>
              <p:nvPr/>
            </p:nvSpPr>
            <p:spPr>
              <a:xfrm>
                <a:off x="-219075" y="3962400"/>
                <a:ext cx="2190750" cy="10168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32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0837171-970C-D84E-E5A7-C841D52FA7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19075" y="3962400"/>
                <a:ext cx="2190750" cy="101688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BE42BB8-96D8-78D3-E23E-F05B129DC95A}"/>
                  </a:ext>
                </a:extLst>
              </p:cNvPr>
              <p:cNvSpPr txBox="1"/>
              <p:nvPr/>
            </p:nvSpPr>
            <p:spPr>
              <a:xfrm>
                <a:off x="3571875" y="2714625"/>
                <a:ext cx="2190750" cy="10200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32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10 : </m:t>
                          </m:r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𝟏𝟎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30 : </m:t>
                          </m:r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BE42BB8-96D8-78D3-E23E-F05B129DC9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875" y="2714625"/>
                <a:ext cx="2190750" cy="10200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BBFCBA3-339F-86C2-0CFC-CDED404140FB}"/>
                  </a:ext>
                </a:extLst>
              </p:cNvPr>
              <p:cNvSpPr txBox="1"/>
              <p:nvPr/>
            </p:nvSpPr>
            <p:spPr>
              <a:xfrm>
                <a:off x="3248025" y="3848100"/>
                <a:ext cx="2190750" cy="10168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32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BBFCBA3-339F-86C2-0CFC-CDED404140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8025" y="3848100"/>
                <a:ext cx="2190750" cy="101688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9FFA274-AD41-2632-20E6-C2D953CF34AD}"/>
                  </a:ext>
                </a:extLst>
              </p:cNvPr>
              <p:cNvSpPr txBox="1"/>
              <p:nvPr/>
            </p:nvSpPr>
            <p:spPr>
              <a:xfrm>
                <a:off x="7048500" y="2733675"/>
                <a:ext cx="2190750" cy="10200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32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24 : </m:t>
                          </m:r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18 : </m:t>
                          </m:r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9FFA274-AD41-2632-20E6-C2D953CF34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8500" y="2733675"/>
                <a:ext cx="2190750" cy="10200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6C8872F-9728-35BB-4D26-302AF607D51C}"/>
                  </a:ext>
                </a:extLst>
              </p:cNvPr>
              <p:cNvSpPr txBox="1"/>
              <p:nvPr/>
            </p:nvSpPr>
            <p:spPr>
              <a:xfrm>
                <a:off x="6724650" y="3867150"/>
                <a:ext cx="2190750" cy="10182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32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6C8872F-9728-35BB-4D26-302AF607D5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4650" y="3867150"/>
                <a:ext cx="2190750" cy="101829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70EB65A-5F8C-9A07-7D8A-3D11A412053D}"/>
                  </a:ext>
                </a:extLst>
              </p:cNvPr>
              <p:cNvSpPr txBox="1"/>
              <p:nvPr/>
            </p:nvSpPr>
            <p:spPr>
              <a:xfrm>
                <a:off x="10001250" y="2762250"/>
                <a:ext cx="2190750" cy="10200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32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20 : </m:t>
                          </m:r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28 : </m:t>
                          </m:r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70EB65A-5F8C-9A07-7D8A-3D11A41205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1250" y="2762250"/>
                <a:ext cx="2190750" cy="10200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91896D3-33BB-0176-3084-990CC4CC1153}"/>
                  </a:ext>
                </a:extLst>
              </p:cNvPr>
              <p:cNvSpPr txBox="1"/>
              <p:nvPr/>
            </p:nvSpPr>
            <p:spPr>
              <a:xfrm>
                <a:off x="9677400" y="3895725"/>
                <a:ext cx="2190750" cy="1059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32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91896D3-33BB-0176-3084-990CC4CC11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7400" y="3895725"/>
                <a:ext cx="2190750" cy="105997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471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9" grpId="0"/>
      <p:bldP spid="11" grpId="0"/>
      <p:bldP spid="12" grpId="0"/>
      <p:bldP spid="13" grpId="0"/>
      <p:bldP spid="14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>
            <a:extLst>
              <a:ext uri="{FF2B5EF4-FFF2-40B4-BE49-F238E27FC236}">
                <a16:creationId xmlns:a16="http://schemas.microsoft.com/office/drawing/2014/main" id="{F323FC6A-16C9-45BD-84D9-569DDFE6F5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16"/>
          <a:stretch/>
        </p:blipFill>
        <p:spPr>
          <a:xfrm rot="5400000">
            <a:off x="2663422" y="-2663423"/>
            <a:ext cx="6865153" cy="1219200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BB3DF418-A999-4706-ADCA-1A6D2A6E96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2" t="78444" r="38630"/>
          <a:stretch/>
        </p:blipFill>
        <p:spPr>
          <a:xfrm>
            <a:off x="1152525" y="1590675"/>
            <a:ext cx="10134997" cy="3865826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2FC8854C-FA94-4A76-ACF1-0710A3687B63}"/>
              </a:ext>
            </a:extLst>
          </p:cNvPr>
          <p:cNvGrpSpPr/>
          <p:nvPr/>
        </p:nvGrpSpPr>
        <p:grpSpPr>
          <a:xfrm>
            <a:off x="1" y="-2"/>
            <a:ext cx="12192000" cy="1444337"/>
            <a:chOff x="0" y="-1"/>
            <a:chExt cx="12192001" cy="1012724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BE3C9884-253A-4F4C-9ED7-270E7F3556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>
              <a:off x="0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3C70079D-E4CD-4A05-B02A-21F38EAEA4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 flipH="1">
              <a:off x="5058697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958FF58C-1E3F-4984-8521-84750D5DE6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015" b="85233"/>
            <a:stretch/>
          </p:blipFill>
          <p:spPr>
            <a:xfrm>
              <a:off x="10191137" y="-1"/>
              <a:ext cx="2000864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3F9F4EB1-3543-4B09-B3CE-10D018A7BE33}"/>
              </a:ext>
            </a:extLst>
          </p:cNvPr>
          <p:cNvGrpSpPr/>
          <p:nvPr/>
        </p:nvGrpSpPr>
        <p:grpSpPr>
          <a:xfrm flipV="1">
            <a:off x="0" y="5413663"/>
            <a:ext cx="12192000" cy="1444337"/>
            <a:chOff x="0" y="-1"/>
            <a:chExt cx="12192001" cy="1012724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B1900B3F-6C00-4CC0-B69B-833FC76B03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>
              <a:off x="0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09F842E-D75D-4182-8BAB-7CAF961863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 flipH="1">
              <a:off x="5058697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B7064546-CE52-4ACD-BD49-0D5DC4982B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015" b="85233"/>
            <a:stretch/>
          </p:blipFill>
          <p:spPr>
            <a:xfrm>
              <a:off x="10191137" y="-1"/>
              <a:ext cx="2000864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4B89F5A8-3F6F-44D7-B2BF-19497AC0AF3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9" t="10530" r="45608" b="78939"/>
          <a:stretch/>
        </p:blipFill>
        <p:spPr>
          <a:xfrm>
            <a:off x="371883" y="2779312"/>
            <a:ext cx="904009" cy="72216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38D0D97-EC52-4A84-879F-47A5E41E70D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9" t="10530" r="45608" b="78939"/>
          <a:stretch/>
        </p:blipFill>
        <p:spPr>
          <a:xfrm>
            <a:off x="10769382" y="2872947"/>
            <a:ext cx="904009" cy="72216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4D31F51-7897-4677-A4DB-C78BA547894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10" t="13839" r="16909" b="68434"/>
          <a:stretch/>
        </p:blipFill>
        <p:spPr>
          <a:xfrm rot="1121413">
            <a:off x="716778" y="101587"/>
            <a:ext cx="1582317" cy="194874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689C7D57-C85E-49A5-94CC-9EAA126A752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61" r="84605" b="75454"/>
          <a:stretch/>
        </p:blipFill>
        <p:spPr>
          <a:xfrm>
            <a:off x="9212651" y="4007045"/>
            <a:ext cx="2460740" cy="203336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F9FB091C-980B-4DF5-B3D2-0463CBF855A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72" t="26060" r="100" b="62879"/>
          <a:stretch/>
        </p:blipFill>
        <p:spPr>
          <a:xfrm flipH="1">
            <a:off x="676389" y="4716808"/>
            <a:ext cx="1565534" cy="1393709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E963B295-EC47-47A3-ACCA-7471E69FBC7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4" t="41971" r="44170" b="50000"/>
          <a:stretch/>
        </p:blipFill>
        <p:spPr>
          <a:xfrm>
            <a:off x="2394558" y="4475316"/>
            <a:ext cx="4280183" cy="141781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002FDF3C-691C-4714-BF75-99B98A83C91C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5080AB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501345" flipH="1" flipV="1">
            <a:off x="8142254" y="3722785"/>
            <a:ext cx="800468" cy="886855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CCAAE1D-E3C4-4E71-AAE9-0FDD488F5567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5080AB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501345">
            <a:off x="3129722" y="2047225"/>
            <a:ext cx="800468" cy="886855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7C33EED8-49DD-4596-AD05-DC307330D27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6" t="63081" r="15319" b="23737"/>
          <a:stretch/>
        </p:blipFill>
        <p:spPr>
          <a:xfrm>
            <a:off x="9006446" y="537994"/>
            <a:ext cx="1919200" cy="20116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60EB372-D181-AF29-84EC-52EB1AF2E08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70913" y="2657134"/>
            <a:ext cx="5267401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418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7E6D96-2856-136B-0D90-46B5CCD0F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633" y="3379241"/>
            <a:ext cx="2318815" cy="3031846"/>
          </a:xfrm>
          <a:prstGeom prst="rect">
            <a:avLst/>
          </a:prstGeom>
        </p:spPr>
      </p:pic>
      <p:sp>
        <p:nvSpPr>
          <p:cNvPr id="5" name="Speech Bubble: Rectangle with Corners Rounded 1">
            <a:extLst>
              <a:ext uri="{FF2B5EF4-FFF2-40B4-BE49-F238E27FC236}">
                <a16:creationId xmlns:a16="http://schemas.microsoft.com/office/drawing/2014/main" id="{10FD55A9-E7EC-6616-932D-590220B0E132}"/>
              </a:ext>
            </a:extLst>
          </p:cNvPr>
          <p:cNvSpPr/>
          <p:nvPr/>
        </p:nvSpPr>
        <p:spPr>
          <a:xfrm>
            <a:off x="2725801" y="1052623"/>
            <a:ext cx="6673379" cy="2070625"/>
          </a:xfrm>
          <a:custGeom>
            <a:avLst/>
            <a:gdLst>
              <a:gd name="connsiteX0" fmla="*/ 0 w 4040460"/>
              <a:gd name="connsiteY0" fmla="*/ 272683 h 1636063"/>
              <a:gd name="connsiteX1" fmla="*/ 272683 w 4040460"/>
              <a:gd name="connsiteY1" fmla="*/ 0 h 1636063"/>
              <a:gd name="connsiteX2" fmla="*/ 673410 w 4040460"/>
              <a:gd name="connsiteY2" fmla="*/ 0 h 1636063"/>
              <a:gd name="connsiteX3" fmla="*/ 673410 w 4040460"/>
              <a:gd name="connsiteY3" fmla="*/ 0 h 1636063"/>
              <a:gd name="connsiteX4" fmla="*/ 1683525 w 4040460"/>
              <a:gd name="connsiteY4" fmla="*/ 0 h 1636063"/>
              <a:gd name="connsiteX5" fmla="*/ 3767777 w 4040460"/>
              <a:gd name="connsiteY5" fmla="*/ 0 h 1636063"/>
              <a:gd name="connsiteX6" fmla="*/ 4040460 w 4040460"/>
              <a:gd name="connsiteY6" fmla="*/ 272683 h 1636063"/>
              <a:gd name="connsiteX7" fmla="*/ 4040460 w 4040460"/>
              <a:gd name="connsiteY7" fmla="*/ 954370 h 1636063"/>
              <a:gd name="connsiteX8" fmla="*/ 4040460 w 4040460"/>
              <a:gd name="connsiteY8" fmla="*/ 954370 h 1636063"/>
              <a:gd name="connsiteX9" fmla="*/ 4040460 w 4040460"/>
              <a:gd name="connsiteY9" fmla="*/ 1363386 h 1636063"/>
              <a:gd name="connsiteX10" fmla="*/ 4040460 w 4040460"/>
              <a:gd name="connsiteY10" fmla="*/ 1363380 h 1636063"/>
              <a:gd name="connsiteX11" fmla="*/ 3767777 w 4040460"/>
              <a:gd name="connsiteY11" fmla="*/ 1636063 h 1636063"/>
              <a:gd name="connsiteX12" fmla="*/ 1683525 w 4040460"/>
              <a:gd name="connsiteY12" fmla="*/ 1636063 h 1636063"/>
              <a:gd name="connsiteX13" fmla="*/ 143275 w 4040460"/>
              <a:gd name="connsiteY13" fmla="*/ 2090627 h 1636063"/>
              <a:gd name="connsiteX14" fmla="*/ 673410 w 4040460"/>
              <a:gd name="connsiteY14" fmla="*/ 1636063 h 1636063"/>
              <a:gd name="connsiteX15" fmla="*/ 272683 w 4040460"/>
              <a:gd name="connsiteY15" fmla="*/ 1636063 h 1636063"/>
              <a:gd name="connsiteX16" fmla="*/ 0 w 4040460"/>
              <a:gd name="connsiteY16" fmla="*/ 1363380 h 1636063"/>
              <a:gd name="connsiteX17" fmla="*/ 0 w 4040460"/>
              <a:gd name="connsiteY17" fmla="*/ 1363386 h 1636063"/>
              <a:gd name="connsiteX18" fmla="*/ 0 w 4040460"/>
              <a:gd name="connsiteY18" fmla="*/ 954370 h 1636063"/>
              <a:gd name="connsiteX19" fmla="*/ 0 w 4040460"/>
              <a:gd name="connsiteY19" fmla="*/ 954370 h 1636063"/>
              <a:gd name="connsiteX20" fmla="*/ 0 w 4040460"/>
              <a:gd name="connsiteY20" fmla="*/ 272683 h 1636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40460" h="1636063" fill="none" extrusionOk="0">
                <a:moveTo>
                  <a:pt x="0" y="272683"/>
                </a:moveTo>
                <a:cubicBezTo>
                  <a:pt x="-20281" y="130969"/>
                  <a:pt x="151600" y="3569"/>
                  <a:pt x="272683" y="0"/>
                </a:cubicBezTo>
                <a:cubicBezTo>
                  <a:pt x="465886" y="21003"/>
                  <a:pt x="629274" y="-21877"/>
                  <a:pt x="673410" y="0"/>
                </a:cubicBezTo>
                <a:lnTo>
                  <a:pt x="673410" y="0"/>
                </a:lnTo>
                <a:cubicBezTo>
                  <a:pt x="803719" y="59629"/>
                  <a:pt x="1349362" y="42978"/>
                  <a:pt x="1683525" y="0"/>
                </a:cubicBezTo>
                <a:cubicBezTo>
                  <a:pt x="2125421" y="-157665"/>
                  <a:pt x="3131807" y="-122053"/>
                  <a:pt x="3767777" y="0"/>
                </a:cubicBezTo>
                <a:cubicBezTo>
                  <a:pt x="3914650" y="-8590"/>
                  <a:pt x="4034820" y="151102"/>
                  <a:pt x="4040460" y="272683"/>
                </a:cubicBezTo>
                <a:cubicBezTo>
                  <a:pt x="3979112" y="559319"/>
                  <a:pt x="4014198" y="825469"/>
                  <a:pt x="4040460" y="954370"/>
                </a:cubicBezTo>
                <a:lnTo>
                  <a:pt x="4040460" y="954370"/>
                </a:lnTo>
                <a:cubicBezTo>
                  <a:pt x="4062097" y="1076135"/>
                  <a:pt x="4052164" y="1267451"/>
                  <a:pt x="4040460" y="1363386"/>
                </a:cubicBezTo>
                <a:lnTo>
                  <a:pt x="4040460" y="1363380"/>
                </a:lnTo>
                <a:cubicBezTo>
                  <a:pt x="4061649" y="1500579"/>
                  <a:pt x="3908208" y="1613615"/>
                  <a:pt x="3767777" y="1636063"/>
                </a:cubicBezTo>
                <a:cubicBezTo>
                  <a:pt x="3272202" y="1488994"/>
                  <a:pt x="2069932" y="1500803"/>
                  <a:pt x="1683525" y="1636063"/>
                </a:cubicBezTo>
                <a:cubicBezTo>
                  <a:pt x="1526259" y="1674061"/>
                  <a:pt x="449711" y="2009202"/>
                  <a:pt x="143275" y="2090627"/>
                </a:cubicBezTo>
                <a:cubicBezTo>
                  <a:pt x="260051" y="1993865"/>
                  <a:pt x="506664" y="1706408"/>
                  <a:pt x="673410" y="1636063"/>
                </a:cubicBezTo>
                <a:cubicBezTo>
                  <a:pt x="603548" y="1652962"/>
                  <a:pt x="346813" y="1661797"/>
                  <a:pt x="272683" y="1636063"/>
                </a:cubicBezTo>
                <a:cubicBezTo>
                  <a:pt x="138411" y="1655683"/>
                  <a:pt x="-20730" y="1523506"/>
                  <a:pt x="0" y="1363380"/>
                </a:cubicBezTo>
                <a:lnTo>
                  <a:pt x="0" y="1363386"/>
                </a:lnTo>
                <a:cubicBezTo>
                  <a:pt x="22363" y="1222654"/>
                  <a:pt x="15290" y="1112474"/>
                  <a:pt x="0" y="954370"/>
                </a:cubicBezTo>
                <a:lnTo>
                  <a:pt x="0" y="954370"/>
                </a:lnTo>
                <a:cubicBezTo>
                  <a:pt x="-58209" y="674101"/>
                  <a:pt x="30092" y="557566"/>
                  <a:pt x="0" y="272683"/>
                </a:cubicBezTo>
                <a:close/>
              </a:path>
              <a:path w="4040460" h="1636063" stroke="0" extrusionOk="0">
                <a:moveTo>
                  <a:pt x="0" y="272683"/>
                </a:moveTo>
                <a:cubicBezTo>
                  <a:pt x="26565" y="112496"/>
                  <a:pt x="142266" y="11734"/>
                  <a:pt x="272683" y="0"/>
                </a:cubicBezTo>
                <a:cubicBezTo>
                  <a:pt x="350936" y="-6460"/>
                  <a:pt x="528007" y="5627"/>
                  <a:pt x="673410" y="0"/>
                </a:cubicBezTo>
                <a:lnTo>
                  <a:pt x="673410" y="0"/>
                </a:lnTo>
                <a:cubicBezTo>
                  <a:pt x="915133" y="2346"/>
                  <a:pt x="1530226" y="64505"/>
                  <a:pt x="1683525" y="0"/>
                </a:cubicBezTo>
                <a:cubicBezTo>
                  <a:pt x="2456526" y="-50308"/>
                  <a:pt x="3167408" y="-85446"/>
                  <a:pt x="3767777" y="0"/>
                </a:cubicBezTo>
                <a:cubicBezTo>
                  <a:pt x="3930251" y="-27651"/>
                  <a:pt x="4042414" y="143110"/>
                  <a:pt x="4040460" y="272683"/>
                </a:cubicBezTo>
                <a:cubicBezTo>
                  <a:pt x="4087267" y="485883"/>
                  <a:pt x="4039104" y="830212"/>
                  <a:pt x="4040460" y="954370"/>
                </a:cubicBezTo>
                <a:lnTo>
                  <a:pt x="4040460" y="954370"/>
                </a:lnTo>
                <a:cubicBezTo>
                  <a:pt x="4028683" y="1115276"/>
                  <a:pt x="4006337" y="1291873"/>
                  <a:pt x="4040460" y="1363386"/>
                </a:cubicBezTo>
                <a:lnTo>
                  <a:pt x="4040460" y="1363380"/>
                </a:lnTo>
                <a:cubicBezTo>
                  <a:pt x="4061445" y="1508737"/>
                  <a:pt x="3917385" y="1648249"/>
                  <a:pt x="3767777" y="1636063"/>
                </a:cubicBezTo>
                <a:cubicBezTo>
                  <a:pt x="2994422" y="1684095"/>
                  <a:pt x="2129189" y="1674213"/>
                  <a:pt x="1683525" y="1636063"/>
                </a:cubicBezTo>
                <a:cubicBezTo>
                  <a:pt x="1438846" y="1649995"/>
                  <a:pt x="641014" y="2086599"/>
                  <a:pt x="143275" y="2090627"/>
                </a:cubicBezTo>
                <a:cubicBezTo>
                  <a:pt x="373618" y="1921431"/>
                  <a:pt x="549801" y="1746666"/>
                  <a:pt x="673410" y="1636063"/>
                </a:cubicBezTo>
                <a:cubicBezTo>
                  <a:pt x="498810" y="1631654"/>
                  <a:pt x="341151" y="1651705"/>
                  <a:pt x="272683" y="1636063"/>
                </a:cubicBezTo>
                <a:cubicBezTo>
                  <a:pt x="127850" y="1628877"/>
                  <a:pt x="-4993" y="1513452"/>
                  <a:pt x="0" y="1363380"/>
                </a:cubicBezTo>
                <a:lnTo>
                  <a:pt x="0" y="1363386"/>
                </a:lnTo>
                <a:cubicBezTo>
                  <a:pt x="10751" y="1252663"/>
                  <a:pt x="33378" y="1088149"/>
                  <a:pt x="0" y="954370"/>
                </a:cubicBezTo>
                <a:lnTo>
                  <a:pt x="0" y="954370"/>
                </a:lnTo>
                <a:cubicBezTo>
                  <a:pt x="31405" y="623293"/>
                  <a:pt x="48961" y="435166"/>
                  <a:pt x="0" y="272683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918538157">
                  <a:custGeom>
                    <a:avLst/>
                    <a:gdLst>
                      <a:gd name="connsiteX0" fmla="*/ 0 w 6673379"/>
                      <a:gd name="connsiteY0" fmla="*/ 345111 h 2070625"/>
                      <a:gd name="connsiteX1" fmla="*/ 450373 w 6673379"/>
                      <a:gd name="connsiteY1" fmla="*/ 0 h 2070625"/>
                      <a:gd name="connsiteX2" fmla="*/ 1112229 w 6673379"/>
                      <a:gd name="connsiteY2" fmla="*/ 0 h 2070625"/>
                      <a:gd name="connsiteX3" fmla="*/ 1112229 w 6673379"/>
                      <a:gd name="connsiteY3" fmla="*/ 0 h 2070625"/>
                      <a:gd name="connsiteX4" fmla="*/ 2780574 w 6673379"/>
                      <a:gd name="connsiteY4" fmla="*/ 0 h 2070625"/>
                      <a:gd name="connsiteX5" fmla="*/ 6223005 w 6673379"/>
                      <a:gd name="connsiteY5" fmla="*/ 0 h 2070625"/>
                      <a:gd name="connsiteX6" fmla="*/ 6673379 w 6673379"/>
                      <a:gd name="connsiteY6" fmla="*/ 345111 h 2070625"/>
                      <a:gd name="connsiteX7" fmla="*/ 6673379 w 6673379"/>
                      <a:gd name="connsiteY7" fmla="*/ 1207864 h 2070625"/>
                      <a:gd name="connsiteX8" fmla="*/ 6673379 w 6673379"/>
                      <a:gd name="connsiteY8" fmla="*/ 1207864 h 2070625"/>
                      <a:gd name="connsiteX9" fmla="*/ 6673379 w 6673379"/>
                      <a:gd name="connsiteY9" fmla="*/ 1725521 h 2070625"/>
                      <a:gd name="connsiteX10" fmla="*/ 6673379 w 6673379"/>
                      <a:gd name="connsiteY10" fmla="*/ 1725513 h 2070625"/>
                      <a:gd name="connsiteX11" fmla="*/ 6223005 w 6673379"/>
                      <a:gd name="connsiteY11" fmla="*/ 2070624 h 2070625"/>
                      <a:gd name="connsiteX12" fmla="*/ 2780574 w 6673379"/>
                      <a:gd name="connsiteY12" fmla="*/ 2070624 h 2070625"/>
                      <a:gd name="connsiteX13" fmla="*/ 236638 w 6673379"/>
                      <a:gd name="connsiteY13" fmla="*/ 2645927 h 2070625"/>
                      <a:gd name="connsiteX14" fmla="*/ 1112229 w 6673379"/>
                      <a:gd name="connsiteY14" fmla="*/ 2070624 h 2070625"/>
                      <a:gd name="connsiteX15" fmla="*/ 450373 w 6673379"/>
                      <a:gd name="connsiteY15" fmla="*/ 2070624 h 2070625"/>
                      <a:gd name="connsiteX16" fmla="*/ 0 w 6673379"/>
                      <a:gd name="connsiteY16" fmla="*/ 1725513 h 2070625"/>
                      <a:gd name="connsiteX17" fmla="*/ 0 w 6673379"/>
                      <a:gd name="connsiteY17" fmla="*/ 1725521 h 2070625"/>
                      <a:gd name="connsiteX18" fmla="*/ 0 w 6673379"/>
                      <a:gd name="connsiteY18" fmla="*/ 1207864 h 2070625"/>
                      <a:gd name="connsiteX19" fmla="*/ 0 w 6673379"/>
                      <a:gd name="connsiteY19" fmla="*/ 1207864 h 2070625"/>
                      <a:gd name="connsiteX20" fmla="*/ 0 w 6673379"/>
                      <a:gd name="connsiteY20" fmla="*/ 345111 h 2070625"/>
                      <a:gd name="connsiteX0" fmla="*/ 0 w 6673379"/>
                      <a:gd name="connsiteY0" fmla="*/ 345111 h 2070625"/>
                      <a:gd name="connsiteX1" fmla="*/ 450373 w 6673379"/>
                      <a:gd name="connsiteY1" fmla="*/ 0 h 2070625"/>
                      <a:gd name="connsiteX2" fmla="*/ 1112229 w 6673379"/>
                      <a:gd name="connsiteY2" fmla="*/ 0 h 2070625"/>
                      <a:gd name="connsiteX3" fmla="*/ 1112229 w 6673379"/>
                      <a:gd name="connsiteY3" fmla="*/ 0 h 2070625"/>
                      <a:gd name="connsiteX4" fmla="*/ 2780574 w 6673379"/>
                      <a:gd name="connsiteY4" fmla="*/ 0 h 2070625"/>
                      <a:gd name="connsiteX5" fmla="*/ 6223005 w 6673379"/>
                      <a:gd name="connsiteY5" fmla="*/ 0 h 2070625"/>
                      <a:gd name="connsiteX6" fmla="*/ 6673379 w 6673379"/>
                      <a:gd name="connsiteY6" fmla="*/ 345111 h 2070625"/>
                      <a:gd name="connsiteX7" fmla="*/ 6673379 w 6673379"/>
                      <a:gd name="connsiteY7" fmla="*/ 1207864 h 2070625"/>
                      <a:gd name="connsiteX8" fmla="*/ 6673379 w 6673379"/>
                      <a:gd name="connsiteY8" fmla="*/ 1207864 h 2070625"/>
                      <a:gd name="connsiteX9" fmla="*/ 6673379 w 6673379"/>
                      <a:gd name="connsiteY9" fmla="*/ 1725521 h 2070625"/>
                      <a:gd name="connsiteX10" fmla="*/ 6673379 w 6673379"/>
                      <a:gd name="connsiteY10" fmla="*/ 1725513 h 2070625"/>
                      <a:gd name="connsiteX11" fmla="*/ 6223005 w 6673379"/>
                      <a:gd name="connsiteY11" fmla="*/ 2070624 h 2070625"/>
                      <a:gd name="connsiteX12" fmla="*/ 2780574 w 6673379"/>
                      <a:gd name="connsiteY12" fmla="*/ 2070624 h 2070625"/>
                      <a:gd name="connsiteX13" fmla="*/ 236638 w 6673379"/>
                      <a:gd name="connsiteY13" fmla="*/ 2645927 h 2070625"/>
                      <a:gd name="connsiteX14" fmla="*/ 1112229 w 6673379"/>
                      <a:gd name="connsiteY14" fmla="*/ 2070624 h 2070625"/>
                      <a:gd name="connsiteX15" fmla="*/ 450373 w 6673379"/>
                      <a:gd name="connsiteY15" fmla="*/ 2070624 h 2070625"/>
                      <a:gd name="connsiteX16" fmla="*/ 0 w 6673379"/>
                      <a:gd name="connsiteY16" fmla="*/ 1725513 h 2070625"/>
                      <a:gd name="connsiteX17" fmla="*/ 0 w 6673379"/>
                      <a:gd name="connsiteY17" fmla="*/ 1725521 h 2070625"/>
                      <a:gd name="connsiteX18" fmla="*/ 0 w 6673379"/>
                      <a:gd name="connsiteY18" fmla="*/ 1207864 h 2070625"/>
                      <a:gd name="connsiteX19" fmla="*/ 0 w 6673379"/>
                      <a:gd name="connsiteY19" fmla="*/ 1207864 h 2070625"/>
                      <a:gd name="connsiteX20" fmla="*/ 0 w 6673379"/>
                      <a:gd name="connsiteY20" fmla="*/ 345111 h 20706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6673379" h="2070625" fill="none" extrusionOk="0">
                        <a:moveTo>
                          <a:pt x="0" y="345111"/>
                        </a:moveTo>
                        <a:cubicBezTo>
                          <a:pt x="-66886" y="180383"/>
                          <a:pt x="286939" y="8936"/>
                          <a:pt x="450373" y="0"/>
                        </a:cubicBezTo>
                        <a:cubicBezTo>
                          <a:pt x="771645" y="25756"/>
                          <a:pt x="1052934" y="-25819"/>
                          <a:pt x="1112229" y="0"/>
                        </a:cubicBezTo>
                        <a:lnTo>
                          <a:pt x="1112229" y="0"/>
                        </a:lnTo>
                        <a:cubicBezTo>
                          <a:pt x="1393182" y="-13087"/>
                          <a:pt x="2253540" y="-33732"/>
                          <a:pt x="2780574" y="0"/>
                        </a:cubicBezTo>
                        <a:cubicBezTo>
                          <a:pt x="3571881" y="-147455"/>
                          <a:pt x="5229818" y="20010"/>
                          <a:pt x="6223005" y="0"/>
                        </a:cubicBezTo>
                        <a:cubicBezTo>
                          <a:pt x="6454937" y="-35424"/>
                          <a:pt x="6661234" y="205793"/>
                          <a:pt x="6673379" y="345111"/>
                        </a:cubicBezTo>
                        <a:cubicBezTo>
                          <a:pt x="6560336" y="695269"/>
                          <a:pt x="6632916" y="1041808"/>
                          <a:pt x="6673379" y="1207864"/>
                        </a:cubicBezTo>
                        <a:lnTo>
                          <a:pt x="6673379" y="1207864"/>
                        </a:lnTo>
                        <a:cubicBezTo>
                          <a:pt x="6714082" y="1356501"/>
                          <a:pt x="6702675" y="1617332"/>
                          <a:pt x="6673379" y="1725521"/>
                        </a:cubicBezTo>
                        <a:lnTo>
                          <a:pt x="6673379" y="1725513"/>
                        </a:lnTo>
                        <a:cubicBezTo>
                          <a:pt x="6737198" y="1880926"/>
                          <a:pt x="6446035" y="2022541"/>
                          <a:pt x="6223005" y="2070624"/>
                        </a:cubicBezTo>
                        <a:cubicBezTo>
                          <a:pt x="5479722" y="1796077"/>
                          <a:pt x="3372388" y="1837766"/>
                          <a:pt x="2780574" y="2070624"/>
                        </a:cubicBezTo>
                        <a:cubicBezTo>
                          <a:pt x="2452363" y="2056547"/>
                          <a:pt x="691679" y="2560917"/>
                          <a:pt x="236638" y="2645927"/>
                        </a:cubicBezTo>
                        <a:cubicBezTo>
                          <a:pt x="468012" y="2537724"/>
                          <a:pt x="836849" y="2195556"/>
                          <a:pt x="1112229" y="2070624"/>
                        </a:cubicBezTo>
                        <a:cubicBezTo>
                          <a:pt x="975761" y="2105147"/>
                          <a:pt x="576086" y="2103272"/>
                          <a:pt x="450373" y="2070624"/>
                        </a:cubicBezTo>
                        <a:cubicBezTo>
                          <a:pt x="237790" y="2106495"/>
                          <a:pt x="-42087" y="1931778"/>
                          <a:pt x="0" y="1725513"/>
                        </a:cubicBezTo>
                        <a:lnTo>
                          <a:pt x="0" y="1725521"/>
                        </a:lnTo>
                        <a:cubicBezTo>
                          <a:pt x="35263" y="1547018"/>
                          <a:pt x="30359" y="1399552"/>
                          <a:pt x="0" y="1207864"/>
                        </a:cubicBezTo>
                        <a:lnTo>
                          <a:pt x="0" y="1207864"/>
                        </a:lnTo>
                        <a:cubicBezTo>
                          <a:pt x="-76719" y="851336"/>
                          <a:pt x="36965" y="685618"/>
                          <a:pt x="0" y="345111"/>
                        </a:cubicBezTo>
                        <a:close/>
                      </a:path>
                      <a:path w="6673379" h="2070625" stroke="0" extrusionOk="0">
                        <a:moveTo>
                          <a:pt x="0" y="345111"/>
                        </a:moveTo>
                        <a:cubicBezTo>
                          <a:pt x="37550" y="152880"/>
                          <a:pt x="225403" y="33690"/>
                          <a:pt x="450373" y="0"/>
                        </a:cubicBezTo>
                        <a:cubicBezTo>
                          <a:pt x="570959" y="2185"/>
                          <a:pt x="843328" y="17888"/>
                          <a:pt x="1112229" y="0"/>
                        </a:cubicBezTo>
                        <a:lnTo>
                          <a:pt x="1112229" y="0"/>
                        </a:lnTo>
                        <a:cubicBezTo>
                          <a:pt x="1490491" y="-5740"/>
                          <a:pt x="2524248" y="88370"/>
                          <a:pt x="2780574" y="0"/>
                        </a:cubicBezTo>
                        <a:cubicBezTo>
                          <a:pt x="3884300" y="-22446"/>
                          <a:pt x="5276264" y="-175754"/>
                          <a:pt x="6223005" y="0"/>
                        </a:cubicBezTo>
                        <a:cubicBezTo>
                          <a:pt x="6461701" y="-28902"/>
                          <a:pt x="6658208" y="192065"/>
                          <a:pt x="6673379" y="345111"/>
                        </a:cubicBezTo>
                        <a:cubicBezTo>
                          <a:pt x="6720635" y="620493"/>
                          <a:pt x="6682414" y="1053728"/>
                          <a:pt x="6673379" y="1207864"/>
                        </a:cubicBezTo>
                        <a:lnTo>
                          <a:pt x="6673379" y="1207864"/>
                        </a:lnTo>
                        <a:cubicBezTo>
                          <a:pt x="6648951" y="1409936"/>
                          <a:pt x="6626089" y="1637822"/>
                          <a:pt x="6673379" y="1725521"/>
                        </a:cubicBezTo>
                        <a:lnTo>
                          <a:pt x="6673379" y="1725513"/>
                        </a:lnTo>
                        <a:cubicBezTo>
                          <a:pt x="6726353" y="1913212"/>
                          <a:pt x="6451361" y="2114896"/>
                          <a:pt x="6223005" y="2070624"/>
                        </a:cubicBezTo>
                        <a:cubicBezTo>
                          <a:pt x="4957790" y="2133461"/>
                          <a:pt x="3475141" y="2073178"/>
                          <a:pt x="2780574" y="2070624"/>
                        </a:cubicBezTo>
                        <a:cubicBezTo>
                          <a:pt x="2443460" y="2042696"/>
                          <a:pt x="1039981" y="2746117"/>
                          <a:pt x="236638" y="2645927"/>
                        </a:cubicBezTo>
                        <a:cubicBezTo>
                          <a:pt x="629638" y="2463377"/>
                          <a:pt x="908838" y="2187587"/>
                          <a:pt x="1112229" y="2070624"/>
                        </a:cubicBezTo>
                        <a:cubicBezTo>
                          <a:pt x="808087" y="2072072"/>
                          <a:pt x="551069" y="2108368"/>
                          <a:pt x="450373" y="2070624"/>
                        </a:cubicBezTo>
                        <a:cubicBezTo>
                          <a:pt x="181861" y="2085706"/>
                          <a:pt x="10623" y="1925955"/>
                          <a:pt x="0" y="1725513"/>
                        </a:cubicBezTo>
                        <a:lnTo>
                          <a:pt x="0" y="1725521"/>
                        </a:lnTo>
                        <a:cubicBezTo>
                          <a:pt x="15424" y="1585006"/>
                          <a:pt x="85230" y="1393854"/>
                          <a:pt x="0" y="1207864"/>
                        </a:cubicBezTo>
                        <a:lnTo>
                          <a:pt x="0" y="1207864"/>
                        </a:lnTo>
                        <a:cubicBezTo>
                          <a:pt x="61495" y="769510"/>
                          <a:pt x="111889" y="529869"/>
                          <a:pt x="0" y="345111"/>
                        </a:cubicBezTo>
                        <a:close/>
                      </a:path>
                      <a:path w="6673379" h="2070625" fill="none" stroke="0" extrusionOk="0">
                        <a:moveTo>
                          <a:pt x="0" y="345111"/>
                        </a:moveTo>
                        <a:cubicBezTo>
                          <a:pt x="-16035" y="159453"/>
                          <a:pt x="269679" y="15732"/>
                          <a:pt x="450373" y="0"/>
                        </a:cubicBezTo>
                        <a:cubicBezTo>
                          <a:pt x="754756" y="26486"/>
                          <a:pt x="1034215" y="-30276"/>
                          <a:pt x="1112229" y="0"/>
                        </a:cubicBezTo>
                        <a:lnTo>
                          <a:pt x="1112229" y="0"/>
                        </a:lnTo>
                        <a:cubicBezTo>
                          <a:pt x="1387933" y="55269"/>
                          <a:pt x="2218026" y="1509"/>
                          <a:pt x="2780574" y="0"/>
                        </a:cubicBezTo>
                        <a:cubicBezTo>
                          <a:pt x="3474411" y="-251213"/>
                          <a:pt x="5270268" y="-177614"/>
                          <a:pt x="6223005" y="0"/>
                        </a:cubicBezTo>
                        <a:cubicBezTo>
                          <a:pt x="6466364" y="-12683"/>
                          <a:pt x="6665273" y="204255"/>
                          <a:pt x="6673379" y="345111"/>
                        </a:cubicBezTo>
                        <a:cubicBezTo>
                          <a:pt x="6569220" y="706990"/>
                          <a:pt x="6641834" y="1045870"/>
                          <a:pt x="6673379" y="1207864"/>
                        </a:cubicBezTo>
                        <a:lnTo>
                          <a:pt x="6673379" y="1207864"/>
                        </a:lnTo>
                        <a:cubicBezTo>
                          <a:pt x="6717361" y="1354881"/>
                          <a:pt x="6700997" y="1599133"/>
                          <a:pt x="6673379" y="1725521"/>
                        </a:cubicBezTo>
                        <a:lnTo>
                          <a:pt x="6673379" y="1725513"/>
                        </a:lnTo>
                        <a:cubicBezTo>
                          <a:pt x="6716437" y="1897140"/>
                          <a:pt x="6451237" y="2087826"/>
                          <a:pt x="6223005" y="2070624"/>
                        </a:cubicBezTo>
                        <a:cubicBezTo>
                          <a:pt x="5439997" y="1875352"/>
                          <a:pt x="3423449" y="1969802"/>
                          <a:pt x="2780574" y="2070624"/>
                        </a:cubicBezTo>
                        <a:cubicBezTo>
                          <a:pt x="2489041" y="2095967"/>
                          <a:pt x="753170" y="2568659"/>
                          <a:pt x="236638" y="2645927"/>
                        </a:cubicBezTo>
                        <a:cubicBezTo>
                          <a:pt x="385003" y="2499049"/>
                          <a:pt x="868455" y="2178120"/>
                          <a:pt x="1112229" y="2070624"/>
                        </a:cubicBezTo>
                        <a:cubicBezTo>
                          <a:pt x="987931" y="2076226"/>
                          <a:pt x="553636" y="2090420"/>
                          <a:pt x="450373" y="2070624"/>
                        </a:cubicBezTo>
                        <a:cubicBezTo>
                          <a:pt x="232154" y="2091031"/>
                          <a:pt x="-47292" y="1926793"/>
                          <a:pt x="0" y="1725513"/>
                        </a:cubicBezTo>
                        <a:lnTo>
                          <a:pt x="0" y="1725521"/>
                        </a:lnTo>
                        <a:cubicBezTo>
                          <a:pt x="33762" y="1538643"/>
                          <a:pt x="23319" y="1396284"/>
                          <a:pt x="0" y="1207864"/>
                        </a:cubicBezTo>
                        <a:lnTo>
                          <a:pt x="0" y="1207864"/>
                        </a:lnTo>
                        <a:cubicBezTo>
                          <a:pt x="-104428" y="831175"/>
                          <a:pt x="84605" y="719475"/>
                          <a:pt x="0" y="34511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Nêu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lại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bước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rút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gọn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phân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99389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548174" y="5719297"/>
            <a:ext cx="15011914" cy="753325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23875" y="114300"/>
            <a:ext cx="11258549" cy="6172200"/>
          </a:xfrm>
          <a:prstGeom prst="rect">
            <a:avLst/>
          </a:prstGeom>
        </p:spPr>
      </p:pic>
      <p:pic>
        <p:nvPicPr>
          <p:cNvPr id="13" name="Picture 17">
            <a:extLst>
              <a:ext uri="{FF2B5EF4-FFF2-40B4-BE49-F238E27FC236}">
                <a16:creationId xmlns:a16="http://schemas.microsoft.com/office/drawing/2014/main" id="{08FA1023-6AC4-6343-FE2A-5C3212B9D4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071149" y="644564"/>
            <a:ext cx="1161476" cy="766574"/>
          </a:xfrm>
          <a:prstGeom prst="rect">
            <a:avLst/>
          </a:prstGeom>
        </p:spPr>
      </p:pic>
      <p:sp>
        <p:nvSpPr>
          <p:cNvPr id="4" name="Text Box 67">
            <a:extLst>
              <a:ext uri="{FF2B5EF4-FFF2-40B4-BE49-F238E27FC236}">
                <a16:creationId xmlns:a16="http://schemas.microsoft.com/office/drawing/2014/main" id="{9FADCB7E-886C-DF48-A4B3-2A5455D44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8579" y="1414932"/>
            <a:ext cx="955849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Bước 1:</a:t>
            </a: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Xét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xem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tử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và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mẫu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cùng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chia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hết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cho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tự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nhiên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nào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lớn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hơn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1.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vi-VN" alt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Bước 2:</a:t>
            </a: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Chia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tử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và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mẫu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cho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đó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=&gt;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Cứ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làm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như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thế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cho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đến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khi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nhận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được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phân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tối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giản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 Box 67">
            <a:extLst>
              <a:ext uri="{FF2B5EF4-FFF2-40B4-BE49-F238E27FC236}">
                <a16:creationId xmlns:a16="http://schemas.microsoft.com/office/drawing/2014/main" id="{261BF661-AF37-A3D2-D1D7-DB53BBB11B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8755" y="684438"/>
            <a:ext cx="78029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CÁC BƯỚC </a:t>
            </a: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RÚT GỌN PHÂN SỐ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956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>
            <a:extLst>
              <a:ext uri="{FF2B5EF4-FFF2-40B4-BE49-F238E27FC236}">
                <a16:creationId xmlns:a16="http://schemas.microsoft.com/office/drawing/2014/main" id="{F323FC6A-16C9-45BD-84D9-569DDFE6F5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16"/>
          <a:stretch/>
        </p:blipFill>
        <p:spPr>
          <a:xfrm rot="5400000">
            <a:off x="2663422" y="-2663423"/>
            <a:ext cx="6865153" cy="1219200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BB3DF418-A999-4706-ADCA-1A6D2A6E96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2" t="78444" r="38630"/>
          <a:stretch/>
        </p:blipFill>
        <p:spPr>
          <a:xfrm>
            <a:off x="-2127252" y="1832410"/>
            <a:ext cx="16446500" cy="3426338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2FC8854C-FA94-4A76-ACF1-0710A3687B63}"/>
              </a:ext>
            </a:extLst>
          </p:cNvPr>
          <p:cNvGrpSpPr/>
          <p:nvPr/>
        </p:nvGrpSpPr>
        <p:grpSpPr>
          <a:xfrm>
            <a:off x="1" y="-2"/>
            <a:ext cx="12192000" cy="1444337"/>
            <a:chOff x="0" y="-1"/>
            <a:chExt cx="12192001" cy="1012724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BE3C9884-253A-4F4C-9ED7-270E7F3556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>
              <a:off x="0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3C70079D-E4CD-4A05-B02A-21F38EAEA4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 flipH="1">
              <a:off x="5058697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958FF58C-1E3F-4984-8521-84750D5DE6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015" b="85233"/>
            <a:stretch/>
          </p:blipFill>
          <p:spPr>
            <a:xfrm>
              <a:off x="10191137" y="-1"/>
              <a:ext cx="2000864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3F9F4EB1-3543-4B09-B3CE-10D018A7BE33}"/>
              </a:ext>
            </a:extLst>
          </p:cNvPr>
          <p:cNvGrpSpPr/>
          <p:nvPr/>
        </p:nvGrpSpPr>
        <p:grpSpPr>
          <a:xfrm flipV="1">
            <a:off x="0" y="5413663"/>
            <a:ext cx="12192000" cy="1444337"/>
            <a:chOff x="0" y="-1"/>
            <a:chExt cx="12192001" cy="1012724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B1900B3F-6C00-4CC0-B69B-833FC76B03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>
              <a:off x="0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09F842E-D75D-4182-8BAB-7CAF961863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 flipH="1">
              <a:off x="5058697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B7064546-CE52-4ACD-BD49-0D5DC4982B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015" b="85233"/>
            <a:stretch/>
          </p:blipFill>
          <p:spPr>
            <a:xfrm>
              <a:off x="10191137" y="-1"/>
              <a:ext cx="2000864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4B89F5A8-3F6F-44D7-B2BF-19497AC0AF3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9" t="10530" r="45608" b="78939"/>
          <a:stretch/>
        </p:blipFill>
        <p:spPr>
          <a:xfrm>
            <a:off x="371883" y="2779312"/>
            <a:ext cx="904009" cy="72216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38D0D97-EC52-4A84-879F-47A5E41E70D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9" t="10530" r="45608" b="78939"/>
          <a:stretch/>
        </p:blipFill>
        <p:spPr>
          <a:xfrm>
            <a:off x="10769382" y="2872947"/>
            <a:ext cx="904009" cy="72216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4D31F51-7897-4677-A4DB-C78BA547894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10" t="13839" r="16909" b="68434"/>
          <a:stretch/>
        </p:blipFill>
        <p:spPr>
          <a:xfrm rot="1121413">
            <a:off x="716778" y="101587"/>
            <a:ext cx="1582317" cy="194874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689C7D57-C85E-49A5-94CC-9EAA126A752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61" r="84605" b="75454"/>
          <a:stretch/>
        </p:blipFill>
        <p:spPr>
          <a:xfrm>
            <a:off x="9212651" y="4007045"/>
            <a:ext cx="2460740" cy="203336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F9FB091C-980B-4DF5-B3D2-0463CBF855A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72" t="26060" r="100" b="62879"/>
          <a:stretch/>
        </p:blipFill>
        <p:spPr>
          <a:xfrm flipH="1">
            <a:off x="676389" y="4716808"/>
            <a:ext cx="1565534" cy="1393709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E963B295-EC47-47A3-ACCA-7471E69FBC7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4" t="41971" r="44170" b="50000"/>
          <a:stretch/>
        </p:blipFill>
        <p:spPr>
          <a:xfrm>
            <a:off x="2394558" y="4475316"/>
            <a:ext cx="4280183" cy="141781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002FDF3C-691C-4714-BF75-99B98A83C91C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5080AB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501345" flipH="1" flipV="1">
            <a:off x="9891713" y="3960760"/>
            <a:ext cx="800468" cy="886855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CCAAE1D-E3C4-4E71-AAE9-0FDD488F5567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5080AB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501345">
            <a:off x="1238331" y="1809053"/>
            <a:ext cx="800468" cy="886855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7C33EED8-49DD-4596-AD05-DC307330D27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6" t="63081" r="15319" b="23737"/>
          <a:stretch/>
        </p:blipFill>
        <p:spPr>
          <a:xfrm>
            <a:off x="9006446" y="537994"/>
            <a:ext cx="1919200" cy="201169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4EED32E-2ACE-AC0F-6122-B1708468AF8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7476" y="2644973"/>
            <a:ext cx="10754276" cy="2822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31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圆角矩形 17"/>
          <p:cNvSpPr/>
          <p:nvPr/>
        </p:nvSpPr>
        <p:spPr>
          <a:xfrm>
            <a:off x="398584" y="0"/>
            <a:ext cx="11418277" cy="6625087"/>
          </a:xfrm>
          <a:prstGeom prst="roundRect">
            <a:avLst/>
          </a:prstGeom>
          <a:solidFill>
            <a:schemeClr val="bg1"/>
          </a:solidFill>
          <a:ln w="1905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/>
              <a:ea typeface="微软雅黑 Light" panose="020B0502040204020203" pitchFamily="34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2"/>
              <p:cNvSpPr txBox="1"/>
              <p:nvPr/>
            </p:nvSpPr>
            <p:spPr>
              <a:xfrm>
                <a:off x="672861" y="69012"/>
                <a:ext cx="10903788" cy="14037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6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20</m:t>
                        </m:r>
                      </m:num>
                      <m:den>
                        <m:r>
                          <a:rPr kumimoji="0" lang="en-US" sz="6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30</m:t>
                        </m:r>
                      </m:den>
                    </m:f>
                    <m:r>
                      <a:rPr kumimoji="0" lang="en-US" sz="6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+mn-cs"/>
                      </a:rPr>
                      <m:t> </m:t>
                    </m:r>
                  </m:oMath>
                </a14:m>
                <a:r>
                  <a:rPr kumimoji="0" lang="nl-NL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bằng phân số nào?</a:t>
                </a:r>
                <a:endParaRPr kumimoji="0" lang="zh-CN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 Light" panose="020B0502040204020203" pitchFamily="34" charset="-122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861" y="69012"/>
                <a:ext cx="10903788" cy="1403782"/>
              </a:xfrm>
              <a:prstGeom prst="rect">
                <a:avLst/>
              </a:prstGeom>
              <a:blipFill>
                <a:blip r:embed="rId6"/>
                <a:stretch>
                  <a:fillRect l="-727" t="-866" r="-727" b="-129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33"/>
          <p:cNvGrpSpPr/>
          <p:nvPr/>
        </p:nvGrpSpPr>
        <p:grpSpPr>
          <a:xfrm>
            <a:off x="820614" y="1430215"/>
            <a:ext cx="4290647" cy="2672862"/>
            <a:chOff x="-2593490" y="2201823"/>
            <a:chExt cx="12905628" cy="1133353"/>
          </a:xfrm>
        </p:grpSpPr>
        <p:grpSp>
          <p:nvGrpSpPr>
            <p:cNvPr id="6" name="Group 22"/>
            <p:cNvGrpSpPr/>
            <p:nvPr/>
          </p:nvGrpSpPr>
          <p:grpSpPr>
            <a:xfrm>
              <a:off x="-2593490" y="2201823"/>
              <a:ext cx="12905628" cy="1133353"/>
              <a:chOff x="-2593490" y="2201823"/>
              <a:chExt cx="12905628" cy="1133353"/>
            </a:xfrm>
          </p:grpSpPr>
          <p:sp>
            <p:nvSpPr>
              <p:cNvPr id="4" name="Wave 3"/>
              <p:cNvSpPr/>
              <p:nvPr/>
            </p:nvSpPr>
            <p:spPr>
              <a:xfrm>
                <a:off x="1223004" y="2201823"/>
                <a:ext cx="9089134" cy="1133353"/>
              </a:xfrm>
              <a:prstGeom prst="wave">
                <a:avLst>
                  <a:gd name="adj1" fmla="val 11142"/>
                  <a:gd name="adj2" fmla="val 0"/>
                </a:avLst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pic>
            <p:nvPicPr>
              <p:cNvPr id="5" name="图片 4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2593490" y="2345459"/>
                <a:ext cx="4937047" cy="986999"/>
              </a:xfrm>
              <a:prstGeom prst="rect">
                <a:avLst/>
              </a:prstGeom>
            </p:spPr>
          </p:pic>
        </p:grpSp>
        <p:sp>
          <p:nvSpPr>
            <p:cNvPr id="29" name="文本框 12"/>
            <p:cNvSpPr txBox="1"/>
            <p:nvPr/>
          </p:nvSpPr>
          <p:spPr>
            <a:xfrm>
              <a:off x="-514733" y="2582302"/>
              <a:ext cx="2638115" cy="2877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A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32"/>
          <p:cNvGrpSpPr/>
          <p:nvPr/>
        </p:nvGrpSpPr>
        <p:grpSpPr>
          <a:xfrm>
            <a:off x="6330461" y="1266092"/>
            <a:ext cx="4407877" cy="2548505"/>
            <a:chOff x="-2356091" y="3100810"/>
            <a:chExt cx="13792575" cy="1133353"/>
          </a:xfrm>
        </p:grpSpPr>
        <p:grpSp>
          <p:nvGrpSpPr>
            <p:cNvPr id="8" name="Group 23"/>
            <p:cNvGrpSpPr/>
            <p:nvPr/>
          </p:nvGrpSpPr>
          <p:grpSpPr>
            <a:xfrm>
              <a:off x="-2356091" y="3100810"/>
              <a:ext cx="13792575" cy="1133353"/>
              <a:chOff x="-2356091" y="3100810"/>
              <a:chExt cx="13792575" cy="1133353"/>
            </a:xfrm>
          </p:grpSpPr>
          <p:sp>
            <p:nvSpPr>
              <p:cNvPr id="21" name="Wave 20"/>
              <p:cNvSpPr/>
              <p:nvPr/>
            </p:nvSpPr>
            <p:spPr>
              <a:xfrm>
                <a:off x="2347349" y="3100810"/>
                <a:ext cx="9089135" cy="1133353"/>
              </a:xfrm>
              <a:prstGeom prst="wave">
                <a:avLst>
                  <a:gd name="adj1" fmla="val 11142"/>
                  <a:gd name="adj2" fmla="val 0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5FE0FF">
                      <a:lumMod val="40000"/>
                      <a:lumOff val="6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pic>
            <p:nvPicPr>
              <p:cNvPr id="9" name="图片 8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2356091" y="3244536"/>
                <a:ext cx="4726529" cy="940645"/>
              </a:xfrm>
              <a:prstGeom prst="rect">
                <a:avLst/>
              </a:prstGeom>
            </p:spPr>
          </p:pic>
        </p:grpSp>
        <p:sp>
          <p:nvSpPr>
            <p:cNvPr id="30" name="文本框 12"/>
            <p:cNvSpPr txBox="1"/>
            <p:nvPr/>
          </p:nvSpPr>
          <p:spPr>
            <a:xfrm>
              <a:off x="574830" y="3408735"/>
              <a:ext cx="1745227" cy="295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5FE0FF">
                      <a:lumMod val="40000"/>
                      <a:lumOff val="6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B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FE0FF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31"/>
          <p:cNvGrpSpPr/>
          <p:nvPr/>
        </p:nvGrpSpPr>
        <p:grpSpPr>
          <a:xfrm>
            <a:off x="961292" y="3845170"/>
            <a:ext cx="4243754" cy="2696307"/>
            <a:chOff x="-3628483" y="4481247"/>
            <a:chExt cx="14720154" cy="1133353"/>
          </a:xfrm>
          <a:solidFill>
            <a:srgbClr val="FFEEB7"/>
          </a:solidFill>
        </p:grpSpPr>
        <p:grpSp>
          <p:nvGrpSpPr>
            <p:cNvPr id="11" name="Group 24"/>
            <p:cNvGrpSpPr/>
            <p:nvPr/>
          </p:nvGrpSpPr>
          <p:grpSpPr>
            <a:xfrm>
              <a:off x="-3628483" y="4481247"/>
              <a:ext cx="14720154" cy="1133353"/>
              <a:chOff x="-3628483" y="4481247"/>
              <a:chExt cx="14720154" cy="1133353"/>
            </a:xfrm>
            <a:grpFill/>
          </p:grpSpPr>
          <p:sp>
            <p:nvSpPr>
              <p:cNvPr id="22" name="Wave 21"/>
              <p:cNvSpPr/>
              <p:nvPr/>
            </p:nvSpPr>
            <p:spPr>
              <a:xfrm>
                <a:off x="2002535" y="4481247"/>
                <a:ext cx="9089136" cy="1133353"/>
              </a:xfrm>
              <a:prstGeom prst="wave">
                <a:avLst>
                  <a:gd name="adj1" fmla="val 11142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3628483" y="4577600"/>
                <a:ext cx="5998918" cy="940645"/>
              </a:xfrm>
              <a:prstGeom prst="rect">
                <a:avLst/>
              </a:prstGeom>
              <a:grpFill/>
            </p:spPr>
          </p:pic>
        </p:grpSp>
        <p:sp>
          <p:nvSpPr>
            <p:cNvPr id="31" name="文本框 12"/>
            <p:cNvSpPr txBox="1"/>
            <p:nvPr/>
          </p:nvSpPr>
          <p:spPr>
            <a:xfrm>
              <a:off x="-539064" y="4825328"/>
              <a:ext cx="2653946" cy="28228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C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27" name="勾"/>
          <p:cNvSpPr/>
          <p:nvPr/>
        </p:nvSpPr>
        <p:spPr bwMode="auto">
          <a:xfrm>
            <a:off x="4481281" y="2383636"/>
            <a:ext cx="691039" cy="823228"/>
          </a:xfrm>
          <a:custGeom>
            <a:avLst/>
            <a:gdLst>
              <a:gd name="T0" fmla="*/ 542159 w 3294"/>
              <a:gd name="T1" fmla="*/ 1438813 h 3351"/>
              <a:gd name="T2" fmla="*/ 799000 w 3294"/>
              <a:gd name="T3" fmla="*/ 921421 h 3351"/>
              <a:gd name="T4" fmla="*/ 1095065 w 3294"/>
              <a:gd name="T5" fmla="*/ 449159 h 3351"/>
              <a:gd name="T6" fmla="*/ 1337398 w 3294"/>
              <a:gd name="T7" fmla="*/ 142377 h 3351"/>
              <a:gd name="T8" fmla="*/ 1452922 w 3294"/>
              <a:gd name="T9" fmla="*/ 45131 h 3351"/>
              <a:gd name="T10" fmla="*/ 1594238 w 3294"/>
              <a:gd name="T11" fmla="*/ 15581 h 3351"/>
              <a:gd name="T12" fmla="*/ 1744151 w 3294"/>
              <a:gd name="T13" fmla="*/ 0 h 3351"/>
              <a:gd name="T14" fmla="*/ 1769943 w 3294"/>
              <a:gd name="T15" fmla="*/ 19879 h 3351"/>
              <a:gd name="T16" fmla="*/ 1760809 w 3294"/>
              <a:gd name="T17" fmla="*/ 44056 h 3351"/>
              <a:gd name="T18" fmla="*/ 1707076 w 3294"/>
              <a:gd name="T19" fmla="*/ 95097 h 3351"/>
              <a:gd name="T20" fmla="*/ 1218649 w 3294"/>
              <a:gd name="T21" fmla="*/ 704363 h 3351"/>
              <a:gd name="T22" fmla="*/ 773208 w 3294"/>
              <a:gd name="T23" fmla="*/ 1550566 h 3351"/>
              <a:gd name="T24" fmla="*/ 673803 w 3294"/>
              <a:gd name="T25" fmla="*/ 1763325 h 3351"/>
              <a:gd name="T26" fmla="*/ 503472 w 3294"/>
              <a:gd name="T27" fmla="*/ 1800397 h 3351"/>
              <a:gd name="T28" fmla="*/ 379888 w 3294"/>
              <a:gd name="T29" fmla="*/ 1779443 h 3351"/>
              <a:gd name="T30" fmla="*/ 298214 w 3294"/>
              <a:gd name="T31" fmla="*/ 1665542 h 3351"/>
              <a:gd name="T32" fmla="*/ 66091 w 3294"/>
              <a:gd name="T33" fmla="*/ 1371117 h 3351"/>
              <a:gd name="T34" fmla="*/ 0 w 3294"/>
              <a:gd name="T35" fmla="*/ 1265812 h 3351"/>
              <a:gd name="T36" fmla="*/ 72001 w 3294"/>
              <a:gd name="T37" fmla="*/ 1165879 h 3351"/>
              <a:gd name="T38" fmla="*/ 192362 w 3294"/>
              <a:gd name="T39" fmla="*/ 1115376 h 3351"/>
              <a:gd name="T40" fmla="*/ 342812 w 3294"/>
              <a:gd name="T41" fmla="*/ 1182535 h 3351"/>
              <a:gd name="T42" fmla="*/ 542159 w 3294"/>
              <a:gd name="T43" fmla="*/ 1438813 h 3351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294" h="3351">
                <a:moveTo>
                  <a:pt x="1009" y="2678"/>
                </a:moveTo>
                <a:cubicBezTo>
                  <a:pt x="1157" y="2345"/>
                  <a:pt x="1317" y="2024"/>
                  <a:pt x="1487" y="1715"/>
                </a:cubicBezTo>
                <a:cubicBezTo>
                  <a:pt x="1658" y="1407"/>
                  <a:pt x="1842" y="1113"/>
                  <a:pt x="2038" y="836"/>
                </a:cubicBezTo>
                <a:cubicBezTo>
                  <a:pt x="2235" y="558"/>
                  <a:pt x="2385" y="368"/>
                  <a:pt x="2489" y="265"/>
                </a:cubicBezTo>
                <a:cubicBezTo>
                  <a:pt x="2592" y="162"/>
                  <a:pt x="2664" y="101"/>
                  <a:pt x="2704" y="84"/>
                </a:cubicBezTo>
                <a:cubicBezTo>
                  <a:pt x="2743" y="66"/>
                  <a:pt x="2831" y="48"/>
                  <a:pt x="2967" y="29"/>
                </a:cubicBezTo>
                <a:cubicBezTo>
                  <a:pt x="3102" y="10"/>
                  <a:pt x="3195" y="0"/>
                  <a:pt x="3246" y="0"/>
                </a:cubicBezTo>
                <a:cubicBezTo>
                  <a:pt x="3278" y="0"/>
                  <a:pt x="3294" y="13"/>
                  <a:pt x="3294" y="37"/>
                </a:cubicBezTo>
                <a:cubicBezTo>
                  <a:pt x="3294" y="52"/>
                  <a:pt x="3288" y="67"/>
                  <a:pt x="3277" y="82"/>
                </a:cubicBezTo>
                <a:cubicBezTo>
                  <a:pt x="3265" y="96"/>
                  <a:pt x="3232" y="128"/>
                  <a:pt x="3177" y="177"/>
                </a:cubicBezTo>
                <a:cubicBezTo>
                  <a:pt x="2902" y="433"/>
                  <a:pt x="2599" y="811"/>
                  <a:pt x="2268" y="1311"/>
                </a:cubicBezTo>
                <a:cubicBezTo>
                  <a:pt x="1938" y="1811"/>
                  <a:pt x="1661" y="2336"/>
                  <a:pt x="1439" y="2886"/>
                </a:cubicBezTo>
                <a:cubicBezTo>
                  <a:pt x="1349" y="3106"/>
                  <a:pt x="1287" y="3238"/>
                  <a:pt x="1254" y="3282"/>
                </a:cubicBezTo>
                <a:cubicBezTo>
                  <a:pt x="1221" y="3328"/>
                  <a:pt x="1115" y="3351"/>
                  <a:pt x="937" y="3351"/>
                </a:cubicBezTo>
                <a:cubicBezTo>
                  <a:pt x="809" y="3351"/>
                  <a:pt x="732" y="3338"/>
                  <a:pt x="707" y="3312"/>
                </a:cubicBezTo>
                <a:cubicBezTo>
                  <a:pt x="682" y="3286"/>
                  <a:pt x="631" y="3215"/>
                  <a:pt x="555" y="3100"/>
                </a:cubicBezTo>
                <a:cubicBezTo>
                  <a:pt x="430" y="2907"/>
                  <a:pt x="286" y="2724"/>
                  <a:pt x="123" y="2552"/>
                </a:cubicBezTo>
                <a:cubicBezTo>
                  <a:pt x="41" y="2466"/>
                  <a:pt x="0" y="2400"/>
                  <a:pt x="0" y="2356"/>
                </a:cubicBezTo>
                <a:cubicBezTo>
                  <a:pt x="0" y="2295"/>
                  <a:pt x="45" y="2233"/>
                  <a:pt x="134" y="2170"/>
                </a:cubicBezTo>
                <a:cubicBezTo>
                  <a:pt x="224" y="2107"/>
                  <a:pt x="298" y="2076"/>
                  <a:pt x="358" y="2076"/>
                </a:cubicBezTo>
                <a:cubicBezTo>
                  <a:pt x="434" y="2076"/>
                  <a:pt x="527" y="2118"/>
                  <a:pt x="638" y="2201"/>
                </a:cubicBezTo>
                <a:cubicBezTo>
                  <a:pt x="749" y="2285"/>
                  <a:pt x="873" y="2444"/>
                  <a:pt x="1009" y="2678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微软雅黑 Light" panose="020B0502040204020203" pitchFamily="34" charset="-122"/>
              <a:cs typeface="+mn-cs"/>
            </a:endParaRPr>
          </a:p>
        </p:txBody>
      </p:sp>
      <p:grpSp>
        <p:nvGrpSpPr>
          <p:cNvPr id="26" name="Group 31"/>
          <p:cNvGrpSpPr/>
          <p:nvPr/>
        </p:nvGrpSpPr>
        <p:grpSpPr>
          <a:xfrm>
            <a:off x="6307013" y="3751384"/>
            <a:ext cx="4384434" cy="2625970"/>
            <a:chOff x="-3602492" y="4481247"/>
            <a:chExt cx="14694164" cy="1133353"/>
          </a:xfrm>
        </p:grpSpPr>
        <p:grpSp>
          <p:nvGrpSpPr>
            <p:cNvPr id="28" name="Group 24"/>
            <p:cNvGrpSpPr/>
            <p:nvPr/>
          </p:nvGrpSpPr>
          <p:grpSpPr>
            <a:xfrm>
              <a:off x="-3602492" y="4481247"/>
              <a:ext cx="14694164" cy="1133353"/>
              <a:chOff x="-3602492" y="4481247"/>
              <a:chExt cx="14694164" cy="1133353"/>
            </a:xfrm>
          </p:grpSpPr>
          <p:sp>
            <p:nvSpPr>
              <p:cNvPr id="33" name="Wave 32"/>
              <p:cNvSpPr/>
              <p:nvPr/>
            </p:nvSpPr>
            <p:spPr>
              <a:xfrm>
                <a:off x="2002536" y="4481247"/>
                <a:ext cx="9089136" cy="1133353"/>
              </a:xfrm>
              <a:prstGeom prst="wave">
                <a:avLst>
                  <a:gd name="adj1" fmla="val 11142"/>
                  <a:gd name="adj2" fmla="val 0"/>
                </a:avLst>
              </a:prstGeom>
              <a:solidFill>
                <a:srgbClr val="DCC5E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pic>
            <p:nvPicPr>
              <p:cNvPr id="34" name="图片 12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3602492" y="4577600"/>
                <a:ext cx="5972928" cy="940645"/>
              </a:xfrm>
              <a:prstGeom prst="rect">
                <a:avLst/>
              </a:prstGeom>
            </p:spPr>
          </p:pic>
        </p:grpSp>
        <p:sp>
          <p:nvSpPr>
            <p:cNvPr id="32" name="文本框 12"/>
            <p:cNvSpPr txBox="1"/>
            <p:nvPr/>
          </p:nvSpPr>
          <p:spPr>
            <a:xfrm>
              <a:off x="-830003" y="4828614"/>
              <a:ext cx="2864896" cy="2704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D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204" name="Object 84"/>
              <p:cNvSpPr txBox="1"/>
              <p:nvPr/>
            </p:nvSpPr>
            <p:spPr bwMode="auto">
              <a:xfrm>
                <a:off x="3386138" y="1946275"/>
                <a:ext cx="814387" cy="1692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num>
                        <m:den>
                          <m:r>
                            <a:rPr kumimoji="0" lang="en-US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204" name="Object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86138" y="1946275"/>
                <a:ext cx="814387" cy="16922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Object 84"/>
              <p:cNvSpPr txBox="1"/>
              <p:nvPr/>
            </p:nvSpPr>
            <p:spPr bwMode="auto">
              <a:xfrm>
                <a:off x="8813800" y="1676400"/>
                <a:ext cx="814388" cy="1692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num>
                        <m:den>
                          <m:r>
                            <a:rPr kumimoji="0" lang="en-US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Object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813800" y="1676400"/>
                <a:ext cx="814388" cy="16922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Object 84"/>
              <p:cNvSpPr txBox="1"/>
              <p:nvPr/>
            </p:nvSpPr>
            <p:spPr bwMode="auto">
              <a:xfrm>
                <a:off x="3702050" y="4348163"/>
                <a:ext cx="814388" cy="1692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num>
                        <m:den>
                          <m:r>
                            <a:rPr kumimoji="0" lang="en-US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Object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702050" y="4348163"/>
                <a:ext cx="814388" cy="16922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Object 84"/>
              <p:cNvSpPr txBox="1"/>
              <p:nvPr/>
            </p:nvSpPr>
            <p:spPr bwMode="auto">
              <a:xfrm>
                <a:off x="8789988" y="4114800"/>
                <a:ext cx="893762" cy="16922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US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Object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789988" y="4114800"/>
                <a:ext cx="893762" cy="16922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0151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18" grpId="0" animBg="1"/>
      <p:bldP spid="20" grpId="0"/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圆角矩形 17"/>
          <p:cNvSpPr/>
          <p:nvPr/>
        </p:nvSpPr>
        <p:spPr>
          <a:xfrm>
            <a:off x="408317" y="0"/>
            <a:ext cx="11444377" cy="6858000"/>
          </a:xfrm>
          <a:prstGeom prst="roundRect">
            <a:avLst>
              <a:gd name="adj" fmla="val 18428"/>
            </a:avLst>
          </a:prstGeom>
          <a:solidFill>
            <a:schemeClr val="bg1"/>
          </a:solidFill>
          <a:ln w="1905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等线"/>
                <a:ea typeface="微软雅黑 Light" panose="020B0502040204020203" pitchFamily="34" charset="-122"/>
                <a:cs typeface="+mn-cs"/>
              </a:rPr>
              <a:t>561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/>
              <a:ea typeface="微软雅黑 Light" panose="020B0502040204020203" pitchFamily="34" charset="-122"/>
              <a:cs typeface="+mn-cs"/>
            </a:endParaRPr>
          </a:p>
        </p:txBody>
      </p:sp>
      <p:grpSp>
        <p:nvGrpSpPr>
          <p:cNvPr id="3" name="Group 33"/>
          <p:cNvGrpSpPr/>
          <p:nvPr/>
        </p:nvGrpSpPr>
        <p:grpSpPr>
          <a:xfrm>
            <a:off x="656492" y="3821722"/>
            <a:ext cx="4478216" cy="2497015"/>
            <a:chOff x="-1192586" y="1984078"/>
            <a:chExt cx="12424648" cy="1133353"/>
          </a:xfrm>
        </p:grpSpPr>
        <p:grpSp>
          <p:nvGrpSpPr>
            <p:cNvPr id="6" name="Group 22"/>
            <p:cNvGrpSpPr/>
            <p:nvPr/>
          </p:nvGrpSpPr>
          <p:grpSpPr>
            <a:xfrm>
              <a:off x="-1192586" y="1984078"/>
              <a:ext cx="12424648" cy="1133353"/>
              <a:chOff x="-1192586" y="1984078"/>
              <a:chExt cx="12424648" cy="1133353"/>
            </a:xfrm>
          </p:grpSpPr>
          <p:sp>
            <p:nvSpPr>
              <p:cNvPr id="4" name="Wave 3"/>
              <p:cNvSpPr/>
              <p:nvPr/>
            </p:nvSpPr>
            <p:spPr>
              <a:xfrm>
                <a:off x="2142927" y="1984078"/>
                <a:ext cx="9089135" cy="1133353"/>
              </a:xfrm>
              <a:prstGeom prst="wave">
                <a:avLst>
                  <a:gd name="adj1" fmla="val 11142"/>
                  <a:gd name="adj2" fmla="val 0"/>
                </a:avLst>
              </a:prstGeom>
              <a:solidFill>
                <a:srgbClr val="E0C8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pic>
            <p:nvPicPr>
              <p:cNvPr id="5" name="图片 4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192586" y="2072828"/>
                <a:ext cx="3573383" cy="940645"/>
              </a:xfrm>
              <a:prstGeom prst="rect">
                <a:avLst/>
              </a:prstGeom>
            </p:spPr>
          </p:pic>
        </p:grpSp>
        <p:sp>
          <p:nvSpPr>
            <p:cNvPr id="29" name="文本框 12"/>
            <p:cNvSpPr txBox="1"/>
            <p:nvPr/>
          </p:nvSpPr>
          <p:spPr>
            <a:xfrm>
              <a:off x="562308" y="2327312"/>
              <a:ext cx="1734302" cy="2520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C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32"/>
          <p:cNvGrpSpPr/>
          <p:nvPr/>
        </p:nvGrpSpPr>
        <p:grpSpPr>
          <a:xfrm>
            <a:off x="6166338" y="1433849"/>
            <a:ext cx="4290646" cy="2411320"/>
            <a:chOff x="-1236012" y="3148183"/>
            <a:chExt cx="12327684" cy="1133353"/>
          </a:xfrm>
        </p:grpSpPr>
        <p:grpSp>
          <p:nvGrpSpPr>
            <p:cNvPr id="8" name="Group 23"/>
            <p:cNvGrpSpPr/>
            <p:nvPr/>
          </p:nvGrpSpPr>
          <p:grpSpPr>
            <a:xfrm>
              <a:off x="-1236012" y="3148183"/>
              <a:ext cx="12327684" cy="1133353"/>
              <a:chOff x="-1236012" y="3148183"/>
              <a:chExt cx="12327684" cy="1133353"/>
            </a:xfrm>
          </p:grpSpPr>
          <p:sp>
            <p:nvSpPr>
              <p:cNvPr id="21" name="Wave 20"/>
              <p:cNvSpPr/>
              <p:nvPr/>
            </p:nvSpPr>
            <p:spPr>
              <a:xfrm>
                <a:off x="2002536" y="3148183"/>
                <a:ext cx="9089136" cy="1133353"/>
              </a:xfrm>
              <a:prstGeom prst="wave">
                <a:avLst>
                  <a:gd name="adj1" fmla="val 11142"/>
                  <a:gd name="adj2" fmla="val 0"/>
                </a:avLst>
              </a:prstGeom>
              <a:solidFill>
                <a:srgbClr val="F9D7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pic>
            <p:nvPicPr>
              <p:cNvPr id="9" name="图片 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236012" y="3244536"/>
                <a:ext cx="3606448" cy="940645"/>
              </a:xfrm>
              <a:prstGeom prst="rect">
                <a:avLst/>
              </a:prstGeom>
            </p:spPr>
          </p:pic>
        </p:grpSp>
        <p:sp>
          <p:nvSpPr>
            <p:cNvPr id="30" name="文本框 12"/>
            <p:cNvSpPr txBox="1"/>
            <p:nvPr/>
          </p:nvSpPr>
          <p:spPr>
            <a:xfrm>
              <a:off x="582829" y="3430757"/>
              <a:ext cx="1713781" cy="2748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B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31"/>
          <p:cNvGrpSpPr/>
          <p:nvPr/>
        </p:nvGrpSpPr>
        <p:grpSpPr>
          <a:xfrm>
            <a:off x="726831" y="1383322"/>
            <a:ext cx="4407878" cy="2391507"/>
            <a:chOff x="-546283" y="4481247"/>
            <a:chExt cx="11483143" cy="1229808"/>
          </a:xfrm>
        </p:grpSpPr>
        <p:grpSp>
          <p:nvGrpSpPr>
            <p:cNvPr id="11" name="Group 24"/>
            <p:cNvGrpSpPr/>
            <p:nvPr/>
          </p:nvGrpSpPr>
          <p:grpSpPr>
            <a:xfrm>
              <a:off x="-546283" y="4481247"/>
              <a:ext cx="11483143" cy="1229808"/>
              <a:chOff x="-546283" y="4481247"/>
              <a:chExt cx="11483143" cy="1229808"/>
            </a:xfrm>
          </p:grpSpPr>
          <p:sp>
            <p:nvSpPr>
              <p:cNvPr id="22" name="Wave 21"/>
              <p:cNvSpPr/>
              <p:nvPr/>
            </p:nvSpPr>
            <p:spPr>
              <a:xfrm>
                <a:off x="1969882" y="4481247"/>
                <a:ext cx="8966978" cy="1229808"/>
              </a:xfrm>
              <a:prstGeom prst="wave">
                <a:avLst>
                  <a:gd name="adj1" fmla="val 11142"/>
                  <a:gd name="adj2" fmla="val 0"/>
                </a:avLst>
              </a:prstGeom>
              <a:solidFill>
                <a:srgbClr val="93FFC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546283" y="4577601"/>
                <a:ext cx="2916718" cy="940645"/>
              </a:xfrm>
              <a:prstGeom prst="rect">
                <a:avLst/>
              </a:prstGeom>
            </p:spPr>
          </p:pic>
        </p:grpSp>
        <p:sp>
          <p:nvSpPr>
            <p:cNvPr id="31" name="文本框 12"/>
            <p:cNvSpPr txBox="1"/>
            <p:nvPr/>
          </p:nvSpPr>
          <p:spPr>
            <a:xfrm>
              <a:off x="980731" y="4825095"/>
              <a:ext cx="1315880" cy="3007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A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27" name="勾"/>
          <p:cNvSpPr/>
          <p:nvPr/>
        </p:nvSpPr>
        <p:spPr bwMode="auto">
          <a:xfrm>
            <a:off x="4078508" y="4812829"/>
            <a:ext cx="691039" cy="823228"/>
          </a:xfrm>
          <a:custGeom>
            <a:avLst/>
            <a:gdLst>
              <a:gd name="T0" fmla="*/ 542159 w 3294"/>
              <a:gd name="T1" fmla="*/ 1438813 h 3351"/>
              <a:gd name="T2" fmla="*/ 799000 w 3294"/>
              <a:gd name="T3" fmla="*/ 921421 h 3351"/>
              <a:gd name="T4" fmla="*/ 1095065 w 3294"/>
              <a:gd name="T5" fmla="*/ 449159 h 3351"/>
              <a:gd name="T6" fmla="*/ 1337398 w 3294"/>
              <a:gd name="T7" fmla="*/ 142377 h 3351"/>
              <a:gd name="T8" fmla="*/ 1452922 w 3294"/>
              <a:gd name="T9" fmla="*/ 45131 h 3351"/>
              <a:gd name="T10" fmla="*/ 1594238 w 3294"/>
              <a:gd name="T11" fmla="*/ 15581 h 3351"/>
              <a:gd name="T12" fmla="*/ 1744151 w 3294"/>
              <a:gd name="T13" fmla="*/ 0 h 3351"/>
              <a:gd name="T14" fmla="*/ 1769943 w 3294"/>
              <a:gd name="T15" fmla="*/ 19879 h 3351"/>
              <a:gd name="T16" fmla="*/ 1760809 w 3294"/>
              <a:gd name="T17" fmla="*/ 44056 h 3351"/>
              <a:gd name="T18" fmla="*/ 1707076 w 3294"/>
              <a:gd name="T19" fmla="*/ 95097 h 3351"/>
              <a:gd name="T20" fmla="*/ 1218649 w 3294"/>
              <a:gd name="T21" fmla="*/ 704363 h 3351"/>
              <a:gd name="T22" fmla="*/ 773208 w 3294"/>
              <a:gd name="T23" fmla="*/ 1550566 h 3351"/>
              <a:gd name="T24" fmla="*/ 673803 w 3294"/>
              <a:gd name="T25" fmla="*/ 1763325 h 3351"/>
              <a:gd name="T26" fmla="*/ 503472 w 3294"/>
              <a:gd name="T27" fmla="*/ 1800397 h 3351"/>
              <a:gd name="T28" fmla="*/ 379888 w 3294"/>
              <a:gd name="T29" fmla="*/ 1779443 h 3351"/>
              <a:gd name="T30" fmla="*/ 298214 w 3294"/>
              <a:gd name="T31" fmla="*/ 1665542 h 3351"/>
              <a:gd name="T32" fmla="*/ 66091 w 3294"/>
              <a:gd name="T33" fmla="*/ 1371117 h 3351"/>
              <a:gd name="T34" fmla="*/ 0 w 3294"/>
              <a:gd name="T35" fmla="*/ 1265812 h 3351"/>
              <a:gd name="T36" fmla="*/ 72001 w 3294"/>
              <a:gd name="T37" fmla="*/ 1165879 h 3351"/>
              <a:gd name="T38" fmla="*/ 192362 w 3294"/>
              <a:gd name="T39" fmla="*/ 1115376 h 3351"/>
              <a:gd name="T40" fmla="*/ 342812 w 3294"/>
              <a:gd name="T41" fmla="*/ 1182535 h 3351"/>
              <a:gd name="T42" fmla="*/ 542159 w 3294"/>
              <a:gd name="T43" fmla="*/ 1438813 h 3351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294" h="3351">
                <a:moveTo>
                  <a:pt x="1009" y="2678"/>
                </a:moveTo>
                <a:cubicBezTo>
                  <a:pt x="1157" y="2345"/>
                  <a:pt x="1317" y="2024"/>
                  <a:pt x="1487" y="1715"/>
                </a:cubicBezTo>
                <a:cubicBezTo>
                  <a:pt x="1658" y="1407"/>
                  <a:pt x="1842" y="1113"/>
                  <a:pt x="2038" y="836"/>
                </a:cubicBezTo>
                <a:cubicBezTo>
                  <a:pt x="2235" y="558"/>
                  <a:pt x="2385" y="368"/>
                  <a:pt x="2489" y="265"/>
                </a:cubicBezTo>
                <a:cubicBezTo>
                  <a:pt x="2592" y="162"/>
                  <a:pt x="2664" y="101"/>
                  <a:pt x="2704" y="84"/>
                </a:cubicBezTo>
                <a:cubicBezTo>
                  <a:pt x="2743" y="66"/>
                  <a:pt x="2831" y="48"/>
                  <a:pt x="2967" y="29"/>
                </a:cubicBezTo>
                <a:cubicBezTo>
                  <a:pt x="3102" y="10"/>
                  <a:pt x="3195" y="0"/>
                  <a:pt x="3246" y="0"/>
                </a:cubicBezTo>
                <a:cubicBezTo>
                  <a:pt x="3278" y="0"/>
                  <a:pt x="3294" y="13"/>
                  <a:pt x="3294" y="37"/>
                </a:cubicBezTo>
                <a:cubicBezTo>
                  <a:pt x="3294" y="52"/>
                  <a:pt x="3288" y="67"/>
                  <a:pt x="3277" y="82"/>
                </a:cubicBezTo>
                <a:cubicBezTo>
                  <a:pt x="3265" y="96"/>
                  <a:pt x="3232" y="128"/>
                  <a:pt x="3177" y="177"/>
                </a:cubicBezTo>
                <a:cubicBezTo>
                  <a:pt x="2902" y="433"/>
                  <a:pt x="2599" y="811"/>
                  <a:pt x="2268" y="1311"/>
                </a:cubicBezTo>
                <a:cubicBezTo>
                  <a:pt x="1938" y="1811"/>
                  <a:pt x="1661" y="2336"/>
                  <a:pt x="1439" y="2886"/>
                </a:cubicBezTo>
                <a:cubicBezTo>
                  <a:pt x="1349" y="3106"/>
                  <a:pt x="1287" y="3238"/>
                  <a:pt x="1254" y="3282"/>
                </a:cubicBezTo>
                <a:cubicBezTo>
                  <a:pt x="1221" y="3328"/>
                  <a:pt x="1115" y="3351"/>
                  <a:pt x="937" y="3351"/>
                </a:cubicBezTo>
                <a:cubicBezTo>
                  <a:pt x="809" y="3351"/>
                  <a:pt x="732" y="3338"/>
                  <a:pt x="707" y="3312"/>
                </a:cubicBezTo>
                <a:cubicBezTo>
                  <a:pt x="682" y="3286"/>
                  <a:pt x="631" y="3215"/>
                  <a:pt x="555" y="3100"/>
                </a:cubicBezTo>
                <a:cubicBezTo>
                  <a:pt x="430" y="2907"/>
                  <a:pt x="286" y="2724"/>
                  <a:pt x="123" y="2552"/>
                </a:cubicBezTo>
                <a:cubicBezTo>
                  <a:pt x="41" y="2466"/>
                  <a:pt x="0" y="2400"/>
                  <a:pt x="0" y="2356"/>
                </a:cubicBezTo>
                <a:cubicBezTo>
                  <a:pt x="0" y="2295"/>
                  <a:pt x="45" y="2233"/>
                  <a:pt x="134" y="2170"/>
                </a:cubicBezTo>
                <a:cubicBezTo>
                  <a:pt x="224" y="2107"/>
                  <a:pt x="298" y="2076"/>
                  <a:pt x="358" y="2076"/>
                </a:cubicBezTo>
                <a:cubicBezTo>
                  <a:pt x="434" y="2076"/>
                  <a:pt x="527" y="2118"/>
                  <a:pt x="638" y="2201"/>
                </a:cubicBezTo>
                <a:cubicBezTo>
                  <a:pt x="749" y="2285"/>
                  <a:pt x="873" y="2444"/>
                  <a:pt x="1009" y="2678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微软雅黑 Light" panose="020B0502040204020203" pitchFamily="34" charset="-122"/>
              <a:cs typeface="+mn-cs"/>
            </a:endParaRPr>
          </a:p>
        </p:txBody>
      </p:sp>
      <p:grpSp>
        <p:nvGrpSpPr>
          <p:cNvPr id="12" name="Group 32"/>
          <p:cNvGrpSpPr/>
          <p:nvPr/>
        </p:nvGrpSpPr>
        <p:grpSpPr>
          <a:xfrm>
            <a:off x="6260123" y="3962398"/>
            <a:ext cx="4173415" cy="2176298"/>
            <a:chOff x="-1444272" y="3148182"/>
            <a:chExt cx="12750844" cy="1133353"/>
          </a:xfrm>
        </p:grpSpPr>
        <p:grpSp>
          <p:nvGrpSpPr>
            <p:cNvPr id="14" name="Group 23"/>
            <p:cNvGrpSpPr/>
            <p:nvPr/>
          </p:nvGrpSpPr>
          <p:grpSpPr>
            <a:xfrm>
              <a:off x="-1444272" y="3148182"/>
              <a:ext cx="12750844" cy="1133353"/>
              <a:chOff x="-1444272" y="3148182"/>
              <a:chExt cx="12750844" cy="1133353"/>
            </a:xfrm>
          </p:grpSpPr>
          <p:sp>
            <p:nvSpPr>
              <p:cNvPr id="26" name="Wave 25"/>
              <p:cNvSpPr/>
              <p:nvPr/>
            </p:nvSpPr>
            <p:spPr>
              <a:xfrm>
                <a:off x="2217435" y="3148182"/>
                <a:ext cx="9089137" cy="1133353"/>
              </a:xfrm>
              <a:prstGeom prst="wave">
                <a:avLst>
                  <a:gd name="adj1" fmla="val 11142"/>
                  <a:gd name="adj2" fmla="val 0"/>
                </a:avLst>
              </a:prstGeom>
              <a:solidFill>
                <a:srgbClr val="FD9A7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pic>
            <p:nvPicPr>
              <p:cNvPr id="28" name="图片 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444272" y="3244536"/>
                <a:ext cx="3814708" cy="940645"/>
              </a:xfrm>
              <a:prstGeom prst="rect">
                <a:avLst/>
              </a:prstGeom>
            </p:spPr>
          </p:pic>
        </p:grpSp>
        <p:sp>
          <p:nvSpPr>
            <p:cNvPr id="25" name="文本框 12"/>
            <p:cNvSpPr txBox="1"/>
            <p:nvPr/>
          </p:nvSpPr>
          <p:spPr>
            <a:xfrm>
              <a:off x="561475" y="3468268"/>
              <a:ext cx="1591867" cy="304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微软雅黑 Light" panose="020B0502040204020203" pitchFamily="34" charset="-122"/>
                  <a:cs typeface="Arial" panose="020B0604020202020204" pitchFamily="34" charset="0"/>
                </a:rPr>
                <a:t>D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12"/>
              <p:cNvSpPr txBox="1"/>
              <p:nvPr/>
            </p:nvSpPr>
            <p:spPr>
              <a:xfrm>
                <a:off x="621102" y="241540"/>
                <a:ext cx="10903788" cy="13985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6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7</m:t>
                        </m:r>
                      </m:num>
                      <m:den>
                        <m:r>
                          <a:rPr kumimoji="0" lang="en-US" sz="6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14</m:t>
                        </m:r>
                      </m:den>
                    </m:f>
                    <m:r>
                      <a:rPr kumimoji="0" lang="en-US" sz="6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+mn-cs"/>
                      </a:rPr>
                      <m:t> </m:t>
                    </m:r>
                  </m:oMath>
                </a14:m>
                <a:r>
                  <a:rPr kumimoji="0" lang="nl-NL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Times New Roman" pitchFamily="18" charset="0"/>
                  </a:rPr>
                  <a:t>bằng phân số nào?</a:t>
                </a:r>
                <a:endParaRPr kumimoji="0" lang="zh-CN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 Light" panose="020B0502040204020203" pitchFamily="34" charset="-122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2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102" y="241540"/>
                <a:ext cx="10903788" cy="1398588"/>
              </a:xfrm>
              <a:prstGeom prst="rect">
                <a:avLst/>
              </a:prstGeom>
              <a:blipFill>
                <a:blip r:embed="rId7"/>
                <a:stretch>
                  <a:fillRect l="-783" t="-1747" r="-671" b="-135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04" name="Object 84"/>
              <p:cNvSpPr txBox="1"/>
              <p:nvPr/>
            </p:nvSpPr>
            <p:spPr bwMode="auto">
              <a:xfrm>
                <a:off x="2955925" y="1603375"/>
                <a:ext cx="563563" cy="184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US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204" name="Object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55925" y="1603375"/>
                <a:ext cx="563563" cy="18415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Object 84"/>
              <p:cNvSpPr txBox="1"/>
              <p:nvPr/>
            </p:nvSpPr>
            <p:spPr bwMode="auto">
              <a:xfrm>
                <a:off x="8588375" y="1708150"/>
                <a:ext cx="750888" cy="184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num>
                        <m:den>
                          <m:r>
                            <a:rPr kumimoji="0" lang="en-US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Object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88375" y="1708150"/>
                <a:ext cx="750888" cy="184150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Object 84"/>
              <p:cNvSpPr txBox="1"/>
              <p:nvPr/>
            </p:nvSpPr>
            <p:spPr bwMode="auto">
              <a:xfrm>
                <a:off x="3059113" y="4146550"/>
                <a:ext cx="614362" cy="184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US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Object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59113" y="4146550"/>
                <a:ext cx="614362" cy="184150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Object 84"/>
              <p:cNvSpPr txBox="1"/>
              <p:nvPr/>
            </p:nvSpPr>
            <p:spPr bwMode="auto">
              <a:xfrm>
                <a:off x="8569325" y="4170363"/>
                <a:ext cx="614363" cy="184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US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Object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69325" y="4170363"/>
                <a:ext cx="614363" cy="184150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01203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8" grpId="0" animBg="1"/>
      <p:bldP spid="27" grpId="0" animBg="1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圆角矩形 17"/>
          <p:cNvSpPr/>
          <p:nvPr/>
        </p:nvSpPr>
        <p:spPr>
          <a:xfrm>
            <a:off x="351692" y="224287"/>
            <a:ext cx="11558954" cy="6633713"/>
          </a:xfrm>
          <a:prstGeom prst="roundRect">
            <a:avLst/>
          </a:prstGeom>
          <a:solidFill>
            <a:schemeClr val="bg1"/>
          </a:solidFill>
          <a:ln w="1905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微软雅黑 Light" panose="020B0502040204020203" pitchFamily="34" charset="-122"/>
              <a:cs typeface="+mn-cs"/>
            </a:endParaRPr>
          </a:p>
        </p:txBody>
      </p:sp>
      <p:grpSp>
        <p:nvGrpSpPr>
          <p:cNvPr id="3" name="Group 33"/>
          <p:cNvGrpSpPr/>
          <p:nvPr/>
        </p:nvGrpSpPr>
        <p:grpSpPr>
          <a:xfrm>
            <a:off x="6189785" y="4338252"/>
            <a:ext cx="4602044" cy="2519748"/>
            <a:chOff x="-1341350" y="2010514"/>
            <a:chExt cx="12384036" cy="1133353"/>
          </a:xfrm>
        </p:grpSpPr>
        <p:grpSp>
          <p:nvGrpSpPr>
            <p:cNvPr id="6" name="Group 22"/>
            <p:cNvGrpSpPr/>
            <p:nvPr/>
          </p:nvGrpSpPr>
          <p:grpSpPr>
            <a:xfrm>
              <a:off x="-1341350" y="2010514"/>
              <a:ext cx="12384036" cy="1133353"/>
              <a:chOff x="-1341350" y="2010514"/>
              <a:chExt cx="12384036" cy="1133353"/>
            </a:xfrm>
          </p:grpSpPr>
          <p:sp>
            <p:nvSpPr>
              <p:cNvPr id="4" name="Wave 3"/>
              <p:cNvSpPr/>
              <p:nvPr/>
            </p:nvSpPr>
            <p:spPr>
              <a:xfrm>
                <a:off x="1953550" y="2010514"/>
                <a:ext cx="9089136" cy="1133353"/>
              </a:xfrm>
              <a:prstGeom prst="wave">
                <a:avLst>
                  <a:gd name="adj1" fmla="val 11142"/>
                  <a:gd name="adj2" fmla="val 0"/>
                </a:avLst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5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" name="图片 4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341350" y="2144644"/>
                <a:ext cx="3722145" cy="940645"/>
              </a:xfrm>
              <a:prstGeom prst="rect">
                <a:avLst/>
              </a:prstGeom>
            </p:spPr>
          </p:pic>
        </p:grpSp>
        <p:sp>
          <p:nvSpPr>
            <p:cNvPr id="29" name="文本框 12"/>
            <p:cNvSpPr txBox="1"/>
            <p:nvPr/>
          </p:nvSpPr>
          <p:spPr>
            <a:xfrm>
              <a:off x="235982" y="2401715"/>
              <a:ext cx="2060628" cy="2630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D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32"/>
          <p:cNvGrpSpPr/>
          <p:nvPr/>
        </p:nvGrpSpPr>
        <p:grpSpPr>
          <a:xfrm>
            <a:off x="539262" y="4483808"/>
            <a:ext cx="4806462" cy="2374192"/>
            <a:chOff x="-2010488" y="3148183"/>
            <a:chExt cx="13084907" cy="1133353"/>
          </a:xfrm>
        </p:grpSpPr>
        <p:grpSp>
          <p:nvGrpSpPr>
            <p:cNvPr id="8" name="Group 23"/>
            <p:cNvGrpSpPr/>
            <p:nvPr/>
          </p:nvGrpSpPr>
          <p:grpSpPr>
            <a:xfrm>
              <a:off x="-2010488" y="3148183"/>
              <a:ext cx="13084907" cy="1133353"/>
              <a:chOff x="-2010488" y="3148183"/>
              <a:chExt cx="13084907" cy="1133353"/>
            </a:xfrm>
          </p:grpSpPr>
          <p:sp>
            <p:nvSpPr>
              <p:cNvPr id="21" name="Wave 20"/>
              <p:cNvSpPr/>
              <p:nvPr/>
            </p:nvSpPr>
            <p:spPr>
              <a:xfrm>
                <a:off x="1985283" y="3148183"/>
                <a:ext cx="9089136" cy="1133353"/>
              </a:xfrm>
              <a:prstGeom prst="wave">
                <a:avLst>
                  <a:gd name="adj1" fmla="val 11142"/>
                  <a:gd name="adj2" fmla="val 0"/>
                </a:avLst>
              </a:prstGeom>
              <a:solidFill>
                <a:srgbClr val="FB552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2</a:t>
                </a:r>
              </a:p>
            </p:txBody>
          </p:sp>
          <p:pic>
            <p:nvPicPr>
              <p:cNvPr id="9" name="图片 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2010488" y="3244536"/>
                <a:ext cx="4380923" cy="940645"/>
              </a:xfrm>
              <a:prstGeom prst="rect">
                <a:avLst/>
              </a:prstGeom>
            </p:spPr>
          </p:pic>
        </p:grpSp>
        <p:sp>
          <p:nvSpPr>
            <p:cNvPr id="30" name="文本框 12"/>
            <p:cNvSpPr txBox="1"/>
            <p:nvPr/>
          </p:nvSpPr>
          <p:spPr>
            <a:xfrm>
              <a:off x="-150380" y="3496464"/>
              <a:ext cx="2318705" cy="2791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C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31"/>
          <p:cNvGrpSpPr/>
          <p:nvPr/>
        </p:nvGrpSpPr>
        <p:grpSpPr>
          <a:xfrm>
            <a:off x="539262" y="2278217"/>
            <a:ext cx="4783015" cy="2340671"/>
            <a:chOff x="-1811654" y="4481247"/>
            <a:chExt cx="12903326" cy="1133353"/>
          </a:xfrm>
        </p:grpSpPr>
        <p:grpSp>
          <p:nvGrpSpPr>
            <p:cNvPr id="11" name="Group 24"/>
            <p:cNvGrpSpPr/>
            <p:nvPr/>
          </p:nvGrpSpPr>
          <p:grpSpPr>
            <a:xfrm>
              <a:off x="-1811654" y="4481247"/>
              <a:ext cx="12903326" cy="1133353"/>
              <a:chOff x="-1811654" y="4481247"/>
              <a:chExt cx="12903326" cy="1133353"/>
            </a:xfrm>
          </p:grpSpPr>
          <p:sp>
            <p:nvSpPr>
              <p:cNvPr id="22" name="Wave 21"/>
              <p:cNvSpPr/>
              <p:nvPr/>
            </p:nvSpPr>
            <p:spPr>
              <a:xfrm>
                <a:off x="2002536" y="4481247"/>
                <a:ext cx="9089136" cy="1133353"/>
              </a:xfrm>
              <a:prstGeom prst="wave">
                <a:avLst>
                  <a:gd name="adj1" fmla="val 11142"/>
                  <a:gd name="adj2" fmla="val 0"/>
                </a:avLst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4</a:t>
                </a:r>
              </a:p>
            </p:txBody>
          </p:sp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811654" y="4577600"/>
                <a:ext cx="4182092" cy="940645"/>
              </a:xfrm>
              <a:prstGeom prst="rect">
                <a:avLst/>
              </a:prstGeom>
            </p:spPr>
          </p:pic>
        </p:grpSp>
        <p:sp>
          <p:nvSpPr>
            <p:cNvPr id="31" name="文本框 12"/>
            <p:cNvSpPr txBox="1"/>
            <p:nvPr/>
          </p:nvSpPr>
          <p:spPr>
            <a:xfrm>
              <a:off x="275651" y="4791825"/>
              <a:ext cx="1767952" cy="283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A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27" name="勾"/>
          <p:cNvSpPr/>
          <p:nvPr/>
        </p:nvSpPr>
        <p:spPr bwMode="auto">
          <a:xfrm>
            <a:off x="10216938" y="5655260"/>
            <a:ext cx="691039" cy="823228"/>
          </a:xfrm>
          <a:custGeom>
            <a:avLst/>
            <a:gdLst>
              <a:gd name="T0" fmla="*/ 542159 w 3294"/>
              <a:gd name="T1" fmla="*/ 1438813 h 3351"/>
              <a:gd name="T2" fmla="*/ 799000 w 3294"/>
              <a:gd name="T3" fmla="*/ 921421 h 3351"/>
              <a:gd name="T4" fmla="*/ 1095065 w 3294"/>
              <a:gd name="T5" fmla="*/ 449159 h 3351"/>
              <a:gd name="T6" fmla="*/ 1337398 w 3294"/>
              <a:gd name="T7" fmla="*/ 142377 h 3351"/>
              <a:gd name="T8" fmla="*/ 1452922 w 3294"/>
              <a:gd name="T9" fmla="*/ 45131 h 3351"/>
              <a:gd name="T10" fmla="*/ 1594238 w 3294"/>
              <a:gd name="T11" fmla="*/ 15581 h 3351"/>
              <a:gd name="T12" fmla="*/ 1744151 w 3294"/>
              <a:gd name="T13" fmla="*/ 0 h 3351"/>
              <a:gd name="T14" fmla="*/ 1769943 w 3294"/>
              <a:gd name="T15" fmla="*/ 19879 h 3351"/>
              <a:gd name="T16" fmla="*/ 1760809 w 3294"/>
              <a:gd name="T17" fmla="*/ 44056 h 3351"/>
              <a:gd name="T18" fmla="*/ 1707076 w 3294"/>
              <a:gd name="T19" fmla="*/ 95097 h 3351"/>
              <a:gd name="T20" fmla="*/ 1218649 w 3294"/>
              <a:gd name="T21" fmla="*/ 704363 h 3351"/>
              <a:gd name="T22" fmla="*/ 773208 w 3294"/>
              <a:gd name="T23" fmla="*/ 1550566 h 3351"/>
              <a:gd name="T24" fmla="*/ 673803 w 3294"/>
              <a:gd name="T25" fmla="*/ 1763325 h 3351"/>
              <a:gd name="T26" fmla="*/ 503472 w 3294"/>
              <a:gd name="T27" fmla="*/ 1800397 h 3351"/>
              <a:gd name="T28" fmla="*/ 379888 w 3294"/>
              <a:gd name="T29" fmla="*/ 1779443 h 3351"/>
              <a:gd name="T30" fmla="*/ 298214 w 3294"/>
              <a:gd name="T31" fmla="*/ 1665542 h 3351"/>
              <a:gd name="T32" fmla="*/ 66091 w 3294"/>
              <a:gd name="T33" fmla="*/ 1371117 h 3351"/>
              <a:gd name="T34" fmla="*/ 0 w 3294"/>
              <a:gd name="T35" fmla="*/ 1265812 h 3351"/>
              <a:gd name="T36" fmla="*/ 72001 w 3294"/>
              <a:gd name="T37" fmla="*/ 1165879 h 3351"/>
              <a:gd name="T38" fmla="*/ 192362 w 3294"/>
              <a:gd name="T39" fmla="*/ 1115376 h 3351"/>
              <a:gd name="T40" fmla="*/ 342812 w 3294"/>
              <a:gd name="T41" fmla="*/ 1182535 h 3351"/>
              <a:gd name="T42" fmla="*/ 542159 w 3294"/>
              <a:gd name="T43" fmla="*/ 1438813 h 3351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294" h="3351">
                <a:moveTo>
                  <a:pt x="1009" y="2678"/>
                </a:moveTo>
                <a:cubicBezTo>
                  <a:pt x="1157" y="2345"/>
                  <a:pt x="1317" y="2024"/>
                  <a:pt x="1487" y="1715"/>
                </a:cubicBezTo>
                <a:cubicBezTo>
                  <a:pt x="1658" y="1407"/>
                  <a:pt x="1842" y="1113"/>
                  <a:pt x="2038" y="836"/>
                </a:cubicBezTo>
                <a:cubicBezTo>
                  <a:pt x="2235" y="558"/>
                  <a:pt x="2385" y="368"/>
                  <a:pt x="2489" y="265"/>
                </a:cubicBezTo>
                <a:cubicBezTo>
                  <a:pt x="2592" y="162"/>
                  <a:pt x="2664" y="101"/>
                  <a:pt x="2704" y="84"/>
                </a:cubicBezTo>
                <a:cubicBezTo>
                  <a:pt x="2743" y="66"/>
                  <a:pt x="2831" y="48"/>
                  <a:pt x="2967" y="29"/>
                </a:cubicBezTo>
                <a:cubicBezTo>
                  <a:pt x="3102" y="10"/>
                  <a:pt x="3195" y="0"/>
                  <a:pt x="3246" y="0"/>
                </a:cubicBezTo>
                <a:cubicBezTo>
                  <a:pt x="3278" y="0"/>
                  <a:pt x="3294" y="13"/>
                  <a:pt x="3294" y="37"/>
                </a:cubicBezTo>
                <a:cubicBezTo>
                  <a:pt x="3294" y="52"/>
                  <a:pt x="3288" y="67"/>
                  <a:pt x="3277" y="82"/>
                </a:cubicBezTo>
                <a:cubicBezTo>
                  <a:pt x="3265" y="96"/>
                  <a:pt x="3232" y="128"/>
                  <a:pt x="3177" y="177"/>
                </a:cubicBezTo>
                <a:cubicBezTo>
                  <a:pt x="2902" y="433"/>
                  <a:pt x="2599" y="811"/>
                  <a:pt x="2268" y="1311"/>
                </a:cubicBezTo>
                <a:cubicBezTo>
                  <a:pt x="1938" y="1811"/>
                  <a:pt x="1661" y="2336"/>
                  <a:pt x="1439" y="2886"/>
                </a:cubicBezTo>
                <a:cubicBezTo>
                  <a:pt x="1349" y="3106"/>
                  <a:pt x="1287" y="3238"/>
                  <a:pt x="1254" y="3282"/>
                </a:cubicBezTo>
                <a:cubicBezTo>
                  <a:pt x="1221" y="3328"/>
                  <a:pt x="1115" y="3351"/>
                  <a:pt x="937" y="3351"/>
                </a:cubicBezTo>
                <a:cubicBezTo>
                  <a:pt x="809" y="3351"/>
                  <a:pt x="732" y="3338"/>
                  <a:pt x="707" y="3312"/>
                </a:cubicBezTo>
                <a:cubicBezTo>
                  <a:pt x="682" y="3286"/>
                  <a:pt x="631" y="3215"/>
                  <a:pt x="555" y="3100"/>
                </a:cubicBezTo>
                <a:cubicBezTo>
                  <a:pt x="430" y="2907"/>
                  <a:pt x="286" y="2724"/>
                  <a:pt x="123" y="2552"/>
                </a:cubicBezTo>
                <a:cubicBezTo>
                  <a:pt x="41" y="2466"/>
                  <a:pt x="0" y="2400"/>
                  <a:pt x="0" y="2356"/>
                </a:cubicBezTo>
                <a:cubicBezTo>
                  <a:pt x="0" y="2295"/>
                  <a:pt x="45" y="2233"/>
                  <a:pt x="134" y="2170"/>
                </a:cubicBezTo>
                <a:cubicBezTo>
                  <a:pt x="224" y="2107"/>
                  <a:pt x="298" y="2076"/>
                  <a:pt x="358" y="2076"/>
                </a:cubicBezTo>
                <a:cubicBezTo>
                  <a:pt x="434" y="2076"/>
                  <a:pt x="527" y="2118"/>
                  <a:pt x="638" y="2201"/>
                </a:cubicBezTo>
                <a:cubicBezTo>
                  <a:pt x="749" y="2285"/>
                  <a:pt x="873" y="2444"/>
                  <a:pt x="1009" y="2678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微软雅黑 Light" panose="020B0502040204020203" pitchFamily="34" charset="-122"/>
              <a:cs typeface="+mn-cs"/>
            </a:endParaRPr>
          </a:p>
        </p:txBody>
      </p:sp>
      <p:grpSp>
        <p:nvGrpSpPr>
          <p:cNvPr id="23" name="Group 32"/>
          <p:cNvGrpSpPr/>
          <p:nvPr/>
        </p:nvGrpSpPr>
        <p:grpSpPr>
          <a:xfrm>
            <a:off x="6213231" y="2391507"/>
            <a:ext cx="4595447" cy="2344617"/>
            <a:chOff x="-1558964" y="3148183"/>
            <a:chExt cx="12650636" cy="1133353"/>
          </a:xfrm>
        </p:grpSpPr>
        <p:grpSp>
          <p:nvGrpSpPr>
            <p:cNvPr id="24" name="Group 23"/>
            <p:cNvGrpSpPr/>
            <p:nvPr/>
          </p:nvGrpSpPr>
          <p:grpSpPr>
            <a:xfrm>
              <a:off x="-1558964" y="3148183"/>
              <a:ext cx="12650636" cy="1133353"/>
              <a:chOff x="-1558964" y="3148183"/>
              <a:chExt cx="12650636" cy="1133353"/>
            </a:xfrm>
          </p:grpSpPr>
          <p:sp>
            <p:nvSpPr>
              <p:cNvPr id="26" name="Wave 25"/>
              <p:cNvSpPr/>
              <p:nvPr/>
            </p:nvSpPr>
            <p:spPr>
              <a:xfrm>
                <a:off x="2002536" y="3148183"/>
                <a:ext cx="9089136" cy="1133353"/>
              </a:xfrm>
              <a:prstGeom prst="wave">
                <a:avLst>
                  <a:gd name="adj1" fmla="val 11142"/>
                  <a:gd name="adj2" fmla="val 0"/>
                </a:avLst>
              </a:prstGeom>
              <a:solidFill>
                <a:srgbClr val="E5517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3</a:t>
                </a:r>
              </a:p>
            </p:txBody>
          </p:sp>
          <p:pic>
            <p:nvPicPr>
              <p:cNvPr id="28" name="图片 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558964" y="3244536"/>
                <a:ext cx="3929399" cy="940645"/>
              </a:xfrm>
              <a:prstGeom prst="rect">
                <a:avLst/>
              </a:prstGeom>
            </p:spPr>
          </p:pic>
        </p:grpSp>
        <p:sp>
          <p:nvSpPr>
            <p:cNvPr id="25" name="文本框 12"/>
            <p:cNvSpPr txBox="1"/>
            <p:nvPr/>
          </p:nvSpPr>
          <p:spPr>
            <a:xfrm>
              <a:off x="267384" y="3473218"/>
              <a:ext cx="1833544" cy="2826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B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微软雅黑 Light" panose="020B0502040204020203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32" name="文本框 12"/>
          <p:cNvSpPr txBox="1"/>
          <p:nvPr/>
        </p:nvSpPr>
        <p:spPr>
          <a:xfrm>
            <a:off x="552091" y="241540"/>
            <a:ext cx="10903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Chọn số thích hợp điền vào chỗ trống 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微软雅黑 Light" panose="020B0502040204020203" pitchFamily="34" charset="-122"/>
              <a:cs typeface="Times New Roman" pitchFamily="18" charset="0"/>
            </a:endParaRPr>
          </a:p>
        </p:txBody>
      </p:sp>
      <p:graphicFrame>
        <p:nvGraphicFramePr>
          <p:cNvPr id="5204" name="Object 84"/>
          <p:cNvGraphicFramePr>
            <a:graphicFrameLocks noChangeAspect="1"/>
          </p:cNvGraphicFramePr>
          <p:nvPr/>
        </p:nvGraphicFramePr>
        <p:xfrm>
          <a:off x="3133359" y="994630"/>
          <a:ext cx="4908672" cy="1336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066680" imgH="393480" progId="Equation.3">
                  <p:embed/>
                </p:oleObj>
              </mc:Choice>
              <mc:Fallback>
                <p:oleObj name="Equation" r:id="rId7" imgW="1066680" imgH="393480" progId="Equation.3">
                  <p:embed/>
                  <p:pic>
                    <p:nvPicPr>
                      <p:cNvPr id="5204" name="Object 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3359" y="994630"/>
                        <a:ext cx="4908672" cy="1336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32089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8" grpId="0" animBg="1"/>
      <p:bldP spid="27" grpId="0" animBg="1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>
            <a:extLst>
              <a:ext uri="{FF2B5EF4-FFF2-40B4-BE49-F238E27FC236}">
                <a16:creationId xmlns:a16="http://schemas.microsoft.com/office/drawing/2014/main" id="{2FD968FE-3E52-46A1-A9F9-0B70BBFE09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16"/>
          <a:stretch/>
        </p:blipFill>
        <p:spPr>
          <a:xfrm rot="5400000">
            <a:off x="2663422" y="-2656544"/>
            <a:ext cx="6865153" cy="12192001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BA120712-8329-4F2A-88B7-1F21E3CB89FA}"/>
              </a:ext>
            </a:extLst>
          </p:cNvPr>
          <p:cNvGrpSpPr/>
          <p:nvPr/>
        </p:nvGrpSpPr>
        <p:grpSpPr>
          <a:xfrm>
            <a:off x="26378" y="-270964"/>
            <a:ext cx="12192000" cy="1444337"/>
            <a:chOff x="0" y="-1"/>
            <a:chExt cx="12192001" cy="1012724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CBBA2B48-8E73-4712-8907-58A05E67A4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>
              <a:off x="0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56231C55-7479-4B37-A5CC-00B324AA08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 flipH="1">
              <a:off x="5058697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A8BB63D5-BC33-467E-9321-4AADCE7068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015" b="85233"/>
            <a:stretch/>
          </p:blipFill>
          <p:spPr>
            <a:xfrm>
              <a:off x="10191137" y="-1"/>
              <a:ext cx="2000864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E1B29EA4-2B7B-4B69-A57F-4E407C9CF15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9" t="10530" r="45608" b="78939"/>
          <a:stretch/>
        </p:blipFill>
        <p:spPr>
          <a:xfrm>
            <a:off x="10605654" y="1444334"/>
            <a:ext cx="904009" cy="722168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99BDDCF-1118-487F-854A-92658E46A31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6" t="63081" r="15319" b="23737"/>
          <a:stretch/>
        </p:blipFill>
        <p:spPr>
          <a:xfrm>
            <a:off x="10663429" y="1422688"/>
            <a:ext cx="1919200" cy="2011695"/>
          </a:xfrm>
          <a:prstGeom prst="rect">
            <a:avLst/>
          </a:prstGeom>
        </p:spPr>
      </p:pic>
      <p:grpSp>
        <p:nvGrpSpPr>
          <p:cNvPr id="36" name="组合 35">
            <a:extLst>
              <a:ext uri="{FF2B5EF4-FFF2-40B4-BE49-F238E27FC236}">
                <a16:creationId xmlns:a16="http://schemas.microsoft.com/office/drawing/2014/main" id="{FEE337F4-7147-4BFF-8706-B4DAD93FF512}"/>
              </a:ext>
            </a:extLst>
          </p:cNvPr>
          <p:cNvGrpSpPr/>
          <p:nvPr/>
        </p:nvGrpSpPr>
        <p:grpSpPr>
          <a:xfrm>
            <a:off x="0" y="4594937"/>
            <a:ext cx="12389512" cy="2883807"/>
            <a:chOff x="0" y="4404304"/>
            <a:chExt cx="12389512" cy="2883807"/>
          </a:xfrm>
        </p:grpSpPr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E2FEF7BE-C77C-4A7B-846B-366DA6A297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194" t="32323" r="11231" b="50707"/>
            <a:stretch/>
          </p:blipFill>
          <p:spPr>
            <a:xfrm>
              <a:off x="7394143" y="4404304"/>
              <a:ext cx="3401640" cy="2740889"/>
            </a:xfrm>
            <a:prstGeom prst="rect">
              <a:avLst/>
            </a:prstGeom>
          </p:spPr>
        </p:pic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926D4E6E-DD54-48BC-8397-EF52D39A3C34}"/>
                </a:ext>
              </a:extLst>
            </p:cNvPr>
            <p:cNvGrpSpPr/>
            <p:nvPr/>
          </p:nvGrpSpPr>
          <p:grpSpPr>
            <a:xfrm>
              <a:off x="0" y="4703005"/>
              <a:ext cx="12389512" cy="2585106"/>
              <a:chOff x="0" y="4703005"/>
              <a:chExt cx="12389512" cy="2585106"/>
            </a:xfrm>
          </p:grpSpPr>
          <p:pic>
            <p:nvPicPr>
              <p:cNvPr id="31" name="图片 30">
                <a:extLst>
                  <a:ext uri="{FF2B5EF4-FFF2-40B4-BE49-F238E27FC236}">
                    <a16:creationId xmlns:a16="http://schemas.microsoft.com/office/drawing/2014/main" id="{DDC9AC2F-004F-40E0-898F-917C7A93506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0505" r="64160" b="9192"/>
              <a:stretch/>
            </p:blipFill>
            <p:spPr>
              <a:xfrm>
                <a:off x="10556773" y="4703005"/>
                <a:ext cx="1238173" cy="2166501"/>
              </a:xfrm>
              <a:prstGeom prst="rect">
                <a:avLst/>
              </a:prstGeom>
            </p:spPr>
          </p:pic>
          <p:pic>
            <p:nvPicPr>
              <p:cNvPr id="19" name="图片 18">
                <a:extLst>
                  <a:ext uri="{FF2B5EF4-FFF2-40B4-BE49-F238E27FC236}">
                    <a16:creationId xmlns:a16="http://schemas.microsoft.com/office/drawing/2014/main" id="{67B1AC0A-D340-44A2-9A83-F1305489E76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0828" t="83232" r="12103" b="2677"/>
              <a:stretch/>
            </p:blipFill>
            <p:spPr>
              <a:xfrm>
                <a:off x="10953829" y="5642264"/>
                <a:ext cx="1238172" cy="966355"/>
              </a:xfrm>
              <a:prstGeom prst="rect">
                <a:avLst/>
              </a:prstGeom>
            </p:spPr>
          </p:pic>
          <p:pic>
            <p:nvPicPr>
              <p:cNvPr id="20" name="图片 19">
                <a:extLst>
                  <a:ext uri="{FF2B5EF4-FFF2-40B4-BE49-F238E27FC236}">
                    <a16:creationId xmlns:a16="http://schemas.microsoft.com/office/drawing/2014/main" id="{D8AAF451-9525-49A1-A615-80AF7594687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0828" t="83232" r="12103" b="2677"/>
              <a:stretch/>
            </p:blipFill>
            <p:spPr>
              <a:xfrm>
                <a:off x="11151340" y="5786255"/>
                <a:ext cx="1238172" cy="966355"/>
              </a:xfrm>
              <a:prstGeom prst="rect">
                <a:avLst/>
              </a:prstGeom>
            </p:spPr>
          </p:pic>
          <p:grpSp>
            <p:nvGrpSpPr>
              <p:cNvPr id="27" name="组合 26">
                <a:extLst>
                  <a:ext uri="{FF2B5EF4-FFF2-40B4-BE49-F238E27FC236}">
                    <a16:creationId xmlns:a16="http://schemas.microsoft.com/office/drawing/2014/main" id="{EA77B95B-2476-42F0-871D-7A89346DEA0C}"/>
                  </a:ext>
                </a:extLst>
              </p:cNvPr>
              <p:cNvGrpSpPr/>
              <p:nvPr/>
            </p:nvGrpSpPr>
            <p:grpSpPr>
              <a:xfrm>
                <a:off x="0" y="5004262"/>
                <a:ext cx="5085153" cy="2283849"/>
                <a:chOff x="0" y="4516892"/>
                <a:chExt cx="5085153" cy="2771220"/>
              </a:xfrm>
            </p:grpSpPr>
            <p:pic>
              <p:nvPicPr>
                <p:cNvPr id="21" name="图片 20">
                  <a:extLst>
                    <a:ext uri="{FF2B5EF4-FFF2-40B4-BE49-F238E27FC236}">
                      <a16:creationId xmlns:a16="http://schemas.microsoft.com/office/drawing/2014/main" id="{3AC466CA-BD73-4FC1-A7A2-2B97C1AF11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60505" r="64160" b="9192"/>
                <a:stretch/>
              </p:blipFill>
              <p:spPr>
                <a:xfrm>
                  <a:off x="0" y="4588764"/>
                  <a:ext cx="1639375" cy="2078182"/>
                </a:xfrm>
                <a:prstGeom prst="rect">
                  <a:avLst/>
                </a:prstGeom>
              </p:spPr>
            </p:pic>
            <p:pic>
              <p:nvPicPr>
                <p:cNvPr id="23" name="图片 22">
                  <a:extLst>
                    <a:ext uri="{FF2B5EF4-FFF2-40B4-BE49-F238E27FC236}">
                      <a16:creationId xmlns:a16="http://schemas.microsoft.com/office/drawing/2014/main" id="{CF955CB9-31A7-4D60-8E9C-4AB17CD48E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4704" t="69697" r="34629" b="11515"/>
                <a:stretch/>
              </p:blipFill>
              <p:spPr>
                <a:xfrm>
                  <a:off x="2121390" y="5728300"/>
                  <a:ext cx="1402773" cy="1288473"/>
                </a:xfrm>
                <a:prstGeom prst="rect">
                  <a:avLst/>
                </a:prstGeom>
              </p:spPr>
            </p:pic>
            <p:pic>
              <p:nvPicPr>
                <p:cNvPr id="24" name="图片 23">
                  <a:extLst>
                    <a:ext uri="{FF2B5EF4-FFF2-40B4-BE49-F238E27FC236}">
                      <a16:creationId xmlns:a16="http://schemas.microsoft.com/office/drawing/2014/main" id="{815671FA-884D-4AFD-8FCD-0E4EB3BDF19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4704" t="69697" r="34629" b="11515"/>
                <a:stretch/>
              </p:blipFill>
              <p:spPr>
                <a:xfrm>
                  <a:off x="2999684" y="4516892"/>
                  <a:ext cx="1402773" cy="2771220"/>
                </a:xfrm>
                <a:prstGeom prst="rect">
                  <a:avLst/>
                </a:prstGeom>
              </p:spPr>
            </p:pic>
            <p:pic>
              <p:nvPicPr>
                <p:cNvPr id="26" name="图片 25">
                  <a:extLst>
                    <a:ext uri="{FF2B5EF4-FFF2-40B4-BE49-F238E27FC236}">
                      <a16:creationId xmlns:a16="http://schemas.microsoft.com/office/drawing/2014/main" id="{C4D5EAB6-B49F-40EF-8237-E28543CC3B5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60505" r="64160" b="9192"/>
                <a:stretch/>
              </p:blipFill>
              <p:spPr>
                <a:xfrm>
                  <a:off x="3846980" y="5340645"/>
                  <a:ext cx="1238173" cy="1569591"/>
                </a:xfrm>
                <a:prstGeom prst="rect">
                  <a:avLst/>
                </a:prstGeom>
              </p:spPr>
            </p:pic>
          </p:grpSp>
          <p:pic>
            <p:nvPicPr>
              <p:cNvPr id="28" name="图片 27">
                <a:extLst>
                  <a:ext uri="{FF2B5EF4-FFF2-40B4-BE49-F238E27FC236}">
                    <a16:creationId xmlns:a16="http://schemas.microsoft.com/office/drawing/2014/main" id="{6355B9DD-4EC8-4C95-8BB6-5079B4C99BF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397" t="21717" r="43942" b="61162"/>
              <a:stretch/>
            </p:blipFill>
            <p:spPr>
              <a:xfrm>
                <a:off x="4709235" y="4938833"/>
                <a:ext cx="3481512" cy="1957267"/>
              </a:xfrm>
              <a:prstGeom prst="rect">
                <a:avLst/>
              </a:prstGeom>
            </p:spPr>
          </p:pic>
          <p:pic>
            <p:nvPicPr>
              <p:cNvPr id="30" name="图片 29">
                <a:extLst>
                  <a:ext uri="{FF2B5EF4-FFF2-40B4-BE49-F238E27FC236}">
                    <a16:creationId xmlns:a16="http://schemas.microsoft.com/office/drawing/2014/main" id="{A866C5CC-C8CD-4A74-85BB-01B52E19146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0505" r="64160" b="9192"/>
              <a:stretch/>
            </p:blipFill>
            <p:spPr>
              <a:xfrm>
                <a:off x="1270946" y="5577302"/>
                <a:ext cx="1238173" cy="1293549"/>
              </a:xfrm>
              <a:prstGeom prst="rect">
                <a:avLst/>
              </a:prstGeom>
            </p:spPr>
          </p:pic>
        </p:grpSp>
      </p:grpSp>
      <p:pic>
        <p:nvPicPr>
          <p:cNvPr id="32" name="图片 31">
            <a:extLst>
              <a:ext uri="{FF2B5EF4-FFF2-40B4-BE49-F238E27FC236}">
                <a16:creationId xmlns:a16="http://schemas.microsoft.com/office/drawing/2014/main" id="{388446E4-D1B9-45D7-92B8-F3618BCBE96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61" r="84605" b="75454"/>
          <a:stretch/>
        </p:blipFill>
        <p:spPr>
          <a:xfrm>
            <a:off x="136686" y="0"/>
            <a:ext cx="1084876" cy="896458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041C6EAB-E2E5-4B58-87CF-EC4528A5AE3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72" t="26060" r="100" b="62879"/>
          <a:stretch/>
        </p:blipFill>
        <p:spPr>
          <a:xfrm flipH="1">
            <a:off x="1491912" y="4125617"/>
            <a:ext cx="1565534" cy="13937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2DEFDBA-B5BF-164D-E93E-F4C3F257D04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00669" y="1085417"/>
            <a:ext cx="4895512" cy="12010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087AAFE-517D-E6C8-E985-9A0F8A2A071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96840" y="2495857"/>
            <a:ext cx="10150720" cy="16948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9D735E3-6911-8BB1-3198-06C5949FA56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7117" y="1025959"/>
            <a:ext cx="2255716" cy="170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4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1528537-D4EF-4822-A61E-4136B6EC9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矩形 25">
            <a:extLst>
              <a:ext uri="{FF2B5EF4-FFF2-40B4-BE49-F238E27FC236}">
                <a16:creationId xmlns:a16="http://schemas.microsoft.com/office/drawing/2014/main" id="{6B3DD362-0C96-0C66-E48B-A7E748AFDB40}"/>
              </a:ext>
            </a:extLst>
          </p:cNvPr>
          <p:cNvSpPr/>
          <p:nvPr/>
        </p:nvSpPr>
        <p:spPr>
          <a:xfrm>
            <a:off x="246888" y="256032"/>
            <a:ext cx="11725656" cy="6601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891C39-3F74-7916-555D-0B2B2E69884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01604" y="704850"/>
            <a:ext cx="11755965" cy="16081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F67805-BECB-DCBE-A64D-0956CD5FB695}"/>
              </a:ext>
            </a:extLst>
          </p:cNvPr>
          <p:cNvSpPr txBox="1"/>
          <p:nvPr/>
        </p:nvSpPr>
        <p:spPr>
          <a:xfrm>
            <a:off x="1200150" y="2255520"/>
            <a:ext cx="100469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Bước đầu nhận biết về rút gọn phân số và phân số tối giản.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6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 </a:t>
            </a: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cách rút gọn phân </a:t>
            </a:r>
            <a:r>
              <a:rPr lang="vi-VN" sz="36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 (trong </a:t>
            </a: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 số trường hợp đơn giản).</a:t>
            </a:r>
          </a:p>
        </p:txBody>
      </p:sp>
    </p:spTree>
    <p:extLst>
      <p:ext uri="{BB962C8B-B14F-4D97-AF65-F5344CB8AC3E}">
        <p14:creationId xmlns:p14="http://schemas.microsoft.com/office/powerpoint/2010/main" val="2675881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>
            <a:extLst>
              <a:ext uri="{FF2B5EF4-FFF2-40B4-BE49-F238E27FC236}">
                <a16:creationId xmlns:a16="http://schemas.microsoft.com/office/drawing/2014/main" id="{F323FC6A-16C9-45BD-84D9-569DDFE6F5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16"/>
          <a:stretch/>
        </p:blipFill>
        <p:spPr>
          <a:xfrm rot="5400000">
            <a:off x="2663422" y="-2663423"/>
            <a:ext cx="6865153" cy="1219200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BB3DF418-A999-4706-ADCA-1A6D2A6E96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2" t="78444" r="38630"/>
          <a:stretch/>
        </p:blipFill>
        <p:spPr>
          <a:xfrm>
            <a:off x="1152525" y="1590675"/>
            <a:ext cx="10134997" cy="3865826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2FC8854C-FA94-4A76-ACF1-0710A3687B63}"/>
              </a:ext>
            </a:extLst>
          </p:cNvPr>
          <p:cNvGrpSpPr/>
          <p:nvPr/>
        </p:nvGrpSpPr>
        <p:grpSpPr>
          <a:xfrm>
            <a:off x="1" y="-2"/>
            <a:ext cx="12192000" cy="1444337"/>
            <a:chOff x="0" y="-1"/>
            <a:chExt cx="12192001" cy="1012724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BE3C9884-253A-4F4C-9ED7-270E7F3556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>
              <a:off x="0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3C70079D-E4CD-4A05-B02A-21F38EAEA4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 flipH="1">
              <a:off x="5058697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958FF58C-1E3F-4984-8521-84750D5DE6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015" b="85233"/>
            <a:stretch/>
          </p:blipFill>
          <p:spPr>
            <a:xfrm>
              <a:off x="10191137" y="-1"/>
              <a:ext cx="2000864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3F9F4EB1-3543-4B09-B3CE-10D018A7BE33}"/>
              </a:ext>
            </a:extLst>
          </p:cNvPr>
          <p:cNvGrpSpPr/>
          <p:nvPr/>
        </p:nvGrpSpPr>
        <p:grpSpPr>
          <a:xfrm flipV="1">
            <a:off x="0" y="5413663"/>
            <a:ext cx="12192000" cy="1444337"/>
            <a:chOff x="0" y="-1"/>
            <a:chExt cx="12192001" cy="1012724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B1900B3F-6C00-4CC0-B69B-833FC76B03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>
              <a:off x="0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09F842E-D75D-4182-8BAB-7CAF961863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 flipH="1">
              <a:off x="5058697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B7064546-CE52-4ACD-BD49-0D5DC4982B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015" b="85233"/>
            <a:stretch/>
          </p:blipFill>
          <p:spPr>
            <a:xfrm>
              <a:off x="10191137" y="-1"/>
              <a:ext cx="2000864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4B89F5A8-3F6F-44D7-B2BF-19497AC0AF3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9" t="10530" r="45608" b="78939"/>
          <a:stretch/>
        </p:blipFill>
        <p:spPr>
          <a:xfrm>
            <a:off x="371883" y="2779312"/>
            <a:ext cx="904009" cy="72216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38D0D97-EC52-4A84-879F-47A5E41E70D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9" t="10530" r="45608" b="78939"/>
          <a:stretch/>
        </p:blipFill>
        <p:spPr>
          <a:xfrm>
            <a:off x="10769382" y="2872947"/>
            <a:ext cx="904009" cy="72216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4D31F51-7897-4677-A4DB-C78BA547894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10" t="13839" r="16909" b="68434"/>
          <a:stretch/>
        </p:blipFill>
        <p:spPr>
          <a:xfrm rot="1121413">
            <a:off x="716778" y="101587"/>
            <a:ext cx="1582317" cy="194874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689C7D57-C85E-49A5-94CC-9EAA126A752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61" r="84605" b="75454"/>
          <a:stretch/>
        </p:blipFill>
        <p:spPr>
          <a:xfrm>
            <a:off x="9212651" y="4007045"/>
            <a:ext cx="2460740" cy="203336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F9FB091C-980B-4DF5-B3D2-0463CBF855A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72" t="26060" r="100" b="62879"/>
          <a:stretch/>
        </p:blipFill>
        <p:spPr>
          <a:xfrm flipH="1">
            <a:off x="676389" y="4716808"/>
            <a:ext cx="1565534" cy="1393709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E963B295-EC47-47A3-ACCA-7471E69FBC7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4" t="41971" r="44170" b="50000"/>
          <a:stretch/>
        </p:blipFill>
        <p:spPr>
          <a:xfrm>
            <a:off x="2394558" y="4475316"/>
            <a:ext cx="4280183" cy="141781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002FDF3C-691C-4714-BF75-99B98A83C91C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5080AB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501345" flipH="1" flipV="1">
            <a:off x="8142254" y="3722785"/>
            <a:ext cx="800468" cy="886855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CCAAE1D-E3C4-4E71-AAE9-0FDD488F5567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5080AB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501345">
            <a:off x="3129722" y="2047225"/>
            <a:ext cx="800468" cy="886855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7C33EED8-49DD-4596-AD05-DC307330D27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6" t="63081" r="15319" b="23737"/>
          <a:stretch/>
        </p:blipFill>
        <p:spPr>
          <a:xfrm>
            <a:off x="9006446" y="537994"/>
            <a:ext cx="1919200" cy="20116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90AD2B2-2110-B44B-4911-D6F1F0AF696C}"/>
              </a:ext>
            </a:extLst>
          </p:cNvPr>
          <p:cNvSpPr txBox="1"/>
          <p:nvPr/>
        </p:nvSpPr>
        <p:spPr>
          <a:xfrm>
            <a:off x="3495675" y="2876550"/>
            <a:ext cx="51244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SVN-Hole Hearted" panose="020B0A06020104020203" pitchFamily="34" charset="0"/>
                <a:ea typeface="字魂59号-创粗黑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541098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8127A63-2FD1-96C7-1495-05402A3CF172}"/>
              </a:ext>
            </a:extLst>
          </p:cNvPr>
          <p:cNvSpPr/>
          <p:nvPr/>
        </p:nvSpPr>
        <p:spPr>
          <a:xfrm>
            <a:off x="176981" y="176981"/>
            <a:ext cx="11877367" cy="65384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C11E79-1DE6-C251-DF9B-91AE0C20D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49" y="1269364"/>
            <a:ext cx="11115675" cy="3683636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99B65EBB-723B-2199-6481-D0E36F3D1190}"/>
              </a:ext>
            </a:extLst>
          </p:cNvPr>
          <p:cNvSpPr/>
          <p:nvPr/>
        </p:nvSpPr>
        <p:spPr>
          <a:xfrm>
            <a:off x="7467600" y="1466850"/>
            <a:ext cx="3800475" cy="1152525"/>
          </a:xfrm>
          <a:prstGeom prst="wedgeRoundRectCallout">
            <a:avLst>
              <a:gd name="adj1" fmla="val -42637"/>
              <a:gd name="adj2" fmla="val 7407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94F7237F-7D04-300D-EA94-39DF7683722F}"/>
              </a:ext>
            </a:extLst>
          </p:cNvPr>
          <p:cNvSpPr/>
          <p:nvPr/>
        </p:nvSpPr>
        <p:spPr>
          <a:xfrm>
            <a:off x="7905750" y="2895600"/>
            <a:ext cx="3800475" cy="1381125"/>
          </a:xfrm>
          <a:prstGeom prst="wedgeRoundRectCallout">
            <a:avLst>
              <a:gd name="adj1" fmla="val -42637"/>
              <a:gd name="adj2" fmla="val 7407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C7A96565-9149-DF4F-5D73-FEE454205D86}"/>
              </a:ext>
            </a:extLst>
          </p:cNvPr>
          <p:cNvSpPr/>
          <p:nvPr/>
        </p:nvSpPr>
        <p:spPr>
          <a:xfrm>
            <a:off x="1647825" y="3314700"/>
            <a:ext cx="2085975" cy="1381125"/>
          </a:xfrm>
          <a:prstGeom prst="wedgeRoundRectCallout">
            <a:avLst>
              <a:gd name="adj1" fmla="val 64212"/>
              <a:gd name="adj2" fmla="val 12001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44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8127A63-2FD1-96C7-1495-05402A3CF172}"/>
              </a:ext>
            </a:extLst>
          </p:cNvPr>
          <p:cNvSpPr/>
          <p:nvPr/>
        </p:nvSpPr>
        <p:spPr>
          <a:xfrm>
            <a:off x="176981" y="176981"/>
            <a:ext cx="11877367" cy="65384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D8CA83-A3D0-CE12-2A6D-2D7FBB1B332A}"/>
              </a:ext>
            </a:extLst>
          </p:cNvPr>
          <p:cNvSpPr txBox="1"/>
          <p:nvPr/>
        </p:nvSpPr>
        <p:spPr>
          <a:xfrm>
            <a:off x="983226" y="288206"/>
            <a:ext cx="2112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Ví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dụ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559C65E-A9B8-D277-F73A-5B2E7ACACC55}"/>
                  </a:ext>
                </a:extLst>
              </p:cNvPr>
              <p:cNvSpPr txBox="1"/>
              <p:nvPr/>
            </p:nvSpPr>
            <p:spPr>
              <a:xfrm>
                <a:off x="648930" y="906718"/>
                <a:ext cx="11543070" cy="9739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600" dirty="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ho</m:t>
                    </m:r>
                    <m: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ph</m:t>
                    </m:r>
                    <m: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â</m:t>
                    </m:r>
                    <m:r>
                      <m:rPr>
                        <m:sty m:val="p"/>
                      </m:rP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n</m:t>
                    </m:r>
                    <m: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s</m:t>
                    </m:r>
                    <m: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ố</m:t>
                    </m:r>
                    <m:f>
                      <m:fPr>
                        <m:ctrlPr>
                          <a:rPr kumimoji="0" lang="en-US" sz="36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360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360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. </m:t>
                    </m:r>
                    <m:r>
                      <m:rPr>
                        <m:sty m:val="p"/>
                      </m:rP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Theo</m:t>
                    </m:r>
                    <m: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t</m:t>
                    </m:r>
                    <m: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í</m:t>
                    </m:r>
                    <m:r>
                      <m:rPr>
                        <m:sty m:val="p"/>
                      </m:rP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nh</m:t>
                    </m:r>
                    <m: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ch</m:t>
                    </m:r>
                    <m: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ấ</m:t>
                    </m:r>
                    <m:r>
                      <m:rPr>
                        <m:sty m:val="p"/>
                      </m:rP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t</m:t>
                    </m:r>
                    <m: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c</m:t>
                    </m:r>
                    <m: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ơ </m:t>
                    </m:r>
                    <m:r>
                      <m:rPr>
                        <m:sty m:val="p"/>
                      </m:rP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</m:t>
                    </m:r>
                    <m: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ả</m:t>
                    </m:r>
                    <m:r>
                      <m:rPr>
                        <m:sty m:val="p"/>
                      </m:rP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n</m:t>
                    </m:r>
                    <m: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c</m:t>
                    </m:r>
                    <m: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ủ</m:t>
                    </m:r>
                    <m:r>
                      <m:rPr>
                        <m:sty m:val="p"/>
                      </m:rP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</m:t>
                    </m:r>
                    <m: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ph</m:t>
                    </m:r>
                    <m: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â</m:t>
                    </m:r>
                    <m:r>
                      <m:rPr>
                        <m:sty m:val="p"/>
                      </m:rP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n</m:t>
                    </m:r>
                    <m: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s</m:t>
                    </m:r>
                    <m: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ố, </m:t>
                    </m:r>
                    <m:r>
                      <m:rPr>
                        <m:sty m:val="p"/>
                      </m:rP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ta</m:t>
                    </m:r>
                    <m: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c</m:t>
                    </m:r>
                    <m:r>
                      <a:rPr kumimoji="0" lang="en-US" sz="3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ó: </m:t>
                    </m:r>
                  </m:oMath>
                </a14:m>
                <a:r>
                  <a:rPr kumimoji="0" lang="en-US" sz="36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559C65E-A9B8-D277-F73A-5B2E7ACACC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930" y="906718"/>
                <a:ext cx="11543070" cy="973985"/>
              </a:xfrm>
              <a:prstGeom prst="rect">
                <a:avLst/>
              </a:prstGeom>
              <a:blipFill>
                <a:blip r:embed="rId3"/>
                <a:stretch>
                  <a:fillRect l="-1584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7F07CE8-0EA1-6711-E8AB-9514EEEB2336}"/>
                  </a:ext>
                </a:extLst>
              </p:cNvPr>
              <p:cNvSpPr txBox="1"/>
              <p:nvPr/>
            </p:nvSpPr>
            <p:spPr>
              <a:xfrm>
                <a:off x="4467225" y="1772877"/>
                <a:ext cx="3438525" cy="997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36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9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36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12</m:t>
                        </m:r>
                      </m:den>
                    </m:f>
                  </m:oMath>
                </a14:m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36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9 : 3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36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12</m:t>
                        </m:r>
                        <m:r>
                          <m:rPr>
                            <m:nor/>
                          </m:rPr>
                          <a:rPr kumimoji="0" lang="en-US" sz="36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 : 3</m:t>
                        </m:r>
                      </m:den>
                    </m:f>
                  </m:oMath>
                </a14:m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36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36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4</m:t>
                        </m:r>
                      </m:den>
                    </m:f>
                  </m:oMath>
                </a14:m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7F07CE8-0EA1-6711-E8AB-9514EEEB23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7225" y="1772877"/>
                <a:ext cx="3438525" cy="997774"/>
              </a:xfrm>
              <a:prstGeom prst="rect">
                <a:avLst/>
              </a:prstGeom>
              <a:blipFill>
                <a:blip r:embed="rId4"/>
                <a:stretch>
                  <a:fillRect b="-73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2346CC22-0A2E-9DFC-22CA-20B8BF649A56}"/>
              </a:ext>
            </a:extLst>
          </p:cNvPr>
          <p:cNvSpPr txBox="1"/>
          <p:nvPr/>
        </p:nvSpPr>
        <p:spPr>
          <a:xfrm>
            <a:off x="450441" y="2567446"/>
            <a:ext cx="2550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thấy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9A95AC0-C100-7285-8535-04551CED83AC}"/>
                  </a:ext>
                </a:extLst>
              </p:cNvPr>
              <p:cNvSpPr txBox="1"/>
              <p:nvPr/>
            </p:nvSpPr>
            <p:spPr>
              <a:xfrm>
                <a:off x="731274" y="3236039"/>
                <a:ext cx="10494399" cy="9739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71500" lvl="0" indent="-571500">
                  <a:buFont typeface="Arial" panose="020B0604020202020204" pitchFamily="34" charset="0"/>
                  <a:buChar char="•"/>
                </a:pPr>
                <a:r>
                  <a:rPr kumimoji="0" lang="en-US" sz="36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Hai </a:t>
                </a:r>
                <a:r>
                  <a:rPr kumimoji="0" lang="en-US" sz="360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kumimoji="0" lang="en-US" sz="360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kumimoji="0" lang="en-US" sz="360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kumimoji="0" lang="en-US" sz="360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kumimoji="0" lang="en-US" sz="360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kumimoji="0" lang="en-US" sz="3600" u="none" strike="noStrike" kern="1200" cap="none" spc="0" normalizeH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và</a:t>
                </a:r>
                <a:r>
                  <a:rPr kumimoji="0" lang="en-US" sz="360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36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sz="36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ằ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ng</m:t>
                    </m:r>
                    <m:r>
                      <a:rPr lang="en-US" sz="36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nhau</m:t>
                    </m:r>
                    <m:r>
                      <a:rPr lang="en-US" sz="36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kumimoji="0" lang="en-US" sz="360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kumimoji="0" lang="en-US" sz="360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9A95AC0-C100-7285-8535-04551CED83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274" y="3236039"/>
                <a:ext cx="10494399" cy="973985"/>
              </a:xfrm>
              <a:prstGeom prst="rect">
                <a:avLst/>
              </a:prstGeom>
              <a:blipFill>
                <a:blip r:embed="rId5"/>
                <a:stretch>
                  <a:fillRect l="-1627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C03C5A2-EE39-A352-36C3-B2ED5001A1E8}"/>
                  </a:ext>
                </a:extLst>
              </p:cNvPr>
              <p:cNvSpPr txBox="1"/>
              <p:nvPr/>
            </p:nvSpPr>
            <p:spPr>
              <a:xfrm>
                <a:off x="747251" y="4444181"/>
                <a:ext cx="11149781" cy="6802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kumimoji="0" lang="en-US" sz="24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T</a:t>
                </a:r>
                <a14:m>
                  <m:oMath xmlns:m="http://schemas.openxmlformats.org/officeDocument/2006/math">
                    <m:r>
                      <a:rPr lang="en-US" sz="2400" b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ử</m:t>
                    </m:r>
                    <m:r>
                      <a:rPr lang="en-US" sz="24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sz="24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ố </m:t>
                    </m:r>
                    <m:r>
                      <m:rPr>
                        <m:sty m:val="p"/>
                      </m:rPr>
                      <a:rPr lang="en-US" sz="24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v</m:t>
                    </m:r>
                    <m:r>
                      <a:rPr lang="en-US" sz="24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à </m:t>
                    </m:r>
                    <m:r>
                      <m:rPr>
                        <m:sty m:val="p"/>
                      </m:rPr>
                      <a:rPr lang="en-US" sz="24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z="24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ẫ</m:t>
                    </m:r>
                    <m:r>
                      <m:rPr>
                        <m:sty m:val="p"/>
                      </m:rPr>
                      <a:rPr lang="en-US" sz="24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u</m:t>
                    </m:r>
                    <m:r>
                      <a:rPr lang="en-US" sz="24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sz="24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ố </m:t>
                    </m:r>
                    <m:r>
                      <m:rPr>
                        <m:sty m:val="p"/>
                      </m:rPr>
                      <a:rPr lang="en-US" sz="24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 sz="24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ủ</m:t>
                    </m:r>
                    <m:r>
                      <m:rPr>
                        <m:sty m:val="p"/>
                      </m:rPr>
                      <a:rPr lang="en-US" sz="24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4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ph</m:t>
                    </m:r>
                    <m:r>
                      <a:rPr lang="en-US" sz="24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â</m:t>
                    </m:r>
                    <m:r>
                      <m:rPr>
                        <m:sty m:val="p"/>
                      </m:rPr>
                      <a:rPr lang="en-US" sz="24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4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sz="24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ố </m:t>
                    </m:r>
                    <m:f>
                      <m:f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đề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u</m:t>
                    </m:r>
                    <m: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é 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ơ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ử 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ố 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v</m:t>
                    </m:r>
                    <m: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à 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ẫ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u</m:t>
                    </m:r>
                    <m: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ố 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ủ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ph</m:t>
                    </m:r>
                    <m: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â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ố</m:t>
                    </m:r>
                    <m:f>
                      <m:f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12</m:t>
                        </m:r>
                      </m:den>
                    </m:f>
                  </m:oMath>
                </a14:m>
                <a:endParaRPr kumimoji="0" lang="en-US" sz="240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C03C5A2-EE39-A352-36C3-B2ED5001A1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251" y="4444181"/>
                <a:ext cx="11149781" cy="680251"/>
              </a:xfrm>
              <a:prstGeom prst="rect">
                <a:avLst/>
              </a:prstGeom>
              <a:blipFill>
                <a:blip r:embed="rId6"/>
                <a:stretch>
                  <a:fillRect l="-765"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14DC7D1-61F3-B09C-DCC9-508F57CC626E}"/>
                  </a:ext>
                </a:extLst>
              </p:cNvPr>
              <p:cNvSpPr txBox="1"/>
              <p:nvPr/>
            </p:nvSpPr>
            <p:spPr>
              <a:xfrm>
                <a:off x="865237" y="5289755"/>
                <a:ext cx="11149781" cy="777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kumimoji="0" lang="en-US" sz="28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T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8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8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ó</m:t>
                    </m:r>
                    <m:r>
                      <m:rPr>
                        <m:sty m:val="p"/>
                      </m:rPr>
                      <a:rPr lang="en-US" sz="28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sz="28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r</m:t>
                    </m:r>
                    <m:r>
                      <a:rPr lang="en-US" sz="28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ằ</m:t>
                    </m:r>
                    <m:r>
                      <m:rPr>
                        <m:sty m:val="p"/>
                      </m:rPr>
                      <a:rPr lang="en-US" sz="28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ng</m:t>
                    </m:r>
                    <m:r>
                      <a:rPr lang="en-US" sz="28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m:rPr>
                        <m:sty m:val="p"/>
                      </m:rPr>
                      <a:rPr lang="en-US" sz="28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Ph</m:t>
                    </m:r>
                    <m:r>
                      <a:rPr lang="en-US" sz="28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â</m:t>
                    </m:r>
                    <m:r>
                      <m:rPr>
                        <m:sty m:val="p"/>
                      </m:rPr>
                      <a:rPr lang="en-US" sz="28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8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sz="2800" b="0" i="0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ố </m:t>
                    </m:r>
                    <m:f>
                      <m:f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đã đượ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r</m:t>
                    </m:r>
                    <m: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ú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g</m:t>
                    </m:r>
                    <m: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ọ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th</m:t>
                    </m:r>
                    <m: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à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nh</m:t>
                    </m:r>
                    <m: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ph</m:t>
                    </m:r>
                    <m: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â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sz="28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ố </m:t>
                    </m:r>
                    <m:f>
                      <m:f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kumimoji="0" lang="en-US" sz="280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14DC7D1-61F3-B09C-DCC9-508F57CC62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237" y="5289755"/>
                <a:ext cx="11149781" cy="777970"/>
              </a:xfrm>
              <a:prstGeom prst="rect">
                <a:avLst/>
              </a:prstGeom>
              <a:blipFill>
                <a:blip r:embed="rId7"/>
                <a:stretch>
                  <a:fillRect l="-984" b="-86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3485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  <p:bldP spid="10" grpId="0"/>
      <p:bldP spid="6" grpId="0"/>
    </p:bld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syb4e1z3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1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5FE0FF"/>
      </a:accent1>
      <a:accent2>
        <a:srgbClr val="5FE0FF"/>
      </a:accent2>
      <a:accent3>
        <a:srgbClr val="5FE0FF"/>
      </a:accent3>
      <a:accent4>
        <a:srgbClr val="5FE0FF"/>
      </a:accent4>
      <a:accent5>
        <a:srgbClr val="5FE0FF"/>
      </a:accent5>
      <a:accent6>
        <a:srgbClr val="5FE0FF"/>
      </a:accent6>
      <a:hlink>
        <a:srgbClr val="5FE0FF"/>
      </a:hlink>
      <a:folHlink>
        <a:srgbClr val="BFBFBF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syb4e1z3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516</Words>
  <Application>Microsoft Office PowerPoint</Application>
  <PresentationFormat>Widescreen</PresentationFormat>
  <Paragraphs>99</Paragraphs>
  <Slides>19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6" baseType="lpstr">
      <vt:lpstr>等线</vt:lpstr>
      <vt:lpstr>等线 Light</vt:lpstr>
      <vt:lpstr>字魂52号-阿开漫画体</vt:lpstr>
      <vt:lpstr>字魂59号-创粗黑</vt:lpstr>
      <vt:lpstr>Arial</vt:lpstr>
      <vt:lpstr>Calibri</vt:lpstr>
      <vt:lpstr>Cambria</vt:lpstr>
      <vt:lpstr>Cambria Math</vt:lpstr>
      <vt:lpstr>SVN-Hole Hearted</vt:lpstr>
      <vt:lpstr>UTM Avo</vt:lpstr>
      <vt:lpstr>UTM Futura Extra</vt:lpstr>
      <vt:lpstr>1_Office Theme</vt:lpstr>
      <vt:lpstr>Office 主题​​</vt:lpstr>
      <vt:lpstr>5_Office Theme</vt:lpstr>
      <vt:lpstr>2_Office Theme</vt:lpstr>
      <vt:lpstr>1_Office 主题​​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18</cp:revision>
  <dcterms:created xsi:type="dcterms:W3CDTF">2023-12-28T02:51:37Z</dcterms:created>
  <dcterms:modified xsi:type="dcterms:W3CDTF">2023-12-28T05:17:00Z</dcterms:modified>
</cp:coreProperties>
</file>