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332" r:id="rId2"/>
    <p:sldId id="257" r:id="rId3"/>
    <p:sldId id="308" r:id="rId4"/>
    <p:sldId id="309" r:id="rId5"/>
    <p:sldId id="325" r:id="rId6"/>
    <p:sldId id="326" r:id="rId7"/>
    <p:sldId id="327" r:id="rId8"/>
    <p:sldId id="307" r:id="rId9"/>
    <p:sldId id="311" r:id="rId10"/>
    <p:sldId id="315" r:id="rId11"/>
    <p:sldId id="310" r:id="rId12"/>
    <p:sldId id="333" r:id="rId13"/>
    <p:sldId id="338" r:id="rId14"/>
    <p:sldId id="316" r:id="rId15"/>
    <p:sldId id="334" r:id="rId16"/>
    <p:sldId id="328" r:id="rId17"/>
    <p:sldId id="337" r:id="rId18"/>
    <p:sldId id="330" r:id="rId19"/>
    <p:sldId id="33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73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1869C-D176-4D58-A303-BBC0C9ACCAD7}" type="datetimeFigureOut">
              <a:rPr lang="en-US" smtClean="0"/>
              <a:t>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5C63B3-6BB6-40B7-93EF-EA32F091CC0B}" type="slidenum">
              <a:rPr lang="en-US" smtClean="0"/>
              <a:t>‹#›</a:t>
            </a:fld>
            <a:endParaRPr lang="en-US"/>
          </a:p>
        </p:txBody>
      </p:sp>
    </p:spTree>
    <p:extLst>
      <p:ext uri="{BB962C8B-B14F-4D97-AF65-F5344CB8AC3E}">
        <p14:creationId xmlns:p14="http://schemas.microsoft.com/office/powerpoint/2010/main" val="2546448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19294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14317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02276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02310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78631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3475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lần</a:t>
            </a:r>
            <a:r>
              <a:rPr lang="en-US" dirty="0"/>
              <a:t> </a:t>
            </a:r>
            <a:r>
              <a:rPr lang="en-US" dirty="0" err="1"/>
              <a:t>lượt</a:t>
            </a:r>
            <a:r>
              <a:rPr lang="en-US" dirty="0"/>
              <a:t> </a:t>
            </a:r>
            <a:r>
              <a:rPr lang="en-US" dirty="0" err="1"/>
              <a:t>từng</a:t>
            </a:r>
            <a:r>
              <a:rPr lang="en-US" dirty="0"/>
              <a:t> </a:t>
            </a:r>
            <a:r>
              <a:rPr lang="en-US" dirty="0" err="1"/>
              <a:t>lâu</a:t>
            </a:r>
            <a:r>
              <a:rPr lang="en-US" dirty="0"/>
              <a:t> </a:t>
            </a:r>
            <a:r>
              <a:rPr lang="en-US" dirty="0" err="1"/>
              <a:t>đài</a:t>
            </a:r>
            <a:r>
              <a:rPr lang="en-US" dirty="0"/>
              <a:t> </a:t>
            </a:r>
            <a:r>
              <a:rPr lang="en-US" dirty="0" err="1"/>
              <a:t>để</a:t>
            </a:r>
            <a:r>
              <a:rPr lang="en-US" dirty="0"/>
              <a:t> </a:t>
            </a:r>
            <a:r>
              <a:rPr lang="en-US" dirty="0" err="1"/>
              <a:t>tới</a:t>
            </a:r>
            <a:r>
              <a:rPr lang="en-US" dirty="0"/>
              <a:t> </a:t>
            </a:r>
            <a:r>
              <a:rPr lang="en-US" dirty="0" err="1"/>
              <a:t>đó</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86372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hoàng</a:t>
            </a:r>
            <a:r>
              <a:rPr lang="en-US" dirty="0"/>
              <a:t> </a:t>
            </a:r>
            <a:r>
              <a:rPr lang="en-US" dirty="0" err="1"/>
              <a:t>tử</a:t>
            </a:r>
            <a:r>
              <a:rPr lang="en-US" dirty="0"/>
              <a:t> </a:t>
            </a:r>
            <a:r>
              <a:rPr lang="en-US" dirty="0" err="1"/>
              <a:t>để</a:t>
            </a:r>
            <a:r>
              <a:rPr lang="en-US" dirty="0"/>
              <a:t> </a:t>
            </a:r>
            <a:r>
              <a:rPr lang="en-US" dirty="0" err="1"/>
              <a:t>trở</a:t>
            </a:r>
            <a:r>
              <a:rPr lang="en-US" dirty="0"/>
              <a:t> </a:t>
            </a:r>
            <a:r>
              <a:rPr lang="en-US" dirty="0" err="1"/>
              <a:t>về</a:t>
            </a:r>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09998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dirty="0"/>
              <a:t> </a:t>
            </a:r>
            <a:r>
              <a:rPr lang="en-US" dirty="0" err="1"/>
              <a:t>vào</a:t>
            </a:r>
            <a:r>
              <a:rPr lang="en-US" dirty="0"/>
              <a:t> </a:t>
            </a:r>
            <a:r>
              <a:rPr lang="en-US" dirty="0" err="1"/>
              <a:t>hoàng</a:t>
            </a:r>
            <a:r>
              <a:rPr lang="en-US" dirty="0"/>
              <a:t> </a:t>
            </a:r>
            <a:r>
              <a:rPr lang="en-US" dirty="0" err="1"/>
              <a:t>tử</a:t>
            </a:r>
            <a:r>
              <a:rPr lang="en-US" dirty="0"/>
              <a:t> </a:t>
            </a:r>
            <a:r>
              <a:rPr lang="en-US" dirty="0" err="1"/>
              <a:t>để</a:t>
            </a:r>
            <a:r>
              <a:rPr lang="en-US" dirty="0"/>
              <a:t> </a:t>
            </a:r>
            <a:r>
              <a:rPr lang="en-US" dirty="0" err="1"/>
              <a:t>trở</a:t>
            </a:r>
            <a:r>
              <a:rPr lang="en-US" dirty="0"/>
              <a:t> </a:t>
            </a:r>
            <a:r>
              <a:rPr lang="en-US" dirty="0" err="1"/>
              <a:t>về</a:t>
            </a:r>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34536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dirty="0"/>
              <a:t> </a:t>
            </a:r>
            <a:r>
              <a:rPr lang="en-US" dirty="0" err="1"/>
              <a:t>vào</a:t>
            </a:r>
            <a:r>
              <a:rPr lang="en-US" dirty="0"/>
              <a:t> </a:t>
            </a:r>
            <a:r>
              <a:rPr lang="en-US" dirty="0" err="1"/>
              <a:t>hoàng</a:t>
            </a:r>
            <a:r>
              <a:rPr lang="en-US" dirty="0"/>
              <a:t> </a:t>
            </a:r>
            <a:r>
              <a:rPr lang="en-US" dirty="0" err="1"/>
              <a:t>tử</a:t>
            </a:r>
            <a:r>
              <a:rPr lang="en-US" dirty="0"/>
              <a:t> </a:t>
            </a:r>
            <a:r>
              <a:rPr lang="en-US" dirty="0" err="1"/>
              <a:t>để</a:t>
            </a:r>
            <a:r>
              <a:rPr lang="en-US" dirty="0"/>
              <a:t> </a:t>
            </a:r>
            <a:r>
              <a:rPr lang="en-US" dirty="0" err="1"/>
              <a:t>trở</a:t>
            </a:r>
            <a:r>
              <a:rPr lang="en-US" dirty="0"/>
              <a:t> </a:t>
            </a:r>
            <a:r>
              <a:rPr lang="en-US" dirty="0" err="1"/>
              <a:t>về</a:t>
            </a:r>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44748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a:t> 0972115126</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33941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01608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763160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4"/>
          <p:cNvPicPr>
            <a:picLocks noChangeAspect="1"/>
          </p:cNvPicPr>
          <p:nvPr userDrawn="1"/>
        </p:nvPicPr>
        <p:blipFill>
          <a:blip r:embed="rId2"/>
          <a:stretch>
            <a:fillRect/>
          </a:stretch>
        </p:blipFill>
        <p:spPr>
          <a:xfrm>
            <a:off x="-1057" y="-22691"/>
            <a:ext cx="12193057" cy="6858594"/>
          </a:xfrm>
          <a:prstGeom prst="rect">
            <a:avLst/>
          </a:prstGeom>
        </p:spPr>
      </p:pic>
      <p:pic>
        <p:nvPicPr>
          <p:cNvPr id="8" name="图片 7"/>
          <p:cNvPicPr>
            <a:picLocks noChangeAspect="1"/>
          </p:cNvPicPr>
          <p:nvPr userDrawn="1"/>
        </p:nvPicPr>
        <p:blipFill>
          <a:blip r:embed="rId3"/>
          <a:stretch>
            <a:fillRect/>
          </a:stretch>
        </p:blipFill>
        <p:spPr>
          <a:xfrm>
            <a:off x="-582561" y="-155353"/>
            <a:ext cx="2738865" cy="1831337"/>
          </a:xfrm>
          <a:prstGeom prst="rect">
            <a:avLst/>
          </a:prstGeom>
        </p:spPr>
      </p:pic>
      <p:pic>
        <p:nvPicPr>
          <p:cNvPr id="9" name="图片 9"/>
          <p:cNvPicPr>
            <a:picLocks noChangeAspect="1"/>
          </p:cNvPicPr>
          <p:nvPr userDrawn="1"/>
        </p:nvPicPr>
        <p:blipFill>
          <a:blip r:embed="rId4"/>
          <a:stretch>
            <a:fillRect/>
          </a:stretch>
        </p:blipFill>
        <p:spPr>
          <a:xfrm>
            <a:off x="3681361" y="-318762"/>
            <a:ext cx="2427723" cy="1619723"/>
          </a:xfrm>
          <a:prstGeom prst="rect">
            <a:avLst/>
          </a:prstGeom>
        </p:spPr>
      </p:pic>
      <p:pic>
        <p:nvPicPr>
          <p:cNvPr id="13" name="图片 9"/>
          <p:cNvPicPr>
            <a:picLocks noChangeAspect="1"/>
          </p:cNvPicPr>
          <p:nvPr userDrawn="1"/>
        </p:nvPicPr>
        <p:blipFill>
          <a:blip r:embed="rId4"/>
          <a:stretch>
            <a:fillRect/>
          </a:stretch>
        </p:blipFill>
        <p:spPr>
          <a:xfrm>
            <a:off x="7094341" y="-261676"/>
            <a:ext cx="2427723" cy="1619723"/>
          </a:xfrm>
          <a:prstGeom prst="rect">
            <a:avLst/>
          </a:prstGeom>
        </p:spPr>
      </p:pic>
    </p:spTree>
    <p:extLst>
      <p:ext uri="{BB962C8B-B14F-4D97-AF65-F5344CB8AC3E}">
        <p14:creationId xmlns:p14="http://schemas.microsoft.com/office/powerpoint/2010/main" val="12841922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1+#ppt_w/2"/>
                                          </p:val>
                                        </p:tav>
                                        <p:tav tm="100000">
                                          <p:val>
                                            <p:strVal val="#ppt_x"/>
                                          </p:val>
                                        </p:tav>
                                      </p:tavLst>
                                    </p:anim>
                                    <p:anim calcmode="lin" valueType="num">
                                      <p:cBhvr additive="base">
                                        <p:cTn id="8" dur="2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2000" fill="hold"/>
                                        <p:tgtEl>
                                          <p:spTgt spid="13"/>
                                        </p:tgtEl>
                                        <p:attrNameLst>
                                          <p:attrName>ppt_x</p:attrName>
                                        </p:attrNameLst>
                                      </p:cBhvr>
                                      <p:tavLst>
                                        <p:tav tm="0">
                                          <p:val>
                                            <p:strVal val="1+#ppt_w/2"/>
                                          </p:val>
                                        </p:tav>
                                        <p:tav tm="100000">
                                          <p:val>
                                            <p:strVal val="#ppt_x"/>
                                          </p:val>
                                        </p:tav>
                                      </p:tavLst>
                                    </p:anim>
                                    <p:anim calcmode="lin" valueType="num">
                                      <p:cBhvr additive="base">
                                        <p:cTn id="12" dur="2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05338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40835362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29960019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4"/>
          <p:cNvPicPr>
            <a:picLocks noChangeAspect="1"/>
          </p:cNvPicPr>
          <p:nvPr userDrawn="1"/>
        </p:nvPicPr>
        <p:blipFill>
          <a:blip r:embed="rId2"/>
          <a:stretch>
            <a:fillRect/>
          </a:stretch>
        </p:blipFill>
        <p:spPr>
          <a:xfrm>
            <a:off x="-1057" y="-22691"/>
            <a:ext cx="12193057" cy="6858594"/>
          </a:xfrm>
          <a:prstGeom prst="rect">
            <a:avLst/>
          </a:prstGeom>
        </p:spPr>
      </p:pic>
      <p:sp>
        <p:nvSpPr>
          <p:cNvPr id="10" name="Rounded Rectangle 9"/>
          <p:cNvSpPr/>
          <p:nvPr userDrawn="1"/>
        </p:nvSpPr>
        <p:spPr>
          <a:xfrm>
            <a:off x="476634" y="675098"/>
            <a:ext cx="11264900" cy="5913835"/>
          </a:xfrm>
          <a:prstGeom prst="roundRect">
            <a:avLst/>
          </a:prstGeom>
          <a:solidFill>
            <a:schemeClr val="bg1"/>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pic>
        <p:nvPicPr>
          <p:cNvPr id="8" name="图片 7"/>
          <p:cNvPicPr>
            <a:picLocks noChangeAspect="1"/>
          </p:cNvPicPr>
          <p:nvPr userDrawn="1"/>
        </p:nvPicPr>
        <p:blipFill>
          <a:blip r:embed="rId3"/>
          <a:stretch>
            <a:fillRect/>
          </a:stretch>
        </p:blipFill>
        <p:spPr>
          <a:xfrm>
            <a:off x="-315332" y="-139018"/>
            <a:ext cx="2738865" cy="1831337"/>
          </a:xfrm>
          <a:prstGeom prst="rect">
            <a:avLst/>
          </a:prstGeom>
        </p:spPr>
      </p:pic>
      <p:pic>
        <p:nvPicPr>
          <p:cNvPr id="9" name="图片 9"/>
          <p:cNvPicPr>
            <a:picLocks noChangeAspect="1"/>
          </p:cNvPicPr>
          <p:nvPr userDrawn="1"/>
        </p:nvPicPr>
        <p:blipFill>
          <a:blip r:embed="rId4"/>
          <a:stretch>
            <a:fillRect/>
          </a:stretch>
        </p:blipFill>
        <p:spPr>
          <a:xfrm>
            <a:off x="3681361" y="-318762"/>
            <a:ext cx="2427723" cy="1619723"/>
          </a:xfrm>
          <a:prstGeom prst="rect">
            <a:avLst/>
          </a:prstGeom>
        </p:spPr>
      </p:pic>
      <p:pic>
        <p:nvPicPr>
          <p:cNvPr id="13" name="图片 9"/>
          <p:cNvPicPr>
            <a:picLocks noChangeAspect="1"/>
          </p:cNvPicPr>
          <p:nvPr userDrawn="1"/>
        </p:nvPicPr>
        <p:blipFill>
          <a:blip r:embed="rId4"/>
          <a:stretch>
            <a:fillRect/>
          </a:stretch>
        </p:blipFill>
        <p:spPr>
          <a:xfrm>
            <a:off x="6939538" y="-319723"/>
            <a:ext cx="2427723" cy="1619723"/>
          </a:xfrm>
          <a:prstGeom prst="rect">
            <a:avLst/>
          </a:prstGeom>
        </p:spPr>
      </p:pic>
      <p:pic>
        <p:nvPicPr>
          <p:cNvPr id="14" name="图片 9"/>
          <p:cNvPicPr>
            <a:picLocks noChangeAspect="1"/>
          </p:cNvPicPr>
          <p:nvPr userDrawn="1"/>
        </p:nvPicPr>
        <p:blipFill>
          <a:blip r:embed="rId4"/>
          <a:stretch>
            <a:fillRect/>
          </a:stretch>
        </p:blipFill>
        <p:spPr>
          <a:xfrm>
            <a:off x="9895676" y="-397344"/>
            <a:ext cx="2427723" cy="1619723"/>
          </a:xfrm>
          <a:prstGeom prst="rect">
            <a:avLst/>
          </a:prstGeom>
        </p:spPr>
      </p:pic>
    </p:spTree>
    <p:extLst>
      <p:ext uri="{BB962C8B-B14F-4D97-AF65-F5344CB8AC3E}">
        <p14:creationId xmlns:p14="http://schemas.microsoft.com/office/powerpoint/2010/main" val="3281843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1+#ppt_w/2"/>
                                          </p:val>
                                        </p:tav>
                                        <p:tav tm="100000">
                                          <p:val>
                                            <p:strVal val="#ppt_x"/>
                                          </p:val>
                                        </p:tav>
                                      </p:tavLst>
                                    </p:anim>
                                    <p:anim calcmode="lin" valueType="num">
                                      <p:cBhvr additive="base">
                                        <p:cTn id="8" dur="2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2000" fill="hold"/>
                                        <p:tgtEl>
                                          <p:spTgt spid="13"/>
                                        </p:tgtEl>
                                        <p:attrNameLst>
                                          <p:attrName>ppt_x</p:attrName>
                                        </p:attrNameLst>
                                      </p:cBhvr>
                                      <p:tavLst>
                                        <p:tav tm="0">
                                          <p:val>
                                            <p:strVal val="1+#ppt_w/2"/>
                                          </p:val>
                                        </p:tav>
                                        <p:tav tm="100000">
                                          <p:val>
                                            <p:strVal val="#ppt_x"/>
                                          </p:val>
                                        </p:tav>
                                      </p:tavLst>
                                    </p:anim>
                                    <p:anim calcmode="lin" valueType="num">
                                      <p:cBhvr additive="base">
                                        <p:cTn id="12" dur="20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2000" fill="hold"/>
                                        <p:tgtEl>
                                          <p:spTgt spid="14"/>
                                        </p:tgtEl>
                                        <p:attrNameLst>
                                          <p:attrName>ppt_x</p:attrName>
                                        </p:attrNameLst>
                                      </p:cBhvr>
                                      <p:tavLst>
                                        <p:tav tm="0">
                                          <p:val>
                                            <p:strVal val="1+#ppt_w/2"/>
                                          </p:val>
                                        </p:tav>
                                        <p:tav tm="100000">
                                          <p:val>
                                            <p:strVal val="#ppt_x"/>
                                          </p:val>
                                        </p:tav>
                                      </p:tavLst>
                                    </p:anim>
                                    <p:anim calcmode="lin" valueType="num">
                                      <p:cBhvr additive="base">
                                        <p:cTn id="16" dur="2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2232764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5525547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576954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2024/1/5</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354947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2024/1/5</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0128017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2024/1/5</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42575322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4214483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white circle with leaves and blue text&#10;&#10;Description automatically generated">
            <a:extLst>
              <a:ext uri="{FF2B5EF4-FFF2-40B4-BE49-F238E27FC236}">
                <a16:creationId xmlns:a16="http://schemas.microsoft.com/office/drawing/2014/main" id="{FB1E0A7F-23E6-267C-C212-43F7AC35284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64619" y="246471"/>
            <a:ext cx="1346659" cy="1346659"/>
          </a:xfrm>
          <a:prstGeom prst="rect">
            <a:avLst/>
          </a:prstGeom>
        </p:spPr>
      </p:pic>
    </p:spTree>
    <p:extLst>
      <p:ext uri="{BB962C8B-B14F-4D97-AF65-F5344CB8AC3E}">
        <p14:creationId xmlns:p14="http://schemas.microsoft.com/office/powerpoint/2010/main" val="30433948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0.emf"/><Relationship Id="rId18" Type="http://schemas.openxmlformats.org/officeDocument/2006/relationships/image" Target="../media/image15.emf"/><Relationship Id="rId3" Type="http://schemas.openxmlformats.org/officeDocument/2006/relationships/tags" Target="../tags/tag3.xml"/><Relationship Id="rId21" Type="http://schemas.openxmlformats.org/officeDocument/2006/relationships/image" Target="../media/image18.png"/><Relationship Id="rId7" Type="http://schemas.openxmlformats.org/officeDocument/2006/relationships/image" Target="../media/image6.emf"/><Relationship Id="rId12" Type="http://schemas.openxmlformats.org/officeDocument/2006/relationships/image" Target="../media/image9.emf"/><Relationship Id="rId17" Type="http://schemas.openxmlformats.org/officeDocument/2006/relationships/image" Target="../media/image14.emf"/><Relationship Id="rId2" Type="http://schemas.openxmlformats.org/officeDocument/2006/relationships/tags" Target="../tags/tag2.xml"/><Relationship Id="rId16" Type="http://schemas.openxmlformats.org/officeDocument/2006/relationships/image" Target="../media/image13.emf"/><Relationship Id="rId20" Type="http://schemas.openxmlformats.org/officeDocument/2006/relationships/image" Target="../media/image17.emf"/><Relationship Id="rId1" Type="http://schemas.openxmlformats.org/officeDocument/2006/relationships/tags" Target="../tags/tag1.xml"/><Relationship Id="rId6" Type="http://schemas.openxmlformats.org/officeDocument/2006/relationships/image" Target="../media/image5.png"/><Relationship Id="rId11" Type="http://schemas.openxmlformats.org/officeDocument/2006/relationships/image" Target="../media/image3.png"/><Relationship Id="rId5" Type="http://schemas.openxmlformats.org/officeDocument/2006/relationships/slideLayout" Target="../slideLayouts/slideLayout1.xml"/><Relationship Id="rId15" Type="http://schemas.openxmlformats.org/officeDocument/2006/relationships/image" Target="../media/image12.emf"/><Relationship Id="rId23" Type="http://schemas.openxmlformats.org/officeDocument/2006/relationships/image" Target="../media/image19.png"/><Relationship Id="rId10" Type="http://schemas.openxmlformats.org/officeDocument/2006/relationships/image" Target="../media/image8.png"/><Relationship Id="rId19" Type="http://schemas.openxmlformats.org/officeDocument/2006/relationships/image" Target="../media/image16.emf"/><Relationship Id="rId4" Type="http://schemas.openxmlformats.org/officeDocument/2006/relationships/tags" Target="../tags/tag4.xml"/><Relationship Id="rId9" Type="http://schemas.openxmlformats.org/officeDocument/2006/relationships/image" Target="../media/image7.png"/><Relationship Id="rId14" Type="http://schemas.openxmlformats.org/officeDocument/2006/relationships/image" Target="../media/image11.emf"/><Relationship Id="rId22"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21.emf"/><Relationship Id="rId13"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6.emf"/><Relationship Id="rId12" Type="http://schemas.openxmlformats.org/officeDocument/2006/relationships/image" Target="../media/image25.emf"/><Relationship Id="rId17" Type="http://schemas.openxmlformats.org/officeDocument/2006/relationships/image" Target="../media/image47.png"/><Relationship Id="rId2" Type="http://schemas.openxmlformats.org/officeDocument/2006/relationships/notesSlide" Target="../notesSlides/notesSlide9.xml"/><Relationship Id="rId16" Type="http://schemas.microsoft.com/office/2007/relationships/hdphoto" Target="../media/hdphoto2.wdp"/><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24.emf"/><Relationship Id="rId5" Type="http://schemas.openxmlformats.org/officeDocument/2006/relationships/image" Target="../media/image4.png"/><Relationship Id="rId15" Type="http://schemas.openxmlformats.org/officeDocument/2006/relationships/image" Target="../media/image28.png"/><Relationship Id="rId10" Type="http://schemas.openxmlformats.org/officeDocument/2006/relationships/image" Target="../media/image23.emf"/><Relationship Id="rId4" Type="http://schemas.openxmlformats.org/officeDocument/2006/relationships/image" Target="../media/image3.png"/><Relationship Id="rId9" Type="http://schemas.openxmlformats.org/officeDocument/2006/relationships/image" Target="../media/image22.emf"/><Relationship Id="rId14" Type="http://schemas.openxmlformats.org/officeDocument/2006/relationships/image" Target="../media/image27.gif"/></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1.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7.png"/><Relationship Id="rId10" Type="http://schemas.openxmlformats.org/officeDocument/2006/relationships/image" Target="../media/image56.png"/><Relationship Id="rId4" Type="http://schemas.microsoft.com/office/2007/relationships/hdphoto" Target="../media/hdphoto6.wdp"/><Relationship Id="rId9" Type="http://schemas.openxmlformats.org/officeDocument/2006/relationships/image" Target="../media/image55.png"/></Relationships>
</file>

<file path=ppt/slides/_rels/slide1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image" Target="../media/image25.emf"/><Relationship Id="rId18" Type="http://schemas.openxmlformats.org/officeDocument/2006/relationships/image" Target="../media/image60.png"/><Relationship Id="rId3" Type="http://schemas.openxmlformats.org/officeDocument/2006/relationships/image" Target="../media/image20.png"/><Relationship Id="rId7" Type="http://schemas.openxmlformats.org/officeDocument/2006/relationships/image" Target="../media/image8.png"/><Relationship Id="rId12" Type="http://schemas.openxmlformats.org/officeDocument/2006/relationships/image" Target="../media/image24.emf"/><Relationship Id="rId17" Type="http://schemas.microsoft.com/office/2007/relationships/hdphoto" Target="../media/hdphoto2.wdp"/><Relationship Id="rId2" Type="http://schemas.openxmlformats.org/officeDocument/2006/relationships/notesSlide" Target="../notesSlides/notesSlide10.xml"/><Relationship Id="rId16"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23.emf"/><Relationship Id="rId5" Type="http://schemas.openxmlformats.org/officeDocument/2006/relationships/image" Target="../media/image3.png"/><Relationship Id="rId15" Type="http://schemas.openxmlformats.org/officeDocument/2006/relationships/image" Target="../media/image27.gif"/><Relationship Id="rId10" Type="http://schemas.openxmlformats.org/officeDocument/2006/relationships/image" Target="../media/image22.emf"/><Relationship Id="rId4" Type="http://schemas.openxmlformats.org/officeDocument/2006/relationships/image" Target="../media/image59.png"/><Relationship Id="rId9" Type="http://schemas.openxmlformats.org/officeDocument/2006/relationships/image" Target="../media/image21.emf"/><Relationship Id="rId1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1.emf"/><Relationship Id="rId13"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6.emf"/><Relationship Id="rId12" Type="http://schemas.openxmlformats.org/officeDocument/2006/relationships/image" Target="../media/image25.emf"/><Relationship Id="rId17" Type="http://schemas.openxmlformats.org/officeDocument/2006/relationships/image" Target="../media/image62.png"/><Relationship Id="rId2" Type="http://schemas.openxmlformats.org/officeDocument/2006/relationships/notesSlide" Target="../notesSlides/notesSlide11.xml"/><Relationship Id="rId16" Type="http://schemas.microsoft.com/office/2007/relationships/hdphoto" Target="../media/hdphoto2.wdp"/><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24.emf"/><Relationship Id="rId5" Type="http://schemas.openxmlformats.org/officeDocument/2006/relationships/image" Target="../media/image4.png"/><Relationship Id="rId15" Type="http://schemas.openxmlformats.org/officeDocument/2006/relationships/image" Target="../media/image28.png"/><Relationship Id="rId10" Type="http://schemas.openxmlformats.org/officeDocument/2006/relationships/image" Target="../media/image23.emf"/><Relationship Id="rId4" Type="http://schemas.openxmlformats.org/officeDocument/2006/relationships/image" Target="../media/image3.png"/><Relationship Id="rId9" Type="http://schemas.openxmlformats.org/officeDocument/2006/relationships/image" Target="../media/image22.emf"/><Relationship Id="rId14" Type="http://schemas.openxmlformats.org/officeDocument/2006/relationships/image" Target="../media/image27.gif"/></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emf"/><Relationship Id="rId18" Type="http://schemas.openxmlformats.org/officeDocument/2006/relationships/image" Target="../media/image16.emf"/><Relationship Id="rId3" Type="http://schemas.openxmlformats.org/officeDocument/2006/relationships/tags" Target="../tags/tag13.xml"/><Relationship Id="rId21" Type="http://schemas.microsoft.com/office/2007/relationships/hdphoto" Target="../media/hdphoto1.wdp"/><Relationship Id="rId7" Type="http://schemas.openxmlformats.org/officeDocument/2006/relationships/image" Target="../media/image4.png"/><Relationship Id="rId12" Type="http://schemas.openxmlformats.org/officeDocument/2006/relationships/image" Target="../media/image10.emf"/><Relationship Id="rId17" Type="http://schemas.openxmlformats.org/officeDocument/2006/relationships/image" Target="../media/image15.emf"/><Relationship Id="rId2" Type="http://schemas.openxmlformats.org/officeDocument/2006/relationships/tags" Target="../tags/tag12.xml"/><Relationship Id="rId16" Type="http://schemas.openxmlformats.org/officeDocument/2006/relationships/image" Target="../media/image14.emf"/><Relationship Id="rId20" Type="http://schemas.openxmlformats.org/officeDocument/2006/relationships/image" Target="../media/image18.png"/><Relationship Id="rId1" Type="http://schemas.openxmlformats.org/officeDocument/2006/relationships/tags" Target="../tags/tag11.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notesSlide" Target="../notesSlides/notesSlide12.xml"/><Relationship Id="rId15" Type="http://schemas.openxmlformats.org/officeDocument/2006/relationships/image" Target="../media/image13.emf"/><Relationship Id="rId23" Type="http://schemas.openxmlformats.org/officeDocument/2006/relationships/image" Target="../media/image65.png"/><Relationship Id="rId10" Type="http://schemas.openxmlformats.org/officeDocument/2006/relationships/image" Target="../media/image43.png"/><Relationship Id="rId19" Type="http://schemas.openxmlformats.org/officeDocument/2006/relationships/image" Target="../media/image17.emf"/><Relationship Id="rId4" Type="http://schemas.openxmlformats.org/officeDocument/2006/relationships/slideLayout" Target="../slideLayouts/slideLayout1.xml"/><Relationship Id="rId9" Type="http://schemas.openxmlformats.org/officeDocument/2006/relationships/image" Target="../media/image3.png"/><Relationship Id="rId14" Type="http://schemas.openxmlformats.org/officeDocument/2006/relationships/image" Target="../media/image12.emf"/><Relationship Id="rId22" Type="http://schemas.openxmlformats.org/officeDocument/2006/relationships/image" Target="../media/image64.pn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emf"/><Relationship Id="rId18" Type="http://schemas.openxmlformats.org/officeDocument/2006/relationships/image" Target="../media/image16.emf"/><Relationship Id="rId3" Type="http://schemas.openxmlformats.org/officeDocument/2006/relationships/tags" Target="../tags/tag16.xml"/><Relationship Id="rId21" Type="http://schemas.microsoft.com/office/2007/relationships/hdphoto" Target="../media/hdphoto7.wdp"/><Relationship Id="rId7" Type="http://schemas.openxmlformats.org/officeDocument/2006/relationships/image" Target="../media/image4.png"/><Relationship Id="rId12" Type="http://schemas.openxmlformats.org/officeDocument/2006/relationships/image" Target="../media/image10.emf"/><Relationship Id="rId17" Type="http://schemas.openxmlformats.org/officeDocument/2006/relationships/image" Target="../media/image15.emf"/><Relationship Id="rId2" Type="http://schemas.openxmlformats.org/officeDocument/2006/relationships/tags" Target="../tags/tag15.xml"/><Relationship Id="rId16" Type="http://schemas.openxmlformats.org/officeDocument/2006/relationships/image" Target="../media/image14.emf"/><Relationship Id="rId20" Type="http://schemas.openxmlformats.org/officeDocument/2006/relationships/image" Target="../media/image63.png"/><Relationship Id="rId1" Type="http://schemas.openxmlformats.org/officeDocument/2006/relationships/tags" Target="../tags/tag14.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notesSlide" Target="../notesSlides/notesSlide13.xml"/><Relationship Id="rId15" Type="http://schemas.openxmlformats.org/officeDocument/2006/relationships/image" Target="../media/image13.emf"/><Relationship Id="rId10" Type="http://schemas.openxmlformats.org/officeDocument/2006/relationships/image" Target="../media/image43.png"/><Relationship Id="rId19" Type="http://schemas.openxmlformats.org/officeDocument/2006/relationships/image" Target="../media/image17.emf"/><Relationship Id="rId4" Type="http://schemas.openxmlformats.org/officeDocument/2006/relationships/slideLayout" Target="../slideLayouts/slideLayout1.xml"/><Relationship Id="rId9" Type="http://schemas.openxmlformats.org/officeDocument/2006/relationships/image" Target="../media/image3.png"/><Relationship Id="rId14" Type="http://schemas.openxmlformats.org/officeDocument/2006/relationships/image" Target="../media/image12.emf"/></Relationships>
</file>

<file path=ppt/slides/_rels/slide19.xml.rels><?xml version="1.0" encoding="UTF-8" standalone="yes"?>
<Relationships xmlns="http://schemas.openxmlformats.org/package/2006/relationships"><Relationship Id="rId8" Type="http://schemas.openxmlformats.org/officeDocument/2006/relationships/image" Target="../media/image21.emf"/><Relationship Id="rId13"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6.emf"/><Relationship Id="rId12" Type="http://schemas.openxmlformats.org/officeDocument/2006/relationships/image" Target="../media/image25.emf"/><Relationship Id="rId17" Type="http://schemas.openxmlformats.org/officeDocument/2006/relationships/image" Target="../media/image66.png"/><Relationship Id="rId2" Type="http://schemas.openxmlformats.org/officeDocument/2006/relationships/notesSlide" Target="../notesSlides/notesSlide14.xml"/><Relationship Id="rId16" Type="http://schemas.microsoft.com/office/2007/relationships/hdphoto" Target="../media/hdphoto2.wdp"/><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24.emf"/><Relationship Id="rId5" Type="http://schemas.openxmlformats.org/officeDocument/2006/relationships/image" Target="../media/image4.png"/><Relationship Id="rId15" Type="http://schemas.openxmlformats.org/officeDocument/2006/relationships/image" Target="../media/image28.png"/><Relationship Id="rId10" Type="http://schemas.openxmlformats.org/officeDocument/2006/relationships/image" Target="../media/image23.emf"/><Relationship Id="rId4" Type="http://schemas.openxmlformats.org/officeDocument/2006/relationships/image" Target="../media/image3.png"/><Relationship Id="rId9" Type="http://schemas.openxmlformats.org/officeDocument/2006/relationships/image" Target="../media/image22.emf"/><Relationship Id="rId14" Type="http://schemas.openxmlformats.org/officeDocument/2006/relationships/image" Target="../media/image27.gif"/></Relationships>
</file>

<file path=ppt/slides/_rels/slide2.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image" Target="../media/image25.emf"/><Relationship Id="rId18" Type="http://schemas.openxmlformats.org/officeDocument/2006/relationships/image" Target="../media/image29.png"/><Relationship Id="rId3" Type="http://schemas.openxmlformats.org/officeDocument/2006/relationships/notesSlide" Target="../notesSlides/notesSlide1.xml"/><Relationship Id="rId7" Type="http://schemas.openxmlformats.org/officeDocument/2006/relationships/image" Target="../media/image8.png"/><Relationship Id="rId12" Type="http://schemas.openxmlformats.org/officeDocument/2006/relationships/image" Target="../media/image24.emf"/><Relationship Id="rId17" Type="http://schemas.microsoft.com/office/2007/relationships/hdphoto" Target="../media/hdphoto2.wdp"/><Relationship Id="rId2" Type="http://schemas.openxmlformats.org/officeDocument/2006/relationships/slideLayout" Target="../slideLayouts/slideLayout3.xml"/><Relationship Id="rId16" Type="http://schemas.openxmlformats.org/officeDocument/2006/relationships/image" Target="../media/image28.png"/><Relationship Id="rId1" Type="http://schemas.openxmlformats.org/officeDocument/2006/relationships/themeOverride" Target="../theme/themeOverride1.xml"/><Relationship Id="rId6" Type="http://schemas.openxmlformats.org/officeDocument/2006/relationships/image" Target="../media/image4.png"/><Relationship Id="rId11" Type="http://schemas.openxmlformats.org/officeDocument/2006/relationships/image" Target="../media/image23.emf"/><Relationship Id="rId5" Type="http://schemas.openxmlformats.org/officeDocument/2006/relationships/image" Target="../media/image3.png"/><Relationship Id="rId15" Type="http://schemas.openxmlformats.org/officeDocument/2006/relationships/image" Target="../media/image27.gif"/><Relationship Id="rId10" Type="http://schemas.openxmlformats.org/officeDocument/2006/relationships/image" Target="../media/image22.emf"/><Relationship Id="rId4" Type="http://schemas.openxmlformats.org/officeDocument/2006/relationships/image" Target="../media/image20.png"/><Relationship Id="rId9" Type="http://schemas.openxmlformats.org/officeDocument/2006/relationships/image" Target="../media/image21.emf"/><Relationship Id="rId14" Type="http://schemas.openxmlformats.org/officeDocument/2006/relationships/image" Target="../media/image26.png"/></Relationships>
</file>

<file path=ppt/slides/_rels/slide3.xml.rels><?xml version="1.0" encoding="UTF-8" standalone="yes"?>
<Relationships xmlns="http://schemas.openxmlformats.org/package/2006/relationships"><Relationship Id="rId8" Type="http://schemas.openxmlformats.org/officeDocument/2006/relationships/image" Target="../media/image21.emf"/><Relationship Id="rId13"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6.emf"/><Relationship Id="rId12" Type="http://schemas.openxmlformats.org/officeDocument/2006/relationships/image" Target="../media/image25.emf"/><Relationship Id="rId17" Type="http://schemas.openxmlformats.org/officeDocument/2006/relationships/image" Target="../media/image30.png"/><Relationship Id="rId2" Type="http://schemas.openxmlformats.org/officeDocument/2006/relationships/notesSlide" Target="../notesSlides/notesSlide2.xml"/><Relationship Id="rId16" Type="http://schemas.microsoft.com/office/2007/relationships/hdphoto" Target="../media/hdphoto2.wdp"/><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24.emf"/><Relationship Id="rId5" Type="http://schemas.openxmlformats.org/officeDocument/2006/relationships/image" Target="../media/image4.png"/><Relationship Id="rId15" Type="http://schemas.openxmlformats.org/officeDocument/2006/relationships/image" Target="../media/image28.png"/><Relationship Id="rId10" Type="http://schemas.openxmlformats.org/officeDocument/2006/relationships/image" Target="../media/image23.emf"/><Relationship Id="rId4" Type="http://schemas.openxmlformats.org/officeDocument/2006/relationships/image" Target="../media/image3.png"/><Relationship Id="rId9" Type="http://schemas.openxmlformats.org/officeDocument/2006/relationships/image" Target="../media/image22.emf"/><Relationship Id="rId14" Type="http://schemas.openxmlformats.org/officeDocument/2006/relationships/image" Target="../media/image27.gif"/></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5.png"/><Relationship Id="rId18" Type="http://schemas.openxmlformats.org/officeDocument/2006/relationships/image" Target="../media/image21.emf"/><Relationship Id="rId3" Type="http://schemas.openxmlformats.org/officeDocument/2006/relationships/audio" Target="../media/audio1.wav"/><Relationship Id="rId21" Type="http://schemas.openxmlformats.org/officeDocument/2006/relationships/image" Target="../media/image24.emf"/><Relationship Id="rId7" Type="http://schemas.openxmlformats.org/officeDocument/2006/relationships/slide" Target="slide6.xml"/><Relationship Id="rId12" Type="http://schemas.openxmlformats.org/officeDocument/2006/relationships/slide" Target="slide7.xml"/><Relationship Id="rId17" Type="http://schemas.openxmlformats.org/officeDocument/2006/relationships/image" Target="../media/image3.png"/><Relationship Id="rId2" Type="http://schemas.openxmlformats.org/officeDocument/2006/relationships/notesSlide" Target="../notesSlides/notesSlide3.xml"/><Relationship Id="rId16" Type="http://schemas.microsoft.com/office/2007/relationships/hdphoto" Target="../media/hdphoto5.wdp"/><Relationship Id="rId20" Type="http://schemas.openxmlformats.org/officeDocument/2006/relationships/image" Target="../media/image23.emf"/><Relationship Id="rId1" Type="http://schemas.openxmlformats.org/officeDocument/2006/relationships/slideLayout" Target="../slideLayouts/slideLayout1.xml"/><Relationship Id="rId6" Type="http://schemas.openxmlformats.org/officeDocument/2006/relationships/image" Target="../media/image32.png"/><Relationship Id="rId11" Type="http://schemas.microsoft.com/office/2007/relationships/hdphoto" Target="../media/hdphoto3.wdp"/><Relationship Id="rId5" Type="http://schemas.openxmlformats.org/officeDocument/2006/relationships/image" Target="../media/image27.gif"/><Relationship Id="rId15" Type="http://schemas.openxmlformats.org/officeDocument/2006/relationships/image" Target="../media/image36.png"/><Relationship Id="rId23" Type="http://schemas.openxmlformats.org/officeDocument/2006/relationships/slide" Target="slide8.xml"/><Relationship Id="rId10" Type="http://schemas.openxmlformats.org/officeDocument/2006/relationships/image" Target="../media/image34.png"/><Relationship Id="rId19" Type="http://schemas.openxmlformats.org/officeDocument/2006/relationships/image" Target="../media/image22.emf"/><Relationship Id="rId4" Type="http://schemas.openxmlformats.org/officeDocument/2006/relationships/image" Target="../media/image31.jpeg"/><Relationship Id="rId9" Type="http://schemas.openxmlformats.org/officeDocument/2006/relationships/slide" Target="slide5.xml"/><Relationship Id="rId14" Type="http://schemas.microsoft.com/office/2007/relationships/hdphoto" Target="../media/hdphoto4.wdp"/><Relationship Id="rId22" Type="http://schemas.openxmlformats.org/officeDocument/2006/relationships/image" Target="../media/image25.emf"/></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6.png"/><Relationship Id="rId3" Type="http://schemas.openxmlformats.org/officeDocument/2006/relationships/image" Target="../media/image31.jpeg"/><Relationship Id="rId7" Type="http://schemas.microsoft.com/office/2007/relationships/hdphoto" Target="../media/hdphoto3.wdp"/><Relationship Id="rId12" Type="http://schemas.openxmlformats.org/officeDocument/2006/relationships/slide" Target="slide4.xml"/><Relationship Id="rId2" Type="http://schemas.openxmlformats.org/officeDocument/2006/relationships/notesSlide" Target="../notesSlides/notesSlide4.xml"/><Relationship Id="rId16"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4.png"/><Relationship Id="rId5" Type="http://schemas.openxmlformats.org/officeDocument/2006/relationships/image" Target="../media/image33.png"/><Relationship Id="rId15" Type="http://schemas.openxmlformats.org/officeDocument/2006/relationships/image" Target="../media/image37.png"/><Relationship Id="rId10" Type="http://schemas.openxmlformats.org/officeDocument/2006/relationships/image" Target="../media/image3.png"/><Relationship Id="rId4" Type="http://schemas.openxmlformats.org/officeDocument/2006/relationships/image" Target="../media/image32.png"/><Relationship Id="rId9" Type="http://schemas.microsoft.com/office/2007/relationships/hdphoto" Target="../media/hdphoto4.wdp"/><Relationship Id="rId14" Type="http://schemas.microsoft.com/office/2007/relationships/hdphoto" Target="../media/hdphoto5.wdp"/></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6.png"/><Relationship Id="rId3" Type="http://schemas.openxmlformats.org/officeDocument/2006/relationships/image" Target="../media/image31.jpeg"/><Relationship Id="rId7" Type="http://schemas.microsoft.com/office/2007/relationships/hdphoto" Target="../media/hdphoto3.wdp"/><Relationship Id="rId12" Type="http://schemas.openxmlformats.org/officeDocument/2006/relationships/slide" Target="slide4.xml"/><Relationship Id="rId2" Type="http://schemas.openxmlformats.org/officeDocument/2006/relationships/notesSlide" Target="../notesSlides/notesSlide5.xml"/><Relationship Id="rId16"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4.png"/><Relationship Id="rId5" Type="http://schemas.openxmlformats.org/officeDocument/2006/relationships/image" Target="../media/image33.png"/><Relationship Id="rId15" Type="http://schemas.openxmlformats.org/officeDocument/2006/relationships/image" Target="../media/image39.png"/><Relationship Id="rId10" Type="http://schemas.openxmlformats.org/officeDocument/2006/relationships/image" Target="../media/image3.png"/><Relationship Id="rId4" Type="http://schemas.openxmlformats.org/officeDocument/2006/relationships/image" Target="../media/image32.png"/><Relationship Id="rId9" Type="http://schemas.microsoft.com/office/2007/relationships/hdphoto" Target="../media/hdphoto4.wdp"/><Relationship Id="rId14" Type="http://schemas.microsoft.com/office/2007/relationships/hdphoto" Target="../media/hdphoto5.wdp"/></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6.png"/><Relationship Id="rId3" Type="http://schemas.openxmlformats.org/officeDocument/2006/relationships/image" Target="../media/image31.jpeg"/><Relationship Id="rId7" Type="http://schemas.microsoft.com/office/2007/relationships/hdphoto" Target="../media/hdphoto3.wdp"/><Relationship Id="rId12" Type="http://schemas.openxmlformats.org/officeDocument/2006/relationships/slide" Target="slide4.xml"/><Relationship Id="rId2" Type="http://schemas.openxmlformats.org/officeDocument/2006/relationships/notesSlide" Target="../notesSlides/notesSlide6.xml"/><Relationship Id="rId16"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4.png"/><Relationship Id="rId5" Type="http://schemas.openxmlformats.org/officeDocument/2006/relationships/image" Target="../media/image33.png"/><Relationship Id="rId15" Type="http://schemas.openxmlformats.org/officeDocument/2006/relationships/image" Target="../media/image41.png"/><Relationship Id="rId10" Type="http://schemas.openxmlformats.org/officeDocument/2006/relationships/image" Target="../media/image3.png"/><Relationship Id="rId4" Type="http://schemas.openxmlformats.org/officeDocument/2006/relationships/image" Target="../media/image32.png"/><Relationship Id="rId9" Type="http://schemas.microsoft.com/office/2007/relationships/hdphoto" Target="../media/hdphoto4.wdp"/><Relationship Id="rId14" Type="http://schemas.microsoft.com/office/2007/relationships/hdphoto" Target="../media/hdphoto5.wdp"/></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emf"/><Relationship Id="rId18" Type="http://schemas.openxmlformats.org/officeDocument/2006/relationships/image" Target="../media/image16.emf"/><Relationship Id="rId3" Type="http://schemas.openxmlformats.org/officeDocument/2006/relationships/tags" Target="../tags/tag7.xml"/><Relationship Id="rId21" Type="http://schemas.microsoft.com/office/2007/relationships/hdphoto" Target="../media/hdphoto1.wdp"/><Relationship Id="rId7" Type="http://schemas.openxmlformats.org/officeDocument/2006/relationships/image" Target="../media/image5.png"/><Relationship Id="rId12" Type="http://schemas.openxmlformats.org/officeDocument/2006/relationships/image" Target="../media/image10.emf"/><Relationship Id="rId17" Type="http://schemas.openxmlformats.org/officeDocument/2006/relationships/image" Target="../media/image15.emf"/><Relationship Id="rId2" Type="http://schemas.openxmlformats.org/officeDocument/2006/relationships/tags" Target="../tags/tag6.xml"/><Relationship Id="rId16" Type="http://schemas.openxmlformats.org/officeDocument/2006/relationships/image" Target="../media/image14.emf"/><Relationship Id="rId20" Type="http://schemas.openxmlformats.org/officeDocument/2006/relationships/image" Target="../media/image18.png"/><Relationship Id="rId1" Type="http://schemas.openxmlformats.org/officeDocument/2006/relationships/tags" Target="../tags/tag5.xml"/><Relationship Id="rId6" Type="http://schemas.openxmlformats.org/officeDocument/2006/relationships/image" Target="../media/image43.png"/><Relationship Id="rId11" Type="http://schemas.openxmlformats.org/officeDocument/2006/relationships/image" Target="../media/image3.png"/><Relationship Id="rId5" Type="http://schemas.openxmlformats.org/officeDocument/2006/relationships/notesSlide" Target="../notesSlides/notesSlide7.xml"/><Relationship Id="rId15" Type="http://schemas.openxmlformats.org/officeDocument/2006/relationships/image" Target="../media/image13.emf"/><Relationship Id="rId23" Type="http://schemas.openxmlformats.org/officeDocument/2006/relationships/image" Target="../media/image45.png"/><Relationship Id="rId10" Type="http://schemas.openxmlformats.org/officeDocument/2006/relationships/image" Target="../media/image8.png"/><Relationship Id="rId19" Type="http://schemas.openxmlformats.org/officeDocument/2006/relationships/image" Target="../media/image17.emf"/><Relationship Id="rId4" Type="http://schemas.openxmlformats.org/officeDocument/2006/relationships/slideLayout" Target="../slideLayouts/slideLayout1.xml"/><Relationship Id="rId9" Type="http://schemas.openxmlformats.org/officeDocument/2006/relationships/image" Target="../media/image7.png"/><Relationship Id="rId14" Type="http://schemas.openxmlformats.org/officeDocument/2006/relationships/image" Target="../media/image12.emf"/><Relationship Id="rId22" Type="http://schemas.openxmlformats.org/officeDocument/2006/relationships/image" Target="../media/image44.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emf"/><Relationship Id="rId18" Type="http://schemas.openxmlformats.org/officeDocument/2006/relationships/image" Target="../media/image16.emf"/><Relationship Id="rId3" Type="http://schemas.openxmlformats.org/officeDocument/2006/relationships/tags" Target="../tags/tag10.xml"/><Relationship Id="rId21" Type="http://schemas.microsoft.com/office/2007/relationships/hdphoto" Target="../media/hdphoto1.wdp"/><Relationship Id="rId7" Type="http://schemas.openxmlformats.org/officeDocument/2006/relationships/image" Target="../media/image43.png"/><Relationship Id="rId12" Type="http://schemas.openxmlformats.org/officeDocument/2006/relationships/image" Target="../media/image10.emf"/><Relationship Id="rId17" Type="http://schemas.openxmlformats.org/officeDocument/2006/relationships/image" Target="../media/image15.emf"/><Relationship Id="rId2" Type="http://schemas.openxmlformats.org/officeDocument/2006/relationships/tags" Target="../tags/tag9.xml"/><Relationship Id="rId16" Type="http://schemas.openxmlformats.org/officeDocument/2006/relationships/image" Target="../media/image14.emf"/><Relationship Id="rId20" Type="http://schemas.openxmlformats.org/officeDocument/2006/relationships/image" Target="../media/image18.png"/><Relationship Id="rId1" Type="http://schemas.openxmlformats.org/officeDocument/2006/relationships/tags" Target="../tags/tag8.xml"/><Relationship Id="rId6" Type="http://schemas.openxmlformats.org/officeDocument/2006/relationships/image" Target="../media/image5.png"/><Relationship Id="rId11" Type="http://schemas.openxmlformats.org/officeDocument/2006/relationships/image" Target="../media/image3.png"/><Relationship Id="rId5" Type="http://schemas.openxmlformats.org/officeDocument/2006/relationships/notesSlide" Target="../notesSlides/notesSlide8.xml"/><Relationship Id="rId15" Type="http://schemas.openxmlformats.org/officeDocument/2006/relationships/image" Target="../media/image13.emf"/><Relationship Id="rId10" Type="http://schemas.openxmlformats.org/officeDocument/2006/relationships/image" Target="../media/image8.png"/><Relationship Id="rId19" Type="http://schemas.openxmlformats.org/officeDocument/2006/relationships/image" Target="../media/image17.emf"/><Relationship Id="rId4" Type="http://schemas.openxmlformats.org/officeDocument/2006/relationships/slideLayout" Target="../slideLayouts/slideLayout1.xml"/><Relationship Id="rId9" Type="http://schemas.openxmlformats.org/officeDocument/2006/relationships/image" Target="../media/image7.png"/><Relationship Id="rId14" Type="http://schemas.openxmlformats.org/officeDocument/2006/relationships/image" Target="../media/image12.emf"/><Relationship Id="rId22"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524000" y="1122363"/>
            <a:ext cx="9144000" cy="2387600"/>
          </a:xfrm>
          <a:prstGeom prst="rect">
            <a:avLst/>
          </a:prstGeom>
        </p:spPr>
        <p:txBody>
          <a:bodyPr/>
          <a:lstStyle/>
          <a:p>
            <a:endParaRPr lang="en-US"/>
          </a:p>
        </p:txBody>
      </p:sp>
      <p:sp>
        <p:nvSpPr>
          <p:cNvPr id="3" name="Subtitle 2"/>
          <p:cNvSpPr>
            <a:spLocks noGrp="1"/>
          </p:cNvSpPr>
          <p:nvPr>
            <p:ph type="subTitle" idx="4294967295"/>
          </p:nvPr>
        </p:nvSpPr>
        <p:spPr>
          <a:xfrm>
            <a:off x="1524000" y="3602038"/>
            <a:ext cx="9144000" cy="1655762"/>
          </a:xfrm>
          <a:prstGeom prst="rect">
            <a:avLst/>
          </a:prstGeom>
        </p:spPr>
        <p:txBody>
          <a:bodyPr/>
          <a:lstStyle/>
          <a:p>
            <a:endParaRPr lang="en-US"/>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952" y="-34092"/>
            <a:ext cx="12579409" cy="7988598"/>
          </a:xfrm>
          <a:prstGeom prst="rect">
            <a:avLst/>
          </a:prstGeom>
        </p:spPr>
      </p:pic>
      <p:pic>
        <p:nvPicPr>
          <p:cNvPr id="5" name="图片 1"/>
          <p:cNvPicPr>
            <a:picLocks noChangeAspect="1"/>
          </p:cNvPicPr>
          <p:nvPr/>
        </p:nvPicPr>
        <p:blipFill>
          <a:blip r:embed="rId7"/>
          <a:stretch>
            <a:fillRect/>
          </a:stretch>
        </p:blipFill>
        <p:spPr>
          <a:xfrm>
            <a:off x="3379890" y="-943175"/>
            <a:ext cx="7077423" cy="5275308"/>
          </a:xfrm>
          <a:prstGeom prst="rect">
            <a:avLst/>
          </a:prstGeom>
        </p:spPr>
      </p:pic>
      <p:pic>
        <p:nvPicPr>
          <p:cNvPr id="7" name="图片 2"/>
          <p:cNvPicPr>
            <a:picLocks noChangeAspect="1"/>
          </p:cNvPicPr>
          <p:nvPr/>
        </p:nvPicPr>
        <p:blipFill>
          <a:blip r:embed="rId8"/>
          <a:stretch>
            <a:fillRect/>
          </a:stretch>
        </p:blipFill>
        <p:spPr>
          <a:xfrm>
            <a:off x="-588935" y="-395677"/>
            <a:ext cx="3974937" cy="2651990"/>
          </a:xfrm>
          <a:prstGeom prst="rect">
            <a:avLst/>
          </a:prstGeom>
        </p:spPr>
      </p:pic>
      <p:pic>
        <p:nvPicPr>
          <p:cNvPr id="8" name="图片 3"/>
          <p:cNvPicPr>
            <a:picLocks noChangeAspect="1"/>
          </p:cNvPicPr>
          <p:nvPr/>
        </p:nvPicPr>
        <p:blipFill>
          <a:blip r:embed="rId9"/>
          <a:stretch>
            <a:fillRect/>
          </a:stretch>
        </p:blipFill>
        <p:spPr>
          <a:xfrm>
            <a:off x="122057" y="690474"/>
            <a:ext cx="1322947" cy="1420491"/>
          </a:xfrm>
          <a:prstGeom prst="rect">
            <a:avLst/>
          </a:prstGeom>
        </p:spPr>
      </p:pic>
      <p:pic>
        <p:nvPicPr>
          <p:cNvPr id="9" name="图片 21"/>
          <p:cNvPicPr>
            <a:picLocks noChangeAspect="1"/>
          </p:cNvPicPr>
          <p:nvPr/>
        </p:nvPicPr>
        <p:blipFill>
          <a:blip r:embed="rId10"/>
          <a:stretch>
            <a:fillRect/>
          </a:stretch>
        </p:blipFill>
        <p:spPr>
          <a:xfrm>
            <a:off x="8426724" y="181415"/>
            <a:ext cx="2438611" cy="2438611"/>
          </a:xfrm>
          <a:prstGeom prst="rect">
            <a:avLst/>
          </a:prstGeom>
        </p:spPr>
      </p:pic>
      <p:pic>
        <p:nvPicPr>
          <p:cNvPr id="10" name="图片 1"/>
          <p:cNvPicPr>
            <a:picLocks noChangeAspect="1"/>
          </p:cNvPicPr>
          <p:nvPr/>
        </p:nvPicPr>
        <p:blipFill>
          <a:blip r:embed="rId11"/>
          <a:stretch>
            <a:fillRect/>
          </a:stretch>
        </p:blipFill>
        <p:spPr>
          <a:xfrm>
            <a:off x="8717752" y="260850"/>
            <a:ext cx="4102964" cy="2743438"/>
          </a:xfrm>
          <a:prstGeom prst="rect">
            <a:avLst/>
          </a:prstGeom>
        </p:spPr>
      </p:pic>
      <p:pic>
        <p:nvPicPr>
          <p:cNvPr id="11" name="PA_图片 4">
            <a:extLst>
              <a:ext uri="{FF2B5EF4-FFF2-40B4-BE49-F238E27FC236}">
                <a16:creationId xmlns:a16="http://schemas.microsoft.com/office/drawing/2014/main" id="{CA313446-4186-40AA-8B29-480141AF9907}"/>
              </a:ext>
            </a:extLst>
          </p:cNvPr>
          <p:cNvPicPr>
            <a:picLocks noChangeAspect="1"/>
          </p:cNvPicPr>
          <p:nvPr>
            <p:custDataLst>
              <p:tags r:id="rId1"/>
            </p:custDataLst>
          </p:nvPr>
        </p:nvPicPr>
        <p:blipFill>
          <a:blip r:embed="rId12"/>
          <a:stretch>
            <a:fillRect/>
          </a:stretch>
        </p:blipFill>
        <p:spPr>
          <a:xfrm rot="11857320">
            <a:off x="5396318" y="4551640"/>
            <a:ext cx="882495" cy="1583183"/>
          </a:xfrm>
          <a:prstGeom prst="rect">
            <a:avLst/>
          </a:prstGeom>
        </p:spPr>
      </p:pic>
      <p:pic>
        <p:nvPicPr>
          <p:cNvPr id="12" name="PA_图片 5">
            <a:extLst>
              <a:ext uri="{FF2B5EF4-FFF2-40B4-BE49-F238E27FC236}">
                <a16:creationId xmlns:a16="http://schemas.microsoft.com/office/drawing/2014/main" id="{A9A22A9E-97DA-4ADC-ADD7-46559719808D}"/>
              </a:ext>
            </a:extLst>
          </p:cNvPr>
          <p:cNvPicPr>
            <a:picLocks noChangeAspect="1"/>
          </p:cNvPicPr>
          <p:nvPr>
            <p:custDataLst>
              <p:tags r:id="rId2"/>
            </p:custDataLst>
          </p:nvPr>
        </p:nvPicPr>
        <p:blipFill>
          <a:blip r:embed="rId13"/>
          <a:stretch>
            <a:fillRect/>
          </a:stretch>
        </p:blipFill>
        <p:spPr>
          <a:xfrm>
            <a:off x="7458544" y="3338570"/>
            <a:ext cx="1389944" cy="1185694"/>
          </a:xfrm>
          <a:prstGeom prst="rect">
            <a:avLst/>
          </a:prstGeom>
        </p:spPr>
      </p:pic>
      <p:pic>
        <p:nvPicPr>
          <p:cNvPr id="13" name="PA_图片 8">
            <a:extLst>
              <a:ext uri="{FF2B5EF4-FFF2-40B4-BE49-F238E27FC236}">
                <a16:creationId xmlns:a16="http://schemas.microsoft.com/office/drawing/2014/main" id="{9DDD65F6-D06C-40C6-B11F-BB4F6B5C393C}"/>
              </a:ext>
            </a:extLst>
          </p:cNvPr>
          <p:cNvPicPr>
            <a:picLocks noChangeAspect="1"/>
          </p:cNvPicPr>
          <p:nvPr>
            <p:custDataLst>
              <p:tags r:id="rId3"/>
            </p:custDataLst>
          </p:nvPr>
        </p:nvPicPr>
        <p:blipFill>
          <a:blip r:embed="rId14"/>
          <a:stretch>
            <a:fillRect/>
          </a:stretch>
        </p:blipFill>
        <p:spPr>
          <a:xfrm>
            <a:off x="5060983" y="3311120"/>
            <a:ext cx="698425" cy="635244"/>
          </a:xfrm>
          <a:prstGeom prst="rect">
            <a:avLst/>
          </a:prstGeom>
        </p:spPr>
      </p:pic>
      <p:pic>
        <p:nvPicPr>
          <p:cNvPr id="14" name="图片 17"/>
          <p:cNvPicPr>
            <a:picLocks noChangeAspect="1"/>
          </p:cNvPicPr>
          <p:nvPr/>
        </p:nvPicPr>
        <p:blipFill>
          <a:blip r:embed="rId15"/>
          <a:stretch>
            <a:fillRect/>
          </a:stretch>
        </p:blipFill>
        <p:spPr>
          <a:xfrm rot="20812872">
            <a:off x="9625030" y="2586681"/>
            <a:ext cx="1152303" cy="3090824"/>
          </a:xfrm>
          <a:prstGeom prst="rect">
            <a:avLst/>
          </a:prstGeom>
        </p:spPr>
      </p:pic>
      <p:pic>
        <p:nvPicPr>
          <p:cNvPr id="15" name="图片 18"/>
          <p:cNvPicPr>
            <a:picLocks noChangeAspect="1"/>
          </p:cNvPicPr>
          <p:nvPr/>
        </p:nvPicPr>
        <p:blipFill>
          <a:blip r:embed="rId16"/>
          <a:stretch>
            <a:fillRect/>
          </a:stretch>
        </p:blipFill>
        <p:spPr>
          <a:xfrm>
            <a:off x="9515233" y="4799266"/>
            <a:ext cx="823841" cy="1316136"/>
          </a:xfrm>
          <a:prstGeom prst="rect">
            <a:avLst/>
          </a:prstGeom>
        </p:spPr>
      </p:pic>
      <p:pic>
        <p:nvPicPr>
          <p:cNvPr id="16" name="图片 19"/>
          <p:cNvPicPr>
            <a:picLocks noChangeAspect="1"/>
          </p:cNvPicPr>
          <p:nvPr/>
        </p:nvPicPr>
        <p:blipFill>
          <a:blip r:embed="rId17"/>
          <a:stretch>
            <a:fillRect/>
          </a:stretch>
        </p:blipFill>
        <p:spPr>
          <a:xfrm>
            <a:off x="10553465" y="5468140"/>
            <a:ext cx="763117" cy="784999"/>
          </a:xfrm>
          <a:prstGeom prst="rect">
            <a:avLst/>
          </a:prstGeom>
        </p:spPr>
      </p:pic>
      <p:pic>
        <p:nvPicPr>
          <p:cNvPr id="17" name="图片 20"/>
          <p:cNvPicPr>
            <a:picLocks noChangeAspect="1"/>
          </p:cNvPicPr>
          <p:nvPr/>
        </p:nvPicPr>
        <p:blipFill>
          <a:blip r:embed="rId18"/>
          <a:stretch>
            <a:fillRect/>
          </a:stretch>
        </p:blipFill>
        <p:spPr>
          <a:xfrm rot="1423112">
            <a:off x="10198405" y="2806078"/>
            <a:ext cx="956583" cy="2580819"/>
          </a:xfrm>
          <a:prstGeom prst="rect">
            <a:avLst/>
          </a:prstGeom>
        </p:spPr>
      </p:pic>
      <p:pic>
        <p:nvPicPr>
          <p:cNvPr id="18" name="图片 21"/>
          <p:cNvPicPr>
            <a:picLocks noChangeAspect="1"/>
          </p:cNvPicPr>
          <p:nvPr/>
        </p:nvPicPr>
        <p:blipFill>
          <a:blip r:embed="rId19"/>
          <a:stretch>
            <a:fillRect/>
          </a:stretch>
        </p:blipFill>
        <p:spPr>
          <a:xfrm>
            <a:off x="10273638" y="2256313"/>
            <a:ext cx="576822" cy="3441844"/>
          </a:xfrm>
          <a:prstGeom prst="rect">
            <a:avLst/>
          </a:prstGeom>
        </p:spPr>
      </p:pic>
      <p:pic>
        <p:nvPicPr>
          <p:cNvPr id="19" name="PA_图片 7">
            <a:extLst>
              <a:ext uri="{FF2B5EF4-FFF2-40B4-BE49-F238E27FC236}">
                <a16:creationId xmlns:a16="http://schemas.microsoft.com/office/drawing/2014/main" id="{6D0BAA3D-431E-4D9D-B705-0E86AF7CCB50}"/>
              </a:ext>
            </a:extLst>
          </p:cNvPr>
          <p:cNvPicPr>
            <a:picLocks noChangeAspect="1"/>
          </p:cNvPicPr>
          <p:nvPr>
            <p:custDataLst>
              <p:tags r:id="rId4"/>
            </p:custDataLst>
          </p:nvPr>
        </p:nvPicPr>
        <p:blipFill>
          <a:blip r:embed="rId20"/>
          <a:stretch>
            <a:fillRect/>
          </a:stretch>
        </p:blipFill>
        <p:spPr>
          <a:xfrm>
            <a:off x="7378342" y="5438105"/>
            <a:ext cx="825094" cy="876300"/>
          </a:xfrm>
          <a:prstGeom prst="rect">
            <a:avLst/>
          </a:prstGeom>
        </p:spPr>
      </p:pic>
      <p:pic>
        <p:nvPicPr>
          <p:cNvPr id="20" name="Picture 19"/>
          <p:cNvPicPr>
            <a:picLocks noChangeAspect="1"/>
          </p:cNvPicPr>
          <p:nvPr/>
        </p:nvPicPr>
        <p:blipFill>
          <a:blip r:embed="rId21">
            <a:extLst>
              <a:ext uri="{BEBA8EAE-BF5A-486C-A8C5-ECC9F3942E4B}">
                <a14:imgProps xmlns:a14="http://schemas.microsoft.com/office/drawing/2010/main">
                  <a14:imgLayer r:embed="rId22">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95697" y="1769503"/>
            <a:ext cx="4954207" cy="5156599"/>
          </a:xfrm>
          <a:prstGeom prst="rect">
            <a:avLst/>
          </a:prstGeom>
        </p:spPr>
      </p:pic>
      <p:pic>
        <p:nvPicPr>
          <p:cNvPr id="21" name="Picture 20">
            <a:extLst>
              <a:ext uri="{FF2B5EF4-FFF2-40B4-BE49-F238E27FC236}">
                <a16:creationId xmlns:a16="http://schemas.microsoft.com/office/drawing/2014/main" id="{62A15459-11F5-F03F-2CBD-ACD86C7AB3BF}"/>
              </a:ext>
            </a:extLst>
          </p:cNvPr>
          <p:cNvPicPr>
            <a:picLocks noChangeAspect="1"/>
          </p:cNvPicPr>
          <p:nvPr/>
        </p:nvPicPr>
        <p:blipFill>
          <a:blip r:embed="rId23"/>
          <a:stretch>
            <a:fillRect/>
          </a:stretch>
        </p:blipFill>
        <p:spPr>
          <a:xfrm>
            <a:off x="3885188" y="1967033"/>
            <a:ext cx="5755123" cy="1609483"/>
          </a:xfrm>
          <a:prstGeom prst="rect">
            <a:avLst/>
          </a:prstGeom>
        </p:spPr>
      </p:pic>
    </p:spTree>
    <p:extLst>
      <p:ext uri="{BB962C8B-B14F-4D97-AF65-F5344CB8AC3E}">
        <p14:creationId xmlns:p14="http://schemas.microsoft.com/office/powerpoint/2010/main" val="2275410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0-#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000" fill="hold"/>
                                            <p:tgtEl>
                                              <p:spTgt spid="7"/>
                                            </p:tgtEl>
                                            <p:attrNameLst>
                                              <p:attrName>ppt_x</p:attrName>
                                            </p:attrNameLst>
                                          </p:cBhvr>
                                          <p:tavLst>
                                            <p:tav tm="0">
                                              <p:val>
                                                <p:strVal val="1+#ppt_w/2"/>
                                              </p:val>
                                            </p:tav>
                                            <p:tav tm="100000">
                                              <p:val>
                                                <p:strVal val="#ppt_x"/>
                                              </p:val>
                                            </p:tav>
                                          </p:tavLst>
                                        </p:anim>
                                        <p:anim calcmode="lin" valueType="num">
                                          <p:cBhvr additive="base">
                                            <p:cTn id="12" dur="2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1+#ppt_w/2"/>
                                              </p:val>
                                            </p:tav>
                                            <p:tav tm="100000">
                                              <p:val>
                                                <p:strVal val="#ppt_x"/>
                                              </p:val>
                                            </p:tav>
                                          </p:tavLst>
                                        </p:anim>
                                        <p:anim calcmode="lin" valueType="num">
                                          <p:cBhvr additive="base">
                                            <p:cTn id="16" dur="1000" fill="hold"/>
                                            <p:tgtEl>
                                              <p:spTgt spid="9"/>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290">
                                              <p:stCondLst>
                                                <p:cond delay="0"/>
                                              </p:stCondLst>
                                            </p:cTn>
                                            <p:tgtEl>
                                              <p:spTgt spid="8"/>
                                            </p:tgtEl>
                                          </p:cBhvr>
                                        </p:animEffect>
                                        <p:anim calcmode="lin" valueType="num">
                                          <p:cBhvr>
                                            <p:cTn id="20"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25" dur="13">
                                              <p:stCondLst>
                                                <p:cond delay="325"/>
                                              </p:stCondLst>
                                            </p:cTn>
                                            <p:tgtEl>
                                              <p:spTgt spid="8"/>
                                            </p:tgtEl>
                                          </p:cBhvr>
                                          <p:to x="100000" y="60000"/>
                                        </p:animScale>
                                        <p:animScale>
                                          <p:cBhvr>
                                            <p:cTn id="26" dur="83" decel="50000">
                                              <p:stCondLst>
                                                <p:cond delay="338"/>
                                              </p:stCondLst>
                                            </p:cTn>
                                            <p:tgtEl>
                                              <p:spTgt spid="8"/>
                                            </p:tgtEl>
                                          </p:cBhvr>
                                          <p:to x="100000" y="100000"/>
                                        </p:animScale>
                                        <p:animScale>
                                          <p:cBhvr>
                                            <p:cTn id="27" dur="13">
                                              <p:stCondLst>
                                                <p:cond delay="656"/>
                                              </p:stCondLst>
                                            </p:cTn>
                                            <p:tgtEl>
                                              <p:spTgt spid="8"/>
                                            </p:tgtEl>
                                          </p:cBhvr>
                                          <p:to x="100000" y="80000"/>
                                        </p:animScale>
                                        <p:animScale>
                                          <p:cBhvr>
                                            <p:cTn id="28" dur="83" decel="50000">
                                              <p:stCondLst>
                                                <p:cond delay="669"/>
                                              </p:stCondLst>
                                            </p:cTn>
                                            <p:tgtEl>
                                              <p:spTgt spid="8"/>
                                            </p:tgtEl>
                                          </p:cBhvr>
                                          <p:to x="100000" y="100000"/>
                                        </p:animScale>
                                        <p:animScale>
                                          <p:cBhvr>
                                            <p:cTn id="29" dur="13">
                                              <p:stCondLst>
                                                <p:cond delay="821"/>
                                              </p:stCondLst>
                                            </p:cTn>
                                            <p:tgtEl>
                                              <p:spTgt spid="8"/>
                                            </p:tgtEl>
                                          </p:cBhvr>
                                          <p:to x="100000" y="90000"/>
                                        </p:animScale>
                                        <p:animScale>
                                          <p:cBhvr>
                                            <p:cTn id="30" dur="83" decel="50000">
                                              <p:stCondLst>
                                                <p:cond delay="834"/>
                                              </p:stCondLst>
                                            </p:cTn>
                                            <p:tgtEl>
                                              <p:spTgt spid="8"/>
                                            </p:tgtEl>
                                          </p:cBhvr>
                                          <p:to x="100000" y="100000"/>
                                        </p:animScale>
                                        <p:animScale>
                                          <p:cBhvr>
                                            <p:cTn id="31" dur="13">
                                              <p:stCondLst>
                                                <p:cond delay="904"/>
                                              </p:stCondLst>
                                            </p:cTn>
                                            <p:tgtEl>
                                              <p:spTgt spid="8"/>
                                            </p:tgtEl>
                                          </p:cBhvr>
                                          <p:to x="100000" y="95000"/>
                                        </p:animScale>
                                        <p:animScale>
                                          <p:cBhvr>
                                            <p:cTn id="32" dur="83" decel="50000">
                                              <p:stCondLst>
                                                <p:cond delay="917"/>
                                              </p:stCondLst>
                                            </p:cTn>
                                            <p:tgtEl>
                                              <p:spTgt spid="8"/>
                                            </p:tgtEl>
                                          </p:cBhvr>
                                          <p:to x="100000" y="100000"/>
                                        </p:animScale>
                                      </p:childTnLst>
                                    </p:cTn>
                                  </p:par>
                                  <p:par>
                                    <p:cTn id="33" presetID="53" presetClass="entr" presetSubtype="528" fill="hold" nodeType="withEffect">
                                      <p:stCondLst>
                                        <p:cond delay="40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fltVal val="0.5"/>
                                              </p:val>
                                            </p:tav>
                                            <p:tav tm="100000">
                                              <p:val>
                                                <p:strVal val="#ppt_x"/>
                                              </p:val>
                                            </p:tav>
                                          </p:tavLst>
                                        </p:anim>
                                        <p:anim calcmode="lin" valueType="num">
                                          <p:cBhvr>
                                            <p:cTn id="39" dur="500" fill="hold"/>
                                            <p:tgtEl>
                                              <p:spTgt spid="1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10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anim calcmode="lin" valueType="num">
                                          <p:cBhvr>
                                            <p:cTn id="45" dur="500" fill="hold"/>
                                            <p:tgtEl>
                                              <p:spTgt spid="12"/>
                                            </p:tgtEl>
                                            <p:attrNameLst>
                                              <p:attrName>ppt_x</p:attrName>
                                            </p:attrNameLst>
                                          </p:cBhvr>
                                          <p:tavLst>
                                            <p:tav tm="0">
                                              <p:val>
                                                <p:fltVal val="0.5"/>
                                              </p:val>
                                            </p:tav>
                                            <p:tav tm="100000">
                                              <p:val>
                                                <p:strVal val="#ppt_x"/>
                                              </p:val>
                                            </p:tav>
                                          </p:tavLst>
                                        </p:anim>
                                        <p:anim calcmode="lin" valueType="num">
                                          <p:cBhvr>
                                            <p:cTn id="46" dur="500" fill="hold"/>
                                            <p:tgtEl>
                                              <p:spTgt spid="12"/>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50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anim calcmode="lin" valueType="num">
                                          <p:cBhvr>
                                            <p:cTn id="52" dur="500" fill="hold"/>
                                            <p:tgtEl>
                                              <p:spTgt spid="13"/>
                                            </p:tgtEl>
                                            <p:attrNameLst>
                                              <p:attrName>ppt_x</p:attrName>
                                            </p:attrNameLst>
                                          </p:cBhvr>
                                          <p:tavLst>
                                            <p:tav tm="0">
                                              <p:val>
                                                <p:fltVal val="0.5"/>
                                              </p:val>
                                            </p:tav>
                                            <p:tav tm="100000">
                                              <p:val>
                                                <p:strVal val="#ppt_x"/>
                                              </p:val>
                                            </p:tav>
                                          </p:tavLst>
                                        </p:anim>
                                        <p:anim calcmode="lin" valueType="num">
                                          <p:cBhvr>
                                            <p:cTn id="53" dur="500" fill="hold"/>
                                            <p:tgtEl>
                                              <p:spTgt spid="13"/>
                                            </p:tgtEl>
                                            <p:attrNameLst>
                                              <p:attrName>ppt_y</p:attrName>
                                            </p:attrNameLst>
                                          </p:cBhvr>
                                          <p:tavLst>
                                            <p:tav tm="0">
                                              <p:val>
                                                <p:fltVal val="0.5"/>
                                              </p:val>
                                            </p:tav>
                                            <p:tav tm="100000">
                                              <p:val>
                                                <p:strVal val="#ppt_y"/>
                                              </p:val>
                                            </p:tav>
                                          </p:tavLst>
                                        </p:anim>
                                      </p:childTnLst>
                                    </p:cTn>
                                  </p:par>
                                  <p:par>
                                    <p:cTn id="54" presetID="53" presetClass="entr" presetSubtype="528" fill="hold" nodeType="withEffect">
                                      <p:stCondLst>
                                        <p:cond delay="1000"/>
                                      </p:stCondLst>
                                      <p:childTnLst>
                                        <p:set>
                                          <p:cBhvr>
                                            <p:cTn id="55" dur="1" fill="hold">
                                              <p:stCondLst>
                                                <p:cond delay="0"/>
                                              </p:stCondLst>
                                            </p:cTn>
                                            <p:tgtEl>
                                              <p:spTgt spid="19"/>
                                            </p:tgtEl>
                                            <p:attrNameLst>
                                              <p:attrName>style.visibility</p:attrName>
                                            </p:attrNameLst>
                                          </p:cBhvr>
                                          <p:to>
                                            <p:strVal val="visible"/>
                                          </p:to>
                                        </p:set>
                                        <p:anim calcmode="lin" valueType="num">
                                          <p:cBhvr>
                                            <p:cTn id="56" dur="500" fill="hold"/>
                                            <p:tgtEl>
                                              <p:spTgt spid="19"/>
                                            </p:tgtEl>
                                            <p:attrNameLst>
                                              <p:attrName>ppt_w</p:attrName>
                                            </p:attrNameLst>
                                          </p:cBhvr>
                                          <p:tavLst>
                                            <p:tav tm="0">
                                              <p:val>
                                                <p:fltVal val="0"/>
                                              </p:val>
                                            </p:tav>
                                            <p:tav tm="100000">
                                              <p:val>
                                                <p:strVal val="#ppt_w"/>
                                              </p:val>
                                            </p:tav>
                                          </p:tavLst>
                                        </p:anim>
                                        <p:anim calcmode="lin" valueType="num">
                                          <p:cBhvr>
                                            <p:cTn id="57" dur="500" fill="hold"/>
                                            <p:tgtEl>
                                              <p:spTgt spid="19"/>
                                            </p:tgtEl>
                                            <p:attrNameLst>
                                              <p:attrName>ppt_h</p:attrName>
                                            </p:attrNameLst>
                                          </p:cBhvr>
                                          <p:tavLst>
                                            <p:tav tm="0">
                                              <p:val>
                                                <p:fltVal val="0"/>
                                              </p:val>
                                            </p:tav>
                                            <p:tav tm="100000">
                                              <p:val>
                                                <p:strVal val="#ppt_h"/>
                                              </p:val>
                                            </p:tav>
                                          </p:tavLst>
                                        </p:anim>
                                        <p:animEffect transition="in" filter="fade">
                                          <p:cBhvr>
                                            <p:cTn id="58" dur="500"/>
                                            <p:tgtEl>
                                              <p:spTgt spid="19"/>
                                            </p:tgtEl>
                                          </p:cBhvr>
                                        </p:animEffect>
                                        <p:anim calcmode="lin" valueType="num">
                                          <p:cBhvr>
                                            <p:cTn id="59" dur="500" fill="hold"/>
                                            <p:tgtEl>
                                              <p:spTgt spid="19"/>
                                            </p:tgtEl>
                                            <p:attrNameLst>
                                              <p:attrName>ppt_x</p:attrName>
                                            </p:attrNameLst>
                                          </p:cBhvr>
                                          <p:tavLst>
                                            <p:tav tm="0">
                                              <p:val>
                                                <p:fltVal val="0.5"/>
                                              </p:val>
                                            </p:tav>
                                            <p:tav tm="100000">
                                              <p:val>
                                                <p:strVal val="#ppt_x"/>
                                              </p:val>
                                            </p:tav>
                                          </p:tavLst>
                                        </p:anim>
                                        <p:anim calcmode="lin" valueType="num">
                                          <p:cBhvr>
                                            <p:cTn id="60" dur="500" fill="hold"/>
                                            <p:tgtEl>
                                              <p:spTgt spid="19"/>
                                            </p:tgtEl>
                                            <p:attrNameLst>
                                              <p:attrName>ppt_y</p:attrName>
                                            </p:attrNameLst>
                                          </p:cBhvr>
                                          <p:tavLst>
                                            <p:tav tm="0">
                                              <p:val>
                                                <p:fltVal val="0.5"/>
                                              </p:val>
                                            </p:tav>
                                            <p:tav tm="100000">
                                              <p:val>
                                                <p:strVal val="#ppt_y"/>
                                              </p:val>
                                            </p:tav>
                                          </p:tavLst>
                                        </p:anim>
                                      </p:childTnLst>
                                    </p:cTn>
                                  </p:par>
                                </p:childTnLst>
                              </p:cTn>
                            </p:par>
                            <p:par>
                              <p:cTn id="61" fill="hold">
                                <p:stCondLst>
                                  <p:cond delay="2500"/>
                                </p:stCondLst>
                                <p:childTnLst>
                                  <p:par>
                                    <p:cTn id="62" presetID="2" presetClass="entr" presetSubtype="1" fill="hold" nodeType="afterEffect" p14:presetBounceEnd="49000">
                                      <p:stCondLst>
                                        <p:cond delay="0"/>
                                      </p:stCondLst>
                                      <p:childTnLst>
                                        <p:set>
                                          <p:cBhvr>
                                            <p:cTn id="63" dur="1" fill="hold">
                                              <p:stCondLst>
                                                <p:cond delay="0"/>
                                              </p:stCondLst>
                                            </p:cTn>
                                            <p:tgtEl>
                                              <p:spTgt spid="5"/>
                                            </p:tgtEl>
                                            <p:attrNameLst>
                                              <p:attrName>style.visibility</p:attrName>
                                            </p:attrNameLst>
                                          </p:cBhvr>
                                          <p:to>
                                            <p:strVal val="visible"/>
                                          </p:to>
                                        </p:set>
                                        <p:anim calcmode="lin" valueType="num" p14:bounceEnd="49000">
                                          <p:cBhvr additive="base">
                                            <p:cTn id="64" dur="1000" fill="hold"/>
                                            <p:tgtEl>
                                              <p:spTgt spid="5"/>
                                            </p:tgtEl>
                                            <p:attrNameLst>
                                              <p:attrName>ppt_x</p:attrName>
                                            </p:attrNameLst>
                                          </p:cBhvr>
                                          <p:tavLst>
                                            <p:tav tm="0">
                                              <p:val>
                                                <p:strVal val="#ppt_x"/>
                                              </p:val>
                                            </p:tav>
                                            <p:tav tm="100000">
                                              <p:val>
                                                <p:strVal val="#ppt_x"/>
                                              </p:val>
                                            </p:tav>
                                          </p:tavLst>
                                        </p:anim>
                                        <p:anim calcmode="lin" valueType="num" p14:bounceEnd="49000">
                                          <p:cBhvr additive="base">
                                            <p:cTn id="65" dur="1000" fill="hold"/>
                                            <p:tgtEl>
                                              <p:spTgt spid="5"/>
                                            </p:tgtEl>
                                            <p:attrNameLst>
                                              <p:attrName>ppt_y</p:attrName>
                                            </p:attrNameLst>
                                          </p:cBhvr>
                                          <p:tavLst>
                                            <p:tav tm="0">
                                              <p:val>
                                                <p:strVal val="0-#ppt_h/2"/>
                                              </p:val>
                                            </p:tav>
                                            <p:tav tm="100000">
                                              <p:val>
                                                <p:strVal val="#ppt_y"/>
                                              </p:val>
                                            </p:tav>
                                          </p:tavLst>
                                        </p:anim>
                                      </p:childTnLst>
                                    </p:cTn>
                                  </p:par>
                                  <p:par>
                                    <p:cTn id="66" presetID="16" presetClass="entr" presetSubtype="21" fill="hold"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barn(inVertical)">
                                          <p:cBhvr>
                                            <p:cTn id="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0-#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000" fill="hold"/>
                                            <p:tgtEl>
                                              <p:spTgt spid="7"/>
                                            </p:tgtEl>
                                            <p:attrNameLst>
                                              <p:attrName>ppt_x</p:attrName>
                                            </p:attrNameLst>
                                          </p:cBhvr>
                                          <p:tavLst>
                                            <p:tav tm="0">
                                              <p:val>
                                                <p:strVal val="1+#ppt_w/2"/>
                                              </p:val>
                                            </p:tav>
                                            <p:tav tm="100000">
                                              <p:val>
                                                <p:strVal val="#ppt_x"/>
                                              </p:val>
                                            </p:tav>
                                          </p:tavLst>
                                        </p:anim>
                                        <p:anim calcmode="lin" valueType="num">
                                          <p:cBhvr additive="base">
                                            <p:cTn id="12" dur="2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1+#ppt_w/2"/>
                                              </p:val>
                                            </p:tav>
                                            <p:tav tm="100000">
                                              <p:val>
                                                <p:strVal val="#ppt_x"/>
                                              </p:val>
                                            </p:tav>
                                          </p:tavLst>
                                        </p:anim>
                                        <p:anim calcmode="lin" valueType="num">
                                          <p:cBhvr additive="base">
                                            <p:cTn id="16" dur="1000" fill="hold"/>
                                            <p:tgtEl>
                                              <p:spTgt spid="9"/>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290">
                                              <p:stCondLst>
                                                <p:cond delay="0"/>
                                              </p:stCondLst>
                                            </p:cTn>
                                            <p:tgtEl>
                                              <p:spTgt spid="8"/>
                                            </p:tgtEl>
                                          </p:cBhvr>
                                        </p:animEffect>
                                        <p:anim calcmode="lin" valueType="num">
                                          <p:cBhvr>
                                            <p:cTn id="20"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25" dur="13">
                                              <p:stCondLst>
                                                <p:cond delay="325"/>
                                              </p:stCondLst>
                                            </p:cTn>
                                            <p:tgtEl>
                                              <p:spTgt spid="8"/>
                                            </p:tgtEl>
                                          </p:cBhvr>
                                          <p:to x="100000" y="60000"/>
                                        </p:animScale>
                                        <p:animScale>
                                          <p:cBhvr>
                                            <p:cTn id="26" dur="83" decel="50000">
                                              <p:stCondLst>
                                                <p:cond delay="338"/>
                                              </p:stCondLst>
                                            </p:cTn>
                                            <p:tgtEl>
                                              <p:spTgt spid="8"/>
                                            </p:tgtEl>
                                          </p:cBhvr>
                                          <p:to x="100000" y="100000"/>
                                        </p:animScale>
                                        <p:animScale>
                                          <p:cBhvr>
                                            <p:cTn id="27" dur="13">
                                              <p:stCondLst>
                                                <p:cond delay="656"/>
                                              </p:stCondLst>
                                            </p:cTn>
                                            <p:tgtEl>
                                              <p:spTgt spid="8"/>
                                            </p:tgtEl>
                                          </p:cBhvr>
                                          <p:to x="100000" y="80000"/>
                                        </p:animScale>
                                        <p:animScale>
                                          <p:cBhvr>
                                            <p:cTn id="28" dur="83" decel="50000">
                                              <p:stCondLst>
                                                <p:cond delay="669"/>
                                              </p:stCondLst>
                                            </p:cTn>
                                            <p:tgtEl>
                                              <p:spTgt spid="8"/>
                                            </p:tgtEl>
                                          </p:cBhvr>
                                          <p:to x="100000" y="100000"/>
                                        </p:animScale>
                                        <p:animScale>
                                          <p:cBhvr>
                                            <p:cTn id="29" dur="13">
                                              <p:stCondLst>
                                                <p:cond delay="821"/>
                                              </p:stCondLst>
                                            </p:cTn>
                                            <p:tgtEl>
                                              <p:spTgt spid="8"/>
                                            </p:tgtEl>
                                          </p:cBhvr>
                                          <p:to x="100000" y="90000"/>
                                        </p:animScale>
                                        <p:animScale>
                                          <p:cBhvr>
                                            <p:cTn id="30" dur="83" decel="50000">
                                              <p:stCondLst>
                                                <p:cond delay="834"/>
                                              </p:stCondLst>
                                            </p:cTn>
                                            <p:tgtEl>
                                              <p:spTgt spid="8"/>
                                            </p:tgtEl>
                                          </p:cBhvr>
                                          <p:to x="100000" y="100000"/>
                                        </p:animScale>
                                        <p:animScale>
                                          <p:cBhvr>
                                            <p:cTn id="31" dur="13">
                                              <p:stCondLst>
                                                <p:cond delay="904"/>
                                              </p:stCondLst>
                                            </p:cTn>
                                            <p:tgtEl>
                                              <p:spTgt spid="8"/>
                                            </p:tgtEl>
                                          </p:cBhvr>
                                          <p:to x="100000" y="95000"/>
                                        </p:animScale>
                                        <p:animScale>
                                          <p:cBhvr>
                                            <p:cTn id="32" dur="83" decel="50000">
                                              <p:stCondLst>
                                                <p:cond delay="917"/>
                                              </p:stCondLst>
                                            </p:cTn>
                                            <p:tgtEl>
                                              <p:spTgt spid="8"/>
                                            </p:tgtEl>
                                          </p:cBhvr>
                                          <p:to x="100000" y="100000"/>
                                        </p:animScale>
                                      </p:childTnLst>
                                    </p:cTn>
                                  </p:par>
                                  <p:par>
                                    <p:cTn id="33" presetID="53" presetClass="entr" presetSubtype="528" fill="hold" nodeType="withEffect">
                                      <p:stCondLst>
                                        <p:cond delay="40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fltVal val="0.5"/>
                                              </p:val>
                                            </p:tav>
                                            <p:tav tm="100000">
                                              <p:val>
                                                <p:strVal val="#ppt_x"/>
                                              </p:val>
                                            </p:tav>
                                          </p:tavLst>
                                        </p:anim>
                                        <p:anim calcmode="lin" valueType="num">
                                          <p:cBhvr>
                                            <p:cTn id="39" dur="500" fill="hold"/>
                                            <p:tgtEl>
                                              <p:spTgt spid="1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10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anim calcmode="lin" valueType="num">
                                          <p:cBhvr>
                                            <p:cTn id="45" dur="500" fill="hold"/>
                                            <p:tgtEl>
                                              <p:spTgt spid="12"/>
                                            </p:tgtEl>
                                            <p:attrNameLst>
                                              <p:attrName>ppt_x</p:attrName>
                                            </p:attrNameLst>
                                          </p:cBhvr>
                                          <p:tavLst>
                                            <p:tav tm="0">
                                              <p:val>
                                                <p:fltVal val="0.5"/>
                                              </p:val>
                                            </p:tav>
                                            <p:tav tm="100000">
                                              <p:val>
                                                <p:strVal val="#ppt_x"/>
                                              </p:val>
                                            </p:tav>
                                          </p:tavLst>
                                        </p:anim>
                                        <p:anim calcmode="lin" valueType="num">
                                          <p:cBhvr>
                                            <p:cTn id="46" dur="500" fill="hold"/>
                                            <p:tgtEl>
                                              <p:spTgt spid="12"/>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50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anim calcmode="lin" valueType="num">
                                          <p:cBhvr>
                                            <p:cTn id="52" dur="500" fill="hold"/>
                                            <p:tgtEl>
                                              <p:spTgt spid="13"/>
                                            </p:tgtEl>
                                            <p:attrNameLst>
                                              <p:attrName>ppt_x</p:attrName>
                                            </p:attrNameLst>
                                          </p:cBhvr>
                                          <p:tavLst>
                                            <p:tav tm="0">
                                              <p:val>
                                                <p:fltVal val="0.5"/>
                                              </p:val>
                                            </p:tav>
                                            <p:tav tm="100000">
                                              <p:val>
                                                <p:strVal val="#ppt_x"/>
                                              </p:val>
                                            </p:tav>
                                          </p:tavLst>
                                        </p:anim>
                                        <p:anim calcmode="lin" valueType="num">
                                          <p:cBhvr>
                                            <p:cTn id="53" dur="500" fill="hold"/>
                                            <p:tgtEl>
                                              <p:spTgt spid="13"/>
                                            </p:tgtEl>
                                            <p:attrNameLst>
                                              <p:attrName>ppt_y</p:attrName>
                                            </p:attrNameLst>
                                          </p:cBhvr>
                                          <p:tavLst>
                                            <p:tav tm="0">
                                              <p:val>
                                                <p:fltVal val="0.5"/>
                                              </p:val>
                                            </p:tav>
                                            <p:tav tm="100000">
                                              <p:val>
                                                <p:strVal val="#ppt_y"/>
                                              </p:val>
                                            </p:tav>
                                          </p:tavLst>
                                        </p:anim>
                                      </p:childTnLst>
                                    </p:cTn>
                                  </p:par>
                                  <p:par>
                                    <p:cTn id="54" presetID="53" presetClass="entr" presetSubtype="528" fill="hold" nodeType="withEffect">
                                      <p:stCondLst>
                                        <p:cond delay="1000"/>
                                      </p:stCondLst>
                                      <p:childTnLst>
                                        <p:set>
                                          <p:cBhvr>
                                            <p:cTn id="55" dur="1" fill="hold">
                                              <p:stCondLst>
                                                <p:cond delay="0"/>
                                              </p:stCondLst>
                                            </p:cTn>
                                            <p:tgtEl>
                                              <p:spTgt spid="19"/>
                                            </p:tgtEl>
                                            <p:attrNameLst>
                                              <p:attrName>style.visibility</p:attrName>
                                            </p:attrNameLst>
                                          </p:cBhvr>
                                          <p:to>
                                            <p:strVal val="visible"/>
                                          </p:to>
                                        </p:set>
                                        <p:anim calcmode="lin" valueType="num">
                                          <p:cBhvr>
                                            <p:cTn id="56" dur="500" fill="hold"/>
                                            <p:tgtEl>
                                              <p:spTgt spid="19"/>
                                            </p:tgtEl>
                                            <p:attrNameLst>
                                              <p:attrName>ppt_w</p:attrName>
                                            </p:attrNameLst>
                                          </p:cBhvr>
                                          <p:tavLst>
                                            <p:tav tm="0">
                                              <p:val>
                                                <p:fltVal val="0"/>
                                              </p:val>
                                            </p:tav>
                                            <p:tav tm="100000">
                                              <p:val>
                                                <p:strVal val="#ppt_w"/>
                                              </p:val>
                                            </p:tav>
                                          </p:tavLst>
                                        </p:anim>
                                        <p:anim calcmode="lin" valueType="num">
                                          <p:cBhvr>
                                            <p:cTn id="57" dur="500" fill="hold"/>
                                            <p:tgtEl>
                                              <p:spTgt spid="19"/>
                                            </p:tgtEl>
                                            <p:attrNameLst>
                                              <p:attrName>ppt_h</p:attrName>
                                            </p:attrNameLst>
                                          </p:cBhvr>
                                          <p:tavLst>
                                            <p:tav tm="0">
                                              <p:val>
                                                <p:fltVal val="0"/>
                                              </p:val>
                                            </p:tav>
                                            <p:tav tm="100000">
                                              <p:val>
                                                <p:strVal val="#ppt_h"/>
                                              </p:val>
                                            </p:tav>
                                          </p:tavLst>
                                        </p:anim>
                                        <p:animEffect transition="in" filter="fade">
                                          <p:cBhvr>
                                            <p:cTn id="58" dur="500"/>
                                            <p:tgtEl>
                                              <p:spTgt spid="19"/>
                                            </p:tgtEl>
                                          </p:cBhvr>
                                        </p:animEffect>
                                        <p:anim calcmode="lin" valueType="num">
                                          <p:cBhvr>
                                            <p:cTn id="59" dur="500" fill="hold"/>
                                            <p:tgtEl>
                                              <p:spTgt spid="19"/>
                                            </p:tgtEl>
                                            <p:attrNameLst>
                                              <p:attrName>ppt_x</p:attrName>
                                            </p:attrNameLst>
                                          </p:cBhvr>
                                          <p:tavLst>
                                            <p:tav tm="0">
                                              <p:val>
                                                <p:fltVal val="0.5"/>
                                              </p:val>
                                            </p:tav>
                                            <p:tav tm="100000">
                                              <p:val>
                                                <p:strVal val="#ppt_x"/>
                                              </p:val>
                                            </p:tav>
                                          </p:tavLst>
                                        </p:anim>
                                        <p:anim calcmode="lin" valueType="num">
                                          <p:cBhvr>
                                            <p:cTn id="60" dur="500" fill="hold"/>
                                            <p:tgtEl>
                                              <p:spTgt spid="19"/>
                                            </p:tgtEl>
                                            <p:attrNameLst>
                                              <p:attrName>ppt_y</p:attrName>
                                            </p:attrNameLst>
                                          </p:cBhvr>
                                          <p:tavLst>
                                            <p:tav tm="0">
                                              <p:val>
                                                <p:fltVal val="0.5"/>
                                              </p:val>
                                            </p:tav>
                                            <p:tav tm="100000">
                                              <p:val>
                                                <p:strVal val="#ppt_y"/>
                                              </p:val>
                                            </p:tav>
                                          </p:tavLst>
                                        </p:anim>
                                      </p:childTnLst>
                                    </p:cTn>
                                  </p:par>
                                </p:childTnLst>
                              </p:cTn>
                            </p:par>
                            <p:par>
                              <p:cTn id="61" fill="hold">
                                <p:stCondLst>
                                  <p:cond delay="2500"/>
                                </p:stCondLst>
                                <p:childTnLst>
                                  <p:par>
                                    <p:cTn id="62" presetID="2" presetClass="entr" presetSubtype="1" fill="hold" nodeType="afterEffect">
                                      <p:stCondLst>
                                        <p:cond delay="0"/>
                                      </p:stCondLst>
                                      <p:childTnLst>
                                        <p:set>
                                          <p:cBhvr>
                                            <p:cTn id="63" dur="1" fill="hold">
                                              <p:stCondLst>
                                                <p:cond delay="0"/>
                                              </p:stCondLst>
                                            </p:cTn>
                                            <p:tgtEl>
                                              <p:spTgt spid="5"/>
                                            </p:tgtEl>
                                            <p:attrNameLst>
                                              <p:attrName>style.visibility</p:attrName>
                                            </p:attrNameLst>
                                          </p:cBhvr>
                                          <p:to>
                                            <p:strVal val="visible"/>
                                          </p:to>
                                        </p:set>
                                        <p:anim calcmode="lin" valueType="num">
                                          <p:cBhvr additive="base">
                                            <p:cTn id="64" dur="1000" fill="hold"/>
                                            <p:tgtEl>
                                              <p:spTgt spid="5"/>
                                            </p:tgtEl>
                                            <p:attrNameLst>
                                              <p:attrName>ppt_x</p:attrName>
                                            </p:attrNameLst>
                                          </p:cBhvr>
                                          <p:tavLst>
                                            <p:tav tm="0">
                                              <p:val>
                                                <p:strVal val="#ppt_x"/>
                                              </p:val>
                                            </p:tav>
                                            <p:tav tm="100000">
                                              <p:val>
                                                <p:strVal val="#ppt_x"/>
                                              </p:val>
                                            </p:tav>
                                          </p:tavLst>
                                        </p:anim>
                                        <p:anim calcmode="lin" valueType="num">
                                          <p:cBhvr additive="base">
                                            <p:cTn id="65" dur="1000" fill="hold"/>
                                            <p:tgtEl>
                                              <p:spTgt spid="5"/>
                                            </p:tgtEl>
                                            <p:attrNameLst>
                                              <p:attrName>ppt_y</p:attrName>
                                            </p:attrNameLst>
                                          </p:cBhvr>
                                          <p:tavLst>
                                            <p:tav tm="0">
                                              <p:val>
                                                <p:strVal val="0-#ppt_h/2"/>
                                              </p:val>
                                            </p:tav>
                                            <p:tav tm="100000">
                                              <p:val>
                                                <p:strVal val="#ppt_y"/>
                                              </p:val>
                                            </p:tav>
                                          </p:tavLst>
                                        </p:anim>
                                      </p:childTnLst>
                                    </p:cTn>
                                  </p:par>
                                  <p:par>
                                    <p:cTn id="66" presetID="16" presetClass="entr" presetSubtype="21" fill="hold"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barn(inVertical)">
                                          <p:cBhvr>
                                            <p:cTn id="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8" name="图片 7"/>
          <p:cNvPicPr>
            <a:picLocks noChangeAspect="1"/>
          </p:cNvPicPr>
          <p:nvPr/>
        </p:nvPicPr>
        <p:blipFill>
          <a:blip r:embed="rId4"/>
          <a:stretch>
            <a:fillRect/>
          </a:stretch>
        </p:blipFill>
        <p:spPr>
          <a:xfrm>
            <a:off x="-605265" y="-365668"/>
            <a:ext cx="4724843" cy="3159257"/>
          </a:xfrm>
          <a:prstGeom prst="rect">
            <a:avLst/>
          </a:prstGeom>
        </p:spPr>
      </p:pic>
      <p:pic>
        <p:nvPicPr>
          <p:cNvPr id="10" name="图片 9"/>
          <p:cNvPicPr>
            <a:picLocks noChangeAspect="1"/>
          </p:cNvPicPr>
          <p:nvPr/>
        </p:nvPicPr>
        <p:blipFill>
          <a:blip r:embed="rId5"/>
          <a:stretch>
            <a:fillRect/>
          </a:stretch>
        </p:blipFill>
        <p:spPr>
          <a:xfrm>
            <a:off x="2653065" y="218960"/>
            <a:ext cx="2427723" cy="1619723"/>
          </a:xfrm>
          <a:prstGeom prst="rect">
            <a:avLst/>
          </a:prstGeom>
        </p:spPr>
      </p:pic>
      <p:pic>
        <p:nvPicPr>
          <p:cNvPr id="12" name="图片 11"/>
          <p:cNvPicPr>
            <a:picLocks noChangeAspect="1"/>
          </p:cNvPicPr>
          <p:nvPr/>
        </p:nvPicPr>
        <p:blipFill>
          <a:blip r:embed="rId6"/>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7"/>
          <a:stretch>
            <a:fillRect/>
          </a:stretch>
        </p:blipFill>
        <p:spPr>
          <a:xfrm>
            <a:off x="4772598" y="-38827"/>
            <a:ext cx="7077423" cy="5275308"/>
          </a:xfrm>
          <a:prstGeom prst="rect">
            <a:avLst/>
          </a:prstGeom>
        </p:spPr>
      </p:pic>
      <p:pic>
        <p:nvPicPr>
          <p:cNvPr id="40" name="图片 2"/>
          <p:cNvPicPr>
            <a:picLocks noChangeAspect="1"/>
          </p:cNvPicPr>
          <p:nvPr/>
        </p:nvPicPr>
        <p:blipFill>
          <a:blip r:embed="rId8"/>
          <a:stretch>
            <a:fillRect/>
          </a:stretch>
        </p:blipFill>
        <p:spPr>
          <a:xfrm>
            <a:off x="738868" y="803678"/>
            <a:ext cx="1117362" cy="487816"/>
          </a:xfrm>
          <a:prstGeom prst="rect">
            <a:avLst/>
          </a:prstGeom>
        </p:spPr>
      </p:pic>
      <p:pic>
        <p:nvPicPr>
          <p:cNvPr id="41" name="图片 3"/>
          <p:cNvPicPr>
            <a:picLocks noChangeAspect="1"/>
          </p:cNvPicPr>
          <p:nvPr/>
        </p:nvPicPr>
        <p:blipFill>
          <a:blip r:embed="rId9"/>
          <a:stretch>
            <a:fillRect/>
          </a:stretch>
        </p:blipFill>
        <p:spPr>
          <a:xfrm>
            <a:off x="2857192" y="377675"/>
            <a:ext cx="844235" cy="535224"/>
          </a:xfrm>
          <a:prstGeom prst="rect">
            <a:avLst/>
          </a:prstGeom>
        </p:spPr>
      </p:pic>
      <p:pic>
        <p:nvPicPr>
          <p:cNvPr id="42" name="图片 4"/>
          <p:cNvPicPr>
            <a:picLocks noChangeAspect="1"/>
          </p:cNvPicPr>
          <p:nvPr/>
        </p:nvPicPr>
        <p:blipFill>
          <a:blip r:embed="rId10"/>
          <a:stretch>
            <a:fillRect/>
          </a:stretch>
        </p:blipFill>
        <p:spPr>
          <a:xfrm>
            <a:off x="6465694" y="480916"/>
            <a:ext cx="1129744" cy="558800"/>
          </a:xfrm>
          <a:prstGeom prst="rect">
            <a:avLst/>
          </a:prstGeom>
        </p:spPr>
      </p:pic>
      <p:pic>
        <p:nvPicPr>
          <p:cNvPr id="43" name="图片 5"/>
          <p:cNvPicPr>
            <a:picLocks noChangeAspect="1"/>
          </p:cNvPicPr>
          <p:nvPr/>
        </p:nvPicPr>
        <p:blipFill>
          <a:blip r:embed="rId11"/>
          <a:stretch>
            <a:fillRect/>
          </a:stretch>
        </p:blipFill>
        <p:spPr>
          <a:xfrm>
            <a:off x="10613580" y="1494606"/>
            <a:ext cx="1131464" cy="1512990"/>
          </a:xfrm>
          <a:prstGeom prst="rect">
            <a:avLst/>
          </a:prstGeom>
        </p:spPr>
      </p:pic>
      <p:pic>
        <p:nvPicPr>
          <p:cNvPr id="44" name="图片 6"/>
          <p:cNvPicPr>
            <a:picLocks noChangeAspect="1"/>
          </p:cNvPicPr>
          <p:nvPr/>
        </p:nvPicPr>
        <p:blipFill>
          <a:blip r:embed="rId12"/>
          <a:stretch>
            <a:fillRect/>
          </a:stretch>
        </p:blipFill>
        <p:spPr>
          <a:xfrm>
            <a:off x="9990519" y="1295400"/>
            <a:ext cx="1048563" cy="406400"/>
          </a:xfrm>
          <a:prstGeom prst="rect">
            <a:avLst/>
          </a:prstGeom>
        </p:spPr>
      </p:pic>
      <p:pic>
        <p:nvPicPr>
          <p:cNvPr id="45"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0925349" y="5710809"/>
            <a:ext cx="1938346" cy="1710881"/>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261468" y="149460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81B6D51-2D64-BC89-0B4E-F6FF88501BFE}"/>
              </a:ext>
            </a:extLst>
          </p:cNvPr>
          <p:cNvPicPr>
            <a:picLocks noChangeAspect="1"/>
          </p:cNvPicPr>
          <p:nvPr/>
        </p:nvPicPr>
        <p:blipFill>
          <a:blip r:embed="rId17"/>
          <a:stretch>
            <a:fillRect/>
          </a:stretch>
        </p:blipFill>
        <p:spPr>
          <a:xfrm>
            <a:off x="5197608" y="2632369"/>
            <a:ext cx="5718544" cy="1999661"/>
          </a:xfrm>
          <a:prstGeom prst="rect">
            <a:avLst/>
          </a:prstGeom>
        </p:spPr>
      </p:pic>
    </p:spTree>
    <p:extLst>
      <p:ext uri="{BB962C8B-B14F-4D97-AF65-F5344CB8AC3E}">
        <p14:creationId xmlns:p14="http://schemas.microsoft.com/office/powerpoint/2010/main" val="11941858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14:presetBounceEnd="49000">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14:bounceEnd="49000">
                                          <p:cBhvr additive="base">
                                            <p:cTn id="20" dur="1000" fill="hold"/>
                                            <p:tgtEl>
                                              <p:spTgt spid="37"/>
                                            </p:tgtEl>
                                            <p:attrNameLst>
                                              <p:attrName>ppt_x</p:attrName>
                                            </p:attrNameLst>
                                          </p:cBhvr>
                                          <p:tavLst>
                                            <p:tav tm="0">
                                              <p:val>
                                                <p:strVal val="#ppt_x"/>
                                              </p:val>
                                            </p:tav>
                                            <p:tav tm="100000">
                                              <p:val>
                                                <p:strVal val="#ppt_x"/>
                                              </p:val>
                                            </p:tav>
                                          </p:tavLst>
                                        </p:anim>
                                        <p:anim calcmode="lin" valueType="num" p14:bounceEnd="49000">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ppt_x"/>
                                              </p:val>
                                            </p:tav>
                                            <p:tav tm="100000">
                                              <p:val>
                                                <p:strVal val="#ppt_x"/>
                                              </p:val>
                                            </p:tav>
                                          </p:tavLst>
                                        </p:anim>
                                        <p:anim calcmode="lin" valueType="num">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8543DB4-BAB6-55E7-D216-C63F61824CD9}"/>
              </a:ext>
            </a:extLst>
          </p:cNvPr>
          <p:cNvSpPr/>
          <p:nvPr/>
        </p:nvSpPr>
        <p:spPr>
          <a:xfrm>
            <a:off x="335280" y="91440"/>
            <a:ext cx="11592560" cy="668528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p:pic>
        <p:nvPicPr>
          <p:cNvPr id="6" name="Picture 5">
            <a:extLst>
              <a:ext uri="{FF2B5EF4-FFF2-40B4-BE49-F238E27FC236}">
                <a16:creationId xmlns:a16="http://schemas.microsoft.com/office/drawing/2014/main" id="{BD14AECC-C031-869C-A723-645DE34E0380}"/>
              </a:ext>
            </a:extLst>
          </p:cNvPr>
          <p:cNvPicPr>
            <a:picLocks noChangeAspect="1"/>
          </p:cNvPicPr>
          <p:nvPr/>
        </p:nvPicPr>
        <p:blipFill>
          <a:blip r:embed="rId2"/>
          <a:stretch>
            <a:fillRect/>
          </a:stretch>
        </p:blipFill>
        <p:spPr>
          <a:xfrm>
            <a:off x="1185862" y="828674"/>
            <a:ext cx="9948863" cy="4088851"/>
          </a:xfrm>
          <a:prstGeom prst="rect">
            <a:avLst/>
          </a:prstGeom>
        </p:spPr>
      </p:pic>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3087784F-34E5-4AA3-3917-9A4B179380C3}"/>
                  </a:ext>
                </a:extLst>
              </p:cNvPr>
              <p:cNvSpPr/>
              <p:nvPr/>
            </p:nvSpPr>
            <p:spPr>
              <a:xfrm>
                <a:off x="1188720" y="5224145"/>
                <a:ext cx="10088880" cy="1338580"/>
              </a:xfrm>
              <a:prstGeom prst="rect">
                <a:avLst/>
              </a:prstGeom>
              <a:solidFill>
                <a:srgbClr val="FCCC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rgbClr val="002060"/>
                    </a:solidFill>
                    <a:latin typeface="Cambria" panose="02040503050406030204" pitchFamily="18" charset="0"/>
                    <a:ea typeface="Cambria" panose="02040503050406030204" pitchFamily="18" charset="0"/>
                  </a:rPr>
                  <a:t>Dùng </a:t>
                </a:r>
                <a14:m>
                  <m:oMath xmlns:m="http://schemas.openxmlformats.org/officeDocument/2006/math">
                    <m:f>
                      <m:fPr>
                        <m:ctrlPr>
                          <a:rPr lang="en-US" sz="2800" i="1">
                            <a:solidFill>
                              <a:srgbClr val="002060"/>
                            </a:solidFill>
                            <a:latin typeface="Cambria Math" panose="02040503050406030204" pitchFamily="18" charset="0"/>
                          </a:rPr>
                        </m:ctrlPr>
                      </m:fPr>
                      <m:num>
                        <m:r>
                          <a:rPr lang="nl-NL" sz="2800" i="1">
                            <a:solidFill>
                              <a:srgbClr val="002060"/>
                            </a:solidFill>
                            <a:latin typeface="Cambria Math" panose="02040503050406030204" pitchFamily="18" charset="0"/>
                          </a:rPr>
                          <m:t>3</m:t>
                        </m:r>
                      </m:num>
                      <m:den>
                        <m:r>
                          <a:rPr lang="nl-NL" sz="2800" i="1">
                            <a:solidFill>
                              <a:srgbClr val="002060"/>
                            </a:solidFill>
                            <a:latin typeface="Cambria Math" panose="02040503050406030204" pitchFamily="18" charset="0"/>
                          </a:rPr>
                          <m:t>4</m:t>
                        </m:r>
                      </m:den>
                    </m:f>
                  </m:oMath>
                </a14:m>
                <a:r>
                  <a:rPr lang="nl-NL" sz="2800" dirty="0">
                    <a:solidFill>
                      <a:srgbClr val="002060"/>
                    </a:solidFill>
                    <a:latin typeface="Cambria" panose="02040503050406030204" pitchFamily="18" charset="0"/>
                    <a:ea typeface="Cambria" panose="02040503050406030204" pitchFamily="18" charset="0"/>
                  </a:rPr>
                  <a:t> băng giấy làm hoa. Dùng </a:t>
                </a:r>
                <a14:m>
                  <m:oMath xmlns:m="http://schemas.openxmlformats.org/officeDocument/2006/math">
                    <m:f>
                      <m:fPr>
                        <m:ctrlPr>
                          <a:rPr lang="en-US" sz="2800" i="1">
                            <a:solidFill>
                              <a:srgbClr val="002060"/>
                            </a:solidFill>
                            <a:latin typeface="Cambria Math" panose="02040503050406030204" pitchFamily="18" charset="0"/>
                          </a:rPr>
                        </m:ctrlPr>
                      </m:fPr>
                      <m:num>
                        <m:r>
                          <a:rPr lang="nl-NL" sz="2800" i="1">
                            <a:solidFill>
                              <a:srgbClr val="002060"/>
                            </a:solidFill>
                            <a:latin typeface="Cambria Math" panose="02040503050406030204" pitchFamily="18" charset="0"/>
                          </a:rPr>
                          <m:t>1</m:t>
                        </m:r>
                      </m:num>
                      <m:den>
                        <m:r>
                          <a:rPr lang="nl-NL" sz="2800" i="1">
                            <a:solidFill>
                              <a:srgbClr val="002060"/>
                            </a:solidFill>
                            <a:latin typeface="Cambria Math" panose="02040503050406030204" pitchFamily="18" charset="0"/>
                          </a:rPr>
                          <m:t>4</m:t>
                        </m:r>
                      </m:den>
                    </m:f>
                  </m:oMath>
                </a14:m>
                <a:r>
                  <a:rPr lang="nl-NL" sz="2800" dirty="0">
                    <a:solidFill>
                      <a:srgbClr val="002060"/>
                    </a:solidFill>
                    <a:latin typeface="Cambria" panose="02040503050406030204" pitchFamily="18" charset="0"/>
                    <a:ea typeface="Cambria" panose="02040503050406030204" pitchFamily="18" charset="0"/>
                  </a:rPr>
                  <a:t> băng giấy làm lá . Theo các bạn làm hoa hay làm lá hết nhiều giấy hơn.</a:t>
                </a:r>
                <a:endParaRPr lang="en-US" sz="2800" dirty="0">
                  <a:solidFill>
                    <a:srgbClr val="002060"/>
                  </a:solidFill>
                  <a:latin typeface="Cambria" panose="02040503050406030204" pitchFamily="18" charset="0"/>
                  <a:ea typeface="Cambria" panose="02040503050406030204" pitchFamily="18" charset="0"/>
                </a:endParaRPr>
              </a:p>
            </p:txBody>
          </p:sp>
        </mc:Choice>
        <mc:Fallback xmlns="">
          <p:sp>
            <p:nvSpPr>
              <p:cNvPr id="8" name="Rectangle 7">
                <a:extLst>
                  <a:ext uri="{FF2B5EF4-FFF2-40B4-BE49-F238E27FC236}">
                    <a16:creationId xmlns:a16="http://schemas.microsoft.com/office/drawing/2014/main" id="{3087784F-34E5-4AA3-3917-9A4B179380C3}"/>
                  </a:ext>
                </a:extLst>
              </p:cNvPr>
              <p:cNvSpPr>
                <a:spLocks noRot="1" noChangeAspect="1" noMove="1" noResize="1" noEditPoints="1" noAdjustHandles="1" noChangeArrowheads="1" noChangeShapeType="1" noTextEdit="1"/>
              </p:cNvSpPr>
              <p:nvPr/>
            </p:nvSpPr>
            <p:spPr>
              <a:xfrm>
                <a:off x="1188720" y="5224145"/>
                <a:ext cx="10088880" cy="1338580"/>
              </a:xfrm>
              <a:prstGeom prst="rect">
                <a:avLst/>
              </a:prstGeom>
              <a:blipFill>
                <a:blip r:embed="rId3"/>
                <a:stretch>
                  <a:fillRect l="-241" r="-1026" b="-4505"/>
                </a:stretch>
              </a:blipFill>
            </p:spPr>
            <p:txBody>
              <a:bodyPr/>
              <a:lstStyle/>
              <a:p>
                <a:r>
                  <a:rPr lang="en-US">
                    <a:noFill/>
                  </a:rPr>
                  <a:t> </a:t>
                </a:r>
              </a:p>
            </p:txBody>
          </p:sp>
        </mc:Fallback>
      </mc:AlternateContent>
    </p:spTree>
    <p:extLst>
      <p:ext uri="{BB962C8B-B14F-4D97-AF65-F5344CB8AC3E}">
        <p14:creationId xmlns:p14="http://schemas.microsoft.com/office/powerpoint/2010/main" val="2162905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2"/>
          <p:cNvPicPr>
            <a:picLocks noChangeAspect="1"/>
          </p:cNvPicPr>
          <p:nvPr/>
        </p:nvPicPr>
        <p:blipFill>
          <a:blip r:embed="rId2"/>
          <a:stretch>
            <a:fillRect/>
          </a:stretch>
        </p:blipFill>
        <p:spPr>
          <a:xfrm>
            <a:off x="-1057" y="6085571"/>
            <a:ext cx="12193057" cy="1091279"/>
          </a:xfrm>
          <a:prstGeom prst="rect">
            <a:avLst/>
          </a:prstGeom>
        </p:spPr>
      </p:pic>
      <p:pic>
        <p:nvPicPr>
          <p:cNvPr id="8194" name="Picture 2" descr="Q A Girl Stock Illustration - Download Image Now - i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7585" l="1453" r="100000">
                        <a14:foregroundMark x1="16707" y1="23188" x2="22518" y2="22705"/>
                        <a14:foregroundMark x1="44552" y1="75362" x2="52542" y2="78744"/>
                        <a14:foregroundMark x1="47700" y1="79469" x2="46973" y2="84300"/>
                        <a14:foregroundMark x1="53753" y1="79469" x2="54237" y2="85507"/>
                        <a14:foregroundMark x1="38015" y1="74879" x2="40920" y2="75845"/>
                        <a14:backgroundMark x1="78692" y1="28502" x2="73850" y2="31159"/>
                        <a14:backgroundMark x1="72639" y1="24155" x2="70218" y2="35266"/>
                        <a14:backgroundMark x1="70218" y1="35749" x2="77724" y2="42029"/>
                        <a14:backgroundMark x1="79661" y1="38164" x2="83535" y2="33333"/>
                      </a14:backgroundRemoval>
                    </a14:imgEffect>
                  </a14:imgLayer>
                </a14:imgProps>
              </a:ext>
              <a:ext uri="{28A0092B-C50C-407E-A947-70E740481C1C}">
                <a14:useLocalDpi xmlns:a14="http://schemas.microsoft.com/office/drawing/2010/main" val="0"/>
              </a:ext>
            </a:extLst>
          </a:blip>
          <a:srcRect/>
          <a:stretch>
            <a:fillRect/>
          </a:stretch>
        </p:blipFill>
        <p:spPr bwMode="auto">
          <a:xfrm>
            <a:off x="8690756" y="3977400"/>
            <a:ext cx="3144368" cy="315198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C8543DB4-BAB6-55E7-D216-C63F61824CD9}"/>
              </a:ext>
            </a:extLst>
          </p:cNvPr>
          <p:cNvSpPr/>
          <p:nvPr/>
        </p:nvSpPr>
        <p:spPr>
          <a:xfrm>
            <a:off x="335280" y="304800"/>
            <a:ext cx="11592560" cy="647192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p:pic>
        <p:nvPicPr>
          <p:cNvPr id="8231" name="图片 10">
            <a:extLst>
              <a:ext uri="{FF2B5EF4-FFF2-40B4-BE49-F238E27FC236}">
                <a16:creationId xmlns:a16="http://schemas.microsoft.com/office/drawing/2014/main" id="{F801FB3A-1668-1DD4-1118-85BCE3D42D3A}"/>
              </a:ext>
            </a:extLst>
          </p:cNvPr>
          <p:cNvPicPr>
            <a:picLocks noChangeAspect="1"/>
          </p:cNvPicPr>
          <p:nvPr/>
        </p:nvPicPr>
        <p:blipFill>
          <a:blip r:embed="rId5"/>
          <a:stretch>
            <a:fillRect/>
          </a:stretch>
        </p:blipFill>
        <p:spPr>
          <a:xfrm>
            <a:off x="10871003" y="0"/>
            <a:ext cx="1608525" cy="1727126"/>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2608C2D-1CE9-D7D4-7A33-9D362A8B1E4C}"/>
                  </a:ext>
                </a:extLst>
              </p:cNvPr>
              <p:cNvSpPr txBox="1"/>
              <p:nvPr/>
            </p:nvSpPr>
            <p:spPr>
              <a:xfrm>
                <a:off x="948690" y="480060"/>
                <a:ext cx="9062720" cy="878830"/>
              </a:xfrm>
              <a:prstGeom prst="rect">
                <a:avLst/>
              </a:prstGeom>
              <a:noFill/>
            </p:spPr>
            <p:txBody>
              <a:bodyPr wrap="square" rtlCol="0">
                <a:spAutoFit/>
              </a:bodyPr>
              <a:lstStyle/>
              <a:p>
                <a:pPr lvl="0" algn="just"/>
                <a:r>
                  <a:rPr kumimoji="0" lang="en-US" sz="3200" b="1"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1. </a:t>
                </a:r>
                <a:r>
                  <a:rPr kumimoji="0" lang="en-US" sz="3200" b="1"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Ví</a:t>
                </a:r>
                <a:r>
                  <a:rPr kumimoji="0" lang="en-US" sz="3200" b="1"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200" b="1"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dụ</a:t>
                </a:r>
                <a:r>
                  <a:rPr kumimoji="0" lang="en-US" sz="3200" b="1"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So </a:t>
                </a:r>
                <a:r>
                  <a:rPr kumimoji="0" lang="en-US" sz="3200" b="1"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sánh</a:t>
                </a:r>
                <a:r>
                  <a:rPr kumimoji="0" lang="en-US" sz="3200" b="1"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200" b="1"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hai</a:t>
                </a:r>
                <a:r>
                  <a:rPr kumimoji="0" lang="en-US" sz="3200" b="1"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200" b="1"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phân</a:t>
                </a:r>
                <a:r>
                  <a:rPr kumimoji="0" lang="en-US" sz="3200" b="1"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200" b="1"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số</a:t>
                </a:r>
                <a:r>
                  <a:rPr kumimoji="0" lang="en-US" sz="3200" b="1"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14:m>
                  <m:oMath xmlns:m="http://schemas.openxmlformats.org/officeDocument/2006/math">
                    <m:f>
                      <m:fPr>
                        <m:ctrlPr>
                          <a:rPr lang="en-US" sz="3200" b="1" i="1">
                            <a:solidFill>
                              <a:srgbClr val="002060"/>
                            </a:solidFill>
                            <a:latin typeface="Cambria Math" panose="02040503050406030204" pitchFamily="18" charset="0"/>
                          </a:rPr>
                        </m:ctrlPr>
                      </m:fPr>
                      <m:num>
                        <m:r>
                          <m:rPr>
                            <m:nor/>
                          </m:rPr>
                          <a:rPr lang="en-US" sz="3200" b="1" smtClean="0">
                            <a:solidFill>
                              <a:srgbClr val="002060"/>
                            </a:solidFill>
                            <a:latin typeface="Cambria Math" panose="02040503050406030204" pitchFamily="18" charset="0"/>
                          </a:rPr>
                          <m:t>1</m:t>
                        </m:r>
                      </m:num>
                      <m:den>
                        <m:r>
                          <m:rPr>
                            <m:nor/>
                          </m:rPr>
                          <a:rPr lang="en-US" sz="3200" b="1">
                            <a:solidFill>
                              <a:srgbClr val="00206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200" b="1" smtClean="0">
                            <a:solidFill>
                              <a:srgbClr val="002060"/>
                            </a:solidFill>
                            <a:latin typeface="Cambria" panose="02040503050406030204" pitchFamily="18" charset="0"/>
                            <a:ea typeface="Cambria" panose="02040503050406030204" pitchFamily="18" charset="0"/>
                            <a:cs typeface="Times New Roman" panose="02020603050405020304" pitchFamily="18" charset="0"/>
                          </a:rPr>
                          <m:t>4</m:t>
                        </m:r>
                        <m:r>
                          <m:rPr>
                            <m:nor/>
                          </m:rPr>
                          <a:rPr lang="en-US" sz="3200" b="1">
                            <a:solidFill>
                              <a:srgbClr val="002060"/>
                            </a:solidFill>
                            <a:latin typeface="Cambria" panose="02040503050406030204" pitchFamily="18" charset="0"/>
                            <a:ea typeface="Cambria" panose="02040503050406030204" pitchFamily="18" charset="0"/>
                          </a:rPr>
                          <m:t> </m:t>
                        </m:r>
                      </m:den>
                    </m:f>
                    <m:r>
                      <a:rPr lang="en-US" sz="3200" b="1" i="0" smtClean="0">
                        <a:solidFill>
                          <a:srgbClr val="002060"/>
                        </a:solidFill>
                        <a:latin typeface="Cambria Math" panose="02040503050406030204" pitchFamily="18" charset="0"/>
                        <a:ea typeface="Cambria" panose="02040503050406030204" pitchFamily="18" charset="0"/>
                      </a:rPr>
                      <m:t> </m:t>
                    </m:r>
                    <m:r>
                      <a:rPr lang="en-US" sz="3200" b="1" i="0" smtClean="0">
                        <a:solidFill>
                          <a:srgbClr val="002060"/>
                        </a:solidFill>
                        <a:latin typeface="Cambria Math" panose="02040503050406030204" pitchFamily="18" charset="0"/>
                        <a:ea typeface="Cambria" panose="02040503050406030204" pitchFamily="18" charset="0"/>
                      </a:rPr>
                      <m:t>𝐯</m:t>
                    </m:r>
                    <m:r>
                      <a:rPr lang="en-US" sz="3200" b="1" i="0" smtClean="0">
                        <a:solidFill>
                          <a:srgbClr val="002060"/>
                        </a:solidFill>
                        <a:latin typeface="Cambria Math" panose="02040503050406030204" pitchFamily="18" charset="0"/>
                        <a:ea typeface="Cambria" panose="02040503050406030204" pitchFamily="18" charset="0"/>
                      </a:rPr>
                      <m:t>à</m:t>
                    </m:r>
                    <m:f>
                      <m:fPr>
                        <m:ctrlPr>
                          <a:rPr lang="en-US" sz="3200" b="1" i="1">
                            <a:solidFill>
                              <a:srgbClr val="002060"/>
                            </a:solidFill>
                            <a:latin typeface="Cambria Math" panose="02040503050406030204" pitchFamily="18" charset="0"/>
                          </a:rPr>
                        </m:ctrlPr>
                      </m:fPr>
                      <m:num>
                        <m:r>
                          <m:rPr>
                            <m:nor/>
                          </m:rPr>
                          <a:rPr lang="en-US" sz="3200" b="1" smtClean="0">
                            <a:solidFill>
                              <a:srgbClr val="002060"/>
                            </a:solidFill>
                            <a:latin typeface="Cambria Math" panose="02040503050406030204" pitchFamily="18" charset="0"/>
                          </a:rPr>
                          <m:t>3</m:t>
                        </m:r>
                      </m:num>
                      <m:den>
                        <m:r>
                          <m:rPr>
                            <m:nor/>
                          </m:rPr>
                          <a:rPr lang="en-US" sz="3200" b="1">
                            <a:solidFill>
                              <a:srgbClr val="00206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200" b="1" smtClean="0">
                            <a:solidFill>
                              <a:srgbClr val="002060"/>
                            </a:solidFill>
                            <a:latin typeface="Cambria" panose="02040503050406030204" pitchFamily="18" charset="0"/>
                            <a:ea typeface="Cambria" panose="02040503050406030204" pitchFamily="18" charset="0"/>
                            <a:cs typeface="Times New Roman" panose="02020603050405020304" pitchFamily="18" charset="0"/>
                          </a:rPr>
                          <m:t>4</m:t>
                        </m:r>
                        <m:r>
                          <m:rPr>
                            <m:nor/>
                          </m:rPr>
                          <a:rPr lang="en-US" sz="3200" b="1">
                            <a:solidFill>
                              <a:srgbClr val="002060"/>
                            </a:solidFill>
                            <a:latin typeface="Cambria" panose="02040503050406030204" pitchFamily="18" charset="0"/>
                            <a:ea typeface="Cambria" panose="02040503050406030204" pitchFamily="18" charset="0"/>
                          </a:rPr>
                          <m:t> </m:t>
                        </m:r>
                      </m:den>
                    </m:f>
                  </m:oMath>
                </a14:m>
                <a:endParaRPr kumimoji="0" lang="en-US" sz="3200" b="1"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mc:Choice>
        <mc:Fallback xmlns="">
          <p:sp>
            <p:nvSpPr>
              <p:cNvPr id="3" name="TextBox 2">
                <a:extLst>
                  <a:ext uri="{FF2B5EF4-FFF2-40B4-BE49-F238E27FC236}">
                    <a16:creationId xmlns:a16="http://schemas.microsoft.com/office/drawing/2014/main" id="{B2608C2D-1CE9-D7D4-7A33-9D362A8B1E4C}"/>
                  </a:ext>
                </a:extLst>
              </p:cNvPr>
              <p:cNvSpPr txBox="1">
                <a:spLocks noRot="1" noChangeAspect="1" noMove="1" noResize="1" noEditPoints="1" noAdjustHandles="1" noChangeArrowheads="1" noChangeShapeType="1" noTextEdit="1"/>
              </p:cNvSpPr>
              <p:nvPr/>
            </p:nvSpPr>
            <p:spPr>
              <a:xfrm>
                <a:off x="948690" y="480060"/>
                <a:ext cx="9062720" cy="878830"/>
              </a:xfrm>
              <a:prstGeom prst="rect">
                <a:avLst/>
              </a:prstGeom>
              <a:blipFill>
                <a:blip r:embed="rId6"/>
                <a:stretch>
                  <a:fillRect l="-1750" b="-90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0B291B0-AED1-CBA8-2A09-79A17D4470FB}"/>
                  </a:ext>
                </a:extLst>
              </p:cNvPr>
              <p:cNvSpPr txBox="1"/>
              <p:nvPr/>
            </p:nvSpPr>
            <p:spPr>
              <a:xfrm>
                <a:off x="939164" y="1470660"/>
                <a:ext cx="10643235" cy="1899494"/>
              </a:xfrm>
              <a:prstGeom prst="rect">
                <a:avLst/>
              </a:prstGeom>
              <a:noFill/>
            </p:spPr>
            <p:txBody>
              <a:bodyPr wrap="square" rtlCol="0">
                <a:spAutoFit/>
              </a:bodyPr>
              <a:lstStyle/>
              <a:p>
                <a:pPr lvl="0" algn="just"/>
                <a:r>
                  <a:rPr kumimoji="0" lang="en-US" sz="280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Lấy</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hai</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băng</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giấy</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như</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nhau</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Tô</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màu</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vào</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14:m>
                  <m:oMath xmlns:m="http://schemas.openxmlformats.org/officeDocument/2006/math">
                    <m:f>
                      <m:fPr>
                        <m:ctrlPr>
                          <a:rPr lang="en-US" sz="2800" b="1" i="1" smtClean="0">
                            <a:solidFill>
                              <a:srgbClr val="002060"/>
                            </a:solidFill>
                            <a:latin typeface="Cambria Math" panose="02040503050406030204" pitchFamily="18" charset="0"/>
                          </a:rPr>
                        </m:ctrlPr>
                      </m:fPr>
                      <m:num>
                        <m:r>
                          <m:rPr>
                            <m:nor/>
                          </m:rPr>
                          <a:rPr lang="en-US" sz="2800" b="1" smtClean="0">
                            <a:solidFill>
                              <a:srgbClr val="002060"/>
                            </a:solidFill>
                            <a:latin typeface="Cambria Math" panose="02040503050406030204" pitchFamily="18" charset="0"/>
                          </a:rPr>
                          <m:t>1</m:t>
                        </m:r>
                      </m:num>
                      <m:den>
                        <m:r>
                          <m:rPr>
                            <m:nor/>
                          </m:rPr>
                          <a:rPr lang="en-US" sz="2800" b="1">
                            <a:solidFill>
                              <a:srgbClr val="00206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2800" b="1" smtClean="0">
                            <a:solidFill>
                              <a:srgbClr val="002060"/>
                            </a:solidFill>
                            <a:latin typeface="Cambria" panose="02040503050406030204" pitchFamily="18" charset="0"/>
                            <a:ea typeface="Cambria" panose="02040503050406030204" pitchFamily="18" charset="0"/>
                            <a:cs typeface="Times New Roman" panose="02020603050405020304" pitchFamily="18" charset="0"/>
                          </a:rPr>
                          <m:t>4</m:t>
                        </m:r>
                        <m:r>
                          <m:rPr>
                            <m:nor/>
                          </m:rPr>
                          <a:rPr lang="en-US" sz="2800" b="1">
                            <a:solidFill>
                              <a:srgbClr val="002060"/>
                            </a:solidFill>
                            <a:latin typeface="Cambria" panose="02040503050406030204" pitchFamily="18" charset="0"/>
                            <a:ea typeface="Cambria" panose="02040503050406030204" pitchFamily="18" charset="0"/>
                          </a:rPr>
                          <m:t> </m:t>
                        </m:r>
                      </m:den>
                    </m:f>
                    <m:r>
                      <a:rPr lang="en-US" sz="2800" b="1" i="1">
                        <a:solidFill>
                          <a:srgbClr val="002060"/>
                        </a:solidFill>
                        <a:latin typeface="Cambria Math" panose="02040503050406030204" pitchFamily="18" charset="0"/>
                        <a:ea typeface="Cambria" panose="02040503050406030204" pitchFamily="18" charset="0"/>
                      </a:rPr>
                      <m:t> </m:t>
                    </m:r>
                  </m:oMath>
                </a14:m>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băng</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giấy</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thứ</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nhất</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và</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tô</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màu</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vào</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14:m>
                  <m:oMath xmlns:m="http://schemas.openxmlformats.org/officeDocument/2006/math">
                    <m:f>
                      <m:fPr>
                        <m:ctrlPr>
                          <a:rPr lang="en-US" sz="2800" b="1" i="1" smtClean="0">
                            <a:solidFill>
                              <a:srgbClr val="002060"/>
                            </a:solidFill>
                            <a:latin typeface="Cambria Math" panose="02040503050406030204" pitchFamily="18" charset="0"/>
                          </a:rPr>
                        </m:ctrlPr>
                      </m:fPr>
                      <m:num>
                        <m:r>
                          <m:rPr>
                            <m:nor/>
                          </m:rPr>
                          <a:rPr lang="en-US" sz="2800" b="1" smtClean="0">
                            <a:solidFill>
                              <a:srgbClr val="002060"/>
                            </a:solidFill>
                            <a:latin typeface="Cambria Math" panose="02040503050406030204" pitchFamily="18" charset="0"/>
                          </a:rPr>
                          <m:t>3</m:t>
                        </m:r>
                      </m:num>
                      <m:den>
                        <m:r>
                          <m:rPr>
                            <m:nor/>
                          </m:rPr>
                          <a:rPr lang="en-US" sz="2800" b="1">
                            <a:solidFill>
                              <a:srgbClr val="00206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2800" b="1" smtClean="0">
                            <a:solidFill>
                              <a:srgbClr val="002060"/>
                            </a:solidFill>
                            <a:latin typeface="Cambria" panose="02040503050406030204" pitchFamily="18" charset="0"/>
                            <a:ea typeface="Cambria" panose="02040503050406030204" pitchFamily="18" charset="0"/>
                            <a:cs typeface="Times New Roman" panose="02020603050405020304" pitchFamily="18" charset="0"/>
                          </a:rPr>
                          <m:t>4</m:t>
                        </m:r>
                        <m:r>
                          <m:rPr>
                            <m:nor/>
                          </m:rPr>
                          <a:rPr lang="en-US" sz="2800" b="1">
                            <a:solidFill>
                              <a:srgbClr val="002060"/>
                            </a:solidFill>
                            <a:latin typeface="Cambria" panose="02040503050406030204" pitchFamily="18" charset="0"/>
                            <a:ea typeface="Cambria" panose="02040503050406030204" pitchFamily="18" charset="0"/>
                          </a:rPr>
                          <m:t> </m:t>
                        </m:r>
                      </m:den>
                    </m:f>
                    <m:r>
                      <a:rPr lang="en-US" sz="2800" b="1" i="1">
                        <a:solidFill>
                          <a:srgbClr val="002060"/>
                        </a:solidFill>
                        <a:latin typeface="Cambria Math" panose="02040503050406030204" pitchFamily="18" charset="0"/>
                        <a:ea typeface="Cambria" panose="02040503050406030204" pitchFamily="18" charset="0"/>
                      </a:rPr>
                      <m:t> </m:t>
                    </m:r>
                  </m:oMath>
                </a14:m>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băng</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giấy</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thứ</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hai</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So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sánh</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phần</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đã</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tô</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màu</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của</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hai</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băng</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280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giấy</a:t>
                </a:r>
                <a:r>
                  <a:rPr kumimoji="0" lang="en-US" sz="280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a:t>
                </a:r>
                <a:endParaRPr kumimoji="0" lang="en-US" sz="280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mc:Choice>
        <mc:Fallback xmlns="">
          <p:sp>
            <p:nvSpPr>
              <p:cNvPr id="9" name="TextBox 8">
                <a:extLst>
                  <a:ext uri="{FF2B5EF4-FFF2-40B4-BE49-F238E27FC236}">
                    <a16:creationId xmlns:a16="http://schemas.microsoft.com/office/drawing/2014/main" id="{80B291B0-AED1-CBA8-2A09-79A17D4470FB}"/>
                  </a:ext>
                </a:extLst>
              </p:cNvPr>
              <p:cNvSpPr txBox="1">
                <a:spLocks noRot="1" noChangeAspect="1" noMove="1" noResize="1" noEditPoints="1" noAdjustHandles="1" noChangeArrowheads="1" noChangeShapeType="1" noTextEdit="1"/>
              </p:cNvSpPr>
              <p:nvPr/>
            </p:nvSpPr>
            <p:spPr>
              <a:xfrm>
                <a:off x="939164" y="1470660"/>
                <a:ext cx="10643235" cy="1899494"/>
              </a:xfrm>
              <a:prstGeom prst="rect">
                <a:avLst/>
              </a:prstGeom>
              <a:blipFill>
                <a:blip r:embed="rId7"/>
                <a:stretch>
                  <a:fillRect l="-1145" r="-1203" b="-7692"/>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279E5A17-B797-D900-CE4F-16DD3091B23F}"/>
              </a:ext>
            </a:extLst>
          </p:cNvPr>
          <p:cNvPicPr>
            <a:picLocks noChangeAspect="1"/>
          </p:cNvPicPr>
          <p:nvPr/>
        </p:nvPicPr>
        <p:blipFill>
          <a:blip r:embed="rId8"/>
          <a:stretch>
            <a:fillRect/>
          </a:stretch>
        </p:blipFill>
        <p:spPr>
          <a:xfrm>
            <a:off x="1123950" y="3762375"/>
            <a:ext cx="4743450" cy="666750"/>
          </a:xfrm>
          <a:prstGeom prst="rect">
            <a:avLst/>
          </a:prstGeom>
        </p:spPr>
      </p:pic>
      <p:pic>
        <p:nvPicPr>
          <p:cNvPr id="13" name="Picture 12">
            <a:extLst>
              <a:ext uri="{FF2B5EF4-FFF2-40B4-BE49-F238E27FC236}">
                <a16:creationId xmlns:a16="http://schemas.microsoft.com/office/drawing/2014/main" id="{8BD9CE30-25E9-FF5C-0DE9-AD9A7BA2B2AD}"/>
              </a:ext>
            </a:extLst>
          </p:cNvPr>
          <p:cNvPicPr>
            <a:picLocks noChangeAspect="1"/>
          </p:cNvPicPr>
          <p:nvPr/>
        </p:nvPicPr>
        <p:blipFill>
          <a:blip r:embed="rId9"/>
          <a:stretch>
            <a:fillRect/>
          </a:stretch>
        </p:blipFill>
        <p:spPr>
          <a:xfrm>
            <a:off x="1162050" y="4819650"/>
            <a:ext cx="4724400" cy="647700"/>
          </a:xfrm>
          <a:prstGeom prst="rect">
            <a:avLst/>
          </a:prstGeom>
        </p:spPr>
      </p:pic>
      <p:pic>
        <p:nvPicPr>
          <p:cNvPr id="18" name="Picture 17">
            <a:extLst>
              <a:ext uri="{FF2B5EF4-FFF2-40B4-BE49-F238E27FC236}">
                <a16:creationId xmlns:a16="http://schemas.microsoft.com/office/drawing/2014/main" id="{BCF8CAA9-396B-593D-6437-72E1DED01695}"/>
              </a:ext>
            </a:extLst>
          </p:cNvPr>
          <p:cNvPicPr>
            <a:picLocks noChangeAspect="1"/>
          </p:cNvPicPr>
          <p:nvPr/>
        </p:nvPicPr>
        <p:blipFill>
          <a:blip r:embed="rId10"/>
          <a:stretch>
            <a:fillRect/>
          </a:stretch>
        </p:blipFill>
        <p:spPr>
          <a:xfrm>
            <a:off x="7785955" y="2906487"/>
            <a:ext cx="3706689" cy="3731075"/>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2DA8C21-68BD-D686-3279-D98A474DA0F4}"/>
                  </a:ext>
                </a:extLst>
              </p:cNvPr>
              <p:cNvSpPr txBox="1"/>
              <p:nvPr/>
            </p:nvSpPr>
            <p:spPr>
              <a:xfrm>
                <a:off x="1339215" y="5680710"/>
                <a:ext cx="9062720" cy="801438"/>
              </a:xfrm>
              <a:prstGeom prst="rect">
                <a:avLst/>
              </a:prstGeom>
              <a:noFill/>
            </p:spPr>
            <p:txBody>
              <a:bodyPr wrap="square" rtlCol="0">
                <a:spAutoFit/>
              </a:bodyPr>
              <a:lstStyle/>
              <a:p>
                <a:r>
                  <a:rPr lang="nl-NL" sz="3200" b="1" dirty="0">
                    <a:solidFill>
                      <a:srgbClr val="002060"/>
                    </a:solidFill>
                    <a:latin typeface="Cambria" panose="02040503050406030204" pitchFamily="18" charset="0"/>
                    <a:ea typeface="Cambria" panose="02040503050406030204" pitchFamily="18" charset="0"/>
                  </a:rPr>
                  <a:t>Như vậy: </a:t>
                </a:r>
                <a14:m>
                  <m:oMath xmlns:m="http://schemas.openxmlformats.org/officeDocument/2006/math">
                    <m:f>
                      <m:fPr>
                        <m:ctrlPr>
                          <a:rPr lang="en-US" sz="3200" b="1" i="1">
                            <a:solidFill>
                              <a:srgbClr val="002060"/>
                            </a:solidFill>
                            <a:latin typeface="Cambria Math" panose="02040503050406030204" pitchFamily="18" charset="0"/>
                          </a:rPr>
                        </m:ctrlPr>
                      </m:fPr>
                      <m:num>
                        <m:r>
                          <a:rPr lang="nl-NL" sz="3200" b="1" i="1">
                            <a:solidFill>
                              <a:srgbClr val="002060"/>
                            </a:solidFill>
                            <a:latin typeface="Cambria Math" panose="02040503050406030204" pitchFamily="18" charset="0"/>
                          </a:rPr>
                          <m:t>𝟏</m:t>
                        </m:r>
                      </m:num>
                      <m:den>
                        <m:r>
                          <a:rPr lang="nl-NL" sz="3200" b="1" i="1">
                            <a:solidFill>
                              <a:srgbClr val="002060"/>
                            </a:solidFill>
                            <a:latin typeface="Cambria Math" panose="02040503050406030204" pitchFamily="18" charset="0"/>
                          </a:rPr>
                          <m:t> </m:t>
                        </m:r>
                        <m:r>
                          <a:rPr lang="nl-NL" sz="3200" b="1" i="1">
                            <a:solidFill>
                              <a:srgbClr val="002060"/>
                            </a:solidFill>
                            <a:latin typeface="Cambria Math" panose="02040503050406030204" pitchFamily="18" charset="0"/>
                          </a:rPr>
                          <m:t>𝟒</m:t>
                        </m:r>
                      </m:den>
                    </m:f>
                  </m:oMath>
                </a14:m>
                <a:r>
                  <a:rPr lang="nl-NL" sz="3200" b="1" dirty="0">
                    <a:solidFill>
                      <a:srgbClr val="002060"/>
                    </a:solidFill>
                    <a:latin typeface="Cambria" panose="02040503050406030204" pitchFamily="18" charset="0"/>
                    <a:ea typeface="Cambria" panose="02040503050406030204" pitchFamily="18" charset="0"/>
                  </a:rPr>
                  <a:t> &lt; </a:t>
                </a:r>
                <a14:m>
                  <m:oMath xmlns:m="http://schemas.openxmlformats.org/officeDocument/2006/math">
                    <m:f>
                      <m:fPr>
                        <m:ctrlPr>
                          <a:rPr lang="en-US" sz="3200" b="1" i="1">
                            <a:solidFill>
                              <a:srgbClr val="002060"/>
                            </a:solidFill>
                            <a:latin typeface="Cambria Math" panose="02040503050406030204" pitchFamily="18" charset="0"/>
                          </a:rPr>
                        </m:ctrlPr>
                      </m:fPr>
                      <m:num>
                        <m:r>
                          <a:rPr lang="nl-NL" sz="3200" b="1" i="1">
                            <a:solidFill>
                              <a:srgbClr val="002060"/>
                            </a:solidFill>
                            <a:latin typeface="Cambria Math" panose="02040503050406030204" pitchFamily="18" charset="0"/>
                          </a:rPr>
                          <m:t> </m:t>
                        </m:r>
                        <m:r>
                          <a:rPr lang="nl-NL" sz="3200" b="1" i="1">
                            <a:solidFill>
                              <a:srgbClr val="002060"/>
                            </a:solidFill>
                            <a:latin typeface="Cambria Math" panose="02040503050406030204" pitchFamily="18" charset="0"/>
                          </a:rPr>
                          <m:t>𝟑</m:t>
                        </m:r>
                      </m:num>
                      <m:den>
                        <m:r>
                          <a:rPr lang="nl-NL" sz="3200" b="1" i="1">
                            <a:solidFill>
                              <a:srgbClr val="002060"/>
                            </a:solidFill>
                            <a:latin typeface="Cambria Math" panose="02040503050406030204" pitchFamily="18" charset="0"/>
                          </a:rPr>
                          <m:t>𝟒</m:t>
                        </m:r>
                      </m:den>
                    </m:f>
                  </m:oMath>
                </a14:m>
                <a:r>
                  <a:rPr lang="nl-NL" sz="3200" b="1" dirty="0">
                    <a:solidFill>
                      <a:srgbClr val="002060"/>
                    </a:solidFill>
                    <a:latin typeface="Cambria" panose="02040503050406030204" pitchFamily="18" charset="0"/>
                    <a:ea typeface="Cambria" panose="02040503050406030204" pitchFamily="18" charset="0"/>
                  </a:rPr>
                  <a:t> hay</a:t>
                </a:r>
                <a:r>
                  <a:rPr lang="en-US" sz="3200" b="1"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lang="en-US" sz="3200" b="1" i="1">
                            <a:solidFill>
                              <a:srgbClr val="002060"/>
                            </a:solidFill>
                            <a:latin typeface="Cambria Math" panose="02040503050406030204" pitchFamily="18" charset="0"/>
                          </a:rPr>
                        </m:ctrlPr>
                      </m:fPr>
                      <m:num>
                        <m:r>
                          <a:rPr lang="nl-NL" sz="3200" b="1" i="1">
                            <a:solidFill>
                              <a:srgbClr val="002060"/>
                            </a:solidFill>
                            <a:latin typeface="Cambria Math" panose="02040503050406030204" pitchFamily="18" charset="0"/>
                          </a:rPr>
                          <m:t> </m:t>
                        </m:r>
                        <m:r>
                          <a:rPr lang="nl-NL" sz="3200" b="1" i="1">
                            <a:solidFill>
                              <a:srgbClr val="002060"/>
                            </a:solidFill>
                            <a:latin typeface="Cambria Math" panose="02040503050406030204" pitchFamily="18" charset="0"/>
                          </a:rPr>
                          <m:t>𝟑</m:t>
                        </m:r>
                      </m:num>
                      <m:den>
                        <m:r>
                          <a:rPr lang="nl-NL" sz="3200" b="1" i="1">
                            <a:solidFill>
                              <a:srgbClr val="002060"/>
                            </a:solidFill>
                            <a:latin typeface="Cambria Math" panose="02040503050406030204" pitchFamily="18" charset="0"/>
                          </a:rPr>
                          <m:t>𝟒</m:t>
                        </m:r>
                      </m:den>
                    </m:f>
                    <m:r>
                      <a:rPr lang="nl-NL" sz="3200" b="1" i="1">
                        <a:solidFill>
                          <a:srgbClr val="002060"/>
                        </a:solidFill>
                        <a:latin typeface="Cambria Math" panose="02040503050406030204" pitchFamily="18" charset="0"/>
                      </a:rPr>
                      <m:t>&gt;</m:t>
                    </m:r>
                    <m:f>
                      <m:fPr>
                        <m:ctrlPr>
                          <a:rPr lang="en-US" sz="3200" b="1" i="1">
                            <a:solidFill>
                              <a:srgbClr val="002060"/>
                            </a:solidFill>
                            <a:latin typeface="Cambria Math" panose="02040503050406030204" pitchFamily="18" charset="0"/>
                          </a:rPr>
                        </m:ctrlPr>
                      </m:fPr>
                      <m:num>
                        <m:r>
                          <a:rPr lang="nl-NL" sz="3200" b="1" i="1">
                            <a:solidFill>
                              <a:srgbClr val="002060"/>
                            </a:solidFill>
                            <a:latin typeface="Cambria Math" panose="02040503050406030204" pitchFamily="18" charset="0"/>
                          </a:rPr>
                          <m:t>𝟏</m:t>
                        </m:r>
                      </m:num>
                      <m:den>
                        <m:r>
                          <a:rPr lang="nl-NL" sz="3200" b="1" i="1">
                            <a:solidFill>
                              <a:srgbClr val="002060"/>
                            </a:solidFill>
                            <a:latin typeface="Cambria Math" panose="02040503050406030204" pitchFamily="18" charset="0"/>
                          </a:rPr>
                          <m:t> </m:t>
                        </m:r>
                        <m:r>
                          <a:rPr lang="nl-NL" sz="3200" b="1" i="1">
                            <a:solidFill>
                              <a:srgbClr val="002060"/>
                            </a:solidFill>
                            <a:latin typeface="Cambria Math" panose="02040503050406030204" pitchFamily="18" charset="0"/>
                          </a:rPr>
                          <m:t>𝟒</m:t>
                        </m:r>
                      </m:den>
                    </m:f>
                    <m:r>
                      <a:rPr lang="nl-NL" sz="3200" b="1" i="1">
                        <a:solidFill>
                          <a:srgbClr val="002060"/>
                        </a:solidFill>
                        <a:latin typeface="Cambria Math" panose="02040503050406030204" pitchFamily="18" charset="0"/>
                      </a:rPr>
                      <m:t> </m:t>
                    </m:r>
                  </m:oMath>
                </a14:m>
                <a:r>
                  <a:rPr lang="nl-NL" sz="3200" b="1" dirty="0">
                    <a:solidFill>
                      <a:srgbClr val="002060"/>
                    </a:solidFill>
                    <a:latin typeface="Cambria" panose="02040503050406030204" pitchFamily="18" charset="0"/>
                    <a:ea typeface="Cambria" panose="02040503050406030204" pitchFamily="18" charset="0"/>
                  </a:rPr>
                  <a:t>.</a:t>
                </a:r>
                <a:endParaRPr lang="en-US" sz="3200" b="1" dirty="0">
                  <a:solidFill>
                    <a:srgbClr val="002060"/>
                  </a:solidFill>
                  <a:latin typeface="Cambria" panose="02040503050406030204" pitchFamily="18" charset="0"/>
                  <a:ea typeface="Cambria" panose="02040503050406030204" pitchFamily="18" charset="0"/>
                </a:endParaRPr>
              </a:p>
            </p:txBody>
          </p:sp>
        </mc:Choice>
        <mc:Fallback xmlns="">
          <p:sp>
            <p:nvSpPr>
              <p:cNvPr id="19" name="TextBox 18">
                <a:extLst>
                  <a:ext uri="{FF2B5EF4-FFF2-40B4-BE49-F238E27FC236}">
                    <a16:creationId xmlns:a16="http://schemas.microsoft.com/office/drawing/2014/main" id="{32DA8C21-68BD-D686-3279-D98A474DA0F4}"/>
                  </a:ext>
                </a:extLst>
              </p:cNvPr>
              <p:cNvSpPr txBox="1">
                <a:spLocks noRot="1" noChangeAspect="1" noMove="1" noResize="1" noEditPoints="1" noAdjustHandles="1" noChangeArrowheads="1" noChangeShapeType="1" noTextEdit="1"/>
              </p:cNvSpPr>
              <p:nvPr/>
            </p:nvSpPr>
            <p:spPr>
              <a:xfrm>
                <a:off x="1339215" y="5680710"/>
                <a:ext cx="9062720" cy="801438"/>
              </a:xfrm>
              <a:prstGeom prst="rect">
                <a:avLst/>
              </a:prstGeom>
              <a:blipFill>
                <a:blip r:embed="rId11"/>
                <a:stretch>
                  <a:fillRect l="-1750" b="-10687"/>
                </a:stretch>
              </a:blipFill>
            </p:spPr>
            <p:txBody>
              <a:bodyPr/>
              <a:lstStyle/>
              <a:p>
                <a:r>
                  <a:rPr lang="en-US">
                    <a:noFill/>
                  </a:rPr>
                  <a:t> </a:t>
                </a:r>
              </a:p>
            </p:txBody>
          </p:sp>
        </mc:Fallback>
      </mc:AlternateContent>
    </p:spTree>
    <p:extLst>
      <p:ext uri="{BB962C8B-B14F-4D97-AF65-F5344CB8AC3E}">
        <p14:creationId xmlns:p14="http://schemas.microsoft.com/office/powerpoint/2010/main" val="2790268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8543DB4-BAB6-55E7-D216-C63F61824CD9}"/>
              </a:ext>
            </a:extLst>
          </p:cNvPr>
          <p:cNvSpPr/>
          <p:nvPr/>
        </p:nvSpPr>
        <p:spPr>
          <a:xfrm>
            <a:off x="335280" y="304800"/>
            <a:ext cx="11592560" cy="647192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p:pic>
        <p:nvPicPr>
          <p:cNvPr id="8231" name="图片 10">
            <a:extLst>
              <a:ext uri="{FF2B5EF4-FFF2-40B4-BE49-F238E27FC236}">
                <a16:creationId xmlns:a16="http://schemas.microsoft.com/office/drawing/2014/main" id="{F801FB3A-1668-1DD4-1118-85BCE3D42D3A}"/>
              </a:ext>
            </a:extLst>
          </p:cNvPr>
          <p:cNvPicPr>
            <a:picLocks noChangeAspect="1"/>
          </p:cNvPicPr>
          <p:nvPr/>
        </p:nvPicPr>
        <p:blipFill>
          <a:blip r:embed="rId2"/>
          <a:stretch>
            <a:fillRect/>
          </a:stretch>
        </p:blipFill>
        <p:spPr>
          <a:xfrm>
            <a:off x="10871003" y="0"/>
            <a:ext cx="1608525" cy="1727126"/>
          </a:xfrm>
          <a:prstGeom prst="rect">
            <a:avLst/>
          </a:prstGeom>
        </p:spPr>
      </p:pic>
      <p:sp>
        <p:nvSpPr>
          <p:cNvPr id="3" name="TextBox 2">
            <a:extLst>
              <a:ext uri="{FF2B5EF4-FFF2-40B4-BE49-F238E27FC236}">
                <a16:creationId xmlns:a16="http://schemas.microsoft.com/office/drawing/2014/main" id="{B2608C2D-1CE9-D7D4-7A33-9D362A8B1E4C}"/>
              </a:ext>
            </a:extLst>
          </p:cNvPr>
          <p:cNvSpPr txBox="1"/>
          <p:nvPr/>
        </p:nvSpPr>
        <p:spPr>
          <a:xfrm>
            <a:off x="967740" y="518160"/>
            <a:ext cx="9062720" cy="584775"/>
          </a:xfrm>
          <a:prstGeom prst="rect">
            <a:avLst/>
          </a:prstGeom>
          <a:noFill/>
        </p:spPr>
        <p:txBody>
          <a:bodyPr wrap="square" rtlCol="0">
            <a:spAutoFit/>
          </a:bodyPr>
          <a:lstStyle/>
          <a:p>
            <a:pPr lvl="0" algn="just"/>
            <a:r>
              <a:rPr lang="en-US" sz="3200" b="1" dirty="0">
                <a:solidFill>
                  <a:srgbClr val="002060"/>
                </a:solidFill>
                <a:latin typeface="Cambria" panose="02040503050406030204" pitchFamily="18" charset="0"/>
                <a:ea typeface="Cambria" panose="02040503050406030204" pitchFamily="18" charset="0"/>
              </a:rPr>
              <a:t>2. </a:t>
            </a:r>
            <a:r>
              <a:rPr lang="en-US" sz="3200" b="1" dirty="0" err="1">
                <a:solidFill>
                  <a:srgbClr val="002060"/>
                </a:solidFill>
                <a:latin typeface="Cambria" panose="02040503050406030204" pitchFamily="18" charset="0"/>
                <a:ea typeface="Cambria" panose="02040503050406030204" pitchFamily="18" charset="0"/>
              </a:rPr>
              <a:t>Cách</a:t>
            </a:r>
            <a:r>
              <a:rPr lang="en-US" sz="3200" b="1" dirty="0">
                <a:solidFill>
                  <a:srgbClr val="002060"/>
                </a:solidFill>
                <a:latin typeface="Cambria" panose="02040503050406030204" pitchFamily="18" charset="0"/>
                <a:ea typeface="Cambria" panose="02040503050406030204" pitchFamily="18" charset="0"/>
              </a:rPr>
              <a:t> so </a:t>
            </a:r>
            <a:r>
              <a:rPr lang="en-US" sz="3200" b="1" dirty="0" err="1">
                <a:solidFill>
                  <a:srgbClr val="002060"/>
                </a:solidFill>
                <a:latin typeface="Cambria" panose="02040503050406030204" pitchFamily="18" charset="0"/>
                <a:ea typeface="Cambria" panose="02040503050406030204" pitchFamily="18" charset="0"/>
              </a:rPr>
              <a:t>sánh</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hai</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phân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số</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cùng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mẫu</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số</a:t>
            </a:r>
            <a:r>
              <a:rPr lang="en-US" sz="3200" b="1" dirty="0">
                <a:solidFill>
                  <a:srgbClr val="002060"/>
                </a:solidFill>
                <a:latin typeface="Cambria" panose="02040503050406030204" pitchFamily="18" charset="0"/>
                <a:ea typeface="Cambria" panose="02040503050406030204" pitchFamily="18" charset="0"/>
              </a:rPr>
              <a:t>.</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80B291B0-AED1-CBA8-2A09-79A17D4470FB}"/>
              </a:ext>
            </a:extLst>
          </p:cNvPr>
          <p:cNvSpPr txBox="1"/>
          <p:nvPr/>
        </p:nvSpPr>
        <p:spPr>
          <a:xfrm>
            <a:off x="910589" y="1251585"/>
            <a:ext cx="10643235" cy="1815882"/>
          </a:xfrm>
          <a:prstGeom prst="rect">
            <a:avLst/>
          </a:prstGeom>
          <a:noFill/>
        </p:spPr>
        <p:txBody>
          <a:bodyPr wrap="square" rtlCol="0">
            <a:spAutoFit/>
          </a:bodyPr>
          <a:lstStyle/>
          <a:p>
            <a:pPr lvl="0" algn="just"/>
            <a:r>
              <a:rPr lang="en-US" sz="2800" dirty="0">
                <a:solidFill>
                  <a:srgbClr val="002060"/>
                </a:solidFill>
                <a:latin typeface="Cambria" panose="02040503050406030204" pitchFamily="18" charset="0"/>
                <a:ea typeface="Cambria" panose="02040503050406030204" pitchFamily="18" charset="0"/>
              </a:rPr>
              <a:t>Trong </a:t>
            </a:r>
            <a:r>
              <a:rPr lang="en-US" sz="2800" dirty="0" err="1">
                <a:solidFill>
                  <a:srgbClr val="002060"/>
                </a:solidFill>
                <a:latin typeface="Cambria" panose="02040503050406030204" pitchFamily="18" charset="0"/>
                <a:ea typeface="Cambria" panose="02040503050406030204" pitchFamily="18" charset="0"/>
              </a:rPr>
              <a:t>hai</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phân</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số</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có</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cùng</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mẫu</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số</a:t>
            </a:r>
            <a:r>
              <a:rPr lang="en-US" sz="2800" dirty="0">
                <a:solidFill>
                  <a:srgbClr val="002060"/>
                </a:solidFill>
                <a:latin typeface="Cambria" panose="02040503050406030204" pitchFamily="18" charset="0"/>
                <a:ea typeface="Cambria" panose="02040503050406030204" pitchFamily="18" charset="0"/>
              </a:rPr>
              <a:t>:</a:t>
            </a:r>
          </a:p>
          <a:p>
            <a:pPr marL="457200" lvl="0" indent="-457200" algn="just">
              <a:buFont typeface="Arial" panose="020B0604020202020204" pitchFamily="34" charset="0"/>
              <a:buChar char="•"/>
            </a:pPr>
            <a:r>
              <a:rPr lang="vi-VN" sz="2800" dirty="0">
                <a:solidFill>
                  <a:srgbClr val="002060"/>
                </a:solidFill>
                <a:latin typeface="Cambria" panose="02040503050406030204" pitchFamily="18" charset="0"/>
                <a:ea typeface="Cambria" panose="02040503050406030204" pitchFamily="18" charset="0"/>
              </a:rPr>
              <a:t>Phân số nào có tử số bé hơn thì bé hơn.</a:t>
            </a:r>
          </a:p>
          <a:p>
            <a:pPr marL="457200" lvl="0" indent="-457200" algn="just">
              <a:buFont typeface="Arial" panose="020B0604020202020204" pitchFamily="34" charset="0"/>
              <a:buChar char="•"/>
            </a:pPr>
            <a:r>
              <a:rPr lang="vi-VN" sz="2800" dirty="0">
                <a:solidFill>
                  <a:srgbClr val="002060"/>
                </a:solidFill>
                <a:latin typeface="Cambria" panose="02040503050406030204" pitchFamily="18" charset="0"/>
                <a:ea typeface="Cambria" panose="02040503050406030204" pitchFamily="18" charset="0"/>
              </a:rPr>
              <a:t>Phân số nào có tử số lớn hơn thì lớn hơn.</a:t>
            </a:r>
          </a:p>
          <a:p>
            <a:pPr marL="457200" lvl="0" indent="-457200" algn="just">
              <a:buFont typeface="Arial" panose="020B0604020202020204" pitchFamily="34" charset="0"/>
              <a:buChar char="•"/>
            </a:pPr>
            <a:r>
              <a:rPr lang="vi-VN" sz="2800" dirty="0">
                <a:solidFill>
                  <a:srgbClr val="002060"/>
                </a:solidFill>
                <a:latin typeface="Cambria" panose="02040503050406030204" pitchFamily="18" charset="0"/>
                <a:ea typeface="Cambria" panose="02040503050406030204" pitchFamily="18" charset="0"/>
              </a:rPr>
              <a:t>Nếu tử số bằng nhau thì hai phân số đó bằng nhau.</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01EE0C5-EB25-07FD-95C6-B5457BC7FCAA}"/>
                  </a:ext>
                </a:extLst>
              </p:cNvPr>
              <p:cNvSpPr txBox="1"/>
              <p:nvPr/>
            </p:nvSpPr>
            <p:spPr>
              <a:xfrm>
                <a:off x="2558414" y="3451860"/>
                <a:ext cx="9633586" cy="1080424"/>
              </a:xfrm>
              <a:prstGeom prst="rect">
                <a:avLst/>
              </a:prstGeom>
              <a:noFill/>
            </p:spPr>
            <p:txBody>
              <a:bodyPr wrap="square" rtlCol="0">
                <a:spAutoFit/>
              </a:bodyPr>
              <a:lstStyle/>
              <a:p>
                <a:pPr lvl="0" algn="just"/>
                <a:r>
                  <a:rPr lang="en-US" sz="4800" b="1" dirty="0">
                    <a:solidFill>
                      <a:srgbClr val="002060"/>
                    </a:solidFill>
                    <a:latin typeface="Cambria" panose="02040503050406030204" pitchFamily="18" charset="0"/>
                    <a:ea typeface="Cambria" panose="02040503050406030204" pitchFamily="18" charset="0"/>
                  </a:rPr>
                  <a:t>Ví </a:t>
                </a:r>
                <a:r>
                  <a:rPr lang="en-US" sz="4800" b="1" dirty="0" err="1">
                    <a:solidFill>
                      <a:srgbClr val="002060"/>
                    </a:solidFill>
                    <a:latin typeface="Cambria" panose="02040503050406030204" pitchFamily="18" charset="0"/>
                    <a:ea typeface="Cambria" panose="02040503050406030204" pitchFamily="18" charset="0"/>
                  </a:rPr>
                  <a:t>dụ</a:t>
                </a:r>
                <a:r>
                  <a:rPr lang="en-US" sz="4800" b="1"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lang="en-US" sz="4400" b="1" i="1">
                            <a:solidFill>
                              <a:srgbClr val="002060"/>
                            </a:solidFill>
                            <a:latin typeface="Cambria Math" panose="02040503050406030204" pitchFamily="18" charset="0"/>
                          </a:rPr>
                        </m:ctrlPr>
                      </m:fPr>
                      <m:num>
                        <m:r>
                          <a:rPr lang="nl-NL" sz="4400" b="1" i="1">
                            <a:solidFill>
                              <a:srgbClr val="002060"/>
                            </a:solidFill>
                            <a:latin typeface="Cambria Math" panose="02040503050406030204" pitchFamily="18" charset="0"/>
                          </a:rPr>
                          <m:t>𝟐</m:t>
                        </m:r>
                      </m:num>
                      <m:den>
                        <m:r>
                          <a:rPr lang="nl-NL" sz="4400" b="1" i="1">
                            <a:solidFill>
                              <a:srgbClr val="002060"/>
                            </a:solidFill>
                            <a:latin typeface="Cambria Math" panose="02040503050406030204" pitchFamily="18" charset="0"/>
                          </a:rPr>
                          <m:t>𝟏𝟏</m:t>
                        </m:r>
                      </m:den>
                    </m:f>
                  </m:oMath>
                </a14:m>
                <a:r>
                  <a:rPr lang="nl-NL" sz="4400" b="1" dirty="0">
                    <a:solidFill>
                      <a:srgbClr val="002060"/>
                    </a:solidFill>
                    <a:latin typeface="Cambria" panose="02040503050406030204" pitchFamily="18" charset="0"/>
                    <a:ea typeface="Cambria" panose="02040503050406030204" pitchFamily="18" charset="0"/>
                  </a:rPr>
                  <a:t> &lt; </a:t>
                </a:r>
                <a14:m>
                  <m:oMath xmlns:m="http://schemas.openxmlformats.org/officeDocument/2006/math">
                    <m:f>
                      <m:fPr>
                        <m:ctrlPr>
                          <a:rPr lang="en-US" sz="4400" b="1" i="1">
                            <a:solidFill>
                              <a:srgbClr val="002060"/>
                            </a:solidFill>
                            <a:latin typeface="Cambria Math" panose="02040503050406030204" pitchFamily="18" charset="0"/>
                          </a:rPr>
                        </m:ctrlPr>
                      </m:fPr>
                      <m:num>
                        <m:r>
                          <a:rPr lang="nl-NL" sz="4400" b="1" i="1">
                            <a:solidFill>
                              <a:srgbClr val="002060"/>
                            </a:solidFill>
                            <a:latin typeface="Cambria Math" panose="02040503050406030204" pitchFamily="18" charset="0"/>
                          </a:rPr>
                          <m:t>𝟗</m:t>
                        </m:r>
                      </m:num>
                      <m:den>
                        <m:r>
                          <a:rPr lang="nl-NL" sz="4400" b="1" i="1">
                            <a:solidFill>
                              <a:srgbClr val="002060"/>
                            </a:solidFill>
                            <a:latin typeface="Cambria Math" panose="02040503050406030204" pitchFamily="18" charset="0"/>
                          </a:rPr>
                          <m:t>𝟏𝟏</m:t>
                        </m:r>
                      </m:den>
                    </m:f>
                  </m:oMath>
                </a14:m>
                <a:r>
                  <a:rPr lang="nl-NL" sz="4400" b="1"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lang="en-US" sz="4400" b="1" i="1">
                            <a:solidFill>
                              <a:srgbClr val="002060"/>
                            </a:solidFill>
                            <a:latin typeface="Cambria Math" panose="02040503050406030204" pitchFamily="18" charset="0"/>
                          </a:rPr>
                        </m:ctrlPr>
                      </m:fPr>
                      <m:num>
                        <m:r>
                          <a:rPr lang="nl-NL" sz="4400" b="1" i="1">
                            <a:solidFill>
                              <a:srgbClr val="002060"/>
                            </a:solidFill>
                            <a:latin typeface="Cambria Math" panose="02040503050406030204" pitchFamily="18" charset="0"/>
                          </a:rPr>
                          <m:t>𝟓</m:t>
                        </m:r>
                        <m:r>
                          <a:rPr lang="en-US" sz="4400" b="1" i="1" smtClean="0">
                            <a:solidFill>
                              <a:srgbClr val="002060"/>
                            </a:solidFill>
                            <a:latin typeface="Cambria Math" panose="02040503050406030204" pitchFamily="18" charset="0"/>
                          </a:rPr>
                          <m:t> </m:t>
                        </m:r>
                      </m:num>
                      <m:den>
                        <m:r>
                          <a:rPr lang="nl-NL" sz="4400" b="1" i="1">
                            <a:solidFill>
                              <a:srgbClr val="002060"/>
                            </a:solidFill>
                            <a:latin typeface="Cambria Math" panose="02040503050406030204" pitchFamily="18" charset="0"/>
                          </a:rPr>
                          <m:t>𝟖</m:t>
                        </m:r>
                      </m:den>
                    </m:f>
                  </m:oMath>
                </a14:m>
                <a:r>
                  <a:rPr lang="nl-NL" sz="4400" b="1" dirty="0">
                    <a:solidFill>
                      <a:srgbClr val="002060"/>
                    </a:solidFill>
                    <a:latin typeface="Cambria" panose="02040503050406030204" pitchFamily="18" charset="0"/>
                    <a:ea typeface="Cambria" panose="02040503050406030204" pitchFamily="18" charset="0"/>
                  </a:rPr>
                  <a:t> &gt; </a:t>
                </a:r>
                <a14:m>
                  <m:oMath xmlns:m="http://schemas.openxmlformats.org/officeDocument/2006/math">
                    <m:f>
                      <m:fPr>
                        <m:ctrlPr>
                          <a:rPr lang="en-US" sz="4400" b="1" i="1">
                            <a:solidFill>
                              <a:srgbClr val="002060"/>
                            </a:solidFill>
                            <a:latin typeface="Cambria Math" panose="02040503050406030204" pitchFamily="18" charset="0"/>
                          </a:rPr>
                        </m:ctrlPr>
                      </m:fPr>
                      <m:num>
                        <m:r>
                          <a:rPr lang="nl-NL" sz="4400" b="1" i="1">
                            <a:solidFill>
                              <a:srgbClr val="002060"/>
                            </a:solidFill>
                            <a:latin typeface="Cambria Math" panose="02040503050406030204" pitchFamily="18" charset="0"/>
                          </a:rPr>
                          <m:t>𝟑</m:t>
                        </m:r>
                      </m:num>
                      <m:den>
                        <m:r>
                          <a:rPr lang="nl-NL" sz="4400" b="1" i="1">
                            <a:solidFill>
                              <a:srgbClr val="002060"/>
                            </a:solidFill>
                            <a:latin typeface="Cambria Math" panose="02040503050406030204" pitchFamily="18" charset="0"/>
                          </a:rPr>
                          <m:t>𝟖</m:t>
                        </m:r>
                      </m:den>
                    </m:f>
                  </m:oMath>
                </a14:m>
                <a:r>
                  <a:rPr lang="nl-NL" sz="4400" b="1"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lang="en-US" sz="4400" b="1" i="1">
                            <a:solidFill>
                              <a:srgbClr val="002060"/>
                            </a:solidFill>
                            <a:latin typeface="Cambria Math" panose="02040503050406030204" pitchFamily="18" charset="0"/>
                          </a:rPr>
                        </m:ctrlPr>
                      </m:fPr>
                      <m:num>
                        <m:r>
                          <a:rPr lang="nl-NL" sz="4400" b="1" i="1">
                            <a:solidFill>
                              <a:srgbClr val="002060"/>
                            </a:solidFill>
                            <a:latin typeface="Cambria Math" panose="02040503050406030204" pitchFamily="18" charset="0"/>
                          </a:rPr>
                          <m:t>𝟐</m:t>
                        </m:r>
                      </m:num>
                      <m:den>
                        <m:r>
                          <a:rPr lang="nl-NL" sz="4400" b="1" i="1">
                            <a:solidFill>
                              <a:srgbClr val="002060"/>
                            </a:solidFill>
                            <a:latin typeface="Cambria Math" panose="02040503050406030204" pitchFamily="18" charset="0"/>
                          </a:rPr>
                          <m:t>𝟑</m:t>
                        </m:r>
                      </m:den>
                    </m:f>
                  </m:oMath>
                </a14:m>
                <a:r>
                  <a:rPr lang="nl-NL" sz="4400" b="1" dirty="0">
                    <a:solidFill>
                      <a:srgbClr val="002060"/>
                    </a:solidFill>
                    <a:latin typeface="Cambria" panose="02040503050406030204" pitchFamily="18" charset="0"/>
                    <a:ea typeface="Cambria" panose="02040503050406030204" pitchFamily="18" charset="0"/>
                  </a:rPr>
                  <a:t> = </a:t>
                </a:r>
                <a14:m>
                  <m:oMath xmlns:m="http://schemas.openxmlformats.org/officeDocument/2006/math">
                    <m:f>
                      <m:fPr>
                        <m:ctrlPr>
                          <a:rPr lang="en-US" sz="4400" b="1" i="1">
                            <a:solidFill>
                              <a:srgbClr val="002060"/>
                            </a:solidFill>
                            <a:latin typeface="Cambria Math" panose="02040503050406030204" pitchFamily="18" charset="0"/>
                          </a:rPr>
                        </m:ctrlPr>
                      </m:fPr>
                      <m:num>
                        <m:r>
                          <a:rPr lang="nl-NL" sz="4400" b="1" i="1">
                            <a:solidFill>
                              <a:srgbClr val="002060"/>
                            </a:solidFill>
                            <a:latin typeface="Cambria Math" panose="02040503050406030204" pitchFamily="18" charset="0"/>
                          </a:rPr>
                          <m:t>𝟐</m:t>
                        </m:r>
                      </m:num>
                      <m:den>
                        <m:r>
                          <a:rPr lang="nl-NL" sz="4400" b="1" i="1">
                            <a:solidFill>
                              <a:srgbClr val="002060"/>
                            </a:solidFill>
                            <a:latin typeface="Cambria Math" panose="02040503050406030204" pitchFamily="18" charset="0"/>
                          </a:rPr>
                          <m:t>𝟑</m:t>
                        </m:r>
                      </m:den>
                    </m:f>
                  </m:oMath>
                </a14:m>
                <a:endParaRPr lang="vi-VN" sz="6000" b="1" dirty="0">
                  <a:solidFill>
                    <a:srgbClr val="002060"/>
                  </a:solidFill>
                  <a:latin typeface="Cambria" panose="02040503050406030204" pitchFamily="18" charset="0"/>
                  <a:ea typeface="Cambria" panose="02040503050406030204" pitchFamily="18" charset="0"/>
                </a:endParaRPr>
              </a:p>
            </p:txBody>
          </p:sp>
        </mc:Choice>
        <mc:Fallback xmlns="">
          <p:sp>
            <p:nvSpPr>
              <p:cNvPr id="5" name="TextBox 4">
                <a:extLst>
                  <a:ext uri="{FF2B5EF4-FFF2-40B4-BE49-F238E27FC236}">
                    <a16:creationId xmlns:a16="http://schemas.microsoft.com/office/drawing/2014/main" id="{F01EE0C5-EB25-07FD-95C6-B5457BC7FCAA}"/>
                  </a:ext>
                </a:extLst>
              </p:cNvPr>
              <p:cNvSpPr txBox="1">
                <a:spLocks noRot="1" noChangeAspect="1" noMove="1" noResize="1" noEditPoints="1" noAdjustHandles="1" noChangeArrowheads="1" noChangeShapeType="1" noTextEdit="1"/>
              </p:cNvSpPr>
              <p:nvPr/>
            </p:nvSpPr>
            <p:spPr>
              <a:xfrm>
                <a:off x="2558414" y="3451860"/>
                <a:ext cx="9633586" cy="1080424"/>
              </a:xfrm>
              <a:prstGeom prst="rect">
                <a:avLst/>
              </a:prstGeom>
              <a:blipFill>
                <a:blip r:embed="rId3"/>
                <a:stretch>
                  <a:fillRect l="-2911" t="-3390" b="-15819"/>
                </a:stretch>
              </a:blipFill>
            </p:spPr>
            <p:txBody>
              <a:bodyPr/>
              <a:lstStyle/>
              <a:p>
                <a:r>
                  <a:rPr lang="en-US">
                    <a:noFill/>
                  </a:rPr>
                  <a:t> </a:t>
                </a:r>
              </a:p>
            </p:txBody>
          </p:sp>
        </mc:Fallback>
      </mc:AlternateContent>
    </p:spTree>
    <p:extLst>
      <p:ext uri="{BB962C8B-B14F-4D97-AF65-F5344CB8AC3E}">
        <p14:creationId xmlns:p14="http://schemas.microsoft.com/office/powerpoint/2010/main" val="3629657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arn(inVertic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barn(inVertical)">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barn(inVertical)">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barn(inVertical)">
                                      <p:cBhvr>
                                        <p:cTn id="27" dur="500"/>
                                        <p:tgtEl>
                                          <p:spTgt spid="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barn(inVertical)">
                                      <p:cBhvr>
                                        <p:cTn id="3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6238" y="3658201"/>
            <a:ext cx="10058400" cy="4772270"/>
          </a:xfrm>
          <a:prstGeom prst="rect">
            <a:avLst/>
          </a:prstGeom>
        </p:spPr>
      </p:pic>
      <p:pic>
        <p:nvPicPr>
          <p:cNvPr id="8" name="图片 7"/>
          <p:cNvPicPr>
            <a:picLocks noChangeAspect="1"/>
          </p:cNvPicPr>
          <p:nvPr/>
        </p:nvPicPr>
        <p:blipFill>
          <a:blip r:embed="rId5"/>
          <a:stretch>
            <a:fillRect/>
          </a:stretch>
        </p:blipFill>
        <p:spPr>
          <a:xfrm>
            <a:off x="-605265" y="-365668"/>
            <a:ext cx="4724843" cy="3159257"/>
          </a:xfrm>
          <a:prstGeom prst="rect">
            <a:avLst/>
          </a:prstGeom>
        </p:spPr>
      </p:pic>
      <p:pic>
        <p:nvPicPr>
          <p:cNvPr id="10" name="图片 9"/>
          <p:cNvPicPr>
            <a:picLocks noChangeAspect="1"/>
          </p:cNvPicPr>
          <p:nvPr/>
        </p:nvPicPr>
        <p:blipFill>
          <a:blip r:embed="rId6"/>
          <a:stretch>
            <a:fillRect/>
          </a:stretch>
        </p:blipFill>
        <p:spPr>
          <a:xfrm>
            <a:off x="2653065" y="218960"/>
            <a:ext cx="2427723" cy="1619723"/>
          </a:xfrm>
          <a:prstGeom prst="rect">
            <a:avLst/>
          </a:prstGeom>
        </p:spPr>
      </p:pic>
      <p:pic>
        <p:nvPicPr>
          <p:cNvPr id="12" name="图片 11"/>
          <p:cNvPicPr>
            <a:picLocks noChangeAspect="1"/>
          </p:cNvPicPr>
          <p:nvPr/>
        </p:nvPicPr>
        <p:blipFill>
          <a:blip r:embed="rId7"/>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8"/>
          <a:stretch>
            <a:fillRect/>
          </a:stretch>
        </p:blipFill>
        <p:spPr>
          <a:xfrm>
            <a:off x="4772598" y="-38827"/>
            <a:ext cx="7077423" cy="5275308"/>
          </a:xfrm>
          <a:prstGeom prst="rect">
            <a:avLst/>
          </a:prstGeom>
        </p:spPr>
      </p:pic>
      <p:pic>
        <p:nvPicPr>
          <p:cNvPr id="40" name="图片 2"/>
          <p:cNvPicPr>
            <a:picLocks noChangeAspect="1"/>
          </p:cNvPicPr>
          <p:nvPr/>
        </p:nvPicPr>
        <p:blipFill>
          <a:blip r:embed="rId9"/>
          <a:stretch>
            <a:fillRect/>
          </a:stretch>
        </p:blipFill>
        <p:spPr>
          <a:xfrm>
            <a:off x="738868" y="803678"/>
            <a:ext cx="1117362" cy="487816"/>
          </a:xfrm>
          <a:prstGeom prst="rect">
            <a:avLst/>
          </a:prstGeom>
        </p:spPr>
      </p:pic>
      <p:pic>
        <p:nvPicPr>
          <p:cNvPr id="41" name="图片 3"/>
          <p:cNvPicPr>
            <a:picLocks noChangeAspect="1"/>
          </p:cNvPicPr>
          <p:nvPr/>
        </p:nvPicPr>
        <p:blipFill>
          <a:blip r:embed="rId10"/>
          <a:stretch>
            <a:fillRect/>
          </a:stretch>
        </p:blipFill>
        <p:spPr>
          <a:xfrm>
            <a:off x="2857192" y="377675"/>
            <a:ext cx="844235" cy="535224"/>
          </a:xfrm>
          <a:prstGeom prst="rect">
            <a:avLst/>
          </a:prstGeom>
        </p:spPr>
      </p:pic>
      <p:pic>
        <p:nvPicPr>
          <p:cNvPr id="42" name="图片 4"/>
          <p:cNvPicPr>
            <a:picLocks noChangeAspect="1"/>
          </p:cNvPicPr>
          <p:nvPr/>
        </p:nvPicPr>
        <p:blipFill>
          <a:blip r:embed="rId11"/>
          <a:stretch>
            <a:fillRect/>
          </a:stretch>
        </p:blipFill>
        <p:spPr>
          <a:xfrm>
            <a:off x="6465694" y="480916"/>
            <a:ext cx="1129744" cy="558800"/>
          </a:xfrm>
          <a:prstGeom prst="rect">
            <a:avLst/>
          </a:prstGeom>
        </p:spPr>
      </p:pic>
      <p:pic>
        <p:nvPicPr>
          <p:cNvPr id="43" name="图片 5"/>
          <p:cNvPicPr>
            <a:picLocks noChangeAspect="1"/>
          </p:cNvPicPr>
          <p:nvPr/>
        </p:nvPicPr>
        <p:blipFill>
          <a:blip r:embed="rId12"/>
          <a:stretch>
            <a:fillRect/>
          </a:stretch>
        </p:blipFill>
        <p:spPr>
          <a:xfrm>
            <a:off x="10613580" y="1494606"/>
            <a:ext cx="1131464" cy="1512990"/>
          </a:xfrm>
          <a:prstGeom prst="rect">
            <a:avLst/>
          </a:prstGeom>
        </p:spPr>
      </p:pic>
      <p:pic>
        <p:nvPicPr>
          <p:cNvPr id="44" name="图片 6"/>
          <p:cNvPicPr>
            <a:picLocks noChangeAspect="1"/>
          </p:cNvPicPr>
          <p:nvPr/>
        </p:nvPicPr>
        <p:blipFill>
          <a:blip r:embed="rId13"/>
          <a:stretch>
            <a:fillRect/>
          </a:stretch>
        </p:blipFill>
        <p:spPr>
          <a:xfrm>
            <a:off x="9990519" y="1295400"/>
            <a:ext cx="1048563" cy="406400"/>
          </a:xfrm>
          <a:prstGeom prst="rect">
            <a:avLst/>
          </a:prstGeom>
        </p:spPr>
      </p:pic>
      <p:pic>
        <p:nvPicPr>
          <p:cNvPr id="46" name="图片 1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68158" y="1563504"/>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DE944EC-FE7E-E6A0-722C-DFB82D601548}"/>
              </a:ext>
            </a:extLst>
          </p:cNvPr>
          <p:cNvPicPr>
            <a:picLocks noChangeAspect="1"/>
          </p:cNvPicPr>
          <p:nvPr/>
        </p:nvPicPr>
        <p:blipFill>
          <a:blip r:embed="rId18"/>
          <a:stretch>
            <a:fillRect/>
          </a:stretch>
        </p:blipFill>
        <p:spPr>
          <a:xfrm>
            <a:off x="5204955" y="2900857"/>
            <a:ext cx="6163590" cy="1780186"/>
          </a:xfrm>
          <a:prstGeom prst="rect">
            <a:avLst/>
          </a:prstGeom>
        </p:spPr>
      </p:pic>
    </p:spTree>
    <p:extLst>
      <p:ext uri="{BB962C8B-B14F-4D97-AF65-F5344CB8AC3E}">
        <p14:creationId xmlns:p14="http://schemas.microsoft.com/office/powerpoint/2010/main" val="1150696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1" fill="hold" nodeType="withEffect" p14:presetBounceEnd="49000">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14:bounceEnd="49000">
                                          <p:cBhvr additive="base">
                                            <p:cTn id="15" dur="1000" fill="hold"/>
                                            <p:tgtEl>
                                              <p:spTgt spid="37"/>
                                            </p:tgtEl>
                                            <p:attrNameLst>
                                              <p:attrName>ppt_x</p:attrName>
                                            </p:attrNameLst>
                                          </p:cBhvr>
                                          <p:tavLst>
                                            <p:tav tm="0">
                                              <p:val>
                                                <p:strVal val="#ppt_x"/>
                                              </p:val>
                                            </p:tav>
                                            <p:tav tm="100000">
                                              <p:val>
                                                <p:strVal val="#ppt_x"/>
                                              </p:val>
                                            </p:tav>
                                          </p:tavLst>
                                        </p:anim>
                                        <p:anim calcmode="lin" valueType="num" p14:bounceEnd="49000">
                                          <p:cBhvr additive="base">
                                            <p:cTn id="16"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1000" fill="hold"/>
                                            <p:tgtEl>
                                              <p:spTgt spid="37"/>
                                            </p:tgtEl>
                                            <p:attrNameLst>
                                              <p:attrName>ppt_x</p:attrName>
                                            </p:attrNameLst>
                                          </p:cBhvr>
                                          <p:tavLst>
                                            <p:tav tm="0">
                                              <p:val>
                                                <p:strVal val="#ppt_x"/>
                                              </p:val>
                                            </p:tav>
                                            <p:tav tm="100000">
                                              <p:val>
                                                <p:strVal val="#ppt_x"/>
                                              </p:val>
                                            </p:tav>
                                          </p:tavLst>
                                        </p:anim>
                                        <p:anim calcmode="lin" valueType="num">
                                          <p:cBhvr additive="base">
                                            <p:cTn id="16"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2"/>
          <p:cNvPicPr>
            <a:picLocks noChangeAspect="1"/>
          </p:cNvPicPr>
          <p:nvPr/>
        </p:nvPicPr>
        <p:blipFill>
          <a:blip r:embed="rId2"/>
          <a:stretch>
            <a:fillRect/>
          </a:stretch>
        </p:blipFill>
        <p:spPr>
          <a:xfrm>
            <a:off x="-1057" y="6085571"/>
            <a:ext cx="12193057" cy="1091279"/>
          </a:xfrm>
          <a:prstGeom prst="rect">
            <a:avLst/>
          </a:prstGeom>
        </p:spPr>
      </p:pic>
      <p:sp>
        <p:nvSpPr>
          <p:cNvPr id="2" name="Rectangle: Rounded Corners 1">
            <a:extLst>
              <a:ext uri="{FF2B5EF4-FFF2-40B4-BE49-F238E27FC236}">
                <a16:creationId xmlns:a16="http://schemas.microsoft.com/office/drawing/2014/main" id="{C8543DB4-BAB6-55E7-D216-C63F61824CD9}"/>
              </a:ext>
            </a:extLst>
          </p:cNvPr>
          <p:cNvSpPr/>
          <p:nvPr/>
        </p:nvSpPr>
        <p:spPr>
          <a:xfrm>
            <a:off x="335280" y="304800"/>
            <a:ext cx="11592560" cy="647192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p:sp>
        <p:nvSpPr>
          <p:cNvPr id="9" name="TextBox 8">
            <a:extLst>
              <a:ext uri="{FF2B5EF4-FFF2-40B4-BE49-F238E27FC236}">
                <a16:creationId xmlns:a16="http://schemas.microsoft.com/office/drawing/2014/main" id="{9DE56AAC-E4C3-9ED4-421E-E0AEF6C890D0}"/>
              </a:ext>
            </a:extLst>
          </p:cNvPr>
          <p:cNvSpPr txBox="1"/>
          <p:nvPr/>
        </p:nvSpPr>
        <p:spPr>
          <a:xfrm>
            <a:off x="1696720" y="520779"/>
            <a:ext cx="8666479" cy="707886"/>
          </a:xfrm>
          <a:prstGeom prst="rect">
            <a:avLst/>
          </a:prstGeom>
          <a:solidFill>
            <a:schemeClr val="bg1"/>
          </a:solidFill>
          <a:ln w="63500" cmpd="thickThin">
            <a:solidFill>
              <a:srgbClr val="00206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1. So </a:t>
            </a:r>
            <a:r>
              <a:rPr kumimoji="0" lang="en-US"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sánh</a:t>
            </a:r>
            <a:r>
              <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hai</a:t>
            </a:r>
            <a:r>
              <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phân</a:t>
            </a:r>
            <a:r>
              <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số</a:t>
            </a:r>
            <a:endPar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047D2D76-C100-970F-31F3-5547F578EE5F}"/>
              </a:ext>
            </a:extLst>
          </p:cNvPr>
          <p:cNvPicPr>
            <a:picLocks noChangeAspect="1"/>
          </p:cNvPicPr>
          <p:nvPr/>
        </p:nvPicPr>
        <p:blipFill>
          <a:blip r:embed="rId3"/>
          <a:stretch>
            <a:fillRect/>
          </a:stretch>
        </p:blipFill>
        <p:spPr>
          <a:xfrm>
            <a:off x="400050" y="1995756"/>
            <a:ext cx="11334750" cy="2812497"/>
          </a:xfrm>
          <a:prstGeom prst="rect">
            <a:avLst/>
          </a:prstGeom>
        </p:spPr>
      </p:pic>
      <p:sp>
        <p:nvSpPr>
          <p:cNvPr id="6" name="Rectangle 5">
            <a:extLst>
              <a:ext uri="{FF2B5EF4-FFF2-40B4-BE49-F238E27FC236}">
                <a16:creationId xmlns:a16="http://schemas.microsoft.com/office/drawing/2014/main" id="{B8525453-4790-F35C-3581-20476C32DE39}"/>
              </a:ext>
            </a:extLst>
          </p:cNvPr>
          <p:cNvSpPr/>
          <p:nvPr/>
        </p:nvSpPr>
        <p:spPr>
          <a:xfrm>
            <a:off x="1581150" y="2247900"/>
            <a:ext cx="485775" cy="5524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&lt;</a:t>
            </a:r>
            <a:endParaRPr lang="en-US" sz="4400" b="1" dirty="0">
              <a:solidFill>
                <a:srgbClr val="FF0000"/>
              </a:solidFill>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F71E15CE-F41E-1D9A-42EC-8BB90F8A9003}"/>
              </a:ext>
            </a:extLst>
          </p:cNvPr>
          <p:cNvSpPr/>
          <p:nvPr/>
        </p:nvSpPr>
        <p:spPr>
          <a:xfrm>
            <a:off x="4543425" y="2276475"/>
            <a:ext cx="485775" cy="5524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&gt;</a:t>
            </a:r>
            <a:endParaRPr lang="en-US" sz="4400" b="1" dirty="0">
              <a:solidFill>
                <a:srgbClr val="FF0000"/>
              </a:solidFill>
              <a:latin typeface="Cambria" panose="02040503050406030204" pitchFamily="18" charset="0"/>
              <a:ea typeface="Cambria" panose="02040503050406030204" pitchFamily="18" charset="0"/>
            </a:endParaRPr>
          </a:p>
        </p:txBody>
      </p:sp>
      <p:sp>
        <p:nvSpPr>
          <p:cNvPr id="8" name="Rectangle 7">
            <a:extLst>
              <a:ext uri="{FF2B5EF4-FFF2-40B4-BE49-F238E27FC236}">
                <a16:creationId xmlns:a16="http://schemas.microsoft.com/office/drawing/2014/main" id="{617D48DD-68F1-E1D0-9E00-2DF6DC634773}"/>
              </a:ext>
            </a:extLst>
          </p:cNvPr>
          <p:cNvSpPr/>
          <p:nvPr/>
        </p:nvSpPr>
        <p:spPr>
          <a:xfrm>
            <a:off x="7496175" y="2276475"/>
            <a:ext cx="485775" cy="5524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&lt;</a:t>
            </a:r>
            <a:endParaRPr lang="en-US" sz="4400" b="1" dirty="0">
              <a:solidFill>
                <a:srgbClr val="FF0000"/>
              </a:solidFill>
              <a:latin typeface="Cambria" panose="02040503050406030204" pitchFamily="18" charset="0"/>
              <a:ea typeface="Cambria" panose="02040503050406030204" pitchFamily="18" charset="0"/>
            </a:endParaRPr>
          </a:p>
        </p:txBody>
      </p:sp>
      <p:sp>
        <p:nvSpPr>
          <p:cNvPr id="14" name="Rectangle 13">
            <a:extLst>
              <a:ext uri="{FF2B5EF4-FFF2-40B4-BE49-F238E27FC236}">
                <a16:creationId xmlns:a16="http://schemas.microsoft.com/office/drawing/2014/main" id="{51FBF601-E069-2D96-34AA-A7D3E1DFE811}"/>
              </a:ext>
            </a:extLst>
          </p:cNvPr>
          <p:cNvSpPr/>
          <p:nvPr/>
        </p:nvSpPr>
        <p:spPr>
          <a:xfrm>
            <a:off x="10429875" y="2228850"/>
            <a:ext cx="485775" cy="5524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&gt;</a:t>
            </a:r>
            <a:endParaRPr lang="en-US" sz="4400" b="1" dirty="0">
              <a:solidFill>
                <a:srgbClr val="FF0000"/>
              </a:solidFill>
              <a:latin typeface="Cambria" panose="02040503050406030204" pitchFamily="18" charset="0"/>
              <a:ea typeface="Cambria" panose="02040503050406030204" pitchFamily="18" charset="0"/>
            </a:endParaRPr>
          </a:p>
        </p:txBody>
      </p:sp>
      <p:sp>
        <p:nvSpPr>
          <p:cNvPr id="15" name="Rectangle 14">
            <a:extLst>
              <a:ext uri="{FF2B5EF4-FFF2-40B4-BE49-F238E27FC236}">
                <a16:creationId xmlns:a16="http://schemas.microsoft.com/office/drawing/2014/main" id="{FF628787-0D4A-E671-2C4C-C6C65707D245}"/>
              </a:ext>
            </a:extLst>
          </p:cNvPr>
          <p:cNvSpPr/>
          <p:nvPr/>
        </p:nvSpPr>
        <p:spPr>
          <a:xfrm>
            <a:off x="1609725" y="3752850"/>
            <a:ext cx="485775" cy="5524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&lt;</a:t>
            </a:r>
            <a:endParaRPr lang="en-US" sz="4400" b="1" dirty="0">
              <a:solidFill>
                <a:srgbClr val="FF0000"/>
              </a:solidFill>
              <a:latin typeface="Cambria" panose="02040503050406030204" pitchFamily="18" charset="0"/>
              <a:ea typeface="Cambria" panose="02040503050406030204" pitchFamily="18" charset="0"/>
            </a:endParaRPr>
          </a:p>
        </p:txBody>
      </p:sp>
      <p:sp>
        <p:nvSpPr>
          <p:cNvPr id="24" name="Rectangle 23">
            <a:extLst>
              <a:ext uri="{FF2B5EF4-FFF2-40B4-BE49-F238E27FC236}">
                <a16:creationId xmlns:a16="http://schemas.microsoft.com/office/drawing/2014/main" id="{2ECEFEAE-836C-21C1-F4B4-69D04C414052}"/>
              </a:ext>
            </a:extLst>
          </p:cNvPr>
          <p:cNvSpPr/>
          <p:nvPr/>
        </p:nvSpPr>
        <p:spPr>
          <a:xfrm>
            <a:off x="4572000" y="3743325"/>
            <a:ext cx="485775" cy="5524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&gt;</a:t>
            </a:r>
            <a:endParaRPr lang="en-US" sz="4400" b="1" dirty="0">
              <a:solidFill>
                <a:srgbClr val="FF0000"/>
              </a:solidFill>
              <a:latin typeface="Cambria" panose="02040503050406030204" pitchFamily="18" charset="0"/>
              <a:ea typeface="Cambria" panose="02040503050406030204" pitchFamily="18" charset="0"/>
            </a:endParaRPr>
          </a:p>
        </p:txBody>
      </p:sp>
      <p:sp>
        <p:nvSpPr>
          <p:cNvPr id="25" name="Rectangle 24">
            <a:extLst>
              <a:ext uri="{FF2B5EF4-FFF2-40B4-BE49-F238E27FC236}">
                <a16:creationId xmlns:a16="http://schemas.microsoft.com/office/drawing/2014/main" id="{B681D20E-D470-F4E9-DC8E-83F4EFD9AC31}"/>
              </a:ext>
            </a:extLst>
          </p:cNvPr>
          <p:cNvSpPr/>
          <p:nvPr/>
        </p:nvSpPr>
        <p:spPr>
          <a:xfrm>
            <a:off x="7553325" y="3752850"/>
            <a:ext cx="485775" cy="5524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&gt;</a:t>
            </a:r>
            <a:endParaRPr lang="en-US" sz="4400" b="1" dirty="0">
              <a:solidFill>
                <a:srgbClr val="FF0000"/>
              </a:solidFill>
              <a:latin typeface="Cambria" panose="02040503050406030204" pitchFamily="18" charset="0"/>
              <a:ea typeface="Cambria" panose="02040503050406030204" pitchFamily="18" charset="0"/>
            </a:endParaRPr>
          </a:p>
        </p:txBody>
      </p:sp>
      <p:sp>
        <p:nvSpPr>
          <p:cNvPr id="26" name="Rectangle 25">
            <a:extLst>
              <a:ext uri="{FF2B5EF4-FFF2-40B4-BE49-F238E27FC236}">
                <a16:creationId xmlns:a16="http://schemas.microsoft.com/office/drawing/2014/main" id="{C7302723-5925-B446-5BFA-3AFE51FACA42}"/>
              </a:ext>
            </a:extLst>
          </p:cNvPr>
          <p:cNvSpPr/>
          <p:nvPr/>
        </p:nvSpPr>
        <p:spPr>
          <a:xfrm>
            <a:off x="10372725" y="3714750"/>
            <a:ext cx="485775" cy="5524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&gt;</a:t>
            </a:r>
            <a:endParaRPr lang="en-US" sz="44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609625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down)">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down)">
                                      <p:cBhvr>
                                        <p:cTn id="49" dur="500"/>
                                        <p:tgtEl>
                                          <p:spTgt spid="2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ipe(down)">
                                      <p:cBhvr>
                                        <p:cTn id="5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7" grpId="0" animBg="1"/>
      <p:bldP spid="8" grpId="0" animBg="1"/>
      <p:bldP spid="14" grpId="0" animBg="1"/>
      <p:bldP spid="15" grpId="0" animBg="1"/>
      <p:bldP spid="24" grpId="0" animBg="1"/>
      <p:bldP spid="25"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8" name="图片 7"/>
          <p:cNvPicPr>
            <a:picLocks noChangeAspect="1"/>
          </p:cNvPicPr>
          <p:nvPr/>
        </p:nvPicPr>
        <p:blipFill>
          <a:blip r:embed="rId4"/>
          <a:stretch>
            <a:fillRect/>
          </a:stretch>
        </p:blipFill>
        <p:spPr>
          <a:xfrm>
            <a:off x="-605265" y="-365668"/>
            <a:ext cx="4724843" cy="3159257"/>
          </a:xfrm>
          <a:prstGeom prst="rect">
            <a:avLst/>
          </a:prstGeom>
        </p:spPr>
      </p:pic>
      <p:pic>
        <p:nvPicPr>
          <p:cNvPr id="10" name="图片 9"/>
          <p:cNvPicPr>
            <a:picLocks noChangeAspect="1"/>
          </p:cNvPicPr>
          <p:nvPr/>
        </p:nvPicPr>
        <p:blipFill>
          <a:blip r:embed="rId5"/>
          <a:stretch>
            <a:fillRect/>
          </a:stretch>
        </p:blipFill>
        <p:spPr>
          <a:xfrm>
            <a:off x="2653065" y="218960"/>
            <a:ext cx="2427723" cy="1619723"/>
          </a:xfrm>
          <a:prstGeom prst="rect">
            <a:avLst/>
          </a:prstGeom>
        </p:spPr>
      </p:pic>
      <p:pic>
        <p:nvPicPr>
          <p:cNvPr id="12" name="图片 11"/>
          <p:cNvPicPr>
            <a:picLocks noChangeAspect="1"/>
          </p:cNvPicPr>
          <p:nvPr/>
        </p:nvPicPr>
        <p:blipFill>
          <a:blip r:embed="rId6"/>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7"/>
          <a:stretch>
            <a:fillRect/>
          </a:stretch>
        </p:blipFill>
        <p:spPr>
          <a:xfrm>
            <a:off x="4772598" y="-38827"/>
            <a:ext cx="7077423" cy="5275308"/>
          </a:xfrm>
          <a:prstGeom prst="rect">
            <a:avLst/>
          </a:prstGeom>
        </p:spPr>
      </p:pic>
      <p:pic>
        <p:nvPicPr>
          <p:cNvPr id="40" name="图片 2"/>
          <p:cNvPicPr>
            <a:picLocks noChangeAspect="1"/>
          </p:cNvPicPr>
          <p:nvPr/>
        </p:nvPicPr>
        <p:blipFill>
          <a:blip r:embed="rId8"/>
          <a:stretch>
            <a:fillRect/>
          </a:stretch>
        </p:blipFill>
        <p:spPr>
          <a:xfrm>
            <a:off x="738868" y="803678"/>
            <a:ext cx="1117362" cy="487816"/>
          </a:xfrm>
          <a:prstGeom prst="rect">
            <a:avLst/>
          </a:prstGeom>
        </p:spPr>
      </p:pic>
      <p:pic>
        <p:nvPicPr>
          <p:cNvPr id="41" name="图片 3"/>
          <p:cNvPicPr>
            <a:picLocks noChangeAspect="1"/>
          </p:cNvPicPr>
          <p:nvPr/>
        </p:nvPicPr>
        <p:blipFill>
          <a:blip r:embed="rId9"/>
          <a:stretch>
            <a:fillRect/>
          </a:stretch>
        </p:blipFill>
        <p:spPr>
          <a:xfrm>
            <a:off x="2857192" y="377675"/>
            <a:ext cx="844235" cy="535224"/>
          </a:xfrm>
          <a:prstGeom prst="rect">
            <a:avLst/>
          </a:prstGeom>
        </p:spPr>
      </p:pic>
      <p:pic>
        <p:nvPicPr>
          <p:cNvPr id="42" name="图片 4"/>
          <p:cNvPicPr>
            <a:picLocks noChangeAspect="1"/>
          </p:cNvPicPr>
          <p:nvPr/>
        </p:nvPicPr>
        <p:blipFill>
          <a:blip r:embed="rId10"/>
          <a:stretch>
            <a:fillRect/>
          </a:stretch>
        </p:blipFill>
        <p:spPr>
          <a:xfrm>
            <a:off x="6465694" y="480916"/>
            <a:ext cx="1129744" cy="558800"/>
          </a:xfrm>
          <a:prstGeom prst="rect">
            <a:avLst/>
          </a:prstGeom>
        </p:spPr>
      </p:pic>
      <p:pic>
        <p:nvPicPr>
          <p:cNvPr id="43" name="图片 5"/>
          <p:cNvPicPr>
            <a:picLocks noChangeAspect="1"/>
          </p:cNvPicPr>
          <p:nvPr/>
        </p:nvPicPr>
        <p:blipFill>
          <a:blip r:embed="rId11"/>
          <a:stretch>
            <a:fillRect/>
          </a:stretch>
        </p:blipFill>
        <p:spPr>
          <a:xfrm>
            <a:off x="10613580" y="1494606"/>
            <a:ext cx="1131464" cy="1512990"/>
          </a:xfrm>
          <a:prstGeom prst="rect">
            <a:avLst/>
          </a:prstGeom>
        </p:spPr>
      </p:pic>
      <p:pic>
        <p:nvPicPr>
          <p:cNvPr id="44" name="图片 6"/>
          <p:cNvPicPr>
            <a:picLocks noChangeAspect="1"/>
          </p:cNvPicPr>
          <p:nvPr/>
        </p:nvPicPr>
        <p:blipFill>
          <a:blip r:embed="rId12"/>
          <a:stretch>
            <a:fillRect/>
          </a:stretch>
        </p:blipFill>
        <p:spPr>
          <a:xfrm>
            <a:off x="9990519" y="1295400"/>
            <a:ext cx="1048563" cy="406400"/>
          </a:xfrm>
          <a:prstGeom prst="rect">
            <a:avLst/>
          </a:prstGeom>
        </p:spPr>
      </p:pic>
      <p:pic>
        <p:nvPicPr>
          <p:cNvPr id="45"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0925349" y="5710809"/>
            <a:ext cx="1938346" cy="1710881"/>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261468" y="149460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9108251-6228-2F78-E589-2B8D3EB03F80}"/>
              </a:ext>
            </a:extLst>
          </p:cNvPr>
          <p:cNvPicPr>
            <a:picLocks noChangeAspect="1"/>
          </p:cNvPicPr>
          <p:nvPr/>
        </p:nvPicPr>
        <p:blipFill>
          <a:blip r:embed="rId17"/>
          <a:stretch>
            <a:fillRect/>
          </a:stretch>
        </p:blipFill>
        <p:spPr>
          <a:xfrm>
            <a:off x="5111247" y="2703489"/>
            <a:ext cx="5749026" cy="1999661"/>
          </a:xfrm>
          <a:prstGeom prst="rect">
            <a:avLst/>
          </a:prstGeom>
        </p:spPr>
      </p:pic>
    </p:spTree>
    <p:extLst>
      <p:ext uri="{BB962C8B-B14F-4D97-AF65-F5344CB8AC3E}">
        <p14:creationId xmlns:p14="http://schemas.microsoft.com/office/powerpoint/2010/main" val="2909362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14:presetBounceEnd="49000">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14:bounceEnd="49000">
                                          <p:cBhvr additive="base">
                                            <p:cTn id="20" dur="1000" fill="hold"/>
                                            <p:tgtEl>
                                              <p:spTgt spid="37"/>
                                            </p:tgtEl>
                                            <p:attrNameLst>
                                              <p:attrName>ppt_x</p:attrName>
                                            </p:attrNameLst>
                                          </p:cBhvr>
                                          <p:tavLst>
                                            <p:tav tm="0">
                                              <p:val>
                                                <p:strVal val="#ppt_x"/>
                                              </p:val>
                                            </p:tav>
                                            <p:tav tm="100000">
                                              <p:val>
                                                <p:strVal val="#ppt_x"/>
                                              </p:val>
                                            </p:tav>
                                          </p:tavLst>
                                        </p:anim>
                                        <p:anim calcmode="lin" valueType="num" p14:bounceEnd="49000">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ppt_x"/>
                                              </p:val>
                                            </p:tav>
                                            <p:tav tm="100000">
                                              <p:val>
                                                <p:strVal val="#ppt_x"/>
                                              </p:val>
                                            </p:tav>
                                          </p:tavLst>
                                        </p:anim>
                                        <p:anim calcmode="lin" valueType="num">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45" y="-82483"/>
            <a:ext cx="12579409" cy="7988598"/>
          </a:xfrm>
          <a:prstGeom prst="rect">
            <a:avLst/>
          </a:prstGeom>
        </p:spPr>
      </p:pic>
      <p:pic>
        <p:nvPicPr>
          <p:cNvPr id="3" name="图片 2"/>
          <p:cNvPicPr>
            <a:picLocks noChangeAspect="1"/>
          </p:cNvPicPr>
          <p:nvPr/>
        </p:nvPicPr>
        <p:blipFill>
          <a:blip r:embed="rId7"/>
          <a:stretch>
            <a:fillRect/>
          </a:stretch>
        </p:blipFill>
        <p:spPr>
          <a:xfrm>
            <a:off x="-588935" y="-395677"/>
            <a:ext cx="3974937" cy="2651990"/>
          </a:xfrm>
          <a:prstGeom prst="rect">
            <a:avLst/>
          </a:prstGeom>
        </p:spPr>
      </p:pic>
      <p:pic>
        <p:nvPicPr>
          <p:cNvPr id="22" name="图片 21"/>
          <p:cNvPicPr>
            <a:picLocks noChangeAspect="1"/>
          </p:cNvPicPr>
          <p:nvPr/>
        </p:nvPicPr>
        <p:blipFill>
          <a:blip r:embed="rId8"/>
          <a:stretch>
            <a:fillRect/>
          </a:stretch>
        </p:blipFill>
        <p:spPr>
          <a:xfrm>
            <a:off x="9214970" y="-446169"/>
            <a:ext cx="2438611" cy="2438611"/>
          </a:xfrm>
          <a:prstGeom prst="rect">
            <a:avLst/>
          </a:prstGeom>
        </p:spPr>
      </p:pic>
      <p:pic>
        <p:nvPicPr>
          <p:cNvPr id="2" name="图片 1"/>
          <p:cNvPicPr>
            <a:picLocks noChangeAspect="1"/>
          </p:cNvPicPr>
          <p:nvPr/>
        </p:nvPicPr>
        <p:blipFill>
          <a:blip r:embed="rId9"/>
          <a:stretch>
            <a:fillRect/>
          </a:stretch>
        </p:blipFill>
        <p:spPr>
          <a:xfrm>
            <a:off x="9182845" y="-83682"/>
            <a:ext cx="4102964" cy="2743438"/>
          </a:xfrm>
          <a:prstGeom prst="rect">
            <a:avLst/>
          </a:prstGeom>
        </p:spPr>
      </p:pic>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704" y="558800"/>
            <a:ext cx="9268295" cy="6239361"/>
          </a:xfrm>
          <a:prstGeom prst="rect">
            <a:avLst/>
          </a:prstGeom>
        </p:spPr>
      </p:pic>
      <p:pic>
        <p:nvPicPr>
          <p:cNvPr id="4" name="图片 3"/>
          <p:cNvPicPr>
            <a:picLocks noChangeAspect="1"/>
          </p:cNvPicPr>
          <p:nvPr/>
        </p:nvPicPr>
        <p:blipFill>
          <a:blip r:embed="rId11"/>
          <a:stretch>
            <a:fillRect/>
          </a:stretch>
        </p:blipFill>
        <p:spPr>
          <a:xfrm>
            <a:off x="122057" y="690474"/>
            <a:ext cx="1322947" cy="1420491"/>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10643395" y="4968196"/>
            <a:ext cx="1816569" cy="1549627"/>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11618115" y="6991161"/>
            <a:ext cx="711685" cy="1908955"/>
          </a:xfrm>
          <a:prstGeom prst="rect">
            <a:avLst/>
          </a:prstGeom>
        </p:spPr>
      </p:pic>
      <p:pic>
        <p:nvPicPr>
          <p:cNvPr id="28" name="图片 18"/>
          <p:cNvPicPr>
            <a:picLocks noChangeAspect="1"/>
          </p:cNvPicPr>
          <p:nvPr/>
        </p:nvPicPr>
        <p:blipFill>
          <a:blip r:embed="rId15"/>
          <a:stretch>
            <a:fillRect/>
          </a:stretch>
        </p:blipFill>
        <p:spPr>
          <a:xfrm>
            <a:off x="11218431" y="8539785"/>
            <a:ext cx="439257" cy="701740"/>
          </a:xfrm>
          <a:prstGeom prst="rect">
            <a:avLst/>
          </a:prstGeom>
        </p:spPr>
      </p:pic>
      <p:pic>
        <p:nvPicPr>
          <p:cNvPr id="30" name="图片 19"/>
          <p:cNvPicPr>
            <a:picLocks noChangeAspect="1"/>
          </p:cNvPicPr>
          <p:nvPr/>
        </p:nvPicPr>
        <p:blipFill>
          <a:blip r:embed="rId16"/>
          <a:stretch>
            <a:fillRect/>
          </a:stretch>
        </p:blipFill>
        <p:spPr>
          <a:xfrm>
            <a:off x="12224306" y="8956590"/>
            <a:ext cx="471316" cy="484832"/>
          </a:xfrm>
          <a:prstGeom prst="rect">
            <a:avLst/>
          </a:prstGeom>
        </p:spPr>
      </p:pic>
      <p:pic>
        <p:nvPicPr>
          <p:cNvPr id="31" name="图片 20"/>
          <p:cNvPicPr>
            <a:picLocks noChangeAspect="1"/>
          </p:cNvPicPr>
          <p:nvPr/>
        </p:nvPicPr>
        <p:blipFill>
          <a:blip r:embed="rId17"/>
          <a:stretch>
            <a:fillRect/>
          </a:stretch>
        </p:blipFill>
        <p:spPr>
          <a:xfrm rot="1423112">
            <a:off x="11656018" y="7168505"/>
            <a:ext cx="590804" cy="1593966"/>
          </a:xfrm>
          <a:prstGeom prst="rect">
            <a:avLst/>
          </a:prstGeom>
        </p:spPr>
      </p:pic>
      <p:pic>
        <p:nvPicPr>
          <p:cNvPr id="32" name="图片 21"/>
          <p:cNvPicPr>
            <a:picLocks noChangeAspect="1"/>
          </p:cNvPicPr>
          <p:nvPr/>
        </p:nvPicPr>
        <p:blipFill>
          <a:blip r:embed="rId18"/>
          <a:stretch>
            <a:fillRect/>
          </a:stretch>
        </p:blipFill>
        <p:spPr>
          <a:xfrm>
            <a:off x="11858491" y="6971063"/>
            <a:ext cx="356257" cy="2125755"/>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1104530" y="3241225"/>
            <a:ext cx="825094" cy="876300"/>
          </a:xfrm>
          <a:prstGeom prst="rect">
            <a:avLst/>
          </a:prstGeom>
        </p:spPr>
      </p:pic>
      <p:pic>
        <p:nvPicPr>
          <p:cNvPr id="37" name="Picture 36"/>
          <p:cNvPicPr>
            <a:picLocks noChangeAspect="1"/>
          </p:cNvPicPr>
          <p:nvPr/>
        </p:nvPicPr>
        <p:blipFill>
          <a:blip r:embed="rId20" cstate="print">
            <a:extLst>
              <a:ext uri="{BEBA8EAE-BF5A-486C-A8C5-ECC9F3942E4B}">
                <a14:imgProps xmlns:a14="http://schemas.microsoft.com/office/drawing/2010/main">
                  <a14:imgLayer r:embed="rId21">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200962" y="3003572"/>
            <a:ext cx="3736038" cy="3888664"/>
          </a:xfrm>
          <a:prstGeom prst="rect">
            <a:avLst/>
          </a:prstGeom>
        </p:spPr>
      </p:pic>
      <mc:AlternateContent xmlns:mc="http://schemas.openxmlformats.org/markup-compatibility/2006" xmlns:a14="http://schemas.microsoft.com/office/drawing/2010/main">
        <mc:Choice Requires="a14">
          <p:sp>
            <p:nvSpPr>
              <p:cNvPr id="24" name="TextBox 23"/>
              <p:cNvSpPr txBox="1"/>
              <p:nvPr/>
            </p:nvSpPr>
            <p:spPr>
              <a:xfrm>
                <a:off x="3829049" y="1371968"/>
                <a:ext cx="7553325" cy="1788567"/>
              </a:xfrm>
              <a:prstGeom prst="rect">
                <a:avLst/>
              </a:prstGeom>
              <a:noFill/>
            </p:spPr>
            <p:txBody>
              <a:bodyPr wrap="square" rtlCol="0">
                <a:spAutoFit/>
              </a:bodyPr>
              <a:lstStyle/>
              <a:p>
                <a:pPr algn="just"/>
                <a:r>
                  <a:rPr lang="en-US" sz="3200" b="1" dirty="0">
                    <a:solidFill>
                      <a:srgbClr val="FFFF00"/>
                    </a:solidFill>
                    <a:latin typeface="Cambria" panose="02040503050406030204" pitchFamily="18" charset="0"/>
                    <a:ea typeface="Cambria" panose="02040503050406030204" pitchFamily="18" charset="0"/>
                  </a:rPr>
                  <a:t>Cô </a:t>
                </a:r>
                <a:r>
                  <a:rPr lang="en-US" sz="3200" b="1" dirty="0" err="1">
                    <a:solidFill>
                      <a:srgbClr val="FFFF00"/>
                    </a:solidFill>
                    <a:latin typeface="Cambria" panose="02040503050406030204" pitchFamily="18" charset="0"/>
                    <a:ea typeface="Cambria" panose="02040503050406030204" pitchFamily="18" charset="0"/>
                  </a:rPr>
                  <a:t>dành</a:t>
                </a:r>
                <a:r>
                  <a:rPr lang="en-US" sz="3200" b="1" dirty="0">
                    <a:solidFill>
                      <a:srgbClr val="FFFF00"/>
                    </a:solidFill>
                    <a:latin typeface="Cambria" panose="02040503050406030204" pitchFamily="18" charset="0"/>
                    <a:ea typeface="Cambria" panose="02040503050406030204" pitchFamily="18" charset="0"/>
                  </a:rPr>
                  <a:t>  </a:t>
                </a:r>
                <a14:m>
                  <m:oMath xmlns:m="http://schemas.openxmlformats.org/officeDocument/2006/math">
                    <m:f>
                      <m:fPr>
                        <m:ctrlPr>
                          <a:rPr lang="en-US" sz="3200" b="1" i="1">
                            <a:solidFill>
                              <a:srgbClr val="FFFF00"/>
                            </a:solidFill>
                            <a:latin typeface="Cambria Math" panose="02040503050406030204" pitchFamily="18" charset="0"/>
                          </a:rPr>
                        </m:ctrlPr>
                      </m:fPr>
                      <m:num>
                        <m:r>
                          <a:rPr lang="nl-NL" sz="3200" b="1" i="1">
                            <a:solidFill>
                              <a:srgbClr val="FFFF00"/>
                            </a:solidFill>
                            <a:latin typeface="Cambria Math" panose="02040503050406030204" pitchFamily="18" charset="0"/>
                          </a:rPr>
                          <m:t>𝟐</m:t>
                        </m:r>
                      </m:num>
                      <m:den>
                        <m:r>
                          <a:rPr lang="nl-NL" sz="3200" b="1" i="1">
                            <a:solidFill>
                              <a:srgbClr val="FFFF00"/>
                            </a:solidFill>
                            <a:latin typeface="Cambria Math" panose="02040503050406030204" pitchFamily="18" charset="0"/>
                          </a:rPr>
                          <m:t>𝟓</m:t>
                        </m:r>
                      </m:den>
                    </m:f>
                  </m:oMath>
                </a14:m>
                <a:r>
                  <a:rPr lang="nl-NL" sz="3200" b="1" dirty="0">
                    <a:solidFill>
                      <a:srgbClr val="FFFF00"/>
                    </a:solidFill>
                    <a:latin typeface="Cambria" panose="02040503050406030204" pitchFamily="18" charset="0"/>
                    <a:ea typeface="Cambria" panose="02040503050406030204" pitchFamily="18" charset="0"/>
                  </a:rPr>
                  <a:t> diện tích bảng để viết và </a:t>
                </a:r>
                <a14:m>
                  <m:oMath xmlns:m="http://schemas.openxmlformats.org/officeDocument/2006/math">
                    <m:f>
                      <m:fPr>
                        <m:ctrlPr>
                          <a:rPr lang="en-US" sz="3200" b="1" i="1">
                            <a:solidFill>
                              <a:srgbClr val="FFFF00"/>
                            </a:solidFill>
                            <a:latin typeface="Cambria Math" panose="02040503050406030204" pitchFamily="18" charset="0"/>
                          </a:rPr>
                        </m:ctrlPr>
                      </m:fPr>
                      <m:num>
                        <m:r>
                          <a:rPr lang="nl-NL" sz="3200" b="1" i="1">
                            <a:solidFill>
                              <a:srgbClr val="FFFF00"/>
                            </a:solidFill>
                            <a:latin typeface="Cambria Math" panose="02040503050406030204" pitchFamily="18" charset="0"/>
                          </a:rPr>
                          <m:t>𝟑</m:t>
                        </m:r>
                      </m:num>
                      <m:den>
                        <m:r>
                          <a:rPr lang="nl-NL" sz="3200" b="1" i="1">
                            <a:solidFill>
                              <a:srgbClr val="FFFF00"/>
                            </a:solidFill>
                            <a:latin typeface="Cambria Math" panose="02040503050406030204" pitchFamily="18" charset="0"/>
                          </a:rPr>
                          <m:t>𝟓</m:t>
                        </m:r>
                      </m:den>
                    </m:f>
                  </m:oMath>
                </a14:m>
                <a:r>
                  <a:rPr lang="nl-NL" sz="3200" b="1" dirty="0">
                    <a:solidFill>
                      <a:srgbClr val="FFFF00"/>
                    </a:solidFill>
                    <a:latin typeface="Cambria" panose="02040503050406030204" pitchFamily="18" charset="0"/>
                    <a:ea typeface="Cambria" panose="02040503050406030204" pitchFamily="18" charset="0"/>
                  </a:rPr>
                  <a:t> bảng để đặt tivi. Theo em phần viết và phần đặt ti vi phần nào lớn hơn?</a:t>
                </a:r>
                <a:endParaRPr lang="en-US" sz="3200" b="1" dirty="0">
                  <a:solidFill>
                    <a:srgbClr val="FFFF00"/>
                  </a:solidFill>
                  <a:latin typeface="Cambria" panose="02040503050406030204" pitchFamily="18" charset="0"/>
                  <a:ea typeface="Cambria" panose="02040503050406030204" pitchFamily="18"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3829049" y="1371968"/>
                <a:ext cx="7553325" cy="1788567"/>
              </a:xfrm>
              <a:prstGeom prst="rect">
                <a:avLst/>
              </a:prstGeom>
              <a:blipFill>
                <a:blip r:embed="rId22"/>
                <a:stretch>
                  <a:fillRect l="-2018" r="-2098" b="-102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999EE47-13CB-3DD1-3516-9F7B38A732E4}"/>
                  </a:ext>
                </a:extLst>
              </p:cNvPr>
              <p:cNvSpPr txBox="1"/>
              <p:nvPr/>
            </p:nvSpPr>
            <p:spPr>
              <a:xfrm>
                <a:off x="4002635" y="3479869"/>
                <a:ext cx="7608340" cy="927433"/>
              </a:xfrm>
              <a:prstGeom prst="rect">
                <a:avLst/>
              </a:prstGeom>
              <a:noFill/>
            </p:spPr>
            <p:txBody>
              <a:bodyPr wrap="square" rtlCol="0">
                <a:spAutoFit/>
              </a:bodyPr>
              <a:lstStyle/>
              <a:p>
                <a:pPr lvl="0" algn="just"/>
                <a:r>
                  <a:rPr lang="en-US" sz="3600" b="1" dirty="0">
                    <a:solidFill>
                      <a:schemeClr val="bg1"/>
                    </a:solidFill>
                    <a:latin typeface="Cambria" panose="02040503050406030204" pitchFamily="18" charset="0"/>
                    <a:ea typeface="Cambria" panose="02040503050406030204" pitchFamily="18" charset="0"/>
                    <a:cs typeface="Arial" panose="020B0604020202020204" pitchFamily="34" charset="0"/>
                  </a:rPr>
                  <a:t>Do </a:t>
                </a:r>
                <a14:m>
                  <m:oMath xmlns:m="http://schemas.openxmlformats.org/officeDocument/2006/math">
                    <m:f>
                      <m:fPr>
                        <m:ctrlPr>
                          <a:rPr lang="en-US" sz="3600" b="1" i="1" smtClean="0">
                            <a:solidFill>
                              <a:schemeClr val="bg1"/>
                            </a:solidFill>
                            <a:latin typeface="Cambria Math" panose="02040503050406030204" pitchFamily="18" charset="0"/>
                          </a:rPr>
                        </m:ctrlPr>
                      </m:fPr>
                      <m:num>
                        <m:r>
                          <a:rPr lang="nl-NL" sz="3600" b="1" i="1">
                            <a:solidFill>
                              <a:schemeClr val="bg1"/>
                            </a:solidFill>
                            <a:latin typeface="Cambria Math" panose="02040503050406030204" pitchFamily="18" charset="0"/>
                          </a:rPr>
                          <m:t>𝟐</m:t>
                        </m:r>
                      </m:num>
                      <m:den>
                        <m:r>
                          <a:rPr lang="nl-NL" sz="3600" b="1" i="1">
                            <a:solidFill>
                              <a:schemeClr val="bg1"/>
                            </a:solidFill>
                            <a:latin typeface="Cambria Math" panose="02040503050406030204" pitchFamily="18" charset="0"/>
                          </a:rPr>
                          <m:t>𝟓</m:t>
                        </m:r>
                      </m:den>
                    </m:f>
                  </m:oMath>
                </a14:m>
                <a:r>
                  <a:rPr lang="en-US" sz="3600" b="1" dirty="0">
                    <a:solidFill>
                      <a:schemeClr val="bg1"/>
                    </a:solidFill>
                    <a:latin typeface="Cambria" panose="02040503050406030204" pitchFamily="18" charset="0"/>
                    <a:ea typeface="Cambria" panose="02040503050406030204" pitchFamily="18" charset="0"/>
                    <a:cs typeface="Arial" panose="020B0604020202020204" pitchFamily="34" charset="0"/>
                  </a:rPr>
                  <a:t> &lt; </a:t>
                </a:r>
                <a14:m>
                  <m:oMath xmlns:m="http://schemas.openxmlformats.org/officeDocument/2006/math">
                    <m:f>
                      <m:fPr>
                        <m:ctrlPr>
                          <a:rPr lang="en-US" sz="3600" b="1" i="1" smtClean="0">
                            <a:solidFill>
                              <a:schemeClr val="bg1"/>
                            </a:solidFill>
                            <a:latin typeface="Cambria Math" panose="02040503050406030204" pitchFamily="18" charset="0"/>
                          </a:rPr>
                        </m:ctrlPr>
                      </m:fPr>
                      <m:num>
                        <m:r>
                          <a:rPr lang="en-US" sz="3600" b="1" i="1" smtClean="0">
                            <a:solidFill>
                              <a:schemeClr val="bg1"/>
                            </a:solidFill>
                            <a:latin typeface="Cambria Math" panose="02040503050406030204" pitchFamily="18" charset="0"/>
                          </a:rPr>
                          <m:t>𝟑</m:t>
                        </m:r>
                      </m:num>
                      <m:den>
                        <m:r>
                          <a:rPr lang="nl-NL" sz="3600" b="1" i="1">
                            <a:solidFill>
                              <a:schemeClr val="bg1"/>
                            </a:solidFill>
                            <a:latin typeface="Cambria Math" panose="02040503050406030204" pitchFamily="18" charset="0"/>
                          </a:rPr>
                          <m:t>𝟓</m:t>
                        </m:r>
                      </m:den>
                    </m:f>
                  </m:oMath>
                </a14:m>
                <a:r>
                  <a:rPr lang="en-US" sz="36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sz="3600" b="1" dirty="0" err="1">
                    <a:solidFill>
                      <a:schemeClr val="bg1"/>
                    </a:solidFill>
                    <a:latin typeface="Cambria" panose="02040503050406030204" pitchFamily="18" charset="0"/>
                    <a:ea typeface="Cambria" panose="02040503050406030204" pitchFamily="18" charset="0"/>
                    <a:cs typeface="Arial" panose="020B0604020202020204" pitchFamily="34" charset="0"/>
                  </a:rPr>
                  <a:t>nên</a:t>
                </a:r>
                <a:r>
                  <a:rPr lang="en-US" sz="36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sz="3600" b="1" dirty="0" err="1">
                    <a:solidFill>
                      <a:schemeClr val="bg1"/>
                    </a:solidFill>
                    <a:latin typeface="Cambria" panose="02040503050406030204" pitchFamily="18" charset="0"/>
                    <a:ea typeface="Cambria" panose="02040503050406030204" pitchFamily="18" charset="0"/>
                    <a:cs typeface="Arial" panose="020B0604020202020204" pitchFamily="34" charset="0"/>
                  </a:rPr>
                  <a:t>phần</a:t>
                </a:r>
                <a:r>
                  <a:rPr lang="en-US" sz="36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sz="3600" b="1" dirty="0" err="1">
                    <a:solidFill>
                      <a:schemeClr val="bg1"/>
                    </a:solidFill>
                    <a:latin typeface="Cambria" panose="02040503050406030204" pitchFamily="18" charset="0"/>
                    <a:ea typeface="Cambria" panose="02040503050406030204" pitchFamily="18" charset="0"/>
                    <a:cs typeface="Arial" panose="020B0604020202020204" pitchFamily="34" charset="0"/>
                  </a:rPr>
                  <a:t>đặt</a:t>
                </a:r>
                <a:r>
                  <a:rPr lang="en-US" sz="36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sz="3600" b="1" dirty="0" err="1">
                    <a:solidFill>
                      <a:schemeClr val="bg1"/>
                    </a:solidFill>
                    <a:latin typeface="Cambria" panose="02040503050406030204" pitchFamily="18" charset="0"/>
                    <a:ea typeface="Cambria" panose="02040503050406030204" pitchFamily="18" charset="0"/>
                    <a:cs typeface="Arial" panose="020B0604020202020204" pitchFamily="34" charset="0"/>
                  </a:rPr>
                  <a:t>ti</a:t>
                </a:r>
                <a:r>
                  <a:rPr lang="en-US" sz="3600" b="1" dirty="0">
                    <a:solidFill>
                      <a:schemeClr val="bg1"/>
                    </a:solidFill>
                    <a:latin typeface="Cambria" panose="02040503050406030204" pitchFamily="18" charset="0"/>
                    <a:ea typeface="Cambria" panose="02040503050406030204" pitchFamily="18" charset="0"/>
                    <a:cs typeface="Arial" panose="020B0604020202020204" pitchFamily="34" charset="0"/>
                  </a:rPr>
                  <a:t> vi </a:t>
                </a:r>
                <a:r>
                  <a:rPr lang="en-US" sz="3600" b="1" dirty="0" err="1">
                    <a:solidFill>
                      <a:schemeClr val="bg1"/>
                    </a:solidFill>
                    <a:latin typeface="Cambria" panose="02040503050406030204" pitchFamily="18" charset="0"/>
                    <a:ea typeface="Cambria" panose="02040503050406030204" pitchFamily="18" charset="0"/>
                    <a:cs typeface="Arial" panose="020B0604020202020204" pitchFamily="34" charset="0"/>
                  </a:rPr>
                  <a:t>lớn</a:t>
                </a:r>
                <a:r>
                  <a:rPr lang="en-US" sz="36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sz="3600" b="1" dirty="0" err="1">
                    <a:solidFill>
                      <a:schemeClr val="bg1"/>
                    </a:solidFill>
                    <a:latin typeface="Cambria" panose="02040503050406030204" pitchFamily="18" charset="0"/>
                    <a:ea typeface="Cambria" panose="02040503050406030204" pitchFamily="18" charset="0"/>
                    <a:cs typeface="Arial" panose="020B0604020202020204" pitchFamily="34" charset="0"/>
                  </a:rPr>
                  <a:t>hơn</a:t>
                </a:r>
                <a:r>
                  <a:rPr lang="en-US" sz="3600" b="1">
                    <a:solidFill>
                      <a:schemeClr val="bg1"/>
                    </a:solidFill>
                    <a:latin typeface="Cambria" panose="02040503050406030204" pitchFamily="18" charset="0"/>
                    <a:ea typeface="Cambria" panose="02040503050406030204" pitchFamily="18" charset="0"/>
                    <a:cs typeface="Arial" panose="020B0604020202020204" pitchFamily="34" charset="0"/>
                  </a:rPr>
                  <a:t>.</a:t>
                </a:r>
                <a:endParaRPr kumimoji="0" lang="vi-VN" sz="3600" b="1"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0999EE47-13CB-3DD1-3516-9F7B38A732E4}"/>
                  </a:ext>
                </a:extLst>
              </p:cNvPr>
              <p:cNvSpPr txBox="1">
                <a:spLocks noRot="1" noChangeAspect="1" noMove="1" noResize="1" noEditPoints="1" noAdjustHandles="1" noChangeArrowheads="1" noChangeShapeType="1" noTextEdit="1"/>
              </p:cNvSpPr>
              <p:nvPr/>
            </p:nvSpPr>
            <p:spPr>
              <a:xfrm>
                <a:off x="4002635" y="3479869"/>
                <a:ext cx="7608340" cy="927433"/>
              </a:xfrm>
              <a:prstGeom prst="rect">
                <a:avLst/>
              </a:prstGeom>
              <a:blipFill>
                <a:blip r:embed="rId23"/>
                <a:stretch>
                  <a:fillRect l="-2484" b="-6579"/>
                </a:stretch>
              </a:blipFill>
            </p:spPr>
            <p:txBody>
              <a:bodyPr/>
              <a:lstStyle/>
              <a:p>
                <a:r>
                  <a:rPr lang="en-US">
                    <a:noFill/>
                  </a:rPr>
                  <a:t> </a:t>
                </a:r>
              </a:p>
            </p:txBody>
          </p:sp>
        </mc:Fallback>
      </mc:AlternateContent>
    </p:spTree>
    <p:extLst>
      <p:ext uri="{BB962C8B-B14F-4D97-AF65-F5344CB8AC3E}">
        <p14:creationId xmlns:p14="http://schemas.microsoft.com/office/powerpoint/2010/main" val="1098812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90">
                                          <p:stCondLst>
                                            <p:cond delay="0"/>
                                          </p:stCondLst>
                                        </p:cTn>
                                        <p:tgtEl>
                                          <p:spTgt spid="4"/>
                                        </p:tgtEl>
                                      </p:cBhvr>
                                    </p:animEffect>
                                    <p:anim calcmode="lin" valueType="num">
                                      <p:cBhvr>
                                        <p:cTn id="20"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25" dur="13">
                                          <p:stCondLst>
                                            <p:cond delay="325"/>
                                          </p:stCondLst>
                                        </p:cTn>
                                        <p:tgtEl>
                                          <p:spTgt spid="4"/>
                                        </p:tgtEl>
                                      </p:cBhvr>
                                      <p:to x="100000" y="60000"/>
                                    </p:animScale>
                                    <p:animScale>
                                      <p:cBhvr>
                                        <p:cTn id="26" dur="83" decel="50000">
                                          <p:stCondLst>
                                            <p:cond delay="338"/>
                                          </p:stCondLst>
                                        </p:cTn>
                                        <p:tgtEl>
                                          <p:spTgt spid="4"/>
                                        </p:tgtEl>
                                      </p:cBhvr>
                                      <p:to x="100000" y="100000"/>
                                    </p:animScale>
                                    <p:animScale>
                                      <p:cBhvr>
                                        <p:cTn id="27" dur="13">
                                          <p:stCondLst>
                                            <p:cond delay="656"/>
                                          </p:stCondLst>
                                        </p:cTn>
                                        <p:tgtEl>
                                          <p:spTgt spid="4"/>
                                        </p:tgtEl>
                                      </p:cBhvr>
                                      <p:to x="100000" y="80000"/>
                                    </p:animScale>
                                    <p:animScale>
                                      <p:cBhvr>
                                        <p:cTn id="28" dur="83" decel="50000">
                                          <p:stCondLst>
                                            <p:cond delay="669"/>
                                          </p:stCondLst>
                                        </p:cTn>
                                        <p:tgtEl>
                                          <p:spTgt spid="4"/>
                                        </p:tgtEl>
                                      </p:cBhvr>
                                      <p:to x="100000" y="100000"/>
                                    </p:animScale>
                                    <p:animScale>
                                      <p:cBhvr>
                                        <p:cTn id="29" dur="13">
                                          <p:stCondLst>
                                            <p:cond delay="821"/>
                                          </p:stCondLst>
                                        </p:cTn>
                                        <p:tgtEl>
                                          <p:spTgt spid="4"/>
                                        </p:tgtEl>
                                      </p:cBhvr>
                                      <p:to x="100000" y="90000"/>
                                    </p:animScale>
                                    <p:animScale>
                                      <p:cBhvr>
                                        <p:cTn id="30" dur="83" decel="50000">
                                          <p:stCondLst>
                                            <p:cond delay="834"/>
                                          </p:stCondLst>
                                        </p:cTn>
                                        <p:tgtEl>
                                          <p:spTgt spid="4"/>
                                        </p:tgtEl>
                                      </p:cBhvr>
                                      <p:to x="100000" y="100000"/>
                                    </p:animScale>
                                    <p:animScale>
                                      <p:cBhvr>
                                        <p:cTn id="31" dur="13">
                                          <p:stCondLst>
                                            <p:cond delay="904"/>
                                          </p:stCondLst>
                                        </p:cTn>
                                        <p:tgtEl>
                                          <p:spTgt spid="4"/>
                                        </p:tgtEl>
                                      </p:cBhvr>
                                      <p:to x="100000" y="95000"/>
                                    </p:animScale>
                                    <p:animScale>
                                      <p:cBhvr>
                                        <p:cTn id="32" dur="83" decel="50000">
                                          <p:stCondLst>
                                            <p:cond delay="917"/>
                                          </p:stCondLst>
                                        </p:cTn>
                                        <p:tgtEl>
                                          <p:spTgt spid="4"/>
                                        </p:tgtEl>
                                      </p:cBhvr>
                                      <p:to x="100000" y="100000"/>
                                    </p:animScale>
                                  </p:childTnLst>
                                </p:cTn>
                              </p:par>
                              <p:par>
                                <p:cTn id="33" presetID="53" presetClass="entr" presetSubtype="528" fill="hold" nodeType="withEffect">
                                  <p:stCondLst>
                                    <p:cond delay="10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anim calcmode="lin" valueType="num">
                                      <p:cBhvr>
                                        <p:cTn id="38" dur="500" fill="hold"/>
                                        <p:tgtEl>
                                          <p:spTgt spid="21"/>
                                        </p:tgtEl>
                                        <p:attrNameLst>
                                          <p:attrName>ppt_x</p:attrName>
                                        </p:attrNameLst>
                                      </p:cBhvr>
                                      <p:tavLst>
                                        <p:tav tm="0">
                                          <p:val>
                                            <p:fltVal val="0.5"/>
                                          </p:val>
                                        </p:tav>
                                        <p:tav tm="100000">
                                          <p:val>
                                            <p:strVal val="#ppt_x"/>
                                          </p:val>
                                        </p:tav>
                                      </p:tavLst>
                                    </p:anim>
                                    <p:anim calcmode="lin" valueType="num">
                                      <p:cBhvr>
                                        <p:cTn id="39" dur="500" fill="hold"/>
                                        <p:tgtEl>
                                          <p:spTgt spid="2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50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anim calcmode="lin" valueType="num">
                                      <p:cBhvr>
                                        <p:cTn id="45" dur="500" fill="hold"/>
                                        <p:tgtEl>
                                          <p:spTgt spid="26"/>
                                        </p:tgtEl>
                                        <p:attrNameLst>
                                          <p:attrName>ppt_x</p:attrName>
                                        </p:attrNameLst>
                                      </p:cBhvr>
                                      <p:tavLst>
                                        <p:tav tm="0">
                                          <p:val>
                                            <p:fltVal val="0.5"/>
                                          </p:val>
                                        </p:tav>
                                        <p:tav tm="100000">
                                          <p:val>
                                            <p:strVal val="#ppt_x"/>
                                          </p:val>
                                        </p:tav>
                                      </p:tavLst>
                                    </p:anim>
                                    <p:anim calcmode="lin" valueType="num">
                                      <p:cBhvr>
                                        <p:cTn id="46" dur="500" fill="hold"/>
                                        <p:tgtEl>
                                          <p:spTgt spid="26"/>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100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anim calcmode="lin" valueType="num">
                                      <p:cBhvr>
                                        <p:cTn id="52" dur="500" fill="hold"/>
                                        <p:tgtEl>
                                          <p:spTgt spid="33"/>
                                        </p:tgtEl>
                                        <p:attrNameLst>
                                          <p:attrName>ppt_x</p:attrName>
                                        </p:attrNameLst>
                                      </p:cBhvr>
                                      <p:tavLst>
                                        <p:tav tm="0">
                                          <p:val>
                                            <p:fltVal val="0.5"/>
                                          </p:val>
                                        </p:tav>
                                        <p:tav tm="100000">
                                          <p:val>
                                            <p:strVal val="#ppt_x"/>
                                          </p:val>
                                        </p:tav>
                                      </p:tavLst>
                                    </p:anim>
                                    <p:anim calcmode="lin" valueType="num">
                                      <p:cBhvr>
                                        <p:cTn id="53" dur="500" fill="hold"/>
                                        <p:tgtEl>
                                          <p:spTgt spid="33"/>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5"/>
                                        </p:tgtEl>
                                        <p:attrNameLst>
                                          <p:attrName>style.visibility</p:attrName>
                                        </p:attrNameLst>
                                      </p:cBhvr>
                                      <p:to>
                                        <p:strVal val="visible"/>
                                      </p:to>
                                    </p:set>
                                    <p:anim calcmode="lin" valueType="num">
                                      <p:cBhvr>
                                        <p:cTn id="58" dur="500" fill="hold"/>
                                        <p:tgtEl>
                                          <p:spTgt spid="5"/>
                                        </p:tgtEl>
                                        <p:attrNameLst>
                                          <p:attrName>ppt_w</p:attrName>
                                        </p:attrNameLst>
                                      </p:cBhvr>
                                      <p:tavLst>
                                        <p:tav tm="0">
                                          <p:val>
                                            <p:fltVal val="0"/>
                                          </p:val>
                                        </p:tav>
                                        <p:tav tm="100000">
                                          <p:val>
                                            <p:strVal val="#ppt_w"/>
                                          </p:val>
                                        </p:tav>
                                      </p:tavLst>
                                    </p:anim>
                                    <p:anim calcmode="lin" valueType="num">
                                      <p:cBhvr>
                                        <p:cTn id="59" dur="500" fill="hold"/>
                                        <p:tgtEl>
                                          <p:spTgt spid="5"/>
                                        </p:tgtEl>
                                        <p:attrNameLst>
                                          <p:attrName>ppt_h</p:attrName>
                                        </p:attrNameLst>
                                      </p:cBhvr>
                                      <p:tavLst>
                                        <p:tav tm="0">
                                          <p:val>
                                            <p:fltVal val="0"/>
                                          </p:val>
                                        </p:tav>
                                        <p:tav tm="100000">
                                          <p:val>
                                            <p:strVal val="#ppt_h"/>
                                          </p:val>
                                        </p:tav>
                                      </p:tavLst>
                                    </p:anim>
                                    <p:animEffect transition="in" filter="fade">
                                      <p:cBhvr>
                                        <p:cTn id="6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45" y="-82483"/>
            <a:ext cx="12579409" cy="7988598"/>
          </a:xfrm>
          <a:prstGeom prst="rect">
            <a:avLst/>
          </a:prstGeom>
        </p:spPr>
      </p:pic>
      <p:pic>
        <p:nvPicPr>
          <p:cNvPr id="3" name="图片 2"/>
          <p:cNvPicPr>
            <a:picLocks noChangeAspect="1"/>
          </p:cNvPicPr>
          <p:nvPr/>
        </p:nvPicPr>
        <p:blipFill>
          <a:blip r:embed="rId7"/>
          <a:stretch>
            <a:fillRect/>
          </a:stretch>
        </p:blipFill>
        <p:spPr>
          <a:xfrm>
            <a:off x="-588935" y="-395677"/>
            <a:ext cx="3974937" cy="2651990"/>
          </a:xfrm>
          <a:prstGeom prst="rect">
            <a:avLst/>
          </a:prstGeom>
        </p:spPr>
      </p:pic>
      <p:pic>
        <p:nvPicPr>
          <p:cNvPr id="22" name="图片 21"/>
          <p:cNvPicPr>
            <a:picLocks noChangeAspect="1"/>
          </p:cNvPicPr>
          <p:nvPr/>
        </p:nvPicPr>
        <p:blipFill>
          <a:blip r:embed="rId8"/>
          <a:stretch>
            <a:fillRect/>
          </a:stretch>
        </p:blipFill>
        <p:spPr>
          <a:xfrm>
            <a:off x="9214970" y="-446169"/>
            <a:ext cx="2438611" cy="2438611"/>
          </a:xfrm>
          <a:prstGeom prst="rect">
            <a:avLst/>
          </a:prstGeom>
        </p:spPr>
      </p:pic>
      <p:pic>
        <p:nvPicPr>
          <p:cNvPr id="2" name="图片 1"/>
          <p:cNvPicPr>
            <a:picLocks noChangeAspect="1"/>
          </p:cNvPicPr>
          <p:nvPr/>
        </p:nvPicPr>
        <p:blipFill>
          <a:blip r:embed="rId9"/>
          <a:stretch>
            <a:fillRect/>
          </a:stretch>
        </p:blipFill>
        <p:spPr>
          <a:xfrm>
            <a:off x="9182845" y="-83682"/>
            <a:ext cx="4102964" cy="2743438"/>
          </a:xfrm>
          <a:prstGeom prst="rect">
            <a:avLst/>
          </a:prstGeom>
        </p:spPr>
      </p:pic>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705" y="1027865"/>
            <a:ext cx="8287676" cy="5770296"/>
          </a:xfrm>
          <a:prstGeom prst="rect">
            <a:avLst/>
          </a:prstGeom>
        </p:spPr>
      </p:pic>
      <p:pic>
        <p:nvPicPr>
          <p:cNvPr id="4" name="图片 3"/>
          <p:cNvPicPr>
            <a:picLocks noChangeAspect="1"/>
          </p:cNvPicPr>
          <p:nvPr/>
        </p:nvPicPr>
        <p:blipFill>
          <a:blip r:embed="rId11"/>
          <a:stretch>
            <a:fillRect/>
          </a:stretch>
        </p:blipFill>
        <p:spPr>
          <a:xfrm>
            <a:off x="122057" y="690474"/>
            <a:ext cx="1322947" cy="1420491"/>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10643395" y="4968196"/>
            <a:ext cx="1816569" cy="1549627"/>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11618115" y="6991161"/>
            <a:ext cx="711685" cy="1908955"/>
          </a:xfrm>
          <a:prstGeom prst="rect">
            <a:avLst/>
          </a:prstGeom>
        </p:spPr>
      </p:pic>
      <p:pic>
        <p:nvPicPr>
          <p:cNvPr id="28" name="图片 18"/>
          <p:cNvPicPr>
            <a:picLocks noChangeAspect="1"/>
          </p:cNvPicPr>
          <p:nvPr/>
        </p:nvPicPr>
        <p:blipFill>
          <a:blip r:embed="rId15"/>
          <a:stretch>
            <a:fillRect/>
          </a:stretch>
        </p:blipFill>
        <p:spPr>
          <a:xfrm>
            <a:off x="11218431" y="8539785"/>
            <a:ext cx="439257" cy="701740"/>
          </a:xfrm>
          <a:prstGeom prst="rect">
            <a:avLst/>
          </a:prstGeom>
        </p:spPr>
      </p:pic>
      <p:pic>
        <p:nvPicPr>
          <p:cNvPr id="30" name="图片 19"/>
          <p:cNvPicPr>
            <a:picLocks noChangeAspect="1"/>
          </p:cNvPicPr>
          <p:nvPr/>
        </p:nvPicPr>
        <p:blipFill>
          <a:blip r:embed="rId16"/>
          <a:stretch>
            <a:fillRect/>
          </a:stretch>
        </p:blipFill>
        <p:spPr>
          <a:xfrm>
            <a:off x="12224306" y="8956590"/>
            <a:ext cx="471316" cy="484832"/>
          </a:xfrm>
          <a:prstGeom prst="rect">
            <a:avLst/>
          </a:prstGeom>
        </p:spPr>
      </p:pic>
      <p:pic>
        <p:nvPicPr>
          <p:cNvPr id="31" name="图片 20"/>
          <p:cNvPicPr>
            <a:picLocks noChangeAspect="1"/>
          </p:cNvPicPr>
          <p:nvPr/>
        </p:nvPicPr>
        <p:blipFill>
          <a:blip r:embed="rId17"/>
          <a:stretch>
            <a:fillRect/>
          </a:stretch>
        </p:blipFill>
        <p:spPr>
          <a:xfrm rot="1423112">
            <a:off x="11656018" y="7168505"/>
            <a:ext cx="590804" cy="1593966"/>
          </a:xfrm>
          <a:prstGeom prst="rect">
            <a:avLst/>
          </a:prstGeom>
        </p:spPr>
      </p:pic>
      <p:pic>
        <p:nvPicPr>
          <p:cNvPr id="32" name="图片 21"/>
          <p:cNvPicPr>
            <a:picLocks noChangeAspect="1"/>
          </p:cNvPicPr>
          <p:nvPr/>
        </p:nvPicPr>
        <p:blipFill>
          <a:blip r:embed="rId18"/>
          <a:stretch>
            <a:fillRect/>
          </a:stretch>
        </p:blipFill>
        <p:spPr>
          <a:xfrm>
            <a:off x="11858491" y="6971063"/>
            <a:ext cx="356257" cy="2125755"/>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1104530" y="3241225"/>
            <a:ext cx="825094" cy="876300"/>
          </a:xfrm>
          <a:prstGeom prst="rect">
            <a:avLst/>
          </a:prstGeom>
        </p:spPr>
      </p:pic>
      <p:sp>
        <p:nvSpPr>
          <p:cNvPr id="24" name="TextBox 23"/>
          <p:cNvSpPr txBox="1"/>
          <p:nvPr/>
        </p:nvSpPr>
        <p:spPr>
          <a:xfrm>
            <a:off x="3308166" y="1708518"/>
            <a:ext cx="7629686"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a:noFill/>
                </a:ln>
                <a:solidFill>
                  <a:srgbClr val="FFC000"/>
                </a:solidFill>
                <a:effectLst/>
                <a:uLnTx/>
                <a:uFillTx/>
                <a:latin typeface="UTM Bell" panose="02040603050506020204" pitchFamily="18" charset="0"/>
                <a:ea typeface="+mn-ea"/>
                <a:cs typeface="Arial" panose="020B0604020202020204" pitchFamily="34" charset="0"/>
              </a:rPr>
              <a:t>Dặn</a:t>
            </a:r>
            <a:r>
              <a:rPr kumimoji="0" lang="en-US" sz="8800" b="1" i="0" u="none" strike="noStrike" kern="1200" cap="none" spc="0" normalizeH="0" baseline="0" noProof="0" dirty="0">
                <a:ln>
                  <a:noFill/>
                </a:ln>
                <a:solidFill>
                  <a:srgbClr val="FFC000"/>
                </a:solidFill>
                <a:effectLst/>
                <a:uLnTx/>
                <a:uFillTx/>
                <a:latin typeface="UTM Bell" panose="02040603050506020204" pitchFamily="18" charset="0"/>
                <a:ea typeface="+mn-ea"/>
                <a:cs typeface="Arial" panose="020B0604020202020204" pitchFamily="34" charset="0"/>
              </a:rPr>
              <a:t> </a:t>
            </a:r>
            <a:r>
              <a:rPr kumimoji="0" lang="en-US" sz="8800" b="1" i="0" u="none" strike="noStrike" kern="1200" cap="none" spc="0" normalizeH="0" baseline="0" noProof="0" dirty="0" err="1">
                <a:ln>
                  <a:noFill/>
                </a:ln>
                <a:solidFill>
                  <a:srgbClr val="FFC000"/>
                </a:solidFill>
                <a:effectLst/>
                <a:uLnTx/>
                <a:uFillTx/>
                <a:latin typeface="UTM Bell" panose="02040603050506020204" pitchFamily="18" charset="0"/>
                <a:ea typeface="+mn-ea"/>
                <a:cs typeface="Arial" panose="020B0604020202020204" pitchFamily="34" charset="0"/>
              </a:rPr>
              <a:t>dò</a:t>
            </a:r>
            <a:endParaRPr kumimoji="0" lang="en-US" sz="8800" b="1" i="0" u="none" strike="noStrike" kern="1200" cap="none" spc="0" normalizeH="0" baseline="0" noProof="0" dirty="0">
              <a:ln>
                <a:noFill/>
              </a:ln>
              <a:solidFill>
                <a:srgbClr val="FFC000"/>
              </a:solidFill>
              <a:effectLst/>
              <a:uLnTx/>
              <a:uFillTx/>
              <a:latin typeface="UTM Bell" panose="02040603050506020204" pitchFamily="18" charset="0"/>
              <a:ea typeface="+mn-ea"/>
              <a:cs typeface="Arial" panose="020B0604020202020204" pitchFamily="34" charset="0"/>
            </a:endParaRPr>
          </a:p>
        </p:txBody>
      </p:sp>
      <p:pic>
        <p:nvPicPr>
          <p:cNvPr id="5" name="Picture 4"/>
          <p:cNvPicPr>
            <a:picLocks noChangeAspect="1"/>
          </p:cNvPicPr>
          <p:nvPr/>
        </p:nvPicPr>
        <p:blipFill>
          <a:blip r:embed="rId20">
            <a:extLst>
              <a:ext uri="{BEBA8EAE-BF5A-486C-A8C5-ECC9F3942E4B}">
                <a14:imgProps xmlns:a14="http://schemas.microsoft.com/office/drawing/2010/main">
                  <a14:imgLayer r:embed="rId21">
                    <a14:imgEffect>
                      <a14:backgroundRemoval t="10000" b="90000" l="10000" r="90000">
                        <a14:foregroundMark x1="40828" y1="38166" x2="40828" y2="38166"/>
                        <a14:foregroundMark x1="38757" y1="36391" x2="38757" y2="42308"/>
                        <a14:foregroundMark x1="54142" y1="39941" x2="61538" y2="39941"/>
                        <a14:foregroundMark x1="46154" y1="46154" x2="51775" y2="47929"/>
                        <a14:foregroundMark x1="27515" y1="85503" x2="70710" y2="84615"/>
                      </a14:backgroundRemoval>
                    </a14:imgEffect>
                  </a14:imgLayer>
                </a14:imgProps>
              </a:ext>
              <a:ext uri="{28A0092B-C50C-407E-A947-70E740481C1C}">
                <a14:useLocalDpi xmlns:a14="http://schemas.microsoft.com/office/drawing/2010/main" val="0"/>
              </a:ext>
            </a:extLst>
          </a:blip>
          <a:stretch>
            <a:fillRect/>
          </a:stretch>
        </p:blipFill>
        <p:spPr>
          <a:xfrm>
            <a:off x="-588935" y="1874590"/>
            <a:ext cx="5830135" cy="5830135"/>
          </a:xfrm>
          <a:prstGeom prst="rect">
            <a:avLst/>
          </a:prstGeom>
        </p:spPr>
      </p:pic>
    </p:spTree>
    <p:extLst>
      <p:ext uri="{BB962C8B-B14F-4D97-AF65-F5344CB8AC3E}">
        <p14:creationId xmlns:p14="http://schemas.microsoft.com/office/powerpoint/2010/main" val="17793188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90">
                                          <p:stCondLst>
                                            <p:cond delay="0"/>
                                          </p:stCondLst>
                                        </p:cTn>
                                        <p:tgtEl>
                                          <p:spTgt spid="4"/>
                                        </p:tgtEl>
                                      </p:cBhvr>
                                    </p:animEffect>
                                    <p:anim calcmode="lin" valueType="num">
                                      <p:cBhvr>
                                        <p:cTn id="20"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25" dur="13">
                                          <p:stCondLst>
                                            <p:cond delay="325"/>
                                          </p:stCondLst>
                                        </p:cTn>
                                        <p:tgtEl>
                                          <p:spTgt spid="4"/>
                                        </p:tgtEl>
                                      </p:cBhvr>
                                      <p:to x="100000" y="60000"/>
                                    </p:animScale>
                                    <p:animScale>
                                      <p:cBhvr>
                                        <p:cTn id="26" dur="83" decel="50000">
                                          <p:stCondLst>
                                            <p:cond delay="338"/>
                                          </p:stCondLst>
                                        </p:cTn>
                                        <p:tgtEl>
                                          <p:spTgt spid="4"/>
                                        </p:tgtEl>
                                      </p:cBhvr>
                                      <p:to x="100000" y="100000"/>
                                    </p:animScale>
                                    <p:animScale>
                                      <p:cBhvr>
                                        <p:cTn id="27" dur="13">
                                          <p:stCondLst>
                                            <p:cond delay="656"/>
                                          </p:stCondLst>
                                        </p:cTn>
                                        <p:tgtEl>
                                          <p:spTgt spid="4"/>
                                        </p:tgtEl>
                                      </p:cBhvr>
                                      <p:to x="100000" y="80000"/>
                                    </p:animScale>
                                    <p:animScale>
                                      <p:cBhvr>
                                        <p:cTn id="28" dur="83" decel="50000">
                                          <p:stCondLst>
                                            <p:cond delay="669"/>
                                          </p:stCondLst>
                                        </p:cTn>
                                        <p:tgtEl>
                                          <p:spTgt spid="4"/>
                                        </p:tgtEl>
                                      </p:cBhvr>
                                      <p:to x="100000" y="100000"/>
                                    </p:animScale>
                                    <p:animScale>
                                      <p:cBhvr>
                                        <p:cTn id="29" dur="13">
                                          <p:stCondLst>
                                            <p:cond delay="821"/>
                                          </p:stCondLst>
                                        </p:cTn>
                                        <p:tgtEl>
                                          <p:spTgt spid="4"/>
                                        </p:tgtEl>
                                      </p:cBhvr>
                                      <p:to x="100000" y="90000"/>
                                    </p:animScale>
                                    <p:animScale>
                                      <p:cBhvr>
                                        <p:cTn id="30" dur="83" decel="50000">
                                          <p:stCondLst>
                                            <p:cond delay="834"/>
                                          </p:stCondLst>
                                        </p:cTn>
                                        <p:tgtEl>
                                          <p:spTgt spid="4"/>
                                        </p:tgtEl>
                                      </p:cBhvr>
                                      <p:to x="100000" y="100000"/>
                                    </p:animScale>
                                    <p:animScale>
                                      <p:cBhvr>
                                        <p:cTn id="31" dur="13">
                                          <p:stCondLst>
                                            <p:cond delay="904"/>
                                          </p:stCondLst>
                                        </p:cTn>
                                        <p:tgtEl>
                                          <p:spTgt spid="4"/>
                                        </p:tgtEl>
                                      </p:cBhvr>
                                      <p:to x="100000" y="95000"/>
                                    </p:animScale>
                                    <p:animScale>
                                      <p:cBhvr>
                                        <p:cTn id="32" dur="83" decel="50000">
                                          <p:stCondLst>
                                            <p:cond delay="917"/>
                                          </p:stCondLst>
                                        </p:cTn>
                                        <p:tgtEl>
                                          <p:spTgt spid="4"/>
                                        </p:tgtEl>
                                      </p:cBhvr>
                                      <p:to x="100000" y="100000"/>
                                    </p:animScale>
                                  </p:childTnLst>
                                </p:cTn>
                              </p:par>
                              <p:par>
                                <p:cTn id="33" presetID="53" presetClass="entr" presetSubtype="528" fill="hold" nodeType="withEffect">
                                  <p:stCondLst>
                                    <p:cond delay="10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anim calcmode="lin" valueType="num">
                                      <p:cBhvr>
                                        <p:cTn id="38" dur="500" fill="hold"/>
                                        <p:tgtEl>
                                          <p:spTgt spid="21"/>
                                        </p:tgtEl>
                                        <p:attrNameLst>
                                          <p:attrName>ppt_x</p:attrName>
                                        </p:attrNameLst>
                                      </p:cBhvr>
                                      <p:tavLst>
                                        <p:tav tm="0">
                                          <p:val>
                                            <p:fltVal val="0.5"/>
                                          </p:val>
                                        </p:tav>
                                        <p:tav tm="100000">
                                          <p:val>
                                            <p:strVal val="#ppt_x"/>
                                          </p:val>
                                        </p:tav>
                                      </p:tavLst>
                                    </p:anim>
                                    <p:anim calcmode="lin" valueType="num">
                                      <p:cBhvr>
                                        <p:cTn id="39" dur="500" fill="hold"/>
                                        <p:tgtEl>
                                          <p:spTgt spid="2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50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anim calcmode="lin" valueType="num">
                                      <p:cBhvr>
                                        <p:cTn id="45" dur="500" fill="hold"/>
                                        <p:tgtEl>
                                          <p:spTgt spid="26"/>
                                        </p:tgtEl>
                                        <p:attrNameLst>
                                          <p:attrName>ppt_x</p:attrName>
                                        </p:attrNameLst>
                                      </p:cBhvr>
                                      <p:tavLst>
                                        <p:tav tm="0">
                                          <p:val>
                                            <p:fltVal val="0.5"/>
                                          </p:val>
                                        </p:tav>
                                        <p:tav tm="100000">
                                          <p:val>
                                            <p:strVal val="#ppt_x"/>
                                          </p:val>
                                        </p:tav>
                                      </p:tavLst>
                                    </p:anim>
                                    <p:anim calcmode="lin" valueType="num">
                                      <p:cBhvr>
                                        <p:cTn id="46" dur="500" fill="hold"/>
                                        <p:tgtEl>
                                          <p:spTgt spid="26"/>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100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anim calcmode="lin" valueType="num">
                                      <p:cBhvr>
                                        <p:cTn id="52" dur="500" fill="hold"/>
                                        <p:tgtEl>
                                          <p:spTgt spid="33"/>
                                        </p:tgtEl>
                                        <p:attrNameLst>
                                          <p:attrName>ppt_x</p:attrName>
                                        </p:attrNameLst>
                                      </p:cBhvr>
                                      <p:tavLst>
                                        <p:tav tm="0">
                                          <p:val>
                                            <p:fltVal val="0.5"/>
                                          </p:val>
                                        </p:tav>
                                        <p:tav tm="100000">
                                          <p:val>
                                            <p:strVal val="#ppt_x"/>
                                          </p:val>
                                        </p:tav>
                                      </p:tavLst>
                                    </p:anim>
                                    <p:anim calcmode="lin" valueType="num">
                                      <p:cBhvr>
                                        <p:cTn id="53" dur="500" fill="hold"/>
                                        <p:tgtEl>
                                          <p:spTgt spid="3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8" name="图片 7"/>
          <p:cNvPicPr>
            <a:picLocks noChangeAspect="1"/>
          </p:cNvPicPr>
          <p:nvPr/>
        </p:nvPicPr>
        <p:blipFill>
          <a:blip r:embed="rId4"/>
          <a:stretch>
            <a:fillRect/>
          </a:stretch>
        </p:blipFill>
        <p:spPr>
          <a:xfrm>
            <a:off x="-605265" y="-365668"/>
            <a:ext cx="4724843" cy="3159257"/>
          </a:xfrm>
          <a:prstGeom prst="rect">
            <a:avLst/>
          </a:prstGeom>
        </p:spPr>
      </p:pic>
      <p:pic>
        <p:nvPicPr>
          <p:cNvPr id="10" name="图片 9"/>
          <p:cNvPicPr>
            <a:picLocks noChangeAspect="1"/>
          </p:cNvPicPr>
          <p:nvPr/>
        </p:nvPicPr>
        <p:blipFill>
          <a:blip r:embed="rId5"/>
          <a:stretch>
            <a:fillRect/>
          </a:stretch>
        </p:blipFill>
        <p:spPr>
          <a:xfrm>
            <a:off x="2653065" y="218960"/>
            <a:ext cx="2427723" cy="1619723"/>
          </a:xfrm>
          <a:prstGeom prst="rect">
            <a:avLst/>
          </a:prstGeom>
        </p:spPr>
      </p:pic>
      <p:pic>
        <p:nvPicPr>
          <p:cNvPr id="12" name="图片 11"/>
          <p:cNvPicPr>
            <a:picLocks noChangeAspect="1"/>
          </p:cNvPicPr>
          <p:nvPr/>
        </p:nvPicPr>
        <p:blipFill>
          <a:blip r:embed="rId6"/>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7"/>
          <a:stretch>
            <a:fillRect/>
          </a:stretch>
        </p:blipFill>
        <p:spPr>
          <a:xfrm>
            <a:off x="4772598" y="-38827"/>
            <a:ext cx="7077423" cy="5275308"/>
          </a:xfrm>
          <a:prstGeom prst="rect">
            <a:avLst/>
          </a:prstGeom>
        </p:spPr>
      </p:pic>
      <p:pic>
        <p:nvPicPr>
          <p:cNvPr id="40" name="图片 2"/>
          <p:cNvPicPr>
            <a:picLocks noChangeAspect="1"/>
          </p:cNvPicPr>
          <p:nvPr/>
        </p:nvPicPr>
        <p:blipFill>
          <a:blip r:embed="rId8"/>
          <a:stretch>
            <a:fillRect/>
          </a:stretch>
        </p:blipFill>
        <p:spPr>
          <a:xfrm>
            <a:off x="738868" y="803678"/>
            <a:ext cx="1117362" cy="487816"/>
          </a:xfrm>
          <a:prstGeom prst="rect">
            <a:avLst/>
          </a:prstGeom>
        </p:spPr>
      </p:pic>
      <p:pic>
        <p:nvPicPr>
          <p:cNvPr id="41" name="图片 3"/>
          <p:cNvPicPr>
            <a:picLocks noChangeAspect="1"/>
          </p:cNvPicPr>
          <p:nvPr/>
        </p:nvPicPr>
        <p:blipFill>
          <a:blip r:embed="rId9"/>
          <a:stretch>
            <a:fillRect/>
          </a:stretch>
        </p:blipFill>
        <p:spPr>
          <a:xfrm>
            <a:off x="2857192" y="377675"/>
            <a:ext cx="844235" cy="535224"/>
          </a:xfrm>
          <a:prstGeom prst="rect">
            <a:avLst/>
          </a:prstGeom>
        </p:spPr>
      </p:pic>
      <p:pic>
        <p:nvPicPr>
          <p:cNvPr id="42" name="图片 4"/>
          <p:cNvPicPr>
            <a:picLocks noChangeAspect="1"/>
          </p:cNvPicPr>
          <p:nvPr/>
        </p:nvPicPr>
        <p:blipFill>
          <a:blip r:embed="rId10"/>
          <a:stretch>
            <a:fillRect/>
          </a:stretch>
        </p:blipFill>
        <p:spPr>
          <a:xfrm>
            <a:off x="6465694" y="480916"/>
            <a:ext cx="1129744" cy="558800"/>
          </a:xfrm>
          <a:prstGeom prst="rect">
            <a:avLst/>
          </a:prstGeom>
        </p:spPr>
      </p:pic>
      <p:pic>
        <p:nvPicPr>
          <p:cNvPr id="43" name="图片 5"/>
          <p:cNvPicPr>
            <a:picLocks noChangeAspect="1"/>
          </p:cNvPicPr>
          <p:nvPr/>
        </p:nvPicPr>
        <p:blipFill>
          <a:blip r:embed="rId11"/>
          <a:stretch>
            <a:fillRect/>
          </a:stretch>
        </p:blipFill>
        <p:spPr>
          <a:xfrm>
            <a:off x="10613580" y="1494606"/>
            <a:ext cx="1131464" cy="1512990"/>
          </a:xfrm>
          <a:prstGeom prst="rect">
            <a:avLst/>
          </a:prstGeom>
        </p:spPr>
      </p:pic>
      <p:pic>
        <p:nvPicPr>
          <p:cNvPr id="44" name="图片 6"/>
          <p:cNvPicPr>
            <a:picLocks noChangeAspect="1"/>
          </p:cNvPicPr>
          <p:nvPr/>
        </p:nvPicPr>
        <p:blipFill>
          <a:blip r:embed="rId12"/>
          <a:stretch>
            <a:fillRect/>
          </a:stretch>
        </p:blipFill>
        <p:spPr>
          <a:xfrm>
            <a:off x="9990519" y="1295400"/>
            <a:ext cx="1048563" cy="406400"/>
          </a:xfrm>
          <a:prstGeom prst="rect">
            <a:avLst/>
          </a:prstGeom>
        </p:spPr>
      </p:pic>
      <p:pic>
        <p:nvPicPr>
          <p:cNvPr id="45"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0925349" y="5710809"/>
            <a:ext cx="1938346" cy="1710881"/>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261468" y="149460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4AEE38E-E195-8CEE-E194-FF87BB645927}"/>
              </a:ext>
            </a:extLst>
          </p:cNvPr>
          <p:cNvPicPr>
            <a:picLocks noChangeAspect="1"/>
          </p:cNvPicPr>
          <p:nvPr/>
        </p:nvPicPr>
        <p:blipFill>
          <a:blip r:embed="rId17"/>
          <a:stretch>
            <a:fillRect/>
          </a:stretch>
        </p:blipFill>
        <p:spPr>
          <a:xfrm>
            <a:off x="3965115" y="2165974"/>
            <a:ext cx="7675529" cy="3176291"/>
          </a:xfrm>
          <a:prstGeom prst="rect">
            <a:avLst/>
          </a:prstGeom>
        </p:spPr>
      </p:pic>
    </p:spTree>
    <p:extLst>
      <p:ext uri="{BB962C8B-B14F-4D97-AF65-F5344CB8AC3E}">
        <p14:creationId xmlns:p14="http://schemas.microsoft.com/office/powerpoint/2010/main" val="1943936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14:presetBounceEnd="49000">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14:bounceEnd="49000">
                                          <p:cBhvr additive="base">
                                            <p:cTn id="20" dur="1000" fill="hold"/>
                                            <p:tgtEl>
                                              <p:spTgt spid="37"/>
                                            </p:tgtEl>
                                            <p:attrNameLst>
                                              <p:attrName>ppt_x</p:attrName>
                                            </p:attrNameLst>
                                          </p:cBhvr>
                                          <p:tavLst>
                                            <p:tav tm="0">
                                              <p:val>
                                                <p:strVal val="#ppt_x"/>
                                              </p:val>
                                            </p:tav>
                                            <p:tav tm="100000">
                                              <p:val>
                                                <p:strVal val="#ppt_x"/>
                                              </p:val>
                                            </p:tav>
                                          </p:tavLst>
                                        </p:anim>
                                        <p:anim calcmode="lin" valueType="num" p14:bounceEnd="49000">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ppt_x"/>
                                              </p:val>
                                            </p:tav>
                                            <p:tav tm="100000">
                                              <p:val>
                                                <p:strVal val="#ppt_x"/>
                                              </p:val>
                                            </p:tav>
                                          </p:tavLst>
                                        </p:anim>
                                        <p:anim calcmode="lin" valueType="num">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4"/>
          <a:srcRect r="28894"/>
          <a:stretch>
            <a:fillRect/>
          </a:stretch>
        </p:blipFill>
        <p:spPr>
          <a:xfrm>
            <a:off x="0" y="-5509"/>
            <a:ext cx="12194267" cy="6858001"/>
          </a:xfrm>
          <a:prstGeom prst="rect">
            <a:avLst/>
          </a:prstGeom>
        </p:spPr>
      </p:pic>
      <p:pic>
        <p:nvPicPr>
          <p:cNvPr id="8" name="图片 7"/>
          <p:cNvPicPr>
            <a:picLocks noChangeAspect="1"/>
          </p:cNvPicPr>
          <p:nvPr/>
        </p:nvPicPr>
        <p:blipFill>
          <a:blip r:embed="rId5"/>
          <a:stretch>
            <a:fillRect/>
          </a:stretch>
        </p:blipFill>
        <p:spPr>
          <a:xfrm>
            <a:off x="-605265" y="-365668"/>
            <a:ext cx="4724843" cy="3159257"/>
          </a:xfrm>
          <a:prstGeom prst="rect">
            <a:avLst/>
          </a:prstGeom>
        </p:spPr>
      </p:pic>
      <p:pic>
        <p:nvPicPr>
          <p:cNvPr id="10" name="图片 9"/>
          <p:cNvPicPr>
            <a:picLocks noChangeAspect="1"/>
          </p:cNvPicPr>
          <p:nvPr/>
        </p:nvPicPr>
        <p:blipFill>
          <a:blip r:embed="rId6"/>
          <a:stretch>
            <a:fillRect/>
          </a:stretch>
        </p:blipFill>
        <p:spPr>
          <a:xfrm>
            <a:off x="2653065" y="218960"/>
            <a:ext cx="2427723" cy="1619723"/>
          </a:xfrm>
          <a:prstGeom prst="rect">
            <a:avLst/>
          </a:prstGeom>
        </p:spPr>
      </p:pic>
      <p:pic>
        <p:nvPicPr>
          <p:cNvPr id="12" name="图片 11"/>
          <p:cNvPicPr>
            <a:picLocks noChangeAspect="1"/>
          </p:cNvPicPr>
          <p:nvPr/>
        </p:nvPicPr>
        <p:blipFill>
          <a:blip r:embed="rId7"/>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8"/>
          <a:stretch>
            <a:fillRect/>
          </a:stretch>
        </p:blipFill>
        <p:spPr>
          <a:xfrm>
            <a:off x="4772598" y="-38827"/>
            <a:ext cx="7077423" cy="5275308"/>
          </a:xfrm>
          <a:prstGeom prst="rect">
            <a:avLst/>
          </a:prstGeom>
        </p:spPr>
      </p:pic>
      <p:pic>
        <p:nvPicPr>
          <p:cNvPr id="40" name="图片 2"/>
          <p:cNvPicPr>
            <a:picLocks noChangeAspect="1"/>
          </p:cNvPicPr>
          <p:nvPr/>
        </p:nvPicPr>
        <p:blipFill>
          <a:blip r:embed="rId9"/>
          <a:stretch>
            <a:fillRect/>
          </a:stretch>
        </p:blipFill>
        <p:spPr>
          <a:xfrm>
            <a:off x="738868" y="803678"/>
            <a:ext cx="1117362" cy="487816"/>
          </a:xfrm>
          <a:prstGeom prst="rect">
            <a:avLst/>
          </a:prstGeom>
        </p:spPr>
      </p:pic>
      <p:pic>
        <p:nvPicPr>
          <p:cNvPr id="41" name="图片 3"/>
          <p:cNvPicPr>
            <a:picLocks noChangeAspect="1"/>
          </p:cNvPicPr>
          <p:nvPr/>
        </p:nvPicPr>
        <p:blipFill>
          <a:blip r:embed="rId10"/>
          <a:stretch>
            <a:fillRect/>
          </a:stretch>
        </p:blipFill>
        <p:spPr>
          <a:xfrm>
            <a:off x="2857192" y="377675"/>
            <a:ext cx="844235" cy="535224"/>
          </a:xfrm>
          <a:prstGeom prst="rect">
            <a:avLst/>
          </a:prstGeom>
        </p:spPr>
      </p:pic>
      <p:pic>
        <p:nvPicPr>
          <p:cNvPr id="42" name="图片 4"/>
          <p:cNvPicPr>
            <a:picLocks noChangeAspect="1"/>
          </p:cNvPicPr>
          <p:nvPr/>
        </p:nvPicPr>
        <p:blipFill>
          <a:blip r:embed="rId11"/>
          <a:stretch>
            <a:fillRect/>
          </a:stretch>
        </p:blipFill>
        <p:spPr>
          <a:xfrm>
            <a:off x="6465694" y="480916"/>
            <a:ext cx="1129744" cy="558800"/>
          </a:xfrm>
          <a:prstGeom prst="rect">
            <a:avLst/>
          </a:prstGeom>
        </p:spPr>
      </p:pic>
      <p:pic>
        <p:nvPicPr>
          <p:cNvPr id="43" name="图片 5"/>
          <p:cNvPicPr>
            <a:picLocks noChangeAspect="1"/>
          </p:cNvPicPr>
          <p:nvPr/>
        </p:nvPicPr>
        <p:blipFill>
          <a:blip r:embed="rId12"/>
          <a:stretch>
            <a:fillRect/>
          </a:stretch>
        </p:blipFill>
        <p:spPr>
          <a:xfrm>
            <a:off x="10613580" y="1494606"/>
            <a:ext cx="1131464" cy="1512990"/>
          </a:xfrm>
          <a:prstGeom prst="rect">
            <a:avLst/>
          </a:prstGeom>
        </p:spPr>
      </p:pic>
      <p:pic>
        <p:nvPicPr>
          <p:cNvPr id="44" name="图片 6"/>
          <p:cNvPicPr>
            <a:picLocks noChangeAspect="1"/>
          </p:cNvPicPr>
          <p:nvPr/>
        </p:nvPicPr>
        <p:blipFill>
          <a:blip r:embed="rId13"/>
          <a:stretch>
            <a:fillRect/>
          </a:stretch>
        </p:blipFill>
        <p:spPr>
          <a:xfrm>
            <a:off x="9990519" y="1295400"/>
            <a:ext cx="1048563" cy="406400"/>
          </a:xfrm>
          <a:prstGeom prst="rect">
            <a:avLst/>
          </a:prstGeom>
        </p:spPr>
      </p:pic>
      <p:pic>
        <p:nvPicPr>
          <p:cNvPr id="45" name="图片 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10914896" y="5650197"/>
            <a:ext cx="1938346" cy="1710881"/>
          </a:xfrm>
          <a:prstGeom prst="rect">
            <a:avLst/>
          </a:prstGeom>
        </p:spPr>
      </p:pic>
      <p:pic>
        <p:nvPicPr>
          <p:cNvPr id="46" name="图片 1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261468" y="156955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71BAA6A-7C8F-C36F-8AA5-52477F075F66}"/>
              </a:ext>
            </a:extLst>
          </p:cNvPr>
          <p:cNvPicPr>
            <a:picLocks noChangeAspect="1"/>
          </p:cNvPicPr>
          <p:nvPr/>
        </p:nvPicPr>
        <p:blipFill>
          <a:blip r:embed="rId18"/>
          <a:stretch>
            <a:fillRect/>
          </a:stretch>
        </p:blipFill>
        <p:spPr>
          <a:xfrm>
            <a:off x="5239626" y="2724444"/>
            <a:ext cx="6151397" cy="199966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0000"/>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8" name="图片 7"/>
          <p:cNvPicPr>
            <a:picLocks noChangeAspect="1"/>
          </p:cNvPicPr>
          <p:nvPr/>
        </p:nvPicPr>
        <p:blipFill>
          <a:blip r:embed="rId4"/>
          <a:stretch>
            <a:fillRect/>
          </a:stretch>
        </p:blipFill>
        <p:spPr>
          <a:xfrm>
            <a:off x="-605265" y="-365668"/>
            <a:ext cx="4724843" cy="3159257"/>
          </a:xfrm>
          <a:prstGeom prst="rect">
            <a:avLst/>
          </a:prstGeom>
        </p:spPr>
      </p:pic>
      <p:pic>
        <p:nvPicPr>
          <p:cNvPr id="10" name="图片 9"/>
          <p:cNvPicPr>
            <a:picLocks noChangeAspect="1"/>
          </p:cNvPicPr>
          <p:nvPr/>
        </p:nvPicPr>
        <p:blipFill>
          <a:blip r:embed="rId5"/>
          <a:stretch>
            <a:fillRect/>
          </a:stretch>
        </p:blipFill>
        <p:spPr>
          <a:xfrm>
            <a:off x="2653065" y="218960"/>
            <a:ext cx="2427723" cy="1619723"/>
          </a:xfrm>
          <a:prstGeom prst="rect">
            <a:avLst/>
          </a:prstGeom>
        </p:spPr>
      </p:pic>
      <p:pic>
        <p:nvPicPr>
          <p:cNvPr id="12" name="图片 11"/>
          <p:cNvPicPr>
            <a:picLocks noChangeAspect="1"/>
          </p:cNvPicPr>
          <p:nvPr/>
        </p:nvPicPr>
        <p:blipFill>
          <a:blip r:embed="rId6"/>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7"/>
          <a:stretch>
            <a:fillRect/>
          </a:stretch>
        </p:blipFill>
        <p:spPr>
          <a:xfrm>
            <a:off x="4959470" y="-100432"/>
            <a:ext cx="7077423" cy="5275308"/>
          </a:xfrm>
          <a:prstGeom prst="rect">
            <a:avLst/>
          </a:prstGeom>
        </p:spPr>
      </p:pic>
      <p:pic>
        <p:nvPicPr>
          <p:cNvPr id="40" name="图片 2"/>
          <p:cNvPicPr>
            <a:picLocks noChangeAspect="1"/>
          </p:cNvPicPr>
          <p:nvPr/>
        </p:nvPicPr>
        <p:blipFill>
          <a:blip r:embed="rId8"/>
          <a:stretch>
            <a:fillRect/>
          </a:stretch>
        </p:blipFill>
        <p:spPr>
          <a:xfrm>
            <a:off x="738868" y="803678"/>
            <a:ext cx="1117362" cy="487816"/>
          </a:xfrm>
          <a:prstGeom prst="rect">
            <a:avLst/>
          </a:prstGeom>
        </p:spPr>
      </p:pic>
      <p:pic>
        <p:nvPicPr>
          <p:cNvPr id="41" name="图片 3"/>
          <p:cNvPicPr>
            <a:picLocks noChangeAspect="1"/>
          </p:cNvPicPr>
          <p:nvPr/>
        </p:nvPicPr>
        <p:blipFill>
          <a:blip r:embed="rId9"/>
          <a:stretch>
            <a:fillRect/>
          </a:stretch>
        </p:blipFill>
        <p:spPr>
          <a:xfrm>
            <a:off x="2857192" y="377675"/>
            <a:ext cx="844235" cy="535224"/>
          </a:xfrm>
          <a:prstGeom prst="rect">
            <a:avLst/>
          </a:prstGeom>
        </p:spPr>
      </p:pic>
      <p:pic>
        <p:nvPicPr>
          <p:cNvPr id="42" name="图片 4"/>
          <p:cNvPicPr>
            <a:picLocks noChangeAspect="1"/>
          </p:cNvPicPr>
          <p:nvPr/>
        </p:nvPicPr>
        <p:blipFill>
          <a:blip r:embed="rId10"/>
          <a:stretch>
            <a:fillRect/>
          </a:stretch>
        </p:blipFill>
        <p:spPr>
          <a:xfrm>
            <a:off x="6465694" y="480916"/>
            <a:ext cx="1129744" cy="558800"/>
          </a:xfrm>
          <a:prstGeom prst="rect">
            <a:avLst/>
          </a:prstGeom>
        </p:spPr>
      </p:pic>
      <p:pic>
        <p:nvPicPr>
          <p:cNvPr id="43" name="图片 5"/>
          <p:cNvPicPr>
            <a:picLocks noChangeAspect="1"/>
          </p:cNvPicPr>
          <p:nvPr/>
        </p:nvPicPr>
        <p:blipFill>
          <a:blip r:embed="rId11"/>
          <a:stretch>
            <a:fillRect/>
          </a:stretch>
        </p:blipFill>
        <p:spPr>
          <a:xfrm>
            <a:off x="10613580" y="1494606"/>
            <a:ext cx="1131464" cy="1512990"/>
          </a:xfrm>
          <a:prstGeom prst="rect">
            <a:avLst/>
          </a:prstGeom>
        </p:spPr>
      </p:pic>
      <p:pic>
        <p:nvPicPr>
          <p:cNvPr id="44" name="图片 6"/>
          <p:cNvPicPr>
            <a:picLocks noChangeAspect="1"/>
          </p:cNvPicPr>
          <p:nvPr/>
        </p:nvPicPr>
        <p:blipFill>
          <a:blip r:embed="rId12"/>
          <a:stretch>
            <a:fillRect/>
          </a:stretch>
        </p:blipFill>
        <p:spPr>
          <a:xfrm>
            <a:off x="9990519" y="1295400"/>
            <a:ext cx="1048563" cy="406400"/>
          </a:xfrm>
          <a:prstGeom prst="rect">
            <a:avLst/>
          </a:prstGeom>
        </p:spPr>
      </p:pic>
      <p:pic>
        <p:nvPicPr>
          <p:cNvPr id="45"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0925349" y="5710809"/>
            <a:ext cx="1938346" cy="1710881"/>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587603" y="165456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1BCE467-4319-B0FE-D57E-9DDF2BC868EB}"/>
              </a:ext>
            </a:extLst>
          </p:cNvPr>
          <p:cNvPicPr>
            <a:picLocks noChangeAspect="1"/>
          </p:cNvPicPr>
          <p:nvPr/>
        </p:nvPicPr>
        <p:blipFill>
          <a:blip r:embed="rId17"/>
          <a:stretch>
            <a:fillRect/>
          </a:stretch>
        </p:blipFill>
        <p:spPr>
          <a:xfrm>
            <a:off x="5389745" y="1707478"/>
            <a:ext cx="6041660" cy="3785944"/>
          </a:xfrm>
          <a:prstGeom prst="rect">
            <a:avLst/>
          </a:prstGeom>
        </p:spPr>
      </p:pic>
    </p:spTree>
    <p:extLst>
      <p:ext uri="{BB962C8B-B14F-4D97-AF65-F5344CB8AC3E}">
        <p14:creationId xmlns:p14="http://schemas.microsoft.com/office/powerpoint/2010/main" val="2303521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ipe(down)">
                                      <p:cBhvr>
                                        <p:cTn id="1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Vector Hoạt Hình Đồng Cỏ Phong Cảnh Với Cỏ Bầu Trời Xanh Với Những Đám Mây  Trắng Cảnh Quan Thung Lũng Bằng Phẳng Cánh Đồng Xanh Trống Với Cây Cối Vào  Ngà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97778" y="-131563"/>
            <a:ext cx="2963067" cy="2963067"/>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168" y="1812816"/>
            <a:ext cx="2963067" cy="2963067"/>
          </a:xfrm>
          <a:prstGeom prst="rect">
            <a:avLst/>
          </a:prstGeom>
        </p:spPr>
      </p:pic>
      <p:pic>
        <p:nvPicPr>
          <p:cNvPr id="4110" name="Picture 14" descr="Đồng Cỏ, Đồi Cỏ Xanh 2 - KhoThietKe.Ne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904" y="3610300"/>
            <a:ext cx="12385807" cy="3247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âu Đài Hồng, Tòa Lâu Đài 12 - KhoThietKe.Net">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80961" y="1829632"/>
            <a:ext cx="4746625" cy="385574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ình ảnh Lâu đài Sáng Tạo Lâu đài Giả Tưởng Các Tòa Nhà Lâu đài Xanh, Lâu  đài Clipart, Lâu đài Sáng Tạo, Tượng đài Vector và PNG với nền trong suốt">
            <a:hlinkClick r:id="rId9" action="ppaction://hlinksldjump"/>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98922" l="0" r="100000"/>
                    </a14:imgEffect>
                  </a14:imgLayer>
                </a14:imgProps>
              </a:ext>
              <a:ext uri="{28A0092B-C50C-407E-A947-70E740481C1C}">
                <a14:useLocalDpi xmlns:a14="http://schemas.microsoft.com/office/drawing/2010/main" val="0"/>
              </a:ext>
            </a:extLst>
          </a:blip>
          <a:srcRect/>
          <a:stretch>
            <a:fillRect/>
          </a:stretch>
        </p:blipFill>
        <p:spPr bwMode="auto">
          <a:xfrm>
            <a:off x="41664" y="2326791"/>
            <a:ext cx="4581525" cy="4428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ách tô màu chủ đề lâu đài cho Android - Tải về APK">
            <a:hlinkClick r:id="rId12" action="ppaction://hlinksldjump"/>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9600" l="0" r="99700">
                        <a14:foregroundMark x1="37600" y1="31900" x2="36600" y2="32500"/>
                        <a14:foregroundMark x1="32800" y1="41100" x2="31300" y2="41900"/>
                        <a14:foregroundMark x1="67300" y1="31900" x2="68600" y2="32400"/>
                        <a14:foregroundMark x1="71700" y1="40500" x2="72800" y2="41200"/>
                        <a14:foregroundMark x1="53000" y1="4500" x2="53300" y2="12100"/>
                      </a14:backgroundRemoval>
                    </a14:imgEffect>
                  </a14:imgLayer>
                </a14:imgProps>
              </a:ext>
              <a:ext uri="{28A0092B-C50C-407E-A947-70E740481C1C}">
                <a14:useLocalDpi xmlns:a14="http://schemas.microsoft.com/office/drawing/2010/main" val="0"/>
              </a:ext>
            </a:extLst>
          </a:blip>
          <a:srcRect/>
          <a:stretch>
            <a:fillRect/>
          </a:stretch>
        </p:blipFill>
        <p:spPr bwMode="auto">
          <a:xfrm>
            <a:off x="4390974" y="657007"/>
            <a:ext cx="4053946" cy="40539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artoon handsome prince riding horse isolated Vector Image"/>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a:off x="8308966" y="3999954"/>
            <a:ext cx="3777982" cy="3184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artoon handsome prince riding horse isolated Vector Image"/>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31990" y="3884266"/>
            <a:ext cx="4357772" cy="3184600"/>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7"/>
          <p:cNvPicPr>
            <a:picLocks noChangeAspect="1"/>
          </p:cNvPicPr>
          <p:nvPr/>
        </p:nvPicPr>
        <p:blipFill>
          <a:blip r:embed="rId17"/>
          <a:stretch>
            <a:fillRect/>
          </a:stretch>
        </p:blipFill>
        <p:spPr>
          <a:xfrm>
            <a:off x="-827735" y="-32716"/>
            <a:ext cx="4086444" cy="2732393"/>
          </a:xfrm>
          <a:prstGeom prst="rect">
            <a:avLst/>
          </a:prstGeom>
        </p:spPr>
      </p:pic>
      <p:pic>
        <p:nvPicPr>
          <p:cNvPr id="11" name="图片 2"/>
          <p:cNvPicPr>
            <a:picLocks noChangeAspect="1"/>
          </p:cNvPicPr>
          <p:nvPr/>
        </p:nvPicPr>
        <p:blipFill>
          <a:blip r:embed="rId18"/>
          <a:stretch>
            <a:fillRect/>
          </a:stretch>
        </p:blipFill>
        <p:spPr>
          <a:xfrm>
            <a:off x="6646396" y="716957"/>
            <a:ext cx="1117362" cy="487816"/>
          </a:xfrm>
          <a:prstGeom prst="rect">
            <a:avLst/>
          </a:prstGeom>
        </p:spPr>
      </p:pic>
      <p:pic>
        <p:nvPicPr>
          <p:cNvPr id="12" name="图片 3"/>
          <p:cNvPicPr>
            <a:picLocks noChangeAspect="1"/>
          </p:cNvPicPr>
          <p:nvPr/>
        </p:nvPicPr>
        <p:blipFill>
          <a:blip r:embed="rId19"/>
          <a:stretch>
            <a:fillRect/>
          </a:stretch>
        </p:blipFill>
        <p:spPr>
          <a:xfrm>
            <a:off x="3664326" y="446684"/>
            <a:ext cx="844235" cy="535224"/>
          </a:xfrm>
          <a:prstGeom prst="rect">
            <a:avLst/>
          </a:prstGeom>
        </p:spPr>
      </p:pic>
      <p:pic>
        <p:nvPicPr>
          <p:cNvPr id="13" name="图片 4"/>
          <p:cNvPicPr>
            <a:picLocks noChangeAspect="1"/>
          </p:cNvPicPr>
          <p:nvPr/>
        </p:nvPicPr>
        <p:blipFill>
          <a:blip r:embed="rId20"/>
          <a:stretch>
            <a:fillRect/>
          </a:stretch>
        </p:blipFill>
        <p:spPr>
          <a:xfrm>
            <a:off x="9214090" y="237543"/>
            <a:ext cx="1129744" cy="558800"/>
          </a:xfrm>
          <a:prstGeom prst="rect">
            <a:avLst/>
          </a:prstGeom>
        </p:spPr>
      </p:pic>
      <p:pic>
        <p:nvPicPr>
          <p:cNvPr id="14" name="图片 5"/>
          <p:cNvPicPr>
            <a:picLocks noChangeAspect="1"/>
          </p:cNvPicPr>
          <p:nvPr/>
        </p:nvPicPr>
        <p:blipFill>
          <a:blip r:embed="rId21"/>
          <a:stretch>
            <a:fillRect/>
          </a:stretch>
        </p:blipFill>
        <p:spPr>
          <a:xfrm>
            <a:off x="10613580" y="1494606"/>
            <a:ext cx="1131464" cy="1512990"/>
          </a:xfrm>
          <a:prstGeom prst="rect">
            <a:avLst/>
          </a:prstGeom>
        </p:spPr>
      </p:pic>
      <p:pic>
        <p:nvPicPr>
          <p:cNvPr id="15" name="图片 6"/>
          <p:cNvPicPr>
            <a:picLocks noChangeAspect="1"/>
          </p:cNvPicPr>
          <p:nvPr/>
        </p:nvPicPr>
        <p:blipFill>
          <a:blip r:embed="rId22"/>
          <a:stretch>
            <a:fillRect/>
          </a:stretch>
        </p:blipFill>
        <p:spPr>
          <a:xfrm>
            <a:off x="9990519" y="1295400"/>
            <a:ext cx="1048563" cy="406400"/>
          </a:xfrm>
          <a:prstGeom prst="rect">
            <a:avLst/>
          </a:prstGeom>
        </p:spPr>
      </p:pic>
      <p:pic>
        <p:nvPicPr>
          <p:cNvPr id="25" name="Picture 2" descr="Cartoon handsome prince riding horse isolated Vector Image"/>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rot="414185">
            <a:off x="5058109" y="2116796"/>
            <a:ext cx="3777982" cy="3184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2420162-A60C-4071-908E-FDBEEB43E7F0}"/>
              </a:ext>
            </a:extLst>
          </p:cNvPr>
          <p:cNvSpPr txBox="1"/>
          <p:nvPr/>
        </p:nvSpPr>
        <p:spPr>
          <a:xfrm>
            <a:off x="2425147" y="2849217"/>
            <a:ext cx="781879"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solidFill>
                    <a:srgbClr val="FFFFFF"/>
                  </a:solidFill>
                </a:ln>
                <a:solidFill>
                  <a:srgbClr val="FF0000"/>
                </a:solidFill>
                <a:effectLst/>
                <a:uLnTx/>
                <a:uFillTx/>
                <a:latin typeface="#9Slide07 Stormtrooper" panose="020B0500000000000000" pitchFamily="34" charset="0"/>
                <a:ea typeface="+mn-ea"/>
                <a:cs typeface="+mn-cs"/>
              </a:rPr>
              <a:t>1</a:t>
            </a:r>
          </a:p>
        </p:txBody>
      </p:sp>
      <p:sp>
        <p:nvSpPr>
          <p:cNvPr id="20" name="TextBox 19">
            <a:extLst>
              <a:ext uri="{FF2B5EF4-FFF2-40B4-BE49-F238E27FC236}">
                <a16:creationId xmlns:a16="http://schemas.microsoft.com/office/drawing/2014/main" id="{961D2D33-0ED8-49A1-9086-0F3B62C5FE67}"/>
              </a:ext>
            </a:extLst>
          </p:cNvPr>
          <p:cNvSpPr txBox="1"/>
          <p:nvPr/>
        </p:nvSpPr>
        <p:spPr>
          <a:xfrm>
            <a:off x="10111408" y="3299792"/>
            <a:ext cx="781879"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solidFill>
                    <a:srgbClr val="FFFFFF"/>
                  </a:solidFill>
                </a:ln>
                <a:solidFill>
                  <a:srgbClr val="002060"/>
                </a:solidFill>
                <a:effectLst/>
                <a:uLnTx/>
                <a:uFillTx/>
                <a:latin typeface="#9Slide07 Stormtrooper" panose="020B0500000000000000" pitchFamily="34" charset="0"/>
                <a:ea typeface="+mn-ea"/>
                <a:cs typeface="+mn-cs"/>
              </a:rPr>
              <a:t>2</a:t>
            </a:r>
          </a:p>
        </p:txBody>
      </p:sp>
      <p:sp>
        <p:nvSpPr>
          <p:cNvPr id="21" name="TextBox 20">
            <a:extLst>
              <a:ext uri="{FF2B5EF4-FFF2-40B4-BE49-F238E27FC236}">
                <a16:creationId xmlns:a16="http://schemas.microsoft.com/office/drawing/2014/main" id="{11D754DD-0D58-42BD-8D02-A132BD499679}"/>
              </a:ext>
            </a:extLst>
          </p:cNvPr>
          <p:cNvSpPr txBox="1"/>
          <p:nvPr/>
        </p:nvSpPr>
        <p:spPr>
          <a:xfrm>
            <a:off x="6255025" y="1669775"/>
            <a:ext cx="781879"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solidFill>
                    <a:srgbClr val="FFC000"/>
                  </a:solidFill>
                </a:ln>
                <a:solidFill>
                  <a:srgbClr val="FFFFFF"/>
                </a:solidFill>
                <a:effectLst/>
                <a:uLnTx/>
                <a:uFillTx/>
                <a:latin typeface="#9Slide07 Stormtrooper" panose="020B0500000000000000" pitchFamily="34" charset="0"/>
                <a:ea typeface="+mn-ea"/>
                <a:cs typeface="+mn-cs"/>
              </a:rPr>
              <a:t>3</a:t>
            </a:r>
          </a:p>
        </p:txBody>
      </p:sp>
      <p:pic>
        <p:nvPicPr>
          <p:cNvPr id="9" name="Picture 2" descr="Cartoon handsome prince riding horse isolated Vector Image"/>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rot="414185">
            <a:off x="8344249" y="2804797"/>
            <a:ext cx="3777982" cy="3184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hlinkClick r:id="rId23" action="ppaction://hlinksldjump"/>
            <a:extLst>
              <a:ext uri="{FF2B5EF4-FFF2-40B4-BE49-F238E27FC236}">
                <a16:creationId xmlns:a16="http://schemas.microsoft.com/office/drawing/2014/main" id="{0919DAF2-FB9B-AD40-6AD0-C63C5E8CFB9B}"/>
              </a:ext>
            </a:extLst>
          </p:cNvPr>
          <p:cNvSpPr/>
          <p:nvPr/>
        </p:nvSpPr>
        <p:spPr>
          <a:xfrm>
            <a:off x="1714500" y="142875"/>
            <a:ext cx="1457325" cy="4381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Học</a:t>
            </a:r>
            <a:r>
              <a:rPr kumimoji="0" lang="en-US"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tiếp</a:t>
            </a:r>
            <a:endParaRPr kumimoji="0" lang="en-US"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153804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104"/>
                                        </p:tgtEl>
                                        <p:attrNameLst>
                                          <p:attrName>style.visibility</p:attrName>
                                        </p:attrNameLst>
                                      </p:cBhvr>
                                      <p:to>
                                        <p:strVal val="visible"/>
                                      </p:to>
                                    </p:set>
                                    <p:animEffect transition="in" filter="randombar(horizontal)">
                                      <p:cBhvr>
                                        <p:cTn id="7" dur="500"/>
                                        <p:tgtEl>
                                          <p:spTgt spid="410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4102"/>
                                        </p:tgtEl>
                                        <p:attrNameLst>
                                          <p:attrName>style.visibility</p:attrName>
                                        </p:attrNameLst>
                                      </p:cBhvr>
                                      <p:to>
                                        <p:strVal val="visible"/>
                                      </p:to>
                                    </p:set>
                                    <p:animEffect transition="in" filter="randombar(horizontal)">
                                      <p:cBhvr>
                                        <p:cTn id="14" dur="500"/>
                                        <p:tgtEl>
                                          <p:spTgt spid="410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par>
                          <p:cTn id="18" fill="hold">
                            <p:stCondLst>
                              <p:cond delay="1000"/>
                            </p:stCondLst>
                            <p:childTnLst>
                              <p:par>
                                <p:cTn id="19" presetID="14" presetClass="entr" presetSubtype="10" fill="hold" nodeType="afterEffect">
                                  <p:stCondLst>
                                    <p:cond delay="0"/>
                                  </p:stCondLst>
                                  <p:childTnLst>
                                    <p:set>
                                      <p:cBhvr>
                                        <p:cTn id="20" dur="1" fill="hold">
                                          <p:stCondLst>
                                            <p:cond delay="0"/>
                                          </p:stCondLst>
                                        </p:cTn>
                                        <p:tgtEl>
                                          <p:spTgt spid="4106"/>
                                        </p:tgtEl>
                                        <p:attrNameLst>
                                          <p:attrName>style.visibility</p:attrName>
                                        </p:attrNameLst>
                                      </p:cBhvr>
                                      <p:to>
                                        <p:strVal val="visible"/>
                                      </p:to>
                                    </p:set>
                                    <p:animEffect transition="in" filter="randombar(horizontal)">
                                      <p:cBhvr>
                                        <p:cTn id="21" dur="500"/>
                                        <p:tgtEl>
                                          <p:spTgt spid="410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randombar(horizontal)">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104"/>
                    </p:tgtEl>
                  </p:cond>
                </p:stCondLst>
                <p:endSync evt="end" delay="0">
                  <p:rtn val="all"/>
                </p:endSync>
                <p:childTnLst>
                  <p:par>
                    <p:cTn id="26" fill="hold">
                      <p:stCondLst>
                        <p:cond delay="0"/>
                      </p:stCondLst>
                      <p:childTnLst>
                        <p:par>
                          <p:cTn id="27" fill="hold">
                            <p:stCondLst>
                              <p:cond delay="0"/>
                            </p:stCondLst>
                            <p:childTnLst>
                              <p:par>
                                <p:cTn id="28" presetID="42" presetClass="path" presetSubtype="0" accel="50000" decel="50000" fill="hold" nodeType="withEffect">
                                  <p:stCondLst>
                                    <p:cond delay="0"/>
                                  </p:stCondLst>
                                  <p:childTnLst>
                                    <p:animMotion origin="layout" path="M 1.66667E-6 7.40741E-7 L -0.63659 -0.00394 " pathEditMode="relative" rAng="0" ptsTypes="AA">
                                      <p:cBhvr>
                                        <p:cTn id="29" dur="2000" fill="hold"/>
                                        <p:tgtEl>
                                          <p:spTgt spid="7"/>
                                        </p:tgtEl>
                                        <p:attrNameLst>
                                          <p:attrName>ppt_x</p:attrName>
                                          <p:attrName>ppt_y</p:attrName>
                                        </p:attrNameLst>
                                      </p:cBhvr>
                                      <p:rCtr x="-31836" y="-208"/>
                                    </p:animMotion>
                                  </p:childTnLst>
                                  <p:subTnLst>
                                    <p:audio>
                                      <p:cMediaNode vol="89000">
                                        <p:cTn display="0" masterRel="sameClick">
                                          <p:stCondLst>
                                            <p:cond evt="begin" delay="0">
                                              <p:tn val="28"/>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30" fill="hold">
                            <p:stCondLst>
                              <p:cond delay="2000"/>
                            </p:stCondLst>
                            <p:childTnLst>
                              <p:par>
                                <p:cTn id="31" presetID="53" presetClass="exit" presetSubtype="32" fill="hold" nodeType="afterEffect">
                                  <p:stCondLst>
                                    <p:cond delay="0"/>
                                  </p:stCondLst>
                                  <p:childTnLst>
                                    <p:anim calcmode="lin" valueType="num">
                                      <p:cBhvr>
                                        <p:cTn id="32" dur="500"/>
                                        <p:tgtEl>
                                          <p:spTgt spid="7"/>
                                        </p:tgtEl>
                                        <p:attrNameLst>
                                          <p:attrName>ppt_w</p:attrName>
                                        </p:attrNameLst>
                                      </p:cBhvr>
                                      <p:tavLst>
                                        <p:tav tm="0">
                                          <p:val>
                                            <p:strVal val="ppt_w"/>
                                          </p:val>
                                        </p:tav>
                                        <p:tav tm="100000">
                                          <p:val>
                                            <p:fltVal val="0"/>
                                          </p:val>
                                        </p:tav>
                                      </p:tavLst>
                                    </p:anim>
                                    <p:anim calcmode="lin" valueType="num">
                                      <p:cBhvr>
                                        <p:cTn id="33" dur="500"/>
                                        <p:tgtEl>
                                          <p:spTgt spid="7"/>
                                        </p:tgtEl>
                                        <p:attrNameLst>
                                          <p:attrName>ppt_h</p:attrName>
                                        </p:attrNameLst>
                                      </p:cBhvr>
                                      <p:tavLst>
                                        <p:tav tm="0">
                                          <p:val>
                                            <p:strVal val="ppt_h"/>
                                          </p:val>
                                        </p:tav>
                                        <p:tav tm="100000">
                                          <p:val>
                                            <p:fltVal val="0"/>
                                          </p:val>
                                        </p:tav>
                                      </p:tavLst>
                                    </p:anim>
                                    <p:animEffect transition="out" filter="fade">
                                      <p:cBhvr>
                                        <p:cTn id="34" dur="500"/>
                                        <p:tgtEl>
                                          <p:spTgt spid="7"/>
                                        </p:tgtEl>
                                      </p:cBhvr>
                                    </p:animEffect>
                                    <p:set>
                                      <p:cBhvr>
                                        <p:cTn id="35"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36" fill="hold">
                            <p:stCondLst>
                              <p:cond delay="2500"/>
                            </p:stCondLst>
                            <p:childTnLst>
                              <p:par>
                                <p:cTn id="37" presetID="53" presetClass="entr" presetSubtype="16"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animEffect transition="in" filter="fade">
                                      <p:cBhvr>
                                        <p:cTn id="41" dur="500"/>
                                        <p:tgtEl>
                                          <p:spTgt spid="8"/>
                                        </p:tgtEl>
                                      </p:cBhvr>
                                    </p:animEffect>
                                  </p:childTnLst>
                                </p:cTn>
                              </p:par>
                            </p:childTnLst>
                          </p:cTn>
                        </p:par>
                      </p:childTnLst>
                    </p:cTn>
                  </p:par>
                </p:childTnLst>
              </p:cTn>
              <p:nextCondLst>
                <p:cond evt="onClick" delay="0">
                  <p:tgtEl>
                    <p:spTgt spid="4104"/>
                  </p:tgtEl>
                </p:cond>
              </p:nextCondLst>
            </p:seq>
            <p:seq concurrent="1" nextAc="seek">
              <p:cTn id="42" restart="whenNotActive" fill="hold" evtFilter="cancelBubble" nodeType="interactiveSeq">
                <p:stCondLst>
                  <p:cond evt="onClick" delay="0">
                    <p:tgtEl>
                      <p:spTgt spid="4102"/>
                    </p:tgtEl>
                  </p:cond>
                </p:stCondLst>
                <p:endSync evt="end" delay="0">
                  <p:rtn val="all"/>
                </p:endSync>
                <p:childTnLst>
                  <p:par>
                    <p:cTn id="43" fill="hold">
                      <p:stCondLst>
                        <p:cond delay="0"/>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2.5E-6 -1.11111E-6 L 0.49649 -0.15116 " pathEditMode="relative" rAng="0" ptsTypes="AA">
                                      <p:cBhvr>
                                        <p:cTn id="46" dur="2000" fill="hold"/>
                                        <p:tgtEl>
                                          <p:spTgt spid="8"/>
                                        </p:tgtEl>
                                        <p:attrNameLst>
                                          <p:attrName>ppt_x</p:attrName>
                                          <p:attrName>ppt_y</p:attrName>
                                        </p:attrNameLst>
                                      </p:cBhvr>
                                      <p:rCtr x="24818" y="-7569"/>
                                    </p:animMotion>
                                  </p:childTnLst>
                                  <p:subTnLst>
                                    <p:audio>
                                      <p:cMediaNode>
                                        <p:cTn display="0" masterRel="sameClick">
                                          <p:stCondLst>
                                            <p:cond evt="begin" delay="0">
                                              <p:tn val="45"/>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47" fill="hold">
                            <p:stCondLst>
                              <p:cond delay="2000"/>
                            </p:stCondLst>
                            <p:childTnLst>
                              <p:par>
                                <p:cTn id="48" presetID="53" presetClass="exit" presetSubtype="32" fill="hold" nodeType="afterEffect">
                                  <p:stCondLst>
                                    <p:cond delay="0"/>
                                  </p:stCondLst>
                                  <p:childTnLst>
                                    <p:anim calcmode="lin" valueType="num">
                                      <p:cBhvr>
                                        <p:cTn id="49" dur="500"/>
                                        <p:tgtEl>
                                          <p:spTgt spid="8"/>
                                        </p:tgtEl>
                                        <p:attrNameLst>
                                          <p:attrName>ppt_w</p:attrName>
                                        </p:attrNameLst>
                                      </p:cBhvr>
                                      <p:tavLst>
                                        <p:tav tm="0">
                                          <p:val>
                                            <p:strVal val="ppt_w"/>
                                          </p:val>
                                        </p:tav>
                                        <p:tav tm="100000">
                                          <p:val>
                                            <p:fltVal val="0"/>
                                          </p:val>
                                        </p:tav>
                                      </p:tavLst>
                                    </p:anim>
                                    <p:anim calcmode="lin" valueType="num">
                                      <p:cBhvr>
                                        <p:cTn id="50" dur="500"/>
                                        <p:tgtEl>
                                          <p:spTgt spid="8"/>
                                        </p:tgtEl>
                                        <p:attrNameLst>
                                          <p:attrName>ppt_h</p:attrName>
                                        </p:attrNameLst>
                                      </p:cBhvr>
                                      <p:tavLst>
                                        <p:tav tm="0">
                                          <p:val>
                                            <p:strVal val="ppt_h"/>
                                          </p:val>
                                        </p:tav>
                                        <p:tav tm="100000">
                                          <p:val>
                                            <p:fltVal val="0"/>
                                          </p:val>
                                        </p:tav>
                                      </p:tavLst>
                                    </p:anim>
                                    <p:animEffect transition="out" filter="fade">
                                      <p:cBhvr>
                                        <p:cTn id="51" dur="500"/>
                                        <p:tgtEl>
                                          <p:spTgt spid="8"/>
                                        </p:tgtEl>
                                      </p:cBhvr>
                                    </p:animEffect>
                                    <p:set>
                                      <p:cBhvr>
                                        <p:cTn id="52"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3" name="Tieng-Ngua-phi-va-hi-www_nhacchuongvui_com (online-audio-converter (mp3cut.net).wav"/>
                                        </p:tgtEl>
                                      </p:cMediaNode>
                                    </p:audio>
                                  </p:subTnLst>
                                </p:cTn>
                              </p:par>
                              <p:par>
                                <p:cTn id="53" presetID="53" presetClass="entr" presetSubtype="16" fill="hold" nodeType="with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p:cTn id="55" dur="500" fill="hold"/>
                                        <p:tgtEl>
                                          <p:spTgt spid="9"/>
                                        </p:tgtEl>
                                        <p:attrNameLst>
                                          <p:attrName>ppt_w</p:attrName>
                                        </p:attrNameLst>
                                      </p:cBhvr>
                                      <p:tavLst>
                                        <p:tav tm="0">
                                          <p:val>
                                            <p:fltVal val="0"/>
                                          </p:val>
                                        </p:tav>
                                        <p:tav tm="100000">
                                          <p:val>
                                            <p:strVal val="#ppt_w"/>
                                          </p:val>
                                        </p:tav>
                                      </p:tavLst>
                                    </p:anim>
                                    <p:anim calcmode="lin" valueType="num">
                                      <p:cBhvr>
                                        <p:cTn id="56" dur="500" fill="hold"/>
                                        <p:tgtEl>
                                          <p:spTgt spid="9"/>
                                        </p:tgtEl>
                                        <p:attrNameLst>
                                          <p:attrName>ppt_h</p:attrName>
                                        </p:attrNameLst>
                                      </p:cBhvr>
                                      <p:tavLst>
                                        <p:tav tm="0">
                                          <p:val>
                                            <p:fltVal val="0"/>
                                          </p:val>
                                        </p:tav>
                                        <p:tav tm="100000">
                                          <p:val>
                                            <p:strVal val="#ppt_h"/>
                                          </p:val>
                                        </p:tav>
                                      </p:tavLst>
                                    </p:anim>
                                    <p:animEffect transition="in" filter="fade">
                                      <p:cBhvr>
                                        <p:cTn id="57" dur="500"/>
                                        <p:tgtEl>
                                          <p:spTgt spid="9"/>
                                        </p:tgtEl>
                                      </p:cBhvr>
                                    </p:animEffect>
                                  </p:childTnLst>
                                </p:cTn>
                              </p:par>
                            </p:childTnLst>
                          </p:cTn>
                        </p:par>
                      </p:childTnLst>
                    </p:cTn>
                  </p:par>
                </p:childTnLst>
              </p:cTn>
              <p:nextCondLst>
                <p:cond evt="onClick" delay="0">
                  <p:tgtEl>
                    <p:spTgt spid="4102"/>
                  </p:tgtEl>
                </p:cond>
              </p:nextCondLst>
            </p:seq>
            <p:seq concurrent="1" nextAc="seek">
              <p:cTn id="58" restart="whenNotActive" fill="hold" evtFilter="cancelBubble" nodeType="interactiveSeq">
                <p:stCondLst>
                  <p:cond evt="onClick" delay="0">
                    <p:tgtEl>
                      <p:spTgt spid="4106"/>
                    </p:tgtEl>
                  </p:cond>
                </p:stCondLst>
                <p:endSync evt="end" delay="0">
                  <p:rtn val="all"/>
                </p:endSync>
                <p:childTnLst>
                  <p:par>
                    <p:cTn id="59" fill="hold">
                      <p:stCondLst>
                        <p:cond delay="0"/>
                      </p:stCondLst>
                      <p:childTnLst>
                        <p:par>
                          <p:cTn id="60" fill="hold">
                            <p:stCondLst>
                              <p:cond delay="0"/>
                            </p:stCondLst>
                            <p:childTnLst>
                              <p:par>
                                <p:cTn id="61" presetID="42" presetClass="path" presetSubtype="0" accel="50000" decel="50000" fill="hold" nodeType="withEffect">
                                  <p:stCondLst>
                                    <p:cond delay="0"/>
                                  </p:stCondLst>
                                  <p:childTnLst>
                                    <p:animMotion origin="layout" path="M -2.91667E-6 -3.7037E-6 L -0.34414 -0.11944 " pathEditMode="relative" rAng="0" ptsTypes="AA">
                                      <p:cBhvr>
                                        <p:cTn id="62" dur="2000" fill="hold"/>
                                        <p:tgtEl>
                                          <p:spTgt spid="9"/>
                                        </p:tgtEl>
                                        <p:attrNameLst>
                                          <p:attrName>ppt_x</p:attrName>
                                          <p:attrName>ppt_y</p:attrName>
                                        </p:attrNameLst>
                                      </p:cBhvr>
                                      <p:rCtr x="-17214" y="-5972"/>
                                    </p:animMotion>
                                  </p:childTnLst>
                                  <p:subTnLst>
                                    <p:audio>
                                      <p:cMediaNode>
                                        <p:cTn display="0" masterRel="sameClick">
                                          <p:stCondLst>
                                            <p:cond evt="begin" delay="0">
                                              <p:tn val="61"/>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63" fill="hold">
                            <p:stCondLst>
                              <p:cond delay="2000"/>
                            </p:stCondLst>
                            <p:childTnLst>
                              <p:par>
                                <p:cTn id="64" presetID="53" presetClass="exit" presetSubtype="32" fill="hold" nodeType="afterEffect">
                                  <p:stCondLst>
                                    <p:cond delay="0"/>
                                  </p:stCondLst>
                                  <p:childTnLst>
                                    <p:anim calcmode="lin" valueType="num">
                                      <p:cBhvr>
                                        <p:cTn id="65" dur="500"/>
                                        <p:tgtEl>
                                          <p:spTgt spid="9"/>
                                        </p:tgtEl>
                                        <p:attrNameLst>
                                          <p:attrName>ppt_w</p:attrName>
                                        </p:attrNameLst>
                                      </p:cBhvr>
                                      <p:tavLst>
                                        <p:tav tm="0">
                                          <p:val>
                                            <p:strVal val="ppt_w"/>
                                          </p:val>
                                        </p:tav>
                                        <p:tav tm="100000">
                                          <p:val>
                                            <p:fltVal val="0"/>
                                          </p:val>
                                        </p:tav>
                                      </p:tavLst>
                                    </p:anim>
                                    <p:anim calcmode="lin" valueType="num">
                                      <p:cBhvr>
                                        <p:cTn id="66" dur="500"/>
                                        <p:tgtEl>
                                          <p:spTgt spid="9"/>
                                        </p:tgtEl>
                                        <p:attrNameLst>
                                          <p:attrName>ppt_h</p:attrName>
                                        </p:attrNameLst>
                                      </p:cBhvr>
                                      <p:tavLst>
                                        <p:tav tm="0">
                                          <p:val>
                                            <p:strVal val="ppt_h"/>
                                          </p:val>
                                        </p:tav>
                                        <p:tav tm="100000">
                                          <p:val>
                                            <p:fltVal val="0"/>
                                          </p:val>
                                        </p:tav>
                                      </p:tavLst>
                                    </p:anim>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69" fill="hold">
                            <p:stCondLst>
                              <p:cond delay="2500"/>
                            </p:stCondLst>
                            <p:childTnLst>
                              <p:par>
                                <p:cTn id="70" presetID="53" presetClass="entr" presetSubtype="16" fill="hold" nodeType="after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500" fill="hold"/>
                                        <p:tgtEl>
                                          <p:spTgt spid="25"/>
                                        </p:tgtEl>
                                        <p:attrNameLst>
                                          <p:attrName>ppt_w</p:attrName>
                                        </p:attrNameLst>
                                      </p:cBhvr>
                                      <p:tavLst>
                                        <p:tav tm="0">
                                          <p:val>
                                            <p:fltVal val="0"/>
                                          </p:val>
                                        </p:tav>
                                        <p:tav tm="100000">
                                          <p:val>
                                            <p:strVal val="#ppt_w"/>
                                          </p:val>
                                        </p:tav>
                                      </p:tavLst>
                                    </p:anim>
                                    <p:anim calcmode="lin" valueType="num">
                                      <p:cBhvr>
                                        <p:cTn id="73" dur="500" fill="hold"/>
                                        <p:tgtEl>
                                          <p:spTgt spid="25"/>
                                        </p:tgtEl>
                                        <p:attrNameLst>
                                          <p:attrName>ppt_h</p:attrName>
                                        </p:attrNameLst>
                                      </p:cBhvr>
                                      <p:tavLst>
                                        <p:tav tm="0">
                                          <p:val>
                                            <p:fltVal val="0"/>
                                          </p:val>
                                        </p:tav>
                                        <p:tav tm="100000">
                                          <p:val>
                                            <p:strVal val="#ppt_h"/>
                                          </p:val>
                                        </p:tav>
                                      </p:tavLst>
                                    </p:anim>
                                    <p:animEffect transition="in" filter="fade">
                                      <p:cBhvr>
                                        <p:cTn id="74" dur="500"/>
                                        <p:tgtEl>
                                          <p:spTgt spid="25"/>
                                        </p:tgtEl>
                                      </p:cBhvr>
                                    </p:animEffect>
                                  </p:childTnLst>
                                </p:cTn>
                              </p:par>
                            </p:childTnLst>
                          </p:cTn>
                        </p:par>
                      </p:childTnLst>
                    </p:cTn>
                  </p:par>
                </p:childTnLst>
              </p:cTn>
              <p:nextCondLst>
                <p:cond evt="onClick" delay="0">
                  <p:tgtEl>
                    <p:spTgt spid="4106"/>
                  </p:tgtEl>
                </p:cond>
              </p:nextCondLst>
            </p:seq>
          </p:childTnLst>
        </p:cTn>
      </p:par>
    </p:tnLst>
    <p:bldLst>
      <p:bldP spid="2"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Vector Hoạt Hình Đồng Cỏ Phong Cảnh Với Cỏ Bầu Trời Xanh Với Những Đám Mây  Trắng Cảnh Quan Thung Lũng Bằng Phẳng Cánh Đồng Xanh Trống Với Cây Cối Vào  Ngà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Đồng Cỏ, Đồi Cỏ Xanh 2 - KhoThietKe.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04" y="3610300"/>
            <a:ext cx="12385807" cy="3247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âu Đài Hồng, Tòa Lâu Đài 12 - KhoThietKe.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7394" y="2133445"/>
            <a:ext cx="4746625" cy="385574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ình ảnh Lâu đài Sáng Tạo Lâu đài Giả Tưởng Các Tòa Nhà Lâu đài Xanh, Lâu  đài Clipart, Lâu đài Sáng Tạo, Tượng đài Vector và PNG với nền trong suố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8922" l="0" r="100000"/>
                    </a14:imgEffect>
                  </a14:imgLayer>
                </a14:imgProps>
              </a:ext>
              <a:ext uri="{28A0092B-C50C-407E-A947-70E740481C1C}">
                <a14:useLocalDpi xmlns:a14="http://schemas.microsoft.com/office/drawing/2010/main" val="0"/>
              </a:ext>
            </a:extLst>
          </a:blip>
          <a:srcRect/>
          <a:stretch>
            <a:fillRect/>
          </a:stretch>
        </p:blipFill>
        <p:spPr bwMode="auto">
          <a:xfrm>
            <a:off x="-314325" y="2776855"/>
            <a:ext cx="4581525" cy="4428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ách tô màu chủ đề lâu đài cho Android - Tải về APK"/>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600" l="0" r="99700">
                        <a14:foregroundMark x1="37600" y1="31900" x2="36600" y2="32500"/>
                        <a14:foregroundMark x1="32800" y1="41100" x2="31300" y2="41900"/>
                        <a14:foregroundMark x1="67300" y1="31900" x2="68600" y2="32400"/>
                        <a14:foregroundMark x1="71700" y1="40500" x2="72800" y2="41200"/>
                        <a14:foregroundMark x1="53000" y1="4500" x2="53300" y2="12100"/>
                      </a14:backgroundRemoval>
                    </a14:imgEffect>
                  </a14:imgLayer>
                </a14:imgProps>
              </a:ext>
              <a:ext uri="{28A0092B-C50C-407E-A947-70E740481C1C}">
                <a14:useLocalDpi xmlns:a14="http://schemas.microsoft.com/office/drawing/2010/main" val="0"/>
              </a:ext>
            </a:extLst>
          </a:blip>
          <a:srcRect/>
          <a:stretch>
            <a:fillRect/>
          </a:stretch>
        </p:blipFill>
        <p:spPr bwMode="auto">
          <a:xfrm>
            <a:off x="3986477" y="937313"/>
            <a:ext cx="4053946" cy="4053946"/>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3144851" y="490138"/>
            <a:ext cx="8544895" cy="4722797"/>
          </a:xfrm>
          <a:prstGeom prst="roundRect">
            <a:avLst/>
          </a:prstGeom>
          <a:solidFill>
            <a:schemeClr val="bg1">
              <a:alpha val="90000"/>
            </a:schemeClr>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pic>
        <p:nvPicPr>
          <p:cNvPr id="8" name="图片 7"/>
          <p:cNvPicPr>
            <a:picLocks noChangeAspect="1"/>
          </p:cNvPicPr>
          <p:nvPr/>
        </p:nvPicPr>
        <p:blipFill>
          <a:blip r:embed="rId10"/>
          <a:stretch>
            <a:fillRect/>
          </a:stretch>
        </p:blipFill>
        <p:spPr>
          <a:xfrm>
            <a:off x="-315332" y="-139018"/>
            <a:ext cx="2738865" cy="1831337"/>
          </a:xfrm>
          <a:prstGeom prst="rect">
            <a:avLst/>
          </a:prstGeom>
        </p:spPr>
      </p:pic>
      <p:pic>
        <p:nvPicPr>
          <p:cNvPr id="9" name="图片 9"/>
          <p:cNvPicPr>
            <a:picLocks noChangeAspect="1"/>
          </p:cNvPicPr>
          <p:nvPr/>
        </p:nvPicPr>
        <p:blipFill>
          <a:blip r:embed="rId11"/>
          <a:stretch>
            <a:fillRect/>
          </a:stretch>
        </p:blipFill>
        <p:spPr>
          <a:xfrm>
            <a:off x="3681361" y="-318762"/>
            <a:ext cx="2427723" cy="1619723"/>
          </a:xfrm>
          <a:prstGeom prst="rect">
            <a:avLst/>
          </a:prstGeom>
        </p:spPr>
      </p:pic>
      <p:pic>
        <p:nvPicPr>
          <p:cNvPr id="10" name="图片 9"/>
          <p:cNvPicPr>
            <a:picLocks noChangeAspect="1"/>
          </p:cNvPicPr>
          <p:nvPr/>
        </p:nvPicPr>
        <p:blipFill>
          <a:blip r:embed="rId11"/>
          <a:stretch>
            <a:fillRect/>
          </a:stretch>
        </p:blipFill>
        <p:spPr>
          <a:xfrm>
            <a:off x="6939538" y="-319723"/>
            <a:ext cx="2427723" cy="1619723"/>
          </a:xfrm>
          <a:prstGeom prst="rect">
            <a:avLst/>
          </a:prstGeom>
        </p:spPr>
      </p:pic>
      <p:pic>
        <p:nvPicPr>
          <p:cNvPr id="11" name="图片 9"/>
          <p:cNvPicPr>
            <a:picLocks noChangeAspect="1"/>
          </p:cNvPicPr>
          <p:nvPr/>
        </p:nvPicPr>
        <p:blipFill>
          <a:blip r:embed="rId11"/>
          <a:stretch>
            <a:fillRect/>
          </a:stretch>
        </p:blipFill>
        <p:spPr>
          <a:xfrm>
            <a:off x="9895676" y="-397344"/>
            <a:ext cx="2427723" cy="1619723"/>
          </a:xfrm>
          <a:prstGeom prst="rect">
            <a:avLst/>
          </a:prstGeom>
        </p:spPr>
      </p:pic>
      <p:pic>
        <p:nvPicPr>
          <p:cNvPr id="16" name="Picture 2" descr="Cartoon handsome prince riding horse isolated Vector Image">
            <a:hlinkClick r:id="rId12" action="ppaction://hlinksldjump"/>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a:off x="8982796" y="3875449"/>
            <a:ext cx="3679576" cy="31016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20F66AB-A6FC-C35A-3504-070D1CE701E3}"/>
                  </a:ext>
                </a:extLst>
              </p:cNvPr>
              <p:cNvSpPr txBox="1"/>
              <p:nvPr/>
            </p:nvSpPr>
            <p:spPr>
              <a:xfrm>
                <a:off x="3515360" y="1072952"/>
                <a:ext cx="7693660" cy="1084592"/>
              </a:xfrm>
              <a:prstGeom prst="rect">
                <a:avLst/>
              </a:prstGeom>
              <a:noFill/>
            </p:spPr>
            <p:txBody>
              <a:bodyPr wrap="square">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Quy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đồng</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mẫu</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số</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các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số</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14:m>
                  <m:oMath xmlns:m="http://schemas.openxmlformats.org/officeDocument/2006/math">
                    <m:f>
                      <m:fPr>
                        <m:ctrlPr>
                          <a:rPr kumimoji="0" lang="en-US" sz="32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m:rPr>
                            <m:nor/>
                          </m:rPr>
                          <a:rPr kumimoji="0" lang="en-US" sz="3200" b="1"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7</m:t>
                        </m:r>
                      </m:num>
                      <m:den>
                        <m:r>
                          <m:rPr>
                            <m:nor/>
                          </m:rPr>
                          <a:rPr kumimoji="0" lang="en-US" sz="3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m:t> </m:t>
                        </m:r>
                        <m:r>
                          <m:rPr>
                            <m:nor/>
                          </m:rPr>
                          <a:rPr kumimoji="0" lang="en-US" sz="3200" b="1" i="0" u="none" strike="noStrike" kern="1200" cap="none" spc="0" normalizeH="0" baseline="0" noProof="0" smtClean="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m:t>14</m:t>
                        </m:r>
                        <m:r>
                          <m:rPr>
                            <m:nor/>
                          </m:rPr>
                          <a:rPr kumimoji="0" lang="en-US" sz="3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m:t> </m:t>
                        </m:r>
                      </m:den>
                    </m:f>
                  </m:oMath>
                </a14:m>
                <a:r>
                  <a:rPr kumimoji="0" lang="pt-BR"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và </a:t>
                </a:r>
                <a14:m>
                  <m:oMath xmlns:m="http://schemas.openxmlformats.org/officeDocument/2006/math">
                    <m:r>
                      <a:rPr kumimoji="0" lang="en-US" sz="3200" b="1"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f>
                      <m:fPr>
                        <m:ctrlPr>
                          <a:rPr kumimoji="0" lang="en-US" sz="32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m:rPr>
                            <m:nor/>
                          </m:rPr>
                          <a:rPr kumimoji="0" lang="en-US" sz="3200" b="1"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num>
                      <m:den>
                        <m:r>
                          <m:rPr>
                            <m:nor/>
                          </m:rPr>
                          <a:rPr kumimoji="0" lang="en-US" sz="3200" b="1" i="0" u="none" strike="noStrike" kern="1200" cap="none" spc="0" normalizeH="0" baseline="0" noProof="0" smtClean="0">
                            <a:ln>
                              <a:noFill/>
                            </a:ln>
                            <a:solidFill>
                              <a:srgbClr val="000000"/>
                            </a:solidFill>
                            <a:effectLst/>
                            <a:uLnTx/>
                            <a:uFillTx/>
                            <a:latin typeface="Cambria Math" panose="02040503050406030204" pitchFamily="18" charset="0"/>
                            <a:ea typeface="Cambria" panose="02040503050406030204" pitchFamily="18" charset="0"/>
                            <a:cs typeface="+mn-cs"/>
                          </a:rPr>
                          <m:t>7</m:t>
                        </m:r>
                      </m:den>
                    </m:f>
                    <m:r>
                      <a:rPr kumimoji="0" lang="en-US" sz="3200" b="1"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endParaRPr kumimoji="0" lang="en-US" sz="6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mc:Choice>
        <mc:Fallback xmlns="">
          <p:sp>
            <p:nvSpPr>
              <p:cNvPr id="3" name="TextBox 2">
                <a:extLst>
                  <a:ext uri="{FF2B5EF4-FFF2-40B4-BE49-F238E27FC236}">
                    <a16:creationId xmlns:a16="http://schemas.microsoft.com/office/drawing/2014/main" id="{D20F66AB-A6FC-C35A-3504-070D1CE701E3}"/>
                  </a:ext>
                </a:extLst>
              </p:cNvPr>
              <p:cNvSpPr txBox="1">
                <a:spLocks noRot="1" noChangeAspect="1" noMove="1" noResize="1" noEditPoints="1" noAdjustHandles="1" noChangeArrowheads="1" noChangeShapeType="1" noTextEdit="1"/>
              </p:cNvSpPr>
              <p:nvPr/>
            </p:nvSpPr>
            <p:spPr>
              <a:xfrm>
                <a:off x="3515360" y="1072952"/>
                <a:ext cx="7693660" cy="1084592"/>
              </a:xfrm>
              <a:prstGeom prst="rect">
                <a:avLst/>
              </a:prstGeom>
              <a:blipFill>
                <a:blip r:embed="rId15"/>
                <a:stretch>
                  <a:fillRect l="-2060" b="-67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8DE82DF-9762-BED0-5342-95ABBCF85097}"/>
                  </a:ext>
                </a:extLst>
              </p:cNvPr>
              <p:cNvSpPr txBox="1"/>
              <p:nvPr/>
            </p:nvSpPr>
            <p:spPr>
              <a:xfrm>
                <a:off x="4754880" y="2563802"/>
                <a:ext cx="4632960" cy="13608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𝟒</m:t>
                          </m:r>
                        </m:num>
                        <m:den>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𝟕</m:t>
                          </m:r>
                        </m:den>
                      </m:f>
                      <m:r>
                        <a:rPr kumimoji="0" lang="vi-VN" sz="4400" b="1"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f>
                        <m:fPr>
                          <m:ctrlP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𝟒</m:t>
                          </m:r>
                          <m:r>
                            <a:rPr kumimoji="0" lang="en-US" sz="4400" b="1"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𝐱</m:t>
                          </m:r>
                          <m:r>
                            <a:rPr kumimoji="0" lang="en-US" sz="4400" b="1"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𝟐</m:t>
                          </m:r>
                        </m:num>
                        <m:den>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𝟕</m:t>
                          </m:r>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m:t>
                          </m:r>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𝐱</m:t>
                          </m:r>
                          <m:r>
                            <a:rPr kumimoji="0" lang="en-US" sz="4400" b="1"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𝟐</m:t>
                          </m:r>
                        </m:den>
                      </m:f>
                      <m:r>
                        <a:rPr kumimoji="0" lang="en-US" sz="4400" b="1"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m:t>
                      </m:r>
                      <m:f>
                        <m:fPr>
                          <m:ctrlPr>
                            <a:rPr kumimoji="0" lang="en-US" sz="4400" b="1"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fPr>
                        <m:num>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𝟖</m:t>
                          </m:r>
                        </m:num>
                        <m:den>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𝟏𝟒</m:t>
                          </m:r>
                        </m:den>
                      </m:f>
                    </m:oMath>
                  </m:oMathPara>
                </a14:m>
                <a:endParaRPr kumimoji="0" lang="en-US" sz="4400" b="1" i="0" u="none" strike="noStrike" kern="1200" cap="none" spc="0" normalizeH="0" baseline="0" noProof="0" dirty="0">
                  <a:ln>
                    <a:noFill/>
                  </a:ln>
                  <a:solidFill>
                    <a:srgbClr val="FF0000"/>
                  </a:solidFill>
                  <a:effectLst/>
                  <a:uLnTx/>
                  <a:uFillTx/>
                  <a:latin typeface="等线"/>
                  <a:ea typeface="+mn-ea"/>
                  <a:cs typeface="+mn-cs"/>
                </a:endParaRPr>
              </a:p>
            </p:txBody>
          </p:sp>
        </mc:Choice>
        <mc:Fallback xmlns="">
          <p:sp>
            <p:nvSpPr>
              <p:cNvPr id="4" name="TextBox 3">
                <a:extLst>
                  <a:ext uri="{FF2B5EF4-FFF2-40B4-BE49-F238E27FC236}">
                    <a16:creationId xmlns:a16="http://schemas.microsoft.com/office/drawing/2014/main" id="{C8DE82DF-9762-BED0-5342-95ABBCF85097}"/>
                  </a:ext>
                </a:extLst>
              </p:cNvPr>
              <p:cNvSpPr txBox="1">
                <a:spLocks noRot="1" noChangeAspect="1" noMove="1" noResize="1" noEditPoints="1" noAdjustHandles="1" noChangeArrowheads="1" noChangeShapeType="1" noTextEdit="1"/>
              </p:cNvSpPr>
              <p:nvPr/>
            </p:nvSpPr>
            <p:spPr>
              <a:xfrm>
                <a:off x="4754880" y="2563802"/>
                <a:ext cx="4632960" cy="1360822"/>
              </a:xfrm>
              <a:prstGeom prst="rect">
                <a:avLst/>
              </a:prstGeom>
              <a:blipFill>
                <a:blip r:embed="rId1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23133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000" fill="hold"/>
                                        <p:tgtEl>
                                          <p:spTgt spid="11"/>
                                        </p:tgtEl>
                                        <p:attrNameLst>
                                          <p:attrName>ppt_x</p:attrName>
                                        </p:attrNameLst>
                                      </p:cBhvr>
                                      <p:tavLst>
                                        <p:tav tm="0">
                                          <p:val>
                                            <p:strVal val="1+#ppt_w/2"/>
                                          </p:val>
                                        </p:tav>
                                        <p:tav tm="100000">
                                          <p:val>
                                            <p:strVal val="#ppt_x"/>
                                          </p:val>
                                        </p:tav>
                                      </p:tavLst>
                                    </p:anim>
                                    <p:anim calcmode="lin" valueType="num">
                                      <p:cBhvr additive="base">
                                        <p:cTn id="8" dur="2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Vector Hoạt Hình Đồng Cỏ Phong Cảnh Với Cỏ Bầu Trời Xanh Với Những Đám Mây  Trắng Cảnh Quan Thung Lũng Bằng Phẳng Cánh Đồng Xanh Trống Với Cây Cối Vào  Ngà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Đồng Cỏ, Đồi Cỏ Xanh 2 - KhoThietKe.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04" y="3610300"/>
            <a:ext cx="12385807" cy="3247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âu Đài Hồng, Tòa Lâu Đài 12 - KhoThietKe.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7394" y="2133445"/>
            <a:ext cx="4746625" cy="385574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ình ảnh Lâu đài Sáng Tạo Lâu đài Giả Tưởng Các Tòa Nhà Lâu đài Xanh, Lâu  đài Clipart, Lâu đài Sáng Tạo, Tượng đài Vector và PNG với nền trong suố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8922" l="0" r="100000"/>
                    </a14:imgEffect>
                  </a14:imgLayer>
                </a14:imgProps>
              </a:ext>
              <a:ext uri="{28A0092B-C50C-407E-A947-70E740481C1C}">
                <a14:useLocalDpi xmlns:a14="http://schemas.microsoft.com/office/drawing/2010/main" val="0"/>
              </a:ext>
            </a:extLst>
          </a:blip>
          <a:srcRect/>
          <a:stretch>
            <a:fillRect/>
          </a:stretch>
        </p:blipFill>
        <p:spPr bwMode="auto">
          <a:xfrm>
            <a:off x="-314325" y="2776855"/>
            <a:ext cx="4581525" cy="4428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ách tô màu chủ đề lâu đài cho Android - Tải về APK"/>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600" l="0" r="99700">
                        <a14:foregroundMark x1="37600" y1="31900" x2="36600" y2="32500"/>
                        <a14:foregroundMark x1="32800" y1="41100" x2="31300" y2="41900"/>
                        <a14:foregroundMark x1="67300" y1="31900" x2="68600" y2="32400"/>
                        <a14:foregroundMark x1="71700" y1="40500" x2="72800" y2="41200"/>
                        <a14:foregroundMark x1="53000" y1="4500" x2="53300" y2="12100"/>
                      </a14:backgroundRemoval>
                    </a14:imgEffect>
                  </a14:imgLayer>
                </a14:imgProps>
              </a:ext>
              <a:ext uri="{28A0092B-C50C-407E-A947-70E740481C1C}">
                <a14:useLocalDpi xmlns:a14="http://schemas.microsoft.com/office/drawing/2010/main" val="0"/>
              </a:ext>
            </a:extLst>
          </a:blip>
          <a:srcRect/>
          <a:stretch>
            <a:fillRect/>
          </a:stretch>
        </p:blipFill>
        <p:spPr bwMode="auto">
          <a:xfrm>
            <a:off x="3986477" y="937313"/>
            <a:ext cx="4053946" cy="4053946"/>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229728" y="602887"/>
            <a:ext cx="8544895" cy="4722797"/>
          </a:xfrm>
          <a:prstGeom prst="roundRect">
            <a:avLst/>
          </a:prstGeom>
          <a:solidFill>
            <a:schemeClr val="bg1">
              <a:alpha val="90000"/>
            </a:schemeClr>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pic>
        <p:nvPicPr>
          <p:cNvPr id="8" name="图片 7"/>
          <p:cNvPicPr>
            <a:picLocks noChangeAspect="1"/>
          </p:cNvPicPr>
          <p:nvPr/>
        </p:nvPicPr>
        <p:blipFill>
          <a:blip r:embed="rId10"/>
          <a:stretch>
            <a:fillRect/>
          </a:stretch>
        </p:blipFill>
        <p:spPr>
          <a:xfrm>
            <a:off x="-315332" y="-139018"/>
            <a:ext cx="2738865" cy="1831337"/>
          </a:xfrm>
          <a:prstGeom prst="rect">
            <a:avLst/>
          </a:prstGeom>
        </p:spPr>
      </p:pic>
      <p:pic>
        <p:nvPicPr>
          <p:cNvPr id="9" name="图片 9"/>
          <p:cNvPicPr>
            <a:picLocks noChangeAspect="1"/>
          </p:cNvPicPr>
          <p:nvPr/>
        </p:nvPicPr>
        <p:blipFill>
          <a:blip r:embed="rId11"/>
          <a:stretch>
            <a:fillRect/>
          </a:stretch>
        </p:blipFill>
        <p:spPr>
          <a:xfrm>
            <a:off x="3681361" y="-318762"/>
            <a:ext cx="2427723" cy="1619723"/>
          </a:xfrm>
          <a:prstGeom prst="rect">
            <a:avLst/>
          </a:prstGeom>
        </p:spPr>
      </p:pic>
      <p:pic>
        <p:nvPicPr>
          <p:cNvPr id="10" name="图片 9"/>
          <p:cNvPicPr>
            <a:picLocks noChangeAspect="1"/>
          </p:cNvPicPr>
          <p:nvPr/>
        </p:nvPicPr>
        <p:blipFill>
          <a:blip r:embed="rId11"/>
          <a:stretch>
            <a:fillRect/>
          </a:stretch>
        </p:blipFill>
        <p:spPr>
          <a:xfrm>
            <a:off x="6939538" y="-319723"/>
            <a:ext cx="2427723" cy="1619723"/>
          </a:xfrm>
          <a:prstGeom prst="rect">
            <a:avLst/>
          </a:prstGeom>
        </p:spPr>
      </p:pic>
      <p:pic>
        <p:nvPicPr>
          <p:cNvPr id="11" name="图片 9"/>
          <p:cNvPicPr>
            <a:picLocks noChangeAspect="1"/>
          </p:cNvPicPr>
          <p:nvPr/>
        </p:nvPicPr>
        <p:blipFill>
          <a:blip r:embed="rId11"/>
          <a:stretch>
            <a:fillRect/>
          </a:stretch>
        </p:blipFill>
        <p:spPr>
          <a:xfrm>
            <a:off x="9895676" y="-397344"/>
            <a:ext cx="2427723" cy="1619723"/>
          </a:xfrm>
          <a:prstGeom prst="rect">
            <a:avLst/>
          </a:prstGeom>
        </p:spPr>
      </p:pic>
      <p:pic>
        <p:nvPicPr>
          <p:cNvPr id="16" name="Picture 2" descr="Cartoon handsome prince riding horse isolated Vector Image">
            <a:hlinkClick r:id="rId12" action="ppaction://hlinksldjump"/>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a:off x="7770360" y="2990013"/>
            <a:ext cx="4748271" cy="4002492"/>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C877322F-0BD2-FF40-93C5-4AF643842DA1}"/>
                  </a:ext>
                </a:extLst>
              </p:cNvPr>
              <p:cNvSpPr txBox="1"/>
              <p:nvPr/>
            </p:nvSpPr>
            <p:spPr>
              <a:xfrm>
                <a:off x="904240" y="1154232"/>
                <a:ext cx="7693660" cy="1097736"/>
              </a:xfrm>
              <a:prstGeom prst="rect">
                <a:avLst/>
              </a:prstGeom>
              <a:noFill/>
            </p:spPr>
            <p:txBody>
              <a:bodyPr wrap="square">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Quy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đồng</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mẫu</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số</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các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số</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14:m>
                  <m:oMath xmlns:m="http://schemas.openxmlformats.org/officeDocument/2006/math">
                    <m:f>
                      <m:fPr>
                        <m:ctrlPr>
                          <a:rPr kumimoji="0" lang="en-US" sz="32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m:rPr>
                            <m:nor/>
                          </m:rPr>
                          <a:rPr kumimoji="0" lang="en-US" sz="3200" b="1"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25</m:t>
                        </m:r>
                      </m:num>
                      <m:den>
                        <m:r>
                          <m:rPr>
                            <m:nor/>
                          </m:rPr>
                          <a:rPr kumimoji="0" lang="en-US" sz="3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m:t> </m:t>
                        </m:r>
                        <m:r>
                          <m:rPr>
                            <m:nor/>
                          </m:rPr>
                          <a:rPr kumimoji="0" lang="en-US" sz="3200" b="1" i="0" u="none" strike="noStrike" kern="1200" cap="none" spc="0" normalizeH="0" baseline="0" noProof="0" smtClean="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m:t>9</m:t>
                        </m:r>
                        <m:r>
                          <m:rPr>
                            <m:nor/>
                          </m:rPr>
                          <a:rPr kumimoji="0" lang="en-US" sz="3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m:t> </m:t>
                        </m:r>
                      </m:den>
                    </m:f>
                  </m:oMath>
                </a14:m>
                <a:r>
                  <a:rPr kumimoji="0" lang="pt-BR"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và </a:t>
                </a:r>
                <a14:m>
                  <m:oMath xmlns:m="http://schemas.openxmlformats.org/officeDocument/2006/math">
                    <m:r>
                      <a:rPr kumimoji="0" lang="en-US" sz="3200" b="1"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f>
                      <m:fPr>
                        <m:ctrlPr>
                          <a:rPr kumimoji="0" lang="en-US" sz="32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m:rPr>
                            <m:nor/>
                          </m:rPr>
                          <a:rPr kumimoji="0" lang="en-US" sz="3200" b="1"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8</m:t>
                        </m:r>
                      </m:num>
                      <m:den>
                        <m:r>
                          <m:rPr>
                            <m:nor/>
                          </m:rPr>
                          <a:rPr kumimoji="0" lang="en-US" sz="3200" b="1" i="0" u="none" strike="noStrike" kern="1200" cap="none" spc="0" normalizeH="0" baseline="0" noProof="0" smtClean="0">
                            <a:ln>
                              <a:noFill/>
                            </a:ln>
                            <a:solidFill>
                              <a:srgbClr val="000000"/>
                            </a:solidFill>
                            <a:effectLst/>
                            <a:uLnTx/>
                            <a:uFillTx/>
                            <a:latin typeface="Cambria Math" panose="02040503050406030204" pitchFamily="18" charset="0"/>
                            <a:ea typeface="Cambria" panose="02040503050406030204" pitchFamily="18" charset="0"/>
                            <a:cs typeface="+mn-cs"/>
                          </a:rPr>
                          <m:t>3</m:t>
                        </m:r>
                      </m:den>
                    </m:f>
                    <m:r>
                      <a:rPr kumimoji="0" lang="en-US" sz="3200" b="1"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endParaRPr kumimoji="0" lang="en-US" sz="6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mc:Choice>
        <mc:Fallback xmlns="">
          <p:sp>
            <p:nvSpPr>
              <p:cNvPr id="2" name="TextBox 1">
                <a:extLst>
                  <a:ext uri="{FF2B5EF4-FFF2-40B4-BE49-F238E27FC236}">
                    <a16:creationId xmlns:a16="http://schemas.microsoft.com/office/drawing/2014/main" id="{C877322F-0BD2-FF40-93C5-4AF643842DA1}"/>
                  </a:ext>
                </a:extLst>
              </p:cNvPr>
              <p:cNvSpPr txBox="1">
                <a:spLocks noRot="1" noChangeAspect="1" noMove="1" noResize="1" noEditPoints="1" noAdjustHandles="1" noChangeArrowheads="1" noChangeShapeType="1" noTextEdit="1"/>
              </p:cNvSpPr>
              <p:nvPr/>
            </p:nvSpPr>
            <p:spPr>
              <a:xfrm>
                <a:off x="904240" y="1154232"/>
                <a:ext cx="7693660" cy="1097736"/>
              </a:xfrm>
              <a:prstGeom prst="rect">
                <a:avLst/>
              </a:prstGeom>
              <a:blipFill>
                <a:blip r:embed="rId15"/>
                <a:stretch>
                  <a:fillRect l="-1981" b="-7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90A19B4-C8E1-8821-55C8-4F6618AD073C}"/>
                  </a:ext>
                </a:extLst>
              </p:cNvPr>
              <p:cNvSpPr txBox="1"/>
              <p:nvPr/>
            </p:nvSpPr>
            <p:spPr>
              <a:xfrm>
                <a:off x="2143760" y="2645082"/>
                <a:ext cx="4632960" cy="13644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𝟖</m:t>
                          </m:r>
                        </m:num>
                        <m:den>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𝟑</m:t>
                          </m:r>
                        </m:den>
                      </m:f>
                      <m:r>
                        <a:rPr kumimoji="0" lang="vi-VN" sz="4400" b="1"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f>
                        <m:fPr>
                          <m:ctrlP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𝟖</m:t>
                          </m:r>
                          <m:r>
                            <a:rPr kumimoji="0" lang="en-US" sz="4400" b="1"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𝐱</m:t>
                          </m:r>
                          <m:r>
                            <a:rPr kumimoji="0" lang="en-US" sz="4400" b="1"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𝟑</m:t>
                          </m:r>
                        </m:num>
                        <m:den>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𝟑</m:t>
                          </m:r>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m:t>
                          </m:r>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𝐱</m:t>
                          </m:r>
                          <m:r>
                            <a:rPr kumimoji="0" lang="en-US" sz="4400" b="1"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𝟑</m:t>
                          </m:r>
                        </m:den>
                      </m:f>
                      <m:r>
                        <a:rPr kumimoji="0" lang="en-US" sz="4400" b="1"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m:t>
                      </m:r>
                      <m:f>
                        <m:fPr>
                          <m:ctrlPr>
                            <a:rPr kumimoji="0" lang="en-US" sz="4400" b="1"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fPr>
                        <m:num>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𝟐𝟒</m:t>
                          </m:r>
                        </m:num>
                        <m:den>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𝟗</m:t>
                          </m:r>
                        </m:den>
                      </m:f>
                    </m:oMath>
                  </m:oMathPara>
                </a14:m>
                <a:endParaRPr kumimoji="0" lang="en-US" sz="4400" b="1" i="0" u="none" strike="noStrike" kern="1200" cap="none" spc="0" normalizeH="0" baseline="0" noProof="0" dirty="0">
                  <a:ln>
                    <a:noFill/>
                  </a:ln>
                  <a:solidFill>
                    <a:srgbClr val="FF0000"/>
                  </a:solidFill>
                  <a:effectLst/>
                  <a:uLnTx/>
                  <a:uFillTx/>
                  <a:latin typeface="等线"/>
                  <a:ea typeface="+mn-ea"/>
                  <a:cs typeface="+mn-cs"/>
                </a:endParaRPr>
              </a:p>
            </p:txBody>
          </p:sp>
        </mc:Choice>
        <mc:Fallback xmlns="">
          <p:sp>
            <p:nvSpPr>
              <p:cNvPr id="3" name="TextBox 2">
                <a:extLst>
                  <a:ext uri="{FF2B5EF4-FFF2-40B4-BE49-F238E27FC236}">
                    <a16:creationId xmlns:a16="http://schemas.microsoft.com/office/drawing/2014/main" id="{190A19B4-C8E1-8821-55C8-4F6618AD073C}"/>
                  </a:ext>
                </a:extLst>
              </p:cNvPr>
              <p:cNvSpPr txBox="1">
                <a:spLocks noRot="1" noChangeAspect="1" noMove="1" noResize="1" noEditPoints="1" noAdjustHandles="1" noChangeArrowheads="1" noChangeShapeType="1" noTextEdit="1"/>
              </p:cNvSpPr>
              <p:nvPr/>
            </p:nvSpPr>
            <p:spPr>
              <a:xfrm>
                <a:off x="2143760" y="2645082"/>
                <a:ext cx="4632960" cy="1364412"/>
              </a:xfrm>
              <a:prstGeom prst="rect">
                <a:avLst/>
              </a:prstGeom>
              <a:blipFill>
                <a:blip r:embed="rId1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332376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Vector Hoạt Hình Đồng Cỏ Phong Cảnh Với Cỏ Bầu Trời Xanh Với Những Đám Mây  Trắng Cảnh Quan Thung Lũng Bằng Phẳng Cánh Đồng Xanh Trống Với Cây Cối Vào  Ngà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Đồng Cỏ, Đồi Cỏ Xanh 2 - KhoThietKe.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04" y="3610300"/>
            <a:ext cx="12385807" cy="3247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âu Đài Hồng, Tòa Lâu Đài 12 - KhoThietKe.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7394" y="2133445"/>
            <a:ext cx="4746625" cy="385574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ình ảnh Lâu đài Sáng Tạo Lâu đài Giả Tưởng Các Tòa Nhà Lâu đài Xanh, Lâu  đài Clipart, Lâu đài Sáng Tạo, Tượng đài Vector và PNG với nền trong suố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8922" l="0" r="100000"/>
                    </a14:imgEffect>
                  </a14:imgLayer>
                </a14:imgProps>
              </a:ext>
              <a:ext uri="{28A0092B-C50C-407E-A947-70E740481C1C}">
                <a14:useLocalDpi xmlns:a14="http://schemas.microsoft.com/office/drawing/2010/main" val="0"/>
              </a:ext>
            </a:extLst>
          </a:blip>
          <a:srcRect/>
          <a:stretch>
            <a:fillRect/>
          </a:stretch>
        </p:blipFill>
        <p:spPr bwMode="auto">
          <a:xfrm>
            <a:off x="-314325" y="2776855"/>
            <a:ext cx="4581525" cy="4428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ách tô màu chủ đề lâu đài cho Android - Tải về APK"/>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600" l="0" r="99700">
                        <a14:foregroundMark x1="37600" y1="31900" x2="36600" y2="32500"/>
                        <a14:foregroundMark x1="32800" y1="41100" x2="31300" y2="41900"/>
                        <a14:foregroundMark x1="67300" y1="31900" x2="68600" y2="32400"/>
                        <a14:foregroundMark x1="71700" y1="40500" x2="72800" y2="41200"/>
                        <a14:foregroundMark x1="53000" y1="4500" x2="53300" y2="12100"/>
                      </a14:backgroundRemoval>
                    </a14:imgEffect>
                  </a14:imgLayer>
                </a14:imgProps>
              </a:ext>
              <a:ext uri="{28A0092B-C50C-407E-A947-70E740481C1C}">
                <a14:useLocalDpi xmlns:a14="http://schemas.microsoft.com/office/drawing/2010/main" val="0"/>
              </a:ext>
            </a:extLst>
          </a:blip>
          <a:srcRect/>
          <a:stretch>
            <a:fillRect/>
          </a:stretch>
        </p:blipFill>
        <p:spPr bwMode="auto">
          <a:xfrm>
            <a:off x="3986477" y="937313"/>
            <a:ext cx="4053946" cy="4053946"/>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229728" y="602887"/>
            <a:ext cx="8544895" cy="4722797"/>
          </a:xfrm>
          <a:prstGeom prst="roundRect">
            <a:avLst/>
          </a:prstGeom>
          <a:solidFill>
            <a:schemeClr val="bg1">
              <a:alpha val="90000"/>
            </a:schemeClr>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pic>
        <p:nvPicPr>
          <p:cNvPr id="8" name="图片 7"/>
          <p:cNvPicPr>
            <a:picLocks noChangeAspect="1"/>
          </p:cNvPicPr>
          <p:nvPr/>
        </p:nvPicPr>
        <p:blipFill>
          <a:blip r:embed="rId10"/>
          <a:stretch>
            <a:fillRect/>
          </a:stretch>
        </p:blipFill>
        <p:spPr>
          <a:xfrm>
            <a:off x="-315332" y="-139018"/>
            <a:ext cx="2738865" cy="1831337"/>
          </a:xfrm>
          <a:prstGeom prst="rect">
            <a:avLst/>
          </a:prstGeom>
        </p:spPr>
      </p:pic>
      <p:pic>
        <p:nvPicPr>
          <p:cNvPr id="9" name="图片 9"/>
          <p:cNvPicPr>
            <a:picLocks noChangeAspect="1"/>
          </p:cNvPicPr>
          <p:nvPr/>
        </p:nvPicPr>
        <p:blipFill>
          <a:blip r:embed="rId11"/>
          <a:stretch>
            <a:fillRect/>
          </a:stretch>
        </p:blipFill>
        <p:spPr>
          <a:xfrm>
            <a:off x="3681361" y="-318762"/>
            <a:ext cx="2427723" cy="1619723"/>
          </a:xfrm>
          <a:prstGeom prst="rect">
            <a:avLst/>
          </a:prstGeom>
        </p:spPr>
      </p:pic>
      <p:pic>
        <p:nvPicPr>
          <p:cNvPr id="10" name="图片 9"/>
          <p:cNvPicPr>
            <a:picLocks noChangeAspect="1"/>
          </p:cNvPicPr>
          <p:nvPr/>
        </p:nvPicPr>
        <p:blipFill>
          <a:blip r:embed="rId11"/>
          <a:stretch>
            <a:fillRect/>
          </a:stretch>
        </p:blipFill>
        <p:spPr>
          <a:xfrm>
            <a:off x="6939538" y="-319723"/>
            <a:ext cx="2427723" cy="1619723"/>
          </a:xfrm>
          <a:prstGeom prst="rect">
            <a:avLst/>
          </a:prstGeom>
        </p:spPr>
      </p:pic>
      <p:pic>
        <p:nvPicPr>
          <p:cNvPr id="11" name="图片 9"/>
          <p:cNvPicPr>
            <a:picLocks noChangeAspect="1"/>
          </p:cNvPicPr>
          <p:nvPr/>
        </p:nvPicPr>
        <p:blipFill>
          <a:blip r:embed="rId11"/>
          <a:stretch>
            <a:fillRect/>
          </a:stretch>
        </p:blipFill>
        <p:spPr>
          <a:xfrm>
            <a:off x="9895676" y="-397344"/>
            <a:ext cx="2427723" cy="1619723"/>
          </a:xfrm>
          <a:prstGeom prst="rect">
            <a:avLst/>
          </a:prstGeom>
        </p:spPr>
      </p:pic>
      <p:pic>
        <p:nvPicPr>
          <p:cNvPr id="1026" name="Picture 2" descr="Cartoon handsome prince riding horse isolated Vector Image">
            <a:hlinkClick r:id="rId12" action="ppaction://hlinksldjump"/>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a:off x="7770360" y="2990013"/>
            <a:ext cx="4748271" cy="4002492"/>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What is Equ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1DB16A7-9565-88B8-F504-520788A40CF4}"/>
                  </a:ext>
                </a:extLst>
              </p:cNvPr>
              <p:cNvSpPr txBox="1"/>
              <p:nvPr/>
            </p:nvSpPr>
            <p:spPr>
              <a:xfrm>
                <a:off x="904240" y="1154232"/>
                <a:ext cx="7693660" cy="1097736"/>
              </a:xfrm>
              <a:prstGeom prst="rect">
                <a:avLst/>
              </a:prstGeom>
              <a:noFill/>
            </p:spPr>
            <p:txBody>
              <a:bodyPr wrap="square">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Quy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đồng</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mẫu</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số</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các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phân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số</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14:m>
                  <m:oMath xmlns:m="http://schemas.openxmlformats.org/officeDocument/2006/math">
                    <m:f>
                      <m:fPr>
                        <m:ctrlPr>
                          <a:rPr kumimoji="0" lang="en-US" sz="32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m:rPr>
                            <m:nor/>
                          </m:rPr>
                          <a:rPr kumimoji="0" lang="en-US" sz="3200" b="1"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m:rPr>
                            <m:nor/>
                          </m:rPr>
                          <a:rPr kumimoji="0" lang="en-US" sz="3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m:t> </m:t>
                        </m:r>
                        <m:r>
                          <m:rPr>
                            <m:nor/>
                          </m:rPr>
                          <a:rPr kumimoji="0" lang="en-US" sz="3200" b="1" i="0" u="none" strike="noStrike" kern="1200" cap="none" spc="0" normalizeH="0" baseline="0" noProof="0" smtClean="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m:t>4</m:t>
                        </m:r>
                        <m:r>
                          <m:rPr>
                            <m:nor/>
                          </m:rPr>
                          <a:rPr kumimoji="0" lang="en-US" sz="3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m:t> </m:t>
                        </m:r>
                      </m:den>
                    </m:f>
                  </m:oMath>
                </a14:m>
                <a:r>
                  <a:rPr kumimoji="0" lang="pt-BR"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và </a:t>
                </a:r>
                <a14:m>
                  <m:oMath xmlns:m="http://schemas.openxmlformats.org/officeDocument/2006/math">
                    <m:r>
                      <a:rPr kumimoji="0" lang="en-US" sz="3200" b="1"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f>
                      <m:fPr>
                        <m:ctrlPr>
                          <a:rPr kumimoji="0" lang="en-US" sz="32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m:rPr>
                            <m:nor/>
                          </m:rPr>
                          <a:rPr kumimoji="0" lang="en-US" sz="3200" b="1"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m:t>
                        </m:r>
                      </m:num>
                      <m:den>
                        <m:r>
                          <m:rPr>
                            <m:nor/>
                          </m:rPr>
                          <a:rPr kumimoji="0" lang="en-US" sz="3200" b="1" i="0" u="none" strike="noStrike" kern="1200" cap="none" spc="0" normalizeH="0" baseline="0" noProof="0" smtClean="0">
                            <a:ln>
                              <a:noFill/>
                            </a:ln>
                            <a:solidFill>
                              <a:srgbClr val="000000"/>
                            </a:solidFill>
                            <a:effectLst/>
                            <a:uLnTx/>
                            <a:uFillTx/>
                            <a:latin typeface="Cambria Math" panose="02040503050406030204" pitchFamily="18" charset="0"/>
                            <a:ea typeface="Cambria" panose="02040503050406030204" pitchFamily="18" charset="0"/>
                            <a:cs typeface="+mn-cs"/>
                          </a:rPr>
                          <m:t>8</m:t>
                        </m:r>
                      </m:den>
                    </m:f>
                    <m:r>
                      <a:rPr kumimoji="0" lang="en-US" sz="3200" b="1"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endParaRPr kumimoji="0" lang="en-US" sz="6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mc:Choice>
        <mc:Fallback xmlns="">
          <p:sp>
            <p:nvSpPr>
              <p:cNvPr id="3" name="TextBox 2">
                <a:extLst>
                  <a:ext uri="{FF2B5EF4-FFF2-40B4-BE49-F238E27FC236}">
                    <a16:creationId xmlns:a16="http://schemas.microsoft.com/office/drawing/2014/main" id="{E1DB16A7-9565-88B8-F504-520788A40CF4}"/>
                  </a:ext>
                </a:extLst>
              </p:cNvPr>
              <p:cNvSpPr txBox="1">
                <a:spLocks noRot="1" noChangeAspect="1" noMove="1" noResize="1" noEditPoints="1" noAdjustHandles="1" noChangeArrowheads="1" noChangeShapeType="1" noTextEdit="1"/>
              </p:cNvSpPr>
              <p:nvPr/>
            </p:nvSpPr>
            <p:spPr>
              <a:xfrm>
                <a:off x="904240" y="1154232"/>
                <a:ext cx="7693660" cy="1097736"/>
              </a:xfrm>
              <a:prstGeom prst="rect">
                <a:avLst/>
              </a:prstGeom>
              <a:blipFill>
                <a:blip r:embed="rId15"/>
                <a:stretch>
                  <a:fillRect l="-1981" b="-6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A3A1648-D9CB-2256-9BC0-F6DBE8FDECD3}"/>
                  </a:ext>
                </a:extLst>
              </p:cNvPr>
              <p:cNvSpPr txBox="1"/>
              <p:nvPr/>
            </p:nvSpPr>
            <p:spPr>
              <a:xfrm>
                <a:off x="2143760" y="2645082"/>
                <a:ext cx="4632960" cy="13644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𝟏</m:t>
                          </m:r>
                        </m:num>
                        <m:den>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𝟒</m:t>
                          </m:r>
                        </m:den>
                      </m:f>
                      <m:r>
                        <a:rPr kumimoji="0" lang="vi-VN" sz="4400" b="1"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f>
                        <m:fPr>
                          <m:ctrlP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𝟏</m:t>
                          </m:r>
                          <m:r>
                            <a:rPr kumimoji="0" lang="en-US" sz="4400" b="1"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𝐱</m:t>
                          </m:r>
                          <m:r>
                            <a:rPr kumimoji="0" lang="en-US" sz="4400" b="1"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𝟐</m:t>
                          </m:r>
                        </m:num>
                        <m:den>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𝟒</m:t>
                          </m:r>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m:t>
                          </m:r>
                          <m:r>
                            <a:rPr kumimoji="0" lang="en-US" sz="4400" b="1"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𝐱</m:t>
                          </m:r>
                          <m:r>
                            <a:rPr kumimoji="0" lang="en-US" sz="4400" b="1"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𝟐</m:t>
                          </m:r>
                        </m:den>
                      </m:f>
                      <m:r>
                        <a:rPr kumimoji="0" lang="en-US" sz="4400" b="1"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m:t>
                      </m:r>
                      <m:f>
                        <m:fPr>
                          <m:ctrlPr>
                            <a:rPr kumimoji="0" lang="en-US" sz="4400" b="1"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fPr>
                        <m:num>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𝟐</m:t>
                          </m:r>
                        </m:num>
                        <m:den>
                          <m:r>
                            <a:rPr kumimoji="0" lang="en-US" sz="4400" b="1"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𝟖</m:t>
                          </m:r>
                        </m:den>
                      </m:f>
                    </m:oMath>
                  </m:oMathPara>
                </a14:m>
                <a:endParaRPr kumimoji="0" lang="en-US" sz="4400" b="1" i="0" u="none" strike="noStrike" kern="1200" cap="none" spc="0" normalizeH="0" baseline="0" noProof="0" dirty="0">
                  <a:ln>
                    <a:noFill/>
                  </a:ln>
                  <a:solidFill>
                    <a:srgbClr val="FF0000"/>
                  </a:solidFill>
                  <a:effectLst/>
                  <a:uLnTx/>
                  <a:uFillTx/>
                  <a:latin typeface="等线"/>
                  <a:ea typeface="+mn-ea"/>
                  <a:cs typeface="+mn-cs"/>
                </a:endParaRPr>
              </a:p>
            </p:txBody>
          </p:sp>
        </mc:Choice>
        <mc:Fallback xmlns="">
          <p:sp>
            <p:nvSpPr>
              <p:cNvPr id="4" name="TextBox 3">
                <a:extLst>
                  <a:ext uri="{FF2B5EF4-FFF2-40B4-BE49-F238E27FC236}">
                    <a16:creationId xmlns:a16="http://schemas.microsoft.com/office/drawing/2014/main" id="{4A3A1648-D9CB-2256-9BC0-F6DBE8FDECD3}"/>
                  </a:ext>
                </a:extLst>
              </p:cNvPr>
              <p:cNvSpPr txBox="1">
                <a:spLocks noRot="1" noChangeAspect="1" noMove="1" noResize="1" noEditPoints="1" noAdjustHandles="1" noChangeArrowheads="1" noChangeShapeType="1" noTextEdit="1"/>
              </p:cNvSpPr>
              <p:nvPr/>
            </p:nvSpPr>
            <p:spPr>
              <a:xfrm>
                <a:off x="2143760" y="2645082"/>
                <a:ext cx="4632960" cy="1364412"/>
              </a:xfrm>
              <a:prstGeom prst="rect">
                <a:avLst/>
              </a:prstGeom>
              <a:blipFill>
                <a:blip r:embed="rId1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79088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0754" y="2196774"/>
            <a:ext cx="6488482" cy="4517607"/>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5952" y="-34092"/>
            <a:ext cx="12579409" cy="7988598"/>
          </a:xfrm>
          <a:prstGeom prst="rect">
            <a:avLst/>
          </a:prstGeom>
        </p:spPr>
      </p:pic>
      <p:pic>
        <p:nvPicPr>
          <p:cNvPr id="3" name="图片 2"/>
          <p:cNvPicPr>
            <a:picLocks noChangeAspect="1"/>
          </p:cNvPicPr>
          <p:nvPr/>
        </p:nvPicPr>
        <p:blipFill>
          <a:blip r:embed="rId8"/>
          <a:stretch>
            <a:fillRect/>
          </a:stretch>
        </p:blipFill>
        <p:spPr>
          <a:xfrm>
            <a:off x="-588935" y="-395677"/>
            <a:ext cx="3974937" cy="2651990"/>
          </a:xfrm>
          <a:prstGeom prst="rect">
            <a:avLst/>
          </a:prstGeom>
        </p:spPr>
      </p:pic>
      <p:pic>
        <p:nvPicPr>
          <p:cNvPr id="4" name="图片 3"/>
          <p:cNvPicPr>
            <a:picLocks noChangeAspect="1"/>
          </p:cNvPicPr>
          <p:nvPr/>
        </p:nvPicPr>
        <p:blipFill>
          <a:blip r:embed="rId9"/>
          <a:stretch>
            <a:fillRect/>
          </a:stretch>
        </p:blipFill>
        <p:spPr>
          <a:xfrm>
            <a:off x="122057" y="690474"/>
            <a:ext cx="1322947" cy="1420491"/>
          </a:xfrm>
          <a:prstGeom prst="rect">
            <a:avLst/>
          </a:prstGeom>
        </p:spPr>
      </p:pic>
      <p:pic>
        <p:nvPicPr>
          <p:cNvPr id="22" name="图片 21"/>
          <p:cNvPicPr>
            <a:picLocks noChangeAspect="1"/>
          </p:cNvPicPr>
          <p:nvPr/>
        </p:nvPicPr>
        <p:blipFill>
          <a:blip r:embed="rId10"/>
          <a:stretch>
            <a:fillRect/>
          </a:stretch>
        </p:blipFill>
        <p:spPr>
          <a:xfrm>
            <a:off x="8426724" y="181415"/>
            <a:ext cx="2438611" cy="2438611"/>
          </a:xfrm>
          <a:prstGeom prst="rect">
            <a:avLst/>
          </a:prstGeom>
        </p:spPr>
      </p:pic>
      <p:pic>
        <p:nvPicPr>
          <p:cNvPr id="2" name="图片 1"/>
          <p:cNvPicPr>
            <a:picLocks noChangeAspect="1"/>
          </p:cNvPicPr>
          <p:nvPr/>
        </p:nvPicPr>
        <p:blipFill>
          <a:blip r:embed="rId11"/>
          <a:stretch>
            <a:fillRect/>
          </a:stretch>
        </p:blipFill>
        <p:spPr>
          <a:xfrm>
            <a:off x="8717752" y="260850"/>
            <a:ext cx="4102964" cy="2743438"/>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8017502" y="5344114"/>
            <a:ext cx="1389944" cy="1185694"/>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9533469" y="2866624"/>
            <a:ext cx="1334788" cy="3580306"/>
          </a:xfrm>
          <a:prstGeom prst="rect">
            <a:avLst/>
          </a:prstGeom>
        </p:spPr>
      </p:pic>
      <p:pic>
        <p:nvPicPr>
          <p:cNvPr id="28" name="图片 18"/>
          <p:cNvPicPr>
            <a:picLocks noChangeAspect="1"/>
          </p:cNvPicPr>
          <p:nvPr/>
        </p:nvPicPr>
        <p:blipFill>
          <a:blip r:embed="rId15"/>
          <a:stretch>
            <a:fillRect/>
          </a:stretch>
        </p:blipFill>
        <p:spPr>
          <a:xfrm>
            <a:off x="9553846" y="5379679"/>
            <a:ext cx="823841" cy="1316136"/>
          </a:xfrm>
          <a:prstGeom prst="rect">
            <a:avLst/>
          </a:prstGeom>
        </p:spPr>
      </p:pic>
      <p:pic>
        <p:nvPicPr>
          <p:cNvPr id="30" name="图片 19"/>
          <p:cNvPicPr>
            <a:picLocks noChangeAspect="1"/>
          </p:cNvPicPr>
          <p:nvPr/>
        </p:nvPicPr>
        <p:blipFill>
          <a:blip r:embed="rId16"/>
          <a:stretch>
            <a:fillRect/>
          </a:stretch>
        </p:blipFill>
        <p:spPr>
          <a:xfrm>
            <a:off x="10531653" y="5986394"/>
            <a:ext cx="883968" cy="909318"/>
          </a:xfrm>
          <a:prstGeom prst="rect">
            <a:avLst/>
          </a:prstGeom>
        </p:spPr>
      </p:pic>
      <p:pic>
        <p:nvPicPr>
          <p:cNvPr id="31" name="图片 20"/>
          <p:cNvPicPr>
            <a:picLocks noChangeAspect="1"/>
          </p:cNvPicPr>
          <p:nvPr/>
        </p:nvPicPr>
        <p:blipFill>
          <a:blip r:embed="rId17"/>
          <a:stretch>
            <a:fillRect/>
          </a:stretch>
        </p:blipFill>
        <p:spPr>
          <a:xfrm rot="1423112">
            <a:off x="10161274" y="3182134"/>
            <a:ext cx="1108072" cy="2989534"/>
          </a:xfrm>
          <a:prstGeom prst="rect">
            <a:avLst/>
          </a:prstGeom>
        </p:spPr>
      </p:pic>
      <p:pic>
        <p:nvPicPr>
          <p:cNvPr id="32" name="图片 21"/>
          <p:cNvPicPr>
            <a:picLocks noChangeAspect="1"/>
          </p:cNvPicPr>
          <p:nvPr/>
        </p:nvPicPr>
        <p:blipFill>
          <a:blip r:embed="rId18"/>
          <a:stretch>
            <a:fillRect/>
          </a:stretch>
        </p:blipFill>
        <p:spPr>
          <a:xfrm>
            <a:off x="10266576" y="2564187"/>
            <a:ext cx="668172" cy="3986922"/>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2183798" y="1818163"/>
            <a:ext cx="825094" cy="876300"/>
          </a:xfrm>
          <a:prstGeom prst="rect">
            <a:avLst/>
          </a:prstGeom>
        </p:spPr>
      </p:pic>
      <p:pic>
        <p:nvPicPr>
          <p:cNvPr id="37" name="Picture 36"/>
          <p:cNvPicPr>
            <a:picLocks noChangeAspect="1"/>
          </p:cNvPicPr>
          <p:nvPr/>
        </p:nvPicPr>
        <p:blipFill>
          <a:blip r:embed="rId20">
            <a:extLst>
              <a:ext uri="{BEBA8EAE-BF5A-486C-A8C5-ECC9F3942E4B}">
                <a14:imgProps xmlns:a14="http://schemas.microsoft.com/office/drawing/2010/main">
                  <a14:imgLayer r:embed="rId21">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529139" y="3728966"/>
            <a:ext cx="3103612" cy="3230402"/>
          </a:xfrm>
          <a:prstGeom prst="rect">
            <a:avLst/>
          </a:prstGeom>
        </p:spPr>
      </p:pic>
      <p:pic>
        <p:nvPicPr>
          <p:cNvPr id="6" name="Picture 5">
            <a:extLst>
              <a:ext uri="{FF2B5EF4-FFF2-40B4-BE49-F238E27FC236}">
                <a16:creationId xmlns:a16="http://schemas.microsoft.com/office/drawing/2014/main" id="{B8092D87-B795-C2E5-B9AA-2BC8D3174A55}"/>
              </a:ext>
            </a:extLst>
          </p:cNvPr>
          <p:cNvPicPr>
            <a:picLocks noChangeAspect="1"/>
          </p:cNvPicPr>
          <p:nvPr/>
        </p:nvPicPr>
        <p:blipFill>
          <a:blip r:embed="rId22"/>
          <a:stretch>
            <a:fillRect/>
          </a:stretch>
        </p:blipFill>
        <p:spPr>
          <a:xfrm>
            <a:off x="4229321" y="1120855"/>
            <a:ext cx="3676207" cy="1072989"/>
          </a:xfrm>
          <a:prstGeom prst="rect">
            <a:avLst/>
          </a:prstGeom>
        </p:spPr>
      </p:pic>
      <p:pic>
        <p:nvPicPr>
          <p:cNvPr id="9" name="Picture 8">
            <a:extLst>
              <a:ext uri="{FF2B5EF4-FFF2-40B4-BE49-F238E27FC236}">
                <a16:creationId xmlns:a16="http://schemas.microsoft.com/office/drawing/2014/main" id="{18359E17-4607-4B33-1A13-364E5CD6C216}"/>
              </a:ext>
            </a:extLst>
          </p:cNvPr>
          <p:cNvPicPr>
            <a:picLocks noChangeAspect="1"/>
          </p:cNvPicPr>
          <p:nvPr/>
        </p:nvPicPr>
        <p:blipFill>
          <a:blip r:embed="rId23"/>
          <a:stretch>
            <a:fillRect/>
          </a:stretch>
        </p:blipFill>
        <p:spPr>
          <a:xfrm>
            <a:off x="3334659" y="2768608"/>
            <a:ext cx="5389331" cy="2749534"/>
          </a:xfrm>
          <a:prstGeom prst="rect">
            <a:avLst/>
          </a:prstGeom>
        </p:spPr>
      </p:pic>
    </p:spTree>
    <p:extLst>
      <p:ext uri="{BB962C8B-B14F-4D97-AF65-F5344CB8AC3E}">
        <p14:creationId xmlns:p14="http://schemas.microsoft.com/office/powerpoint/2010/main" val="571876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90">
                                          <p:stCondLst>
                                            <p:cond delay="0"/>
                                          </p:stCondLst>
                                        </p:cTn>
                                        <p:tgtEl>
                                          <p:spTgt spid="4"/>
                                        </p:tgtEl>
                                      </p:cBhvr>
                                    </p:animEffect>
                                    <p:anim calcmode="lin" valueType="num">
                                      <p:cBhvr>
                                        <p:cTn id="20"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25" dur="13">
                                          <p:stCondLst>
                                            <p:cond delay="325"/>
                                          </p:stCondLst>
                                        </p:cTn>
                                        <p:tgtEl>
                                          <p:spTgt spid="4"/>
                                        </p:tgtEl>
                                      </p:cBhvr>
                                      <p:to x="100000" y="60000"/>
                                    </p:animScale>
                                    <p:animScale>
                                      <p:cBhvr>
                                        <p:cTn id="26" dur="83" decel="50000">
                                          <p:stCondLst>
                                            <p:cond delay="338"/>
                                          </p:stCondLst>
                                        </p:cTn>
                                        <p:tgtEl>
                                          <p:spTgt spid="4"/>
                                        </p:tgtEl>
                                      </p:cBhvr>
                                      <p:to x="100000" y="100000"/>
                                    </p:animScale>
                                    <p:animScale>
                                      <p:cBhvr>
                                        <p:cTn id="27" dur="13">
                                          <p:stCondLst>
                                            <p:cond delay="656"/>
                                          </p:stCondLst>
                                        </p:cTn>
                                        <p:tgtEl>
                                          <p:spTgt spid="4"/>
                                        </p:tgtEl>
                                      </p:cBhvr>
                                      <p:to x="100000" y="80000"/>
                                    </p:animScale>
                                    <p:animScale>
                                      <p:cBhvr>
                                        <p:cTn id="28" dur="83" decel="50000">
                                          <p:stCondLst>
                                            <p:cond delay="669"/>
                                          </p:stCondLst>
                                        </p:cTn>
                                        <p:tgtEl>
                                          <p:spTgt spid="4"/>
                                        </p:tgtEl>
                                      </p:cBhvr>
                                      <p:to x="100000" y="100000"/>
                                    </p:animScale>
                                    <p:animScale>
                                      <p:cBhvr>
                                        <p:cTn id="29" dur="13">
                                          <p:stCondLst>
                                            <p:cond delay="821"/>
                                          </p:stCondLst>
                                        </p:cTn>
                                        <p:tgtEl>
                                          <p:spTgt spid="4"/>
                                        </p:tgtEl>
                                      </p:cBhvr>
                                      <p:to x="100000" y="90000"/>
                                    </p:animScale>
                                    <p:animScale>
                                      <p:cBhvr>
                                        <p:cTn id="30" dur="83" decel="50000">
                                          <p:stCondLst>
                                            <p:cond delay="834"/>
                                          </p:stCondLst>
                                        </p:cTn>
                                        <p:tgtEl>
                                          <p:spTgt spid="4"/>
                                        </p:tgtEl>
                                      </p:cBhvr>
                                      <p:to x="100000" y="100000"/>
                                    </p:animScale>
                                    <p:animScale>
                                      <p:cBhvr>
                                        <p:cTn id="31" dur="13">
                                          <p:stCondLst>
                                            <p:cond delay="904"/>
                                          </p:stCondLst>
                                        </p:cTn>
                                        <p:tgtEl>
                                          <p:spTgt spid="4"/>
                                        </p:tgtEl>
                                      </p:cBhvr>
                                      <p:to x="100000" y="95000"/>
                                    </p:animScale>
                                    <p:animScale>
                                      <p:cBhvr>
                                        <p:cTn id="32" dur="83" decel="50000">
                                          <p:stCondLst>
                                            <p:cond delay="917"/>
                                          </p:stCondLst>
                                        </p:cTn>
                                        <p:tgtEl>
                                          <p:spTgt spid="4"/>
                                        </p:tgtEl>
                                      </p:cBhvr>
                                      <p:to x="100000" y="100000"/>
                                    </p:animScale>
                                  </p:childTnLst>
                                </p:cTn>
                              </p:par>
                              <p:par>
                                <p:cTn id="33" presetID="53" presetClass="entr" presetSubtype="528"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anim calcmode="lin" valueType="num">
                                      <p:cBhvr>
                                        <p:cTn id="38" dur="500" fill="hold"/>
                                        <p:tgtEl>
                                          <p:spTgt spid="21"/>
                                        </p:tgtEl>
                                        <p:attrNameLst>
                                          <p:attrName>ppt_x</p:attrName>
                                        </p:attrNameLst>
                                      </p:cBhvr>
                                      <p:tavLst>
                                        <p:tav tm="0">
                                          <p:val>
                                            <p:fltVal val="0.5"/>
                                          </p:val>
                                        </p:tav>
                                        <p:tav tm="100000">
                                          <p:val>
                                            <p:strVal val="#ppt_x"/>
                                          </p:val>
                                        </p:tav>
                                      </p:tavLst>
                                    </p:anim>
                                    <p:anim calcmode="lin" valueType="num">
                                      <p:cBhvr>
                                        <p:cTn id="39" dur="500" fill="hold"/>
                                        <p:tgtEl>
                                          <p:spTgt spid="2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anim calcmode="lin" valueType="num">
                                      <p:cBhvr>
                                        <p:cTn id="45" dur="500" fill="hold"/>
                                        <p:tgtEl>
                                          <p:spTgt spid="26"/>
                                        </p:tgtEl>
                                        <p:attrNameLst>
                                          <p:attrName>ppt_x</p:attrName>
                                        </p:attrNameLst>
                                      </p:cBhvr>
                                      <p:tavLst>
                                        <p:tav tm="0">
                                          <p:val>
                                            <p:fltVal val="0.5"/>
                                          </p:val>
                                        </p:tav>
                                        <p:tav tm="100000">
                                          <p:val>
                                            <p:strVal val="#ppt_x"/>
                                          </p:val>
                                        </p:tav>
                                      </p:tavLst>
                                    </p:anim>
                                    <p:anim calcmode="lin" valueType="num">
                                      <p:cBhvr>
                                        <p:cTn id="46" dur="500" fill="hold"/>
                                        <p:tgtEl>
                                          <p:spTgt spid="26"/>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anim calcmode="lin" valueType="num">
                                      <p:cBhvr>
                                        <p:cTn id="52" dur="500" fill="hold"/>
                                        <p:tgtEl>
                                          <p:spTgt spid="33"/>
                                        </p:tgtEl>
                                        <p:attrNameLst>
                                          <p:attrName>ppt_x</p:attrName>
                                        </p:attrNameLst>
                                      </p:cBhvr>
                                      <p:tavLst>
                                        <p:tav tm="0">
                                          <p:val>
                                            <p:fltVal val="0.5"/>
                                          </p:val>
                                        </p:tav>
                                        <p:tav tm="100000">
                                          <p:val>
                                            <p:strVal val="#ppt_x"/>
                                          </p:val>
                                        </p:tav>
                                      </p:tavLst>
                                    </p:anim>
                                    <p:anim calcmode="lin" valueType="num">
                                      <p:cBhvr>
                                        <p:cTn id="53" dur="500" fill="hold"/>
                                        <p:tgtEl>
                                          <p:spTgt spid="33"/>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barn(inVertical)">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45" y="-82483"/>
            <a:ext cx="12579409" cy="7988598"/>
          </a:xfrm>
          <a:prstGeom prst="rect">
            <a:avLst/>
          </a:prstGeom>
        </p:spPr>
      </p:pic>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120" y="629920"/>
            <a:ext cx="11226800" cy="6168321"/>
          </a:xfrm>
          <a:prstGeom prst="rect">
            <a:avLst/>
          </a:prstGeom>
        </p:spPr>
      </p:pic>
      <p:pic>
        <p:nvPicPr>
          <p:cNvPr id="3" name="图片 2"/>
          <p:cNvPicPr>
            <a:picLocks noChangeAspect="1"/>
          </p:cNvPicPr>
          <p:nvPr/>
        </p:nvPicPr>
        <p:blipFill>
          <a:blip r:embed="rId8"/>
          <a:stretch>
            <a:fillRect/>
          </a:stretch>
        </p:blipFill>
        <p:spPr>
          <a:xfrm>
            <a:off x="-588935" y="-395677"/>
            <a:ext cx="3974937" cy="2651990"/>
          </a:xfrm>
          <a:prstGeom prst="rect">
            <a:avLst/>
          </a:prstGeom>
        </p:spPr>
      </p:pic>
      <p:pic>
        <p:nvPicPr>
          <p:cNvPr id="4" name="图片 3"/>
          <p:cNvPicPr>
            <a:picLocks noChangeAspect="1"/>
          </p:cNvPicPr>
          <p:nvPr/>
        </p:nvPicPr>
        <p:blipFill>
          <a:blip r:embed="rId9"/>
          <a:stretch>
            <a:fillRect/>
          </a:stretch>
        </p:blipFill>
        <p:spPr>
          <a:xfrm>
            <a:off x="122057" y="690474"/>
            <a:ext cx="1322947" cy="1420491"/>
          </a:xfrm>
          <a:prstGeom prst="rect">
            <a:avLst/>
          </a:prstGeom>
        </p:spPr>
      </p:pic>
      <p:pic>
        <p:nvPicPr>
          <p:cNvPr id="22" name="图片 21"/>
          <p:cNvPicPr>
            <a:picLocks noChangeAspect="1"/>
          </p:cNvPicPr>
          <p:nvPr/>
        </p:nvPicPr>
        <p:blipFill>
          <a:blip r:embed="rId10"/>
          <a:stretch>
            <a:fillRect/>
          </a:stretch>
        </p:blipFill>
        <p:spPr>
          <a:xfrm>
            <a:off x="9214970" y="-446169"/>
            <a:ext cx="2438611" cy="2438611"/>
          </a:xfrm>
          <a:prstGeom prst="rect">
            <a:avLst/>
          </a:prstGeom>
        </p:spPr>
      </p:pic>
      <p:pic>
        <p:nvPicPr>
          <p:cNvPr id="2" name="图片 1"/>
          <p:cNvPicPr>
            <a:picLocks noChangeAspect="1"/>
          </p:cNvPicPr>
          <p:nvPr/>
        </p:nvPicPr>
        <p:blipFill>
          <a:blip r:embed="rId11"/>
          <a:stretch>
            <a:fillRect/>
          </a:stretch>
        </p:blipFill>
        <p:spPr>
          <a:xfrm>
            <a:off x="9182845" y="-83682"/>
            <a:ext cx="4102964" cy="2743438"/>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10899750" y="5568819"/>
            <a:ext cx="1389944" cy="1185694"/>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11618115" y="6991161"/>
            <a:ext cx="711685" cy="1908955"/>
          </a:xfrm>
          <a:prstGeom prst="rect">
            <a:avLst/>
          </a:prstGeom>
        </p:spPr>
      </p:pic>
      <p:pic>
        <p:nvPicPr>
          <p:cNvPr id="28" name="图片 18"/>
          <p:cNvPicPr>
            <a:picLocks noChangeAspect="1"/>
          </p:cNvPicPr>
          <p:nvPr/>
        </p:nvPicPr>
        <p:blipFill>
          <a:blip r:embed="rId15"/>
          <a:stretch>
            <a:fillRect/>
          </a:stretch>
        </p:blipFill>
        <p:spPr>
          <a:xfrm>
            <a:off x="11218431" y="8539785"/>
            <a:ext cx="439257" cy="701740"/>
          </a:xfrm>
          <a:prstGeom prst="rect">
            <a:avLst/>
          </a:prstGeom>
        </p:spPr>
      </p:pic>
      <p:pic>
        <p:nvPicPr>
          <p:cNvPr id="30" name="图片 19"/>
          <p:cNvPicPr>
            <a:picLocks noChangeAspect="1"/>
          </p:cNvPicPr>
          <p:nvPr/>
        </p:nvPicPr>
        <p:blipFill>
          <a:blip r:embed="rId16"/>
          <a:stretch>
            <a:fillRect/>
          </a:stretch>
        </p:blipFill>
        <p:spPr>
          <a:xfrm>
            <a:off x="12224306" y="8956590"/>
            <a:ext cx="471316" cy="484832"/>
          </a:xfrm>
          <a:prstGeom prst="rect">
            <a:avLst/>
          </a:prstGeom>
        </p:spPr>
      </p:pic>
      <p:pic>
        <p:nvPicPr>
          <p:cNvPr id="31" name="图片 20"/>
          <p:cNvPicPr>
            <a:picLocks noChangeAspect="1"/>
          </p:cNvPicPr>
          <p:nvPr/>
        </p:nvPicPr>
        <p:blipFill>
          <a:blip r:embed="rId17"/>
          <a:stretch>
            <a:fillRect/>
          </a:stretch>
        </p:blipFill>
        <p:spPr>
          <a:xfrm rot="1423112">
            <a:off x="11656018" y="7168505"/>
            <a:ext cx="590804" cy="1593966"/>
          </a:xfrm>
          <a:prstGeom prst="rect">
            <a:avLst/>
          </a:prstGeom>
        </p:spPr>
      </p:pic>
      <p:pic>
        <p:nvPicPr>
          <p:cNvPr id="32" name="图片 21"/>
          <p:cNvPicPr>
            <a:picLocks noChangeAspect="1"/>
          </p:cNvPicPr>
          <p:nvPr/>
        </p:nvPicPr>
        <p:blipFill>
          <a:blip r:embed="rId18"/>
          <a:stretch>
            <a:fillRect/>
          </a:stretch>
        </p:blipFill>
        <p:spPr>
          <a:xfrm>
            <a:off x="11858491" y="6971063"/>
            <a:ext cx="356257" cy="2125755"/>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1104530" y="3241225"/>
            <a:ext cx="825094" cy="876300"/>
          </a:xfrm>
          <a:prstGeom prst="rect">
            <a:avLst/>
          </a:prstGeom>
        </p:spPr>
      </p:pic>
      <p:pic>
        <p:nvPicPr>
          <p:cNvPr id="37" name="Picture 36"/>
          <p:cNvPicPr>
            <a:picLocks noChangeAspect="1"/>
          </p:cNvPicPr>
          <p:nvPr/>
        </p:nvPicPr>
        <p:blipFill>
          <a:blip r:embed="rId20" cstate="print">
            <a:extLst>
              <a:ext uri="{BEBA8EAE-BF5A-486C-A8C5-ECC9F3942E4B}">
                <a14:imgProps xmlns:a14="http://schemas.microsoft.com/office/drawing/2010/main">
                  <a14:imgLayer r:embed="rId21">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454778" y="5280458"/>
            <a:ext cx="1551857" cy="1615254"/>
          </a:xfrm>
          <a:prstGeom prst="rect">
            <a:avLst/>
          </a:prstGeom>
        </p:spPr>
      </p:pic>
      <p:pic>
        <p:nvPicPr>
          <p:cNvPr id="5" name="Picture 4">
            <a:extLst>
              <a:ext uri="{FF2B5EF4-FFF2-40B4-BE49-F238E27FC236}">
                <a16:creationId xmlns:a16="http://schemas.microsoft.com/office/drawing/2014/main" id="{BB7A9C78-538B-C6F1-0B98-63C73DD48949}"/>
              </a:ext>
            </a:extLst>
          </p:cNvPr>
          <p:cNvPicPr>
            <a:picLocks noChangeAspect="1"/>
          </p:cNvPicPr>
          <p:nvPr/>
        </p:nvPicPr>
        <p:blipFill>
          <a:blip r:embed="rId22"/>
          <a:stretch>
            <a:fillRect/>
          </a:stretch>
        </p:blipFill>
        <p:spPr>
          <a:xfrm>
            <a:off x="1948296" y="1113482"/>
            <a:ext cx="9047248" cy="1237595"/>
          </a:xfrm>
          <a:prstGeom prst="rect">
            <a:avLst/>
          </a:prstGeom>
        </p:spPr>
      </p:pic>
      <p:sp>
        <p:nvSpPr>
          <p:cNvPr id="7" name="TextBox 6">
            <a:extLst>
              <a:ext uri="{FF2B5EF4-FFF2-40B4-BE49-F238E27FC236}">
                <a16:creationId xmlns:a16="http://schemas.microsoft.com/office/drawing/2014/main" id="{2F3B3BA1-32D4-DC44-E3B6-D7CAB83F596E}"/>
              </a:ext>
            </a:extLst>
          </p:cNvPr>
          <p:cNvSpPr txBox="1"/>
          <p:nvPr/>
        </p:nvSpPr>
        <p:spPr>
          <a:xfrm>
            <a:off x="1889760" y="2255520"/>
            <a:ext cx="9357360" cy="1384995"/>
          </a:xfrm>
          <a:prstGeom prst="rect">
            <a:avLst/>
          </a:prstGeom>
          <a:noFill/>
        </p:spPr>
        <p:txBody>
          <a:bodyPr wrap="square" rtlCol="0">
            <a:spAutoFit/>
          </a:bodyPr>
          <a:lstStyle/>
          <a:p>
            <a:pPr marL="457200" lvl="0" indent="-457200" algn="just">
              <a:buFont typeface="Arial" panose="020B0604020202020204" pitchFamily="34" charset="0"/>
              <a:buChar char="•"/>
            </a:pPr>
            <a:r>
              <a:rPr lang="vi-VN" sz="2800" b="1" dirty="0">
                <a:solidFill>
                  <a:srgbClr val="FFFF00"/>
                </a:solidFill>
                <a:latin typeface="Cambria" panose="02040503050406030204" pitchFamily="18" charset="0"/>
                <a:ea typeface="Cambria" panose="02040503050406030204" pitchFamily="18" charset="0"/>
              </a:rPr>
              <a:t>Biết cách so sánh hai phân số cùng mẫu số.</a:t>
            </a:r>
          </a:p>
          <a:p>
            <a:pPr marL="457200" lvl="0" indent="-457200" algn="just">
              <a:buFont typeface="Arial" panose="020B0604020202020204" pitchFamily="34" charset="0"/>
              <a:buChar char="•"/>
            </a:pPr>
            <a:r>
              <a:rPr lang="vi-VN" sz="2800" b="1" dirty="0">
                <a:solidFill>
                  <a:srgbClr val="FFFF00"/>
                </a:solidFill>
                <a:latin typeface="Cambria" panose="02040503050406030204" pitchFamily="18" charset="0"/>
                <a:ea typeface="Cambria" panose="02040503050406030204" pitchFamily="18" charset="0"/>
              </a:rPr>
              <a:t>Hiểu bản chất của phân số lớn hơn 1, bé hơn 1</a:t>
            </a:r>
            <a:endParaRPr lang="en-US" sz="2800" b="1" dirty="0">
              <a:solidFill>
                <a:srgbClr val="FFFF00"/>
              </a:solidFill>
              <a:latin typeface="Cambria" panose="02040503050406030204" pitchFamily="18" charset="0"/>
              <a:ea typeface="Cambria" panose="02040503050406030204" pitchFamily="18" charset="0"/>
            </a:endParaRPr>
          </a:p>
          <a:p>
            <a:pPr marL="457200" lvl="0" indent="-457200" algn="just">
              <a:buFont typeface="Arial" panose="020B0604020202020204" pitchFamily="34" charset="0"/>
              <a:buChar char="•"/>
            </a:pPr>
            <a:r>
              <a:rPr lang="vi-VN" sz="2800" b="1" dirty="0">
                <a:solidFill>
                  <a:srgbClr val="FFFF00"/>
                </a:solidFill>
                <a:latin typeface="Cambria" panose="02040503050406030204" pitchFamily="18" charset="0"/>
                <a:ea typeface="Cambria" panose="02040503050406030204" pitchFamily="18" charset="0"/>
              </a:rPr>
              <a:t>So sánh được một phân số với 1.</a:t>
            </a:r>
            <a:endParaRPr kumimoji="0" lang="vi-VN"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325769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PA" val="v4.0.0"/>
</p:tagLst>
</file>

<file path=ppt/tags/tag12.xml><?xml version="1.0" encoding="utf-8"?>
<p:tagLst xmlns:a="http://schemas.openxmlformats.org/drawingml/2006/main" xmlns:r="http://schemas.openxmlformats.org/officeDocument/2006/relationships" xmlns:p="http://schemas.openxmlformats.org/presentationml/2006/main">
  <p:tag name="PA" val="v4.0.0"/>
</p:tagLst>
</file>

<file path=ppt/tags/tag13.xml><?xml version="1.0" encoding="utf-8"?>
<p:tagLst xmlns:a="http://schemas.openxmlformats.org/drawingml/2006/main" xmlns:r="http://schemas.openxmlformats.org/officeDocument/2006/relationships" xmlns:p="http://schemas.openxmlformats.org/presentationml/2006/main">
  <p:tag name="PA" val="v4.0.0"/>
</p:tagLst>
</file>

<file path=ppt/tags/tag14.xml><?xml version="1.0" encoding="utf-8"?>
<p:tagLst xmlns:a="http://schemas.openxmlformats.org/drawingml/2006/main" xmlns:r="http://schemas.openxmlformats.org/officeDocument/2006/relationships" xmlns:p="http://schemas.openxmlformats.org/presentationml/2006/main">
  <p:tag name="PA" val="v4.0.0"/>
</p:tagLst>
</file>

<file path=ppt/tags/tag15.xml><?xml version="1.0" encoding="utf-8"?>
<p:tagLst xmlns:a="http://schemas.openxmlformats.org/drawingml/2006/main" xmlns:r="http://schemas.openxmlformats.org/officeDocument/2006/relationships" xmlns:p="http://schemas.openxmlformats.org/presentationml/2006/main">
  <p:tag name="PA" val="v4.0.0"/>
</p:tagLst>
</file>

<file path=ppt/tags/tag16.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64</TotalTime>
  <Words>361</Words>
  <Application>Microsoft Office PowerPoint</Application>
  <PresentationFormat>Widescreen</PresentationFormat>
  <Paragraphs>55</Paragraphs>
  <Slides>19</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等线</vt:lpstr>
      <vt:lpstr>等线 Light</vt:lpstr>
      <vt:lpstr>#9Slide07 Stormtrooper</vt:lpstr>
      <vt:lpstr>Arial</vt:lpstr>
      <vt:lpstr>Calibri</vt:lpstr>
      <vt:lpstr>Cambria</vt:lpstr>
      <vt:lpstr>Cambria Math</vt:lpstr>
      <vt:lpstr>UTM Bell</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10</cp:revision>
  <dcterms:created xsi:type="dcterms:W3CDTF">2023-12-28T11:12:49Z</dcterms:created>
  <dcterms:modified xsi:type="dcterms:W3CDTF">2024-01-05T01:06:54Z</dcterms:modified>
</cp:coreProperties>
</file>