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8" r:id="rId4"/>
  </p:sldMasterIdLst>
  <p:notesMasterIdLst>
    <p:notesMasterId r:id="rId28"/>
  </p:notesMasterIdLst>
  <p:sldIdLst>
    <p:sldId id="258" r:id="rId5"/>
    <p:sldId id="292" r:id="rId6"/>
    <p:sldId id="291" r:id="rId7"/>
    <p:sldId id="293" r:id="rId8"/>
    <p:sldId id="298" r:id="rId9"/>
    <p:sldId id="299" r:id="rId10"/>
    <p:sldId id="296" r:id="rId11"/>
    <p:sldId id="297" r:id="rId12"/>
    <p:sldId id="301" r:id="rId13"/>
    <p:sldId id="302" r:id="rId14"/>
    <p:sldId id="303" r:id="rId15"/>
    <p:sldId id="304" r:id="rId16"/>
    <p:sldId id="257" r:id="rId17"/>
    <p:sldId id="305" r:id="rId18"/>
    <p:sldId id="382" r:id="rId19"/>
    <p:sldId id="306" r:id="rId20"/>
    <p:sldId id="307" r:id="rId21"/>
    <p:sldId id="260" r:id="rId22"/>
    <p:sldId id="266" r:id="rId23"/>
    <p:sldId id="284" r:id="rId24"/>
    <p:sldId id="308" r:id="rId25"/>
    <p:sldId id="381" r:id="rId26"/>
    <p:sldId id="27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8D12C-0B35-4B0C-8A2B-A28EFABB2A87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728DE-20A2-4DD5-825B-EE97A3B88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8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?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728DE-20A2-4DD5-825B-EE97A3B884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364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?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728DE-20A2-4DD5-825B-EE97A3B884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18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?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728DE-20A2-4DD5-825B-EE97A3B884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72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?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728DE-20A2-4DD5-825B-EE97A3B884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6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67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13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04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886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文框 4">
            <a:extLst>
              <a:ext uri="{FF2B5EF4-FFF2-40B4-BE49-F238E27FC236}">
                <a16:creationId xmlns:a16="http://schemas.microsoft.com/office/drawing/2014/main" id="{E3FC4F7E-39C8-4A0D-938D-53FABA7F0CD0}"/>
              </a:ext>
            </a:extLst>
          </p:cNvPr>
          <p:cNvSpPr/>
          <p:nvPr userDrawn="1"/>
        </p:nvSpPr>
        <p:spPr>
          <a:xfrm>
            <a:off x="373063" y="373063"/>
            <a:ext cx="11495087" cy="6262687"/>
          </a:xfrm>
          <a:prstGeom prst="frame">
            <a:avLst>
              <a:gd name="adj1" fmla="val 227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4083560"/>
      </p:ext>
    </p:extLst>
  </p:cSld>
  <p:clrMapOvr>
    <a:masterClrMapping/>
  </p:clrMapOvr>
  <p:transition spd="med"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文框 4">
            <a:extLst>
              <a:ext uri="{FF2B5EF4-FFF2-40B4-BE49-F238E27FC236}">
                <a16:creationId xmlns:a16="http://schemas.microsoft.com/office/drawing/2014/main" id="{4C7D1C0D-4B38-409C-9EE1-63977DC70D4C}"/>
              </a:ext>
            </a:extLst>
          </p:cNvPr>
          <p:cNvSpPr/>
          <p:nvPr userDrawn="1"/>
        </p:nvSpPr>
        <p:spPr>
          <a:xfrm>
            <a:off x="373063" y="373063"/>
            <a:ext cx="11495087" cy="6262687"/>
          </a:xfrm>
          <a:prstGeom prst="frame">
            <a:avLst>
              <a:gd name="adj1" fmla="val 2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7707369"/>
      </p:ext>
    </p:extLst>
  </p:cSld>
  <p:clrMapOvr>
    <a:masterClrMapping/>
  </p:clrMapOvr>
  <p:transition spd="med">
    <p:blinds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168839"/>
      </p:ext>
    </p:extLst>
  </p:cSld>
  <p:clrMapOvr>
    <a:masterClrMapping/>
  </p:clrMapOvr>
  <p:transition spd="med">
    <p:blinds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14A56C-7ABB-42DD-8D73-0ACA9CF00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1EF0B9-21C4-4BA3-90D9-59B882637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7E8094-D523-4B00-9744-5E325F9858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2A58566F-E32F-4E2C-9213-21635C27D39C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62D227-D7E0-4E81-9E89-30AE4720C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E740ED-68BE-4FB7-8E64-2985A943C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CAFE68CA-45C1-4E9C-8450-1401A2780A2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9998297"/>
      </p:ext>
    </p:extLst>
  </p:cSld>
  <p:clrMapOvr>
    <a:masterClrMapping/>
  </p:clrMapOvr>
  <p:transition spd="med">
    <p:blinds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6F79CE-9A43-4E89-A5F9-D6FBD36D8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7D9C9-9BEC-4315-B774-401B1E711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9F8E5F-F97C-4B29-8D3F-E152AC5C0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7F3CD72-8340-4BC0-B37D-C70BB2F844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A8307B27-EE31-4CB1-82AE-36E0084CC682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E9C3F0-A511-4772-81DE-506E1F3C7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60807E5-3F2F-4891-B4CC-B9E12CCA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D1050ABA-F743-47ED-A549-7CAE620CE037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5339133"/>
      </p:ext>
    </p:extLst>
  </p:cSld>
  <p:clrMapOvr>
    <a:masterClrMapping/>
  </p:clrMapOvr>
  <p:transition spd="med">
    <p:blinds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D852FA-F9DF-4A66-A44C-7F6CDE13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51DB4C-491B-46CB-B5F5-31B87BCC3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DBFFB9B-DCE9-431F-B764-CA9CB7E4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BE5D675-E6E5-4C7E-8FC3-B71360D45C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4765718-4860-450B-AC98-8F88394E26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56F23F7-1A09-4778-AA6D-60411BDF4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840ABF3C-08EB-4F9D-92DF-DCB70234B710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36C9235-AC24-4209-B1CA-652F8FBB6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DA96A7E-9906-41E7-8447-22E0C2C8D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D745D7F1-AA57-4817-834E-91D15C907DFA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8358482"/>
      </p:ext>
    </p:extLst>
  </p:cSld>
  <p:clrMapOvr>
    <a:masterClrMapping/>
  </p:clrMapOvr>
  <p:transition spd="med">
    <p:blinds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3A2F86-2592-432C-919A-18F12F67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07650B3-B9D8-4D5B-96A6-2B8A8C379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129321F-321B-472D-B746-FFD944B35745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ED1C879-45E5-4C28-BD91-73D119BE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29E7A15-10A2-4B55-986A-7FDAC5BF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4FC0CAA0-B2A4-4C46-A730-5277739E88D9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04554569"/>
      </p:ext>
    </p:extLst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4578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EBB77C-C01C-4F89-AB06-3BADCCEC34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4668C6B-E259-4AE1-A5A5-5BEA927806E7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BC6AF22-D10F-4209-AB9A-0382B6106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CCC9C4-4D5A-4F14-8C10-983604D75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79D5E48C-9F28-43C4-A1D8-373F212C3AC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8051549"/>
      </p:ext>
    </p:extLst>
  </p:cSld>
  <p:clrMapOvr>
    <a:masterClrMapping/>
  </p:clrMapOvr>
  <p:transition spd="med">
    <p:blinds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25B976-BAD5-4A72-BD0C-01BBF932F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76F823-1415-4DCB-9E25-63116FAB8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9F62886-D3EC-452A-9A48-D0DB99CBD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E626A6D-DF4F-42E8-B4BF-2D84BF9DE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4E54697-4F2A-4A1E-8668-4EEF5F089133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4FD483-DAE3-4868-8395-7DD992341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4462D3B-58B2-485A-AE1C-9A59774B3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B8E79384-4BEA-438C-906B-828FEC71D55F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11772136"/>
      </p:ext>
    </p:extLst>
  </p:cSld>
  <p:clrMapOvr>
    <a:masterClrMapping/>
  </p:clrMapOvr>
  <p:transition spd="med">
    <p:blinds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F913B5-F1D4-42A1-9372-780620BE4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C989816-AC69-4741-9A30-7DED991B9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FA31E2A-3E85-4A94-9B41-3C2EBF337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E7BDE5-7718-499F-A4F7-44BF802681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53D1C1C5-2967-45B7-8BA6-632B7C4D311C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C4F0DC-7036-4796-9E9B-DED7FC617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47A8E3-E4B9-4610-A045-4A5A7BC49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CB9B5726-E847-418A-BF63-2FB68F030548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4189076"/>
      </p:ext>
    </p:extLst>
  </p:cSld>
  <p:clrMapOvr>
    <a:masterClrMapping/>
  </p:clrMapOvr>
  <p:transition spd="med">
    <p:blinds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7F92FE-FC6D-4F7A-A459-6C1185126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A87834-C53B-406F-AAEF-439D4381F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B45F6D-0C94-468A-9723-AE4A04F2B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558B315B-8FD1-4110-82F0-A6445E21FC18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0298A2-7B75-47BC-8448-035CFC3E5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73F3D-CB1D-44C1-A753-B96BBFF4D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A64E3CBA-5B3D-483E-855B-265063F6070A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3957916"/>
      </p:ext>
    </p:extLst>
  </p:cSld>
  <p:clrMapOvr>
    <a:masterClrMapping/>
  </p:clrMapOvr>
  <p:transition spd="med">
    <p:blinds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A775285-D4D6-42C5-B783-176449559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3261A85-33E5-4EF9-9B7F-C4F777B6F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46D52B-2713-4088-AEB9-DD43021BC8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94C4CC0B-5965-4AAC-A92D-38C618027251}" type="datetimeFigureOut">
              <a:rPr lang="zh-CN" altLang="en-US"/>
              <a:pPr>
                <a:defRPr/>
              </a:pPr>
              <a:t>2024/1/14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D65EDB-5743-4AB0-ACDC-E6C22A990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360EE7-BFF9-4AD7-9D38-32A01844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04086B69-5629-4F85-87C9-A16D62D6CA61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94024304"/>
      </p:ext>
    </p:extLst>
  </p:cSld>
  <p:clrMapOvr>
    <a:masterClrMapping/>
  </p:clrMapOvr>
  <p:transition spd="med">
    <p:blinds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EF818F-2952-4267-8C7F-CFA750855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A50E7D3-2A50-4CBD-9214-DDE0AEFCD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37E135-B111-417B-A144-D1C17074B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FEE1FB-226E-406E-B25D-B9997F0F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41AE4F-C38A-41D1-BCFD-CDF50962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956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218CCD-9554-43AE-A657-E3B2528A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63B093-F176-42A0-9895-82D56A07B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4F7BF-03BC-43CC-9A0C-385E57CE07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D0E14E-2474-4E1F-AE03-BA6074C7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68CCAC-BFB0-4597-8525-9B9996D9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319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C39C07-73DC-499D-9C13-4A581888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A709A7-1EE1-4FE4-8A91-C6FEF9DFE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B888AB-FDD4-4362-BD6E-40B9C0452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617250-CAFF-4BC2-B95D-1D791D3BE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900611-A3A7-4991-967F-75D16E63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525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019AE5-2FC0-45A6-9147-3D5F4BB2A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914306-96B5-42CF-AC72-630A6850B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1167F6-E483-4701-B70D-09C3DE7C3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737D49-9CAB-4905-BB39-98B80C90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9F817C-99C9-492C-AF2B-87B798DB7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2D848C-6496-4331-9A2D-C1C9538A2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7855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0A98A2-ACF6-4D4B-9291-0AF9DE8EB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B1DE18-2767-4FE8-9698-8341543DA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847CB5-58B7-4817-8E15-5C3A9C391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830DE89-E4DF-4DEC-B08C-3F0194313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F2807FC-0BE9-4861-BA42-D9BEA86D6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C070560-59C8-42AB-AF0C-A4BAB53E3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149474-67AA-4218-A9D4-F83628CFD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0703877-B652-4CA4-90A1-292E3D413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456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174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C55296-BC27-4D69-9767-62A38D635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B3190C1-1C03-48A9-B950-4D4CB74617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1555B3B-F62F-4C47-9A11-88D7F446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A5FE9BB-231A-41F4-9893-C5AAD064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849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0E171A5-C87C-4652-9841-C4855310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063C82-4C9B-4FAC-9EEC-2A17BB25C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B7E8E2-E037-42BE-8788-944E09D1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8519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5994D5-BD4B-40F0-BE22-60D52A4AA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CA46E8-CA4A-4870-BACA-30188002A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ABE3C6-87FB-492F-B1F5-F455D9958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BFA2C3-370F-483F-872A-3F5E8D72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2506B7-3566-453A-8D58-B13F27526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50F377-A542-4763-9F03-9E3BE4C37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72859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57B565-3D97-49BB-AB6C-78D9B981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60748F5-D17F-428F-B22C-F7A6B47CDE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CDA79B7-F940-4309-96F3-CB596B2BE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25381B-4F62-4D2B-8A9C-ECB063A937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0D73948-E6BE-4B7A-9C73-24220ABD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A22179F-482D-40BA-9080-D8C3A2BC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89808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D9BFD2-CE4D-43D3-996C-23F5E4005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9B94CF-0586-41DC-8B6C-D328C7C8D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E28A71-1D6D-44F0-9C8E-3B1928109E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DAF72A-8C34-4358-BE04-15EDF9DC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5CF42D-1A78-4124-8427-270E7EF9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71904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0CC050E-3838-46E4-BEE2-11D2DBDBA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BD409E1-E310-4841-A941-456EFBE52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D99554-04AC-4E8B-BEC2-D8D6462D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2070D1-DBCD-4BB5-9E9E-D92E9D3D6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154A1A-5B9A-4A25-B60A-2278601CC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826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1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5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2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85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075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66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7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53C03A2-72B8-7FA1-3510-59536988D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7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9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5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08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737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268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40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941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179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14/01/2024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91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8426936-89C6-7716-DB6A-D203B6635D0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6568" y="274752"/>
            <a:ext cx="1284598" cy="128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66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>
            <a:extLst>
              <a:ext uri="{FF2B5EF4-FFF2-40B4-BE49-F238E27FC236}">
                <a16:creationId xmlns:a16="http://schemas.microsoft.com/office/drawing/2014/main" id="{B0D83A59-3207-4012-98A6-4A55B73640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 b="369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7F9EEDB-466C-4040-BE79-CECB7F124C9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4E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9FDDBF9-A6B3-FBBB-4DD3-14D5E093231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6568" y="274752"/>
            <a:ext cx="1284598" cy="128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8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med">
    <p:blinds dir="vert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564B56-7537-38DB-0E3E-5DECCB1E3E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727" y="199337"/>
            <a:ext cx="1284598" cy="128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9Slide.vn - 2019">
            <a:extLst>
              <a:ext uri="{FF2B5EF4-FFF2-40B4-BE49-F238E27FC236}">
                <a16:creationId xmlns:a16="http://schemas.microsoft.com/office/drawing/2014/main" id="{5632727A-1FC4-4D3D-B80E-97CBB52C75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66D4298B-BABD-B285-B062-EDBB3D023D7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599" y="285749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6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11" Type="http://schemas.openxmlformats.org/officeDocument/2006/relationships/image" Target="../media/image26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" Target="slide3.xml"/><Relationship Id="rId10" Type="http://schemas.openxmlformats.org/officeDocument/2006/relationships/image" Target="../media/image26.png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slide" Target="slide1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6" Type="http://schemas.openxmlformats.org/officeDocument/2006/relationships/slide" Target="slide4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6" Type="http://schemas.openxmlformats.org/officeDocument/2006/relationships/slide" Target="slide7.xml"/><Relationship Id="rId5" Type="http://schemas.openxmlformats.org/officeDocument/2006/relationships/slide" Target="slide8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6" Type="http://schemas.openxmlformats.org/officeDocument/2006/relationships/slide" Target="slide11.xml"/><Relationship Id="rId5" Type="http://schemas.openxmlformats.org/officeDocument/2006/relationships/slide" Target="slide12.xml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11" Type="http://schemas.openxmlformats.org/officeDocument/2006/relationships/image" Target="../media/image26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027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0" y="853472"/>
            <a:ext cx="6425741" cy="44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7200" y="-78256"/>
            <a:ext cx="12649915" cy="7092467"/>
          </a:xfrm>
          <a:prstGeom prst="rect">
            <a:avLst/>
          </a:prstGeom>
        </p:spPr>
      </p:pic>
      <p:pic>
        <p:nvPicPr>
          <p:cNvPr id="4" name="Picture 3">
            <a:hlinkClick r:id="rId6" action="ppaction://hlinksldjump"/>
            <a:extLst>
              <a:ext uri="{FF2B5EF4-FFF2-40B4-BE49-F238E27FC236}">
                <a16:creationId xmlns:a16="http://schemas.microsoft.com/office/drawing/2014/main" id="{2465C8A3-23E9-4F38-A62A-27D0F5243B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335657" y="597149"/>
            <a:ext cx="4097973" cy="50414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1CE484-A836-471E-B701-89920D2E5A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40" y="2943803"/>
            <a:ext cx="6345624" cy="6345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A65851-6012-45FA-8805-E8833E954C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85" y="1541345"/>
            <a:ext cx="5041402" cy="50414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5435CA-E9E1-47BE-9410-FD9B22B3D7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221" y="191955"/>
            <a:ext cx="1066008" cy="1066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49F06D-A713-4625-84A0-6232F6F848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09" y="1983545"/>
            <a:ext cx="1078894" cy="1078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07CA07-8CAE-40DF-A91C-71AA51F386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257" y="2616590"/>
            <a:ext cx="867113" cy="867113"/>
          </a:xfrm>
          <a:prstGeom prst="rect">
            <a:avLst/>
          </a:prstGeom>
        </p:spPr>
      </p:pic>
      <p:pic>
        <p:nvPicPr>
          <p:cNvPr id="2" name="Am-thanh-that-vong-www_tiengdong_com">
            <a:hlinkClick r:id="" action="ppaction://media"/>
            <a:extLst>
              <a:ext uri="{FF2B5EF4-FFF2-40B4-BE49-F238E27FC236}">
                <a16:creationId xmlns:a16="http://schemas.microsoft.com/office/drawing/2014/main" id="{C2E7909D-D639-4B46-BEE0-CC7D68C68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25207" y="420159"/>
            <a:ext cx="609600" cy="609600"/>
          </a:xfrm>
          <a:prstGeom prst="rect">
            <a:avLst/>
          </a:prstGeom>
        </p:spPr>
      </p:pic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FD1B1291-59CA-7075-13EC-50A9B5903F99}"/>
              </a:ext>
            </a:extLst>
          </p:cNvPr>
          <p:cNvSpPr/>
          <p:nvPr/>
        </p:nvSpPr>
        <p:spPr>
          <a:xfrm>
            <a:off x="9972116" y="4749727"/>
            <a:ext cx="146151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UVN Bach Tuyet Nang" panose="02090907080705020403" pitchFamily="18" charset="0"/>
                <a:ea typeface="等线" panose="02010600030101010101" pitchFamily="2" charset="-122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398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C -0.06602 0.01134 -0.11498 0.03981 -0.11498 0.06273 C -0.11498 0.08333 -0.06706 0.09861 -0.003 0.09861 C 0.06093 0.09861 0.11497 0.08333 0.11497 0.06273 C 0.11497 0.03981 0.05898 0.03402 -0.00495 0.04907 C -0.06797 0.0662 -0.11498 0.09467 -0.11498 0.11574 C -0.11498 0.13611 -0.06602 0.15347 -0.003 0.15347 C 0.06093 0.15347 0.11497 0.13611 0.11497 0.11574 C 0.11497 0.09467 0.05898 0.08888 -0.00404 0.10439 C -0.06797 0.11921 -0.11498 0.14768 -0.11498 0.16828 C -0.11498 0.1912 -0.06602 0.20833 -0.00196 0.20833 C 0.06093 0.20833 0.11497 0.1912 0.11497 0.16828 C 0.11497 0.14953 0.05898 0.14351 -0.00404 0.1574 C -0.06706 0.17222 -0.11498 0.20254 -0.11498 0.22361 C -0.11498 0.24421 -0.06498 0.26134 -0.00196 0.26134 C 0.06302 0.26134 0.11497 0.24421 0.11497 0.22361 C 0.11497 0.20254 0.06002 0.19699 -0.003 0.21226 C -0.06602 0.22708 -0.11498 0.25578 -0.11498 0.27662 C -0.11498 0.29953 -0.06498 0.31435 -0.00104 0.31435 C 0.06302 0.31435 0.11497 0.29745 0.11497 0.27662 C 0.11497 0.25578 0.06002 0.25 -0.003 0.26504 C -0.06602 0.28032 -0.11498 0.31041 -0.11498 0.32986 C -0.11498 0.35023 -0.06407 0.36759 -0.00104 0.36759 C 0.06302 0.36759 0.11497 0.35023 0.11497 0.32986 C 0.11497 0.31041 0.06093 0.30532 -0.003 0.31851 C -0.06602 0.33333 -0.11498 0.36365 -0.11498 0.38472 C -0.11498 0.40347 -0.06407 0.42245 2.91667E-6 0.42245 C 0.06406 0.42245 0.11497 0.40532 0.11497 0.38472 C 0.11497 0.36365 0.06093 0.35763 -0.00196 0.37314 C -0.06498 0.38865 -0.11602 0.41666 -0.11498 0.43773 C -0.11407 0.45833 -0.06407 0.47384 2.91667E-6 0.47384 C 0.06406 0.47384 0.11497 0.45671 0.11497 0.43588 C 0.11497 0.41666 0.06302 0.41088 2.91667E-6 0.428 " pathEditMode="relative" rAng="0" ptsTypes="AAAAAAAAAAAAAAAAAAAAAAAAAAAA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368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-4.07407E-6 C -0.06602 0.00602 -0.11498 0.02107 -0.11498 0.03311 C -0.11498 0.04399 -0.06706 0.05209 -0.003 0.05209 C 0.06093 0.05209 0.11497 0.04399 0.11497 0.03311 C 0.11497 0.02107 0.05898 0.01806 -0.00495 0.02593 C -0.06797 0.03496 -0.11498 0.05 -0.11498 0.06112 C -0.11498 0.07199 -0.06602 0.08102 -0.003 0.08102 C 0.06093 0.08102 0.11497 0.07199 0.11497 0.06112 C 0.11497 0.05 0.05898 0.04699 -0.00404 0.0551 C -0.06797 0.06297 -0.11498 0.07801 -0.11498 0.08889 C -0.11498 0.10093 -0.06602 0.10996 -0.00196 0.10996 C 0.06093 0.10996 0.11497 0.10093 0.11497 0.08889 C 0.11497 0.07894 0.05898 0.07593 -0.00404 0.08311 C -0.06706 0.09098 -0.11498 0.10695 -0.11498 0.11806 C -0.11498 0.12894 -0.06498 0.13797 -0.00196 0.13797 C 0.06302 0.13797 0.11497 0.12894 0.11497 0.11806 C 0.11497 0.10695 0.06002 0.10394 -0.003 0.11204 C -0.06602 0.11991 -0.11498 0.13496 -0.11498 0.14607 C -0.11498 0.15811 -0.06498 0.16598 -0.00105 0.16598 C 0.06302 0.16598 0.11497 0.15695 0.11497 0.14607 C 0.11497 0.13496 0.06002 0.13195 -0.003 0.14005 C -0.06602 0.14792 -0.11498 0.16389 -0.11498 0.17408 C -0.11498 0.18496 -0.06407 0.19399 -0.00105 0.19399 C 0.06302 0.19399 0.11497 0.18496 0.11497 0.17408 C 0.11497 0.16389 0.06093 0.16112 -0.003 0.16806 C -0.06602 0.17593 -0.11498 0.1919 -0.11498 0.20301 C -0.11498 0.21297 -0.06407 0.22292 3.54167E-6 0.22292 C 0.06406 0.22292 0.11497 0.21389 0.11497 0.20301 C 0.11497 0.1919 0.06093 0.18889 -0.00196 0.19699 C -0.06498 0.2051 -0.11602 0.21991 -0.11498 0.23102 C -0.11407 0.2419 -0.06407 0.25 3.54167E-6 0.25 C 0.06406 0.25 0.11497 0.24098 0.11497 0.2301 C 0.11497 0.21991 0.06302 0.2169 3.54167E-6 0.22593 " pathEditMode="relative" rAng="0" ptsTypes="AAAAAAAAAAAAAAAAAAAAAAAAAAAAAAA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2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C -0.06602 0.00601 -0.11497 0.02106 -0.11497 0.0331 C -0.11497 0.04398 -0.06706 0.05208 -0.003 0.05208 C 0.06094 0.05208 0.11497 0.04398 0.11497 0.0331 C 0.11497 0.02106 0.05898 0.01805 -0.00495 0.02592 C -0.06797 0.03495 -0.11497 0.05 -0.11497 0.06111 C -0.11497 0.07199 -0.06602 0.08101 -0.003 0.08101 C 0.06094 0.08101 0.11497 0.07199 0.11497 0.06111 C 0.11497 0.05 0.05898 0.04699 -0.00404 0.05509 C -0.06797 0.06296 -0.11497 0.07801 -0.11497 0.08888 C -0.11497 0.10092 -0.06602 0.10995 -0.00195 0.10995 C 0.06094 0.10995 0.11497 0.10092 0.11497 0.08888 C 0.11497 0.07893 0.05898 0.07592 -0.00404 0.0831 C -0.06706 0.09097 -0.11497 0.10694 -0.11497 0.11805 C -0.11497 0.12893 -0.06497 0.13796 -0.00195 0.13796 C 0.06302 0.13796 0.11497 0.12893 0.11497 0.11805 C 0.11497 0.10694 0.06003 0.10393 -0.003 0.11203 C -0.06602 0.1199 -0.11497 0.13495 -0.11497 0.14606 C -0.11497 0.1581 -0.06497 0.16597 -0.00104 0.16597 C 0.06302 0.16597 0.11497 0.15694 0.11497 0.14606 C 0.11497 0.13495 0.06003 0.13194 -0.003 0.14004 C -0.06602 0.14791 -0.11497 0.16388 -0.11497 0.17407 C -0.11497 0.18495 -0.06406 0.19398 -0.00104 0.19398 C 0.06302 0.19398 0.11497 0.18495 0.11497 0.17407 C 0.11497 0.16388 0.06094 0.16111 -0.003 0.16805 C -0.06602 0.17592 -0.11497 0.19189 -0.11497 0.20301 C -0.11497 0.21296 -0.06406 0.22291 8.33333E-7 0.22291 C 0.06406 0.22291 0.11497 0.21388 0.11497 0.20301 C 0.11497 0.19189 0.06094 0.18888 -0.00195 0.19699 C -0.06497 0.20509 -0.11602 0.2199 -0.11497 0.23101 C -0.11406 0.24189 -0.06406 0.25 8.33333E-7 0.25 C 0.06406 0.25 0.11497 0.24097 0.11497 0.23009 C 0.11497 0.2199 0.06302 0.21689 8.33333E-7 0.22592 " pathEditMode="relative" rAng="0" ptsTypes="AAAAAAAAAAAAAAAAAAAAAAAAAAAAA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692" y="-86500"/>
            <a:ext cx="12558407" cy="7041161"/>
          </a:xfrm>
          <a:prstGeom prst="rect">
            <a:avLst/>
          </a:prstGeom>
        </p:spPr>
      </p:pic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2465C8A3-23E9-4F38-A62A-27D0F5243B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335657" y="597149"/>
            <a:ext cx="4097973" cy="50414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1CE484-A836-471E-B701-89920D2E5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40" y="2943803"/>
            <a:ext cx="6345624" cy="63456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7353BF-C254-4278-AB66-A83891A17D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49" y="1314450"/>
            <a:ext cx="5276850" cy="5276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5435CA-E9E1-47BE-9410-FD9B22B3D7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87" y="489397"/>
            <a:ext cx="1639730" cy="1639730"/>
          </a:xfrm>
          <a:prstGeom prst="rect">
            <a:avLst/>
          </a:prstGeom>
        </p:spPr>
      </p:pic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DE55CE5A-F890-B68D-DE41-10A60F166A00}"/>
              </a:ext>
            </a:extLst>
          </p:cNvPr>
          <p:cNvSpPr/>
          <p:nvPr/>
        </p:nvSpPr>
        <p:spPr>
          <a:xfrm>
            <a:off x="9972116" y="4749727"/>
            <a:ext cx="146151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UVN Bach Tuyet Nang" panose="02090907080705020403" pitchFamily="18" charset="0"/>
                <a:ea typeface="等线" panose="02010600030101010101" pitchFamily="2" charset="-122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5447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07 C -8.33333E-7 0.00023 0.01081 0.19352 0.01081 0.19282 C 0.02175 0.3507 0.03906 0.4125 0.06406 0.4125 C 0.07695 0.4125 0.08841 0.38912 0.0974 0.3507 C 0.10378 0.32384 0.11146 0.3088 0.11979 0.3088 C 0.13581 0.3088 0.14935 0.36227 0.15443 0.43912 C 0.15443 0.43843 0.16029 0.53125 0.16029 0.53056 C 0.16029 0.53125 0.1487 0.33565 0.1487 0.33495 C 0.13776 0.18195 0.12044 0.11945 0.09609 0.11945 C 0.0832 0.11945 0.07109 0.14282 0.06146 0.18472 C 0.05573 0.2081 0.04805 0.22315 0.04037 0.22315 C 0.02435 0.22315 0.01081 0.16968 0.00573 0.09282 C 0.00573 0.09213 -8.33333E-7 0.0007 -8.33333E-7 0.00023 L -8.33333E-7 0.0007 Z " pathEditMode="relative" rAng="0" ptsTypes="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8" y="265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99975" y="-78131"/>
            <a:ext cx="12792690" cy="7172518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  <a:extLst>
              <a:ext uri="{FF2B5EF4-FFF2-40B4-BE49-F238E27FC236}">
                <a16:creationId xmlns:a16="http://schemas.microsoft.com/office/drawing/2014/main" id="{2465C8A3-23E9-4F38-A62A-27D0F5243B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335657" y="597149"/>
            <a:ext cx="4097973" cy="50414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1CE484-A836-471E-B701-89920D2E5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40" y="2943803"/>
            <a:ext cx="6345624" cy="6345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A65851-6012-45FA-8805-E8833E954C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85" y="1541345"/>
            <a:ext cx="5041402" cy="50414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5435CA-E9E1-47BE-9410-FD9B22B3D7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221" y="191955"/>
            <a:ext cx="1066008" cy="1066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49F06D-A713-4625-84A0-6232F6F848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09" y="1983545"/>
            <a:ext cx="1078894" cy="1078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07CA07-8CAE-40DF-A91C-71AA51F386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257" y="2616590"/>
            <a:ext cx="867113" cy="867113"/>
          </a:xfrm>
          <a:prstGeom prst="rect">
            <a:avLst/>
          </a:prstGeom>
        </p:spPr>
      </p:pic>
      <p:pic>
        <p:nvPicPr>
          <p:cNvPr id="2" name="Am-thanh-that-vong-www_tiengdong_com">
            <a:hlinkClick r:id="" action="ppaction://media"/>
            <a:extLst>
              <a:ext uri="{FF2B5EF4-FFF2-40B4-BE49-F238E27FC236}">
                <a16:creationId xmlns:a16="http://schemas.microsoft.com/office/drawing/2014/main" id="{C2E7909D-D639-4B46-BEE0-CC7D68C68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25207" y="420159"/>
            <a:ext cx="609600" cy="609600"/>
          </a:xfrm>
          <a:prstGeom prst="rect">
            <a:avLst/>
          </a:prstGeom>
        </p:spPr>
      </p:pic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930C659F-E738-7EBD-4474-BCED32A4D5E6}"/>
              </a:ext>
            </a:extLst>
          </p:cNvPr>
          <p:cNvSpPr/>
          <p:nvPr/>
        </p:nvSpPr>
        <p:spPr>
          <a:xfrm>
            <a:off x="9972116" y="4749727"/>
            <a:ext cx="146151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UVN Bach Tuyet Nang" panose="02090907080705020403" pitchFamily="18" charset="0"/>
                <a:ea typeface="等线" panose="02010600030101010101" pitchFamily="2" charset="-122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2377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C -0.06602 0.01134 -0.11498 0.03981 -0.11498 0.06273 C -0.11498 0.08333 -0.06706 0.09861 -0.003 0.09861 C 0.06093 0.09861 0.11497 0.08333 0.11497 0.06273 C 0.11497 0.03981 0.05898 0.03402 -0.00495 0.04907 C -0.06797 0.0662 -0.11498 0.09467 -0.11498 0.11574 C -0.11498 0.13611 -0.06602 0.15347 -0.003 0.15347 C 0.06093 0.15347 0.11497 0.13611 0.11497 0.11574 C 0.11497 0.09467 0.05898 0.08888 -0.00404 0.10439 C -0.06797 0.11921 -0.11498 0.14768 -0.11498 0.16828 C -0.11498 0.1912 -0.06602 0.20833 -0.00196 0.20833 C 0.06093 0.20833 0.11497 0.1912 0.11497 0.16828 C 0.11497 0.14953 0.05898 0.14351 -0.00404 0.1574 C -0.06706 0.17222 -0.11498 0.20254 -0.11498 0.22361 C -0.11498 0.24421 -0.06498 0.26134 -0.00196 0.26134 C 0.06302 0.26134 0.11497 0.24421 0.11497 0.22361 C 0.11497 0.20254 0.06002 0.19699 -0.003 0.21226 C -0.06602 0.22708 -0.11498 0.25578 -0.11498 0.27662 C -0.11498 0.29953 -0.06498 0.31435 -0.00104 0.31435 C 0.06302 0.31435 0.11497 0.29745 0.11497 0.27662 C 0.11497 0.25578 0.06002 0.25 -0.003 0.26504 C -0.06602 0.28032 -0.11498 0.31041 -0.11498 0.32986 C -0.11498 0.35023 -0.06407 0.36759 -0.00104 0.36759 C 0.06302 0.36759 0.11497 0.35023 0.11497 0.32986 C 0.11497 0.31041 0.06093 0.30532 -0.003 0.31851 C -0.06602 0.33333 -0.11498 0.36365 -0.11498 0.38472 C -0.11498 0.40347 -0.06407 0.42245 2.91667E-6 0.42245 C 0.06406 0.42245 0.11497 0.40532 0.11497 0.38472 C 0.11497 0.36365 0.06093 0.35763 -0.00196 0.37314 C -0.06498 0.38865 -0.11602 0.41666 -0.11498 0.43773 C -0.11407 0.45833 -0.06407 0.47384 2.91667E-6 0.47384 C 0.06406 0.47384 0.11497 0.45671 0.11497 0.43588 C 0.11497 0.41666 0.06302 0.41088 2.91667E-6 0.428 " pathEditMode="relative" rAng="0" ptsTypes="AAAAAAAAAAAAAAAAAAAAAAAAAAAA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368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-4.07407E-6 C -0.06602 0.00602 -0.11498 0.02107 -0.11498 0.03311 C -0.11498 0.04399 -0.06706 0.05209 -0.003 0.05209 C 0.06093 0.05209 0.11497 0.04399 0.11497 0.03311 C 0.11497 0.02107 0.05898 0.01806 -0.00495 0.02593 C -0.06797 0.03496 -0.11498 0.05 -0.11498 0.06112 C -0.11498 0.07199 -0.06602 0.08102 -0.003 0.08102 C 0.06093 0.08102 0.11497 0.07199 0.11497 0.06112 C 0.11497 0.05 0.05898 0.04699 -0.00404 0.0551 C -0.06797 0.06297 -0.11498 0.07801 -0.11498 0.08889 C -0.11498 0.10093 -0.06602 0.10996 -0.00196 0.10996 C 0.06093 0.10996 0.11497 0.10093 0.11497 0.08889 C 0.11497 0.07894 0.05898 0.07593 -0.00404 0.08311 C -0.06706 0.09098 -0.11498 0.10695 -0.11498 0.11806 C -0.11498 0.12894 -0.06498 0.13797 -0.00196 0.13797 C 0.06302 0.13797 0.11497 0.12894 0.11497 0.11806 C 0.11497 0.10695 0.06002 0.10394 -0.003 0.11204 C -0.06602 0.11991 -0.11498 0.13496 -0.11498 0.14607 C -0.11498 0.15811 -0.06498 0.16598 -0.00105 0.16598 C 0.06302 0.16598 0.11497 0.15695 0.11497 0.14607 C 0.11497 0.13496 0.06002 0.13195 -0.003 0.14005 C -0.06602 0.14792 -0.11498 0.16389 -0.11498 0.17408 C -0.11498 0.18496 -0.06407 0.19399 -0.00105 0.19399 C 0.06302 0.19399 0.11497 0.18496 0.11497 0.17408 C 0.11497 0.16389 0.06093 0.16112 -0.003 0.16806 C -0.06602 0.17593 -0.11498 0.1919 -0.11498 0.20301 C -0.11498 0.21297 -0.06407 0.22292 3.54167E-6 0.22292 C 0.06406 0.22292 0.11497 0.21389 0.11497 0.20301 C 0.11497 0.1919 0.06093 0.18889 -0.00196 0.19699 C -0.06498 0.2051 -0.11602 0.21991 -0.11498 0.23102 C -0.11407 0.2419 -0.06407 0.25 3.54167E-6 0.25 C 0.06406 0.25 0.11497 0.24098 0.11497 0.2301 C 0.11497 0.21991 0.06302 0.2169 3.54167E-6 0.22593 " pathEditMode="relative" rAng="0" ptsTypes="AAAAAAAAAAAAAAAAAAAAAAAAAAAAAAA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2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C -0.06602 0.00601 -0.11497 0.02106 -0.11497 0.0331 C -0.11497 0.04398 -0.06706 0.05208 -0.003 0.05208 C 0.06094 0.05208 0.11497 0.04398 0.11497 0.0331 C 0.11497 0.02106 0.05898 0.01805 -0.00495 0.02592 C -0.06797 0.03495 -0.11497 0.05 -0.11497 0.06111 C -0.11497 0.07199 -0.06602 0.08101 -0.003 0.08101 C 0.06094 0.08101 0.11497 0.07199 0.11497 0.06111 C 0.11497 0.05 0.05898 0.04699 -0.00404 0.05509 C -0.06797 0.06296 -0.11497 0.07801 -0.11497 0.08888 C -0.11497 0.10092 -0.06602 0.10995 -0.00195 0.10995 C 0.06094 0.10995 0.11497 0.10092 0.11497 0.08888 C 0.11497 0.07893 0.05898 0.07592 -0.00404 0.0831 C -0.06706 0.09097 -0.11497 0.10694 -0.11497 0.11805 C -0.11497 0.12893 -0.06497 0.13796 -0.00195 0.13796 C 0.06302 0.13796 0.11497 0.12893 0.11497 0.11805 C 0.11497 0.10694 0.06003 0.10393 -0.003 0.11203 C -0.06602 0.1199 -0.11497 0.13495 -0.11497 0.14606 C -0.11497 0.1581 -0.06497 0.16597 -0.00104 0.16597 C 0.06302 0.16597 0.11497 0.15694 0.11497 0.14606 C 0.11497 0.13495 0.06003 0.13194 -0.003 0.14004 C -0.06602 0.14791 -0.11497 0.16388 -0.11497 0.17407 C -0.11497 0.18495 -0.06406 0.19398 -0.00104 0.19398 C 0.06302 0.19398 0.11497 0.18495 0.11497 0.17407 C 0.11497 0.16388 0.06094 0.16111 -0.003 0.16805 C -0.06602 0.17592 -0.11497 0.19189 -0.11497 0.20301 C -0.11497 0.21296 -0.06406 0.22291 8.33333E-7 0.22291 C 0.06406 0.22291 0.11497 0.21388 0.11497 0.20301 C 0.11497 0.19189 0.06094 0.18888 -0.00195 0.19699 C -0.06497 0.20509 -0.11602 0.2199 -0.11497 0.23101 C -0.11406 0.24189 -0.06406 0.25 8.33333E-7 0.25 C 0.06406 0.25 0.11497 0.24097 0.11497 0.23009 C 0.11497 0.2199 0.06302 0.21689 8.33333E-7 0.22592 " pathEditMode="relative" rAng="0" ptsTypes="AAAAAAAAAAAAAAAAAAAAAAAAAAAAA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4072" y="935491"/>
            <a:ext cx="5475981" cy="56018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E19C99-B578-198F-DCC6-272043FB5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506" y="1164035"/>
            <a:ext cx="3676207" cy="10729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ED8851-90D7-0B2D-3959-E823C37FE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18" y="2187349"/>
            <a:ext cx="8071804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2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9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B3DC0B-DFED-E531-8B5A-53FDFF4CE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3851" y="1391760"/>
            <a:ext cx="4359018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4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93388-4247-D75F-9B10-D2B253179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50" y="1777999"/>
            <a:ext cx="10900529" cy="3515283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A3974B30-1E92-5F1C-28B6-18E68F3D0031}"/>
              </a:ext>
            </a:extLst>
          </p:cNvPr>
          <p:cNvSpPr/>
          <p:nvPr/>
        </p:nvSpPr>
        <p:spPr>
          <a:xfrm>
            <a:off x="528320" y="1869440"/>
            <a:ext cx="2865120" cy="1300480"/>
          </a:xfrm>
          <a:prstGeom prst="wedgeRoundRectCallout">
            <a:avLst>
              <a:gd name="adj1" fmla="val 35904"/>
              <a:gd name="adj2" fmla="val 8307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FA6ABAB5-521A-BA68-F4BB-5D9D77700C8B}"/>
              </a:ext>
            </a:extLst>
          </p:cNvPr>
          <p:cNvSpPr/>
          <p:nvPr/>
        </p:nvSpPr>
        <p:spPr>
          <a:xfrm>
            <a:off x="5262880" y="1727200"/>
            <a:ext cx="2641600" cy="1320800"/>
          </a:xfrm>
          <a:prstGeom prst="wedgeRoundRectCallout">
            <a:avLst>
              <a:gd name="adj1" fmla="val -15435"/>
              <a:gd name="adj2" fmla="val 7699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470636FD-CDAF-B7A8-171D-3785A0E7CCF1}"/>
              </a:ext>
            </a:extLst>
          </p:cNvPr>
          <p:cNvSpPr/>
          <p:nvPr/>
        </p:nvSpPr>
        <p:spPr>
          <a:xfrm>
            <a:off x="8117840" y="1838960"/>
            <a:ext cx="3393440" cy="1656080"/>
          </a:xfrm>
          <a:prstGeom prst="wedgeRoundRectCallout">
            <a:avLst>
              <a:gd name="adj1" fmla="val -4965"/>
              <a:gd name="adj2" fmla="val 6355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1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000" y="352925"/>
            <a:ext cx="11744960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4AD99F4-3F8D-A8AC-588B-99CF3FBCA9FE}"/>
                  </a:ext>
                </a:extLst>
              </p:cNvPr>
              <p:cNvSpPr txBox="1"/>
              <p:nvPr/>
            </p:nvSpPr>
            <p:spPr>
              <a:xfrm>
                <a:off x="386080" y="558800"/>
                <a:ext cx="10739120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1.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Ví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dụ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So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sz="36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à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4AD99F4-3F8D-A8AC-588B-99CF3FBCA9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80" y="558800"/>
                <a:ext cx="10739120" cy="924805"/>
              </a:xfrm>
              <a:prstGeom prst="rect">
                <a:avLst/>
              </a:prstGeom>
              <a:blipFill>
                <a:blip r:embed="rId2"/>
                <a:stretch>
                  <a:fillRect l="-1703" b="-7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CB3E5B-F896-C4CD-1FD4-BE2A5F5B2E02}"/>
                  </a:ext>
                </a:extLst>
              </p:cNvPr>
              <p:cNvSpPr txBox="1"/>
              <p:nvPr/>
            </p:nvSpPr>
            <p:spPr>
              <a:xfrm>
                <a:off x="264160" y="1493520"/>
                <a:ext cx="11653520" cy="1362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Lấy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băng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như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nhau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băng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nhất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băng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 So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băng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CB3E5B-F896-C4CD-1FD4-BE2A5F5B2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60" y="1493520"/>
                <a:ext cx="11653520" cy="1362104"/>
              </a:xfrm>
              <a:prstGeom prst="rect">
                <a:avLst/>
              </a:prstGeom>
              <a:blipFill>
                <a:blip r:embed="rId3"/>
                <a:stretch>
                  <a:fillRect l="-1046" r="-994" b="-3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6D9865-7809-97B5-95F9-11C61D0AC2A8}"/>
                  </a:ext>
                </a:extLst>
              </p:cNvPr>
              <p:cNvSpPr txBox="1"/>
              <p:nvPr/>
            </p:nvSpPr>
            <p:spPr>
              <a:xfrm>
                <a:off x="406400" y="5222240"/>
                <a:ext cx="10739120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Như vậy: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𝐡𝐚𝐲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6D9865-7809-97B5-95F9-11C61D0AC2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00" y="5222240"/>
                <a:ext cx="10739120" cy="924805"/>
              </a:xfrm>
              <a:prstGeom prst="rect">
                <a:avLst/>
              </a:prstGeom>
              <a:blipFill>
                <a:blip r:embed="rId4"/>
                <a:stretch>
                  <a:fillRect l="-1760" b="-7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6D582BAB-FF04-BE96-388F-845B53A4C3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30" y="3118485"/>
            <a:ext cx="5143500" cy="7429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3AD35E9-C7CA-9160-CF47-265682386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330" y="4181157"/>
            <a:ext cx="5143500" cy="7715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CBA8B61-FA6E-573A-3D6A-8F4EFC8DA4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1057" y="2979787"/>
            <a:ext cx="4767485" cy="32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4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000" y="352925"/>
            <a:ext cx="11744960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AD99F4-3F8D-A8AC-588B-99CF3FBCA9FE}"/>
              </a:ext>
            </a:extLst>
          </p:cNvPr>
          <p:cNvSpPr txBox="1"/>
          <p:nvPr/>
        </p:nvSpPr>
        <p:spPr>
          <a:xfrm>
            <a:off x="355600" y="386080"/>
            <a:ext cx="1073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so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sánh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CB3E5B-F896-C4CD-1FD4-BE2A5F5B2E02}"/>
                  </a:ext>
                </a:extLst>
              </p:cNvPr>
              <p:cNvSpPr txBox="1"/>
              <p:nvPr/>
            </p:nvSpPr>
            <p:spPr>
              <a:xfrm>
                <a:off x="375920" y="1097280"/>
                <a:ext cx="11653520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thể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so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như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CB3E5B-F896-C4CD-1FD4-BE2A5F5B2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20" y="1097280"/>
                <a:ext cx="11653520" cy="810991"/>
              </a:xfrm>
              <a:prstGeom prst="rect">
                <a:avLst/>
              </a:prstGeom>
              <a:blipFill>
                <a:blip r:embed="rId2"/>
                <a:stretch>
                  <a:fillRect l="-1361" b="-9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1514EA-D70B-3919-A47B-7459AE910BC9}"/>
                  </a:ext>
                </a:extLst>
              </p:cNvPr>
              <p:cNvSpPr txBox="1"/>
              <p:nvPr/>
            </p:nvSpPr>
            <p:spPr>
              <a:xfrm>
                <a:off x="406400" y="1930400"/>
                <a:ext cx="11653520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marR="0" lvl="0" indent="-4572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 đồng mẫu số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1514EA-D70B-3919-A47B-7459AE910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00" y="1930400"/>
                <a:ext cx="11653520" cy="810991"/>
              </a:xfrm>
              <a:prstGeom prst="rect">
                <a:avLst/>
              </a:prstGeom>
              <a:blipFill>
                <a:blip r:embed="rId3"/>
                <a:stretch>
                  <a:fillRect l="-1204" b="-9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2FCB1B-EBFD-1FA0-1EE8-E09B5DD7FBD9}"/>
                  </a:ext>
                </a:extLst>
              </p:cNvPr>
              <p:cNvSpPr txBox="1"/>
              <p:nvPr/>
            </p:nvSpPr>
            <p:spPr>
              <a:xfrm>
                <a:off x="1463040" y="2865120"/>
                <a:ext cx="9641840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kumimoji="0" lang="en-US" sz="400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2 </m:t>
                        </m:r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2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3 </m:t>
                        </m:r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2</m:t>
                        </m:r>
                      </m:den>
                    </m:f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0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à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gi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ữ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nguy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ph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ố </m:t>
                    </m:r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000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kumimoji="0" lang="en-US" sz="400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2FCB1B-EBFD-1FA0-1EE8-E09B5DD7F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040" y="2865120"/>
                <a:ext cx="9641840" cy="990656"/>
              </a:xfrm>
              <a:prstGeom prst="rect">
                <a:avLst/>
              </a:prstGeom>
              <a:blipFill>
                <a:blip r:embed="rId4"/>
                <a:stretch>
                  <a:fillRect b="-9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610138-FAD2-D547-7118-19FBF238A137}"/>
                  </a:ext>
                </a:extLst>
              </p:cNvPr>
              <p:cNvSpPr txBox="1"/>
              <p:nvPr/>
            </p:nvSpPr>
            <p:spPr>
              <a:xfrm>
                <a:off x="406400" y="3992880"/>
                <a:ext cx="11653520" cy="834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marR="0" lvl="0" indent="-4572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So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cùng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610138-FAD2-D547-7118-19FBF238A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00" y="3992880"/>
                <a:ext cx="11653520" cy="834716"/>
              </a:xfrm>
              <a:prstGeom prst="rect">
                <a:avLst/>
              </a:prstGeom>
              <a:blipFill>
                <a:blip r:embed="rId5"/>
                <a:stretch>
                  <a:fillRect l="-1204" b="-6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C1EDAC-3BA9-3244-97B6-1FEF4C3A792E}"/>
                  </a:ext>
                </a:extLst>
              </p:cNvPr>
              <p:cNvSpPr txBox="1"/>
              <p:nvPr/>
            </p:nvSpPr>
            <p:spPr>
              <a:xfrm>
                <a:off x="3749040" y="4704080"/>
                <a:ext cx="3931920" cy="887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kumimoji="0" lang="en-US" sz="36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US" sz="360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noProof="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</a:t>
                </a:r>
                <a:r>
                  <a:rPr kumimoji="0" lang="en-US" sz="360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US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ì 4&lt;5) </m:t>
                    </m:r>
                  </m:oMath>
                </a14:m>
                <a:endParaRPr kumimoji="0" lang="en-US" sz="360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C1EDAC-3BA9-3244-97B6-1FEF4C3A7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040" y="4704080"/>
                <a:ext cx="3931920" cy="887166"/>
              </a:xfrm>
              <a:prstGeom prst="rect">
                <a:avLst/>
              </a:prstGeom>
              <a:blipFill>
                <a:blip r:embed="rId6"/>
                <a:stretch>
                  <a:fillRect b="-1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CD6681-B834-2AE4-4094-B300D1CC9F7F}"/>
                  </a:ext>
                </a:extLst>
              </p:cNvPr>
              <p:cNvSpPr txBox="1"/>
              <p:nvPr/>
            </p:nvSpPr>
            <p:spPr>
              <a:xfrm>
                <a:off x="416560" y="5598160"/>
                <a:ext cx="11653520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marR="0" lvl="0" indent="-571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Kết luận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CD6681-B834-2AE4-4094-B300D1CC9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60" y="5598160"/>
                <a:ext cx="11653520" cy="900824"/>
              </a:xfrm>
              <a:prstGeom prst="rect">
                <a:avLst/>
              </a:prstGeom>
              <a:blipFill>
                <a:blip r:embed="rId7"/>
                <a:stretch>
                  <a:fillRect l="-1412"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08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0501F9-9441-4831-9C9D-8CCB87A77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3033"/>
            <a:ext cx="12192000" cy="21300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59B38F-62DD-49CF-995E-88CF169A5F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67" y="381470"/>
            <a:ext cx="7958059" cy="19170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5757" cy="25051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7BB3081-5238-4FD0-A670-829D922AB5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279674" y="2358065"/>
            <a:ext cx="573924" cy="7351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EA764-837A-4DEE-B331-68103E12CA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0498D7-A023-4FAA-808E-20CDBC008D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6CA819C-21EA-4339-8664-5B271ADA1D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73" y="5456291"/>
            <a:ext cx="2005074" cy="1110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DF9F04-FCDC-4E72-91C1-236E1EBD45A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>
          <a:xfrm>
            <a:off x="0" y="5462501"/>
            <a:ext cx="12192000" cy="139451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054900-1505-43F1-B31F-CEF260B6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75" y="5962551"/>
            <a:ext cx="836726" cy="65934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FD014C1-2170-4D25-9B93-43E7018888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25662" y="1643351"/>
            <a:ext cx="3766338" cy="521464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D98A754-53C5-4BB3-B471-07263CFE0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76" y="6278503"/>
            <a:ext cx="731446" cy="57638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DD432F1-30EC-4167-93A3-23060DB376AE}"/>
              </a:ext>
            </a:extLst>
          </p:cNvPr>
          <p:cNvGrpSpPr/>
          <p:nvPr/>
        </p:nvGrpSpPr>
        <p:grpSpPr>
          <a:xfrm>
            <a:off x="476250" y="261256"/>
            <a:ext cx="9094470" cy="5905864"/>
            <a:chOff x="1975757" y="261256"/>
            <a:chExt cx="5995640" cy="3624943"/>
          </a:xfrm>
        </p:grpSpPr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0C7DE147-8D4F-4730-8979-63F6E5727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757" y="261256"/>
              <a:ext cx="5995640" cy="362494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9C49BF-CEA0-4A41-93DE-A72F88C285E9}"/>
                </a:ext>
              </a:extLst>
            </p:cNvPr>
            <p:cNvSpPr txBox="1"/>
            <p:nvPr/>
          </p:nvSpPr>
          <p:spPr>
            <a:xfrm>
              <a:off x="2863478" y="870373"/>
              <a:ext cx="4347015" cy="18702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Muốn so sánh hai phân số khác mẫu số ta làm như sau: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+ Bước 1: Quy đồng mẫu số hai phân số để chúng có cùng mẫu số.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+ Bước 2: So sánh các tử số của hai phân số mới có cùng mẫu số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510119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9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680" y="1299604"/>
            <a:ext cx="5303980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83914" y="-180859"/>
            <a:ext cx="13759828" cy="77147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65C8A3-23E9-4F38-A62A-27D0F5243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8094027" y="660774"/>
            <a:ext cx="4097973" cy="50414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187178-F8C4-4F24-9B61-EA5495E9B4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021" y="613727"/>
            <a:ext cx="1560021" cy="15600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D93A7D-573B-43A6-AFE9-3FA8457443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39" y="243164"/>
            <a:ext cx="11168840" cy="21764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1CE484-A836-471E-B701-89920D2E5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4426" y="3676525"/>
            <a:ext cx="5041402" cy="50414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7353BF-C254-4278-AB66-A83891A17D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64" y="3181475"/>
            <a:ext cx="3491840" cy="34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1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4444 L 0.27357 0.09907 C 0.33034 0.13125 0.41588 0.14907 0.5056 0.14907 C 0.60768 0.14907 0.68945 0.13125 0.74622 0.09907 L 1.01992 -0.04444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90" y="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4640" y="352925"/>
            <a:ext cx="11775440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50644" y="450215"/>
            <a:ext cx="10163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 đồng mẫu số rồi so sánh hai phân số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0DA3F6-0F4E-FDF1-E19D-13F6F01D2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80" y="1587918"/>
            <a:ext cx="11186160" cy="10987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969BC3-9D9A-A81B-AC40-8D6480F6A33E}"/>
                  </a:ext>
                </a:extLst>
              </p:cNvPr>
              <p:cNvSpPr txBox="1"/>
              <p:nvPr/>
            </p:nvSpPr>
            <p:spPr>
              <a:xfrm>
                <a:off x="416560" y="2956560"/>
                <a:ext cx="3840480" cy="2217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 × 4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 × 4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và giữ nguyên phân số</a:t>
                </a:r>
                <a14:m>
                  <m:oMath xmlns:m="http://schemas.openxmlformats.org/officeDocument/2006/math">
                    <m:r>
                      <a:rPr lang="vi-VN" sz="3200" b="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</a:t>
                </a:r>
                <a14:m>
                  <m:oMath xmlns:m="http://schemas.openxmlformats.org/officeDocument/2006/math">
                    <m:r>
                      <a:rPr lang="vi-VN" sz="32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vi-VN" sz="32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969BC3-9D9A-A81B-AC40-8D6480F6A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60" y="2956560"/>
                <a:ext cx="3840480" cy="2217017"/>
              </a:xfrm>
              <a:prstGeom prst="rect">
                <a:avLst/>
              </a:prstGeom>
              <a:blipFill>
                <a:blip r:embed="rId3"/>
                <a:stretch>
                  <a:fillRect l="-3968" b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03C0FB-081E-6C20-8AA6-94B01D7140B7}"/>
                  </a:ext>
                </a:extLst>
              </p:cNvPr>
              <p:cNvSpPr txBox="1"/>
              <p:nvPr/>
            </p:nvSpPr>
            <p:spPr>
              <a:xfrm>
                <a:off x="4460240" y="2936240"/>
                <a:ext cx="3525520" cy="2226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 × 3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 × 3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giữ nguyên phân số</a:t>
                </a:r>
                <a14:m>
                  <m:oMath xmlns:m="http://schemas.openxmlformats.org/officeDocument/2006/math">
                    <m:r>
                      <a:rPr lang="vi-VN" sz="32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</a:t>
                </a:r>
                <a14:m>
                  <m:oMath xmlns:m="http://schemas.openxmlformats.org/officeDocument/2006/math">
                    <m:r>
                      <a:rPr lang="vi-VN" sz="32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vi-VN" sz="32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03C0FB-081E-6C20-8AA6-94B01D714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40" y="2936240"/>
                <a:ext cx="3525520" cy="2226379"/>
              </a:xfrm>
              <a:prstGeom prst="rect">
                <a:avLst/>
              </a:prstGeom>
              <a:blipFill>
                <a:blip r:embed="rId4"/>
                <a:stretch>
                  <a:fillRect l="-4498" b="-30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2F2815-FEF6-3E3C-C31A-DEE16E9D29F1}"/>
                  </a:ext>
                </a:extLst>
              </p:cNvPr>
              <p:cNvSpPr txBox="1"/>
              <p:nvPr/>
            </p:nvSpPr>
            <p:spPr>
              <a:xfrm>
                <a:off x="8229600" y="2915920"/>
                <a:ext cx="3881120" cy="2239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 × 3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 × 3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giữ nguyên phân số</a:t>
                </a:r>
                <a14:m>
                  <m:oMath xmlns:m="http://schemas.openxmlformats.org/officeDocument/2006/math">
                    <m:r>
                      <a:rPr lang="vi-VN" sz="32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&lt;</a:t>
                </a:r>
                <a14:m>
                  <m:oMath xmlns:m="http://schemas.openxmlformats.org/officeDocument/2006/math">
                    <m:r>
                      <a:rPr lang="vi-VN" sz="32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2F2815-FEF6-3E3C-C31A-DEE16E9D2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2915920"/>
                <a:ext cx="3881120" cy="2239074"/>
              </a:xfrm>
              <a:prstGeom prst="rect">
                <a:avLst/>
              </a:prstGeom>
              <a:blipFill>
                <a:blip r:embed="rId5"/>
                <a:stretch>
                  <a:fillRect l="-3925" b="-2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 build="p"/>
      <p:bldP spid="10" grpId="0" build="p"/>
      <p:bldP spid="1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9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41067D-44EB-5117-0E9D-18BAE0801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197" y="1678299"/>
            <a:ext cx="4310246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3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23875" y="114300"/>
            <a:ext cx="11258549" cy="6172200"/>
          </a:xfrm>
          <a:prstGeom prst="rect">
            <a:avLst/>
          </a:prstGeom>
        </p:spPr>
      </p:pic>
      <p:pic>
        <p:nvPicPr>
          <p:cNvPr id="13" name="Picture 17">
            <a:extLst>
              <a:ext uri="{FF2B5EF4-FFF2-40B4-BE49-F238E27FC236}">
                <a16:creationId xmlns:a16="http://schemas.microsoft.com/office/drawing/2014/main" id="{08FA1023-6AC4-6343-FE2A-5C3212B9D4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071149" y="644564"/>
            <a:ext cx="1161476" cy="7665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67">
                <a:extLst>
                  <a:ext uri="{FF2B5EF4-FFF2-40B4-BE49-F238E27FC236}">
                    <a16:creationId xmlns:a16="http://schemas.microsoft.com/office/drawing/2014/main" id="{9FADCB7E-886C-DF48-A4B3-2A5455D444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38739" y="683412"/>
                <a:ext cx="9558496" cy="15970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40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Hoa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vi-VN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cái bánh, Huệ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vi-VN" sz="40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cái bánh đó. Vậy ai ăn nhiều bánh hơn?</a:t>
                </a:r>
                <a:endParaRPr lang="en-US" sz="4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 Box 67">
                <a:extLst>
                  <a:ext uri="{FF2B5EF4-FFF2-40B4-BE49-F238E27FC236}">
                    <a16:creationId xmlns:a16="http://schemas.microsoft.com/office/drawing/2014/main" id="{9FADCB7E-886C-DF48-A4B3-2A5455D44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38739" y="683412"/>
                <a:ext cx="9558496" cy="1597040"/>
              </a:xfrm>
              <a:prstGeom prst="rect">
                <a:avLst/>
              </a:prstGeom>
              <a:blipFill>
                <a:blip r:embed="rId8"/>
                <a:stretch>
                  <a:fillRect l="-2296" r="-2232" b="-156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67">
                <a:extLst>
                  <a:ext uri="{FF2B5EF4-FFF2-40B4-BE49-F238E27FC236}">
                    <a16:creationId xmlns:a16="http://schemas.microsoft.com/office/drawing/2014/main" id="{7FB8D99F-66DC-E093-C932-43575B4F10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8899" y="2410612"/>
                <a:ext cx="9558496" cy="24565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vi-VN" sz="4000" b="0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</m:t>
                        </m:r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2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  <m:r>
                          <a:rPr lang="vi-VN" sz="4000" b="0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</m:t>
                        </m:r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4000" b="0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và giữ nguyên phân số</a:t>
                </a:r>
                <a14:m>
                  <m:oMath xmlns:m="http://schemas.openxmlformats.org/officeDocument/2006/math">
                    <m:r>
                      <a:rPr lang="vi-VN" sz="4000" b="0" i="1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4000" b="0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US" sz="4000" dirty="0">
                  <a:solidFill>
                    <a:srgbClr val="FFFF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vi-VN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4000" b="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&gt;</a:t>
                </a:r>
                <a14:m>
                  <m:oMath xmlns:m="http://schemas.openxmlformats.org/officeDocument/2006/math">
                    <m:r>
                      <a:rPr lang="vi-VN" sz="4000" b="0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4000" b="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vi-VN" sz="4000" b="0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4000" b="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US" sz="4000" dirty="0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000" dirty="0" err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</a:t>
                </a:r>
                <a:r>
                  <a:rPr lang="en-US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Hoa</a:t>
                </a:r>
                <a:r>
                  <a:rPr lang="en-US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ăn</a:t>
                </a:r>
                <a:r>
                  <a:rPr lang="en-US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nhiều</a:t>
                </a:r>
                <a:r>
                  <a:rPr lang="en-US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bánh </a:t>
                </a:r>
                <a:r>
                  <a:rPr lang="en-US" sz="4000" dirty="0" err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hơn</a:t>
                </a:r>
                <a:r>
                  <a:rPr lang="en-US" sz="40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 Box 67">
                <a:extLst>
                  <a:ext uri="{FF2B5EF4-FFF2-40B4-BE49-F238E27FC236}">
                    <a16:creationId xmlns:a16="http://schemas.microsoft.com/office/drawing/2014/main" id="{7FB8D99F-66DC-E093-C932-43575B4F1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8899" y="2410612"/>
                <a:ext cx="9558496" cy="2456570"/>
              </a:xfrm>
              <a:prstGeom prst="rect">
                <a:avLst/>
              </a:prstGeom>
              <a:blipFill>
                <a:blip r:embed="rId9"/>
                <a:stretch>
                  <a:fillRect l="-2232" b="-967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960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080000" y="744289"/>
            <a:ext cx="6111165" cy="4918641"/>
            <a:chOff x="5080000" y="744289"/>
            <a:chExt cx="6111165" cy="491864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0000" y="744289"/>
              <a:ext cx="6111165" cy="491864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/>
            <a:srcRect r="44961"/>
            <a:stretch/>
          </p:blipFill>
          <p:spPr>
            <a:xfrm>
              <a:off x="6358237" y="942430"/>
              <a:ext cx="3468152" cy="114027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377219" y="2280850"/>
              <a:ext cx="53089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Ghi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nhớ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nội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dung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học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Làm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tập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VBT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Toán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Chuẩn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bị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sau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949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3861" y="-103207"/>
            <a:ext cx="12599879" cy="70644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B28B93-0593-4CD4-A544-CFCC378CA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2855" y="415033"/>
            <a:ext cx="11777318" cy="6628931"/>
          </a:xfrm>
          <a:prstGeom prst="rect">
            <a:avLst/>
          </a:prstGeom>
        </p:spPr>
      </p:pic>
      <p:sp>
        <p:nvSpPr>
          <p:cNvPr id="7" name="Rectangle 6">
            <a:hlinkClick r:id="rId4" action="ppaction://hlinksldjump"/>
            <a:extLst>
              <a:ext uri="{FF2B5EF4-FFF2-40B4-BE49-F238E27FC236}">
                <a16:creationId xmlns:a16="http://schemas.microsoft.com/office/drawing/2014/main" id="{2DE1B2F9-449C-450A-B9B7-0E4CAF9951F8}"/>
              </a:ext>
            </a:extLst>
          </p:cNvPr>
          <p:cNvSpPr/>
          <p:nvPr/>
        </p:nvSpPr>
        <p:spPr>
          <a:xfrm>
            <a:off x="5158257" y="4797426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262626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2CAD0BB9-0BB9-4312-80B3-94338DAFC1B2}"/>
              </a:ext>
            </a:extLst>
          </p:cNvPr>
          <p:cNvSpPr/>
          <p:nvPr/>
        </p:nvSpPr>
        <p:spPr>
          <a:xfrm>
            <a:off x="6762142" y="2081480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262626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Rectangle 12">
            <a:hlinkClick r:id="rId6" action="ppaction://hlinksldjump"/>
            <a:extLst>
              <a:ext uri="{FF2B5EF4-FFF2-40B4-BE49-F238E27FC236}">
                <a16:creationId xmlns:a16="http://schemas.microsoft.com/office/drawing/2014/main" id="{45F169E5-5611-44E7-9AB1-3C14BC36C90C}"/>
              </a:ext>
            </a:extLst>
          </p:cNvPr>
          <p:cNvSpPr/>
          <p:nvPr/>
        </p:nvSpPr>
        <p:spPr>
          <a:xfrm>
            <a:off x="2076092" y="3053264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/>
                <a:solidFill>
                  <a:srgbClr val="262626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Rectangle: Rounded Corners 1">
            <a:hlinkClick r:id="rId7" action="ppaction://hlinksldjump"/>
            <a:extLst>
              <a:ext uri="{FF2B5EF4-FFF2-40B4-BE49-F238E27FC236}">
                <a16:creationId xmlns:a16="http://schemas.microsoft.com/office/drawing/2014/main" id="{E764D39B-0EF8-5D80-066D-01761847BFAC}"/>
              </a:ext>
            </a:extLst>
          </p:cNvPr>
          <p:cNvSpPr/>
          <p:nvPr/>
        </p:nvSpPr>
        <p:spPr>
          <a:xfrm>
            <a:off x="-121920" y="111760"/>
            <a:ext cx="1960880" cy="701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0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15782" y="-173270"/>
            <a:ext cx="12707782" cy="712491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12BB802-AD6F-442E-B632-023D67B17AAA}"/>
              </a:ext>
            </a:extLst>
          </p:cNvPr>
          <p:cNvSpPr/>
          <p:nvPr/>
        </p:nvSpPr>
        <p:spPr>
          <a:xfrm>
            <a:off x="253451" y="171450"/>
            <a:ext cx="11685098" cy="1919019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C10D6C5-0E41-456A-85D1-7557404CEF37}"/>
                  </a:ext>
                </a:extLst>
              </p:cNvPr>
              <p:cNvSpPr/>
              <p:nvPr/>
            </p:nvSpPr>
            <p:spPr>
              <a:xfrm>
                <a:off x="2293977" y="567032"/>
                <a:ext cx="8023350" cy="128939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5400" b="1" i="0" u="none" strike="noStrike" kern="1200" cap="none" spc="0" normalizeH="0" baseline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So </a:t>
                </a:r>
                <a:r>
                  <a:rPr kumimoji="0" lang="en-US" sz="5400" b="1" i="0" u="none" strike="noStrike" kern="1200" cap="none" spc="0" normalizeH="0" baseline="0" noProof="0" dirty="0" err="1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sánh</a:t>
                </a:r>
                <a:r>
                  <a:rPr kumimoji="0" lang="en-US" sz="5400" b="1" i="0" u="none" strike="noStrike" kern="1200" cap="none" spc="0" normalizeH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2 </a:t>
                </a:r>
                <a:r>
                  <a:rPr kumimoji="0" lang="en-US" sz="5400" b="1" i="0" u="none" strike="noStrike" kern="1200" cap="none" spc="0" normalizeH="0" noProof="0" dirty="0" err="1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5400" b="1" i="0" u="none" strike="noStrike" kern="1200" cap="none" spc="0" normalizeH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sz="5400" b="1" i="0" u="none" strike="noStrike" kern="1200" cap="none" spc="0" normalizeH="0" noProof="0" dirty="0" err="1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số</a:t>
                </a:r>
                <a:r>
                  <a:rPr kumimoji="0" lang="en-US" sz="5400" b="1" i="0" u="none" strike="noStrike" kern="1200" cap="none" spc="0" normalizeH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  </a:t>
                </a:r>
                <a:endParaRPr kumimoji="0" lang="en-US" sz="54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rgbClr val="262626">
                        <a:alpha val="4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C10D6C5-0E41-456A-85D1-7557404CE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977" y="567032"/>
                <a:ext cx="8023350" cy="1289392"/>
              </a:xfrm>
              <a:prstGeom prst="rect">
                <a:avLst/>
              </a:prstGeom>
              <a:blipFill>
                <a:blip r:embed="rId3"/>
                <a:stretch>
                  <a:fillRect l="-3875" t="-1415" b="-16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3D0032-1CD3-4058-A8FE-9A40B39EB146}"/>
              </a:ext>
            </a:extLst>
          </p:cNvPr>
          <p:cNvSpPr/>
          <p:nvPr/>
        </p:nvSpPr>
        <p:spPr>
          <a:xfrm>
            <a:off x="2387048" y="2293288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765BD7-D087-41A7-B508-0FCD470B9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68" y="2090469"/>
            <a:ext cx="1892665" cy="1892665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78BBC154-0E5B-4CBB-A071-B56C581411FF}"/>
              </a:ext>
            </a:extLst>
          </p:cNvPr>
          <p:cNvSpPr/>
          <p:nvPr/>
        </p:nvSpPr>
        <p:spPr>
          <a:xfrm>
            <a:off x="1496403" y="2336416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A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977731D-B3FA-4B9B-A860-7DE0D64B5D0D}"/>
              </a:ext>
            </a:extLst>
          </p:cNvPr>
          <p:cNvSpPr/>
          <p:nvPr/>
        </p:nvSpPr>
        <p:spPr>
          <a:xfrm>
            <a:off x="2387048" y="3783942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F66A592-D39C-4519-B2E2-5DE8CE0A3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32" y="3559804"/>
            <a:ext cx="1892665" cy="1892665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65B13787-FDDC-4FDA-AE82-35581DF75087}"/>
              </a:ext>
            </a:extLst>
          </p:cNvPr>
          <p:cNvSpPr/>
          <p:nvPr/>
        </p:nvSpPr>
        <p:spPr>
          <a:xfrm>
            <a:off x="1409767" y="3844418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B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061A375-B1DC-44F0-95D6-2D7FAF7C12A5}"/>
              </a:ext>
            </a:extLst>
          </p:cNvPr>
          <p:cNvSpPr/>
          <p:nvPr/>
        </p:nvSpPr>
        <p:spPr>
          <a:xfrm>
            <a:off x="2387049" y="5267861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B4E0032-1429-4D20-8519-655EF8F14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21" y="5088308"/>
            <a:ext cx="1892665" cy="1892665"/>
          </a:xfrm>
          <a:prstGeom prst="rect">
            <a:avLst/>
          </a:prstGeom>
        </p:spPr>
      </p:pic>
      <p:sp>
        <p:nvSpPr>
          <p:cNvPr id="21" name="Rectangle 20">
            <a:hlinkClick r:id="rId6" action="ppaction://hlinksldjump"/>
            <a:extLst>
              <a:ext uri="{FF2B5EF4-FFF2-40B4-BE49-F238E27FC236}">
                <a16:creationId xmlns:a16="http://schemas.microsoft.com/office/drawing/2014/main" id="{1CF2BACE-57A4-4995-A27A-918901E2F4E0}"/>
              </a:ext>
            </a:extLst>
          </p:cNvPr>
          <p:cNvSpPr/>
          <p:nvPr/>
        </p:nvSpPr>
        <p:spPr>
          <a:xfrm>
            <a:off x="1409767" y="5340106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6C037D-449E-4842-B246-E252B1965C63}"/>
              </a:ext>
            </a:extLst>
          </p:cNvPr>
          <p:cNvSpPr/>
          <p:nvPr/>
        </p:nvSpPr>
        <p:spPr>
          <a:xfrm>
            <a:off x="6054955" y="2465856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50CADC1-80C3-4A6C-8C02-642A33D3E9F6}"/>
              </a:ext>
            </a:extLst>
          </p:cNvPr>
          <p:cNvSpPr/>
          <p:nvPr/>
        </p:nvSpPr>
        <p:spPr>
          <a:xfrm>
            <a:off x="6072637" y="4017602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51C821-DA00-4E04-BD62-FCD1BD392FF8}"/>
              </a:ext>
            </a:extLst>
          </p:cNvPr>
          <p:cNvSpPr/>
          <p:nvPr/>
        </p:nvSpPr>
        <p:spPr>
          <a:xfrm>
            <a:off x="6072636" y="5483633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66972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3" decel="74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00"/>
                            </p:stCondLst>
                            <p:childTnLst>
                              <p:par>
                                <p:cTn id="50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4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900"/>
                            </p:stCondLst>
                            <p:childTnLst>
                              <p:par>
                                <p:cTn id="66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 animBg="1"/>
      <p:bldP spid="9" grpId="0"/>
      <p:bldP spid="14" grpId="0" animBg="1"/>
      <p:bldP spid="17" grpId="0"/>
      <p:bldP spid="18" grpId="0" animBg="1"/>
      <p:bldP spid="21" grpId="0"/>
      <p:bldP spid="22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0254" y="-162012"/>
            <a:ext cx="12667621" cy="710239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12BB802-AD6F-442E-B632-023D67B17AAA}"/>
              </a:ext>
            </a:extLst>
          </p:cNvPr>
          <p:cNvSpPr/>
          <p:nvPr/>
        </p:nvSpPr>
        <p:spPr>
          <a:xfrm>
            <a:off x="253451" y="171450"/>
            <a:ext cx="11685098" cy="1919019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C10D6C5-0E41-456A-85D1-7557404CEF37}"/>
                  </a:ext>
                </a:extLst>
              </p:cNvPr>
              <p:cNvSpPr/>
              <p:nvPr/>
            </p:nvSpPr>
            <p:spPr>
              <a:xfrm>
                <a:off x="1238249" y="224132"/>
                <a:ext cx="10001456" cy="168751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7200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So </a:t>
                </a:r>
                <a:r>
                  <a:rPr lang="en-US" sz="7200" b="1" dirty="0" err="1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sánh</a:t>
                </a:r>
                <a:r>
                  <a:rPr lang="en-US" sz="7200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2 </a:t>
                </a:r>
                <a:r>
                  <a:rPr lang="en-US" sz="7200" b="1" dirty="0" err="1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phân</a:t>
                </a:r>
                <a:r>
                  <a:rPr lang="en-US" sz="7200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7200" b="1" dirty="0" err="1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số</a:t>
                </a:r>
                <a:r>
                  <a:rPr lang="en-US" sz="7200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7200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và 1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C10D6C5-0E41-456A-85D1-7557404CE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249" y="224132"/>
                <a:ext cx="10001456" cy="1687513"/>
              </a:xfrm>
              <a:prstGeom prst="rect">
                <a:avLst/>
              </a:prstGeom>
              <a:blipFill>
                <a:blip r:embed="rId3"/>
                <a:stretch>
                  <a:fillRect l="-4449" t="-1805" r="-4631" b="-17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3D0032-1CD3-4058-A8FE-9A40B39EB146}"/>
              </a:ext>
            </a:extLst>
          </p:cNvPr>
          <p:cNvSpPr/>
          <p:nvPr/>
        </p:nvSpPr>
        <p:spPr>
          <a:xfrm>
            <a:off x="2387048" y="2293288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765BD7-D087-41A7-B508-0FCD470B9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68" y="2090469"/>
            <a:ext cx="1892665" cy="1892665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78BBC154-0E5B-4CBB-A071-B56C581411FF}"/>
              </a:ext>
            </a:extLst>
          </p:cNvPr>
          <p:cNvSpPr/>
          <p:nvPr/>
        </p:nvSpPr>
        <p:spPr>
          <a:xfrm>
            <a:off x="1496403" y="2336416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A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977731D-B3FA-4B9B-A860-7DE0D64B5D0D}"/>
              </a:ext>
            </a:extLst>
          </p:cNvPr>
          <p:cNvSpPr/>
          <p:nvPr/>
        </p:nvSpPr>
        <p:spPr>
          <a:xfrm>
            <a:off x="2387048" y="3783942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F66A592-D39C-4519-B2E2-5DE8CE0A3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32" y="3559804"/>
            <a:ext cx="1892665" cy="1892665"/>
          </a:xfrm>
          <a:prstGeom prst="rect">
            <a:avLst/>
          </a:prstGeom>
        </p:spPr>
      </p:pic>
      <p:sp>
        <p:nvSpPr>
          <p:cNvPr id="17" name="Rectangle 16">
            <a:hlinkClick r:id="rId6" action="ppaction://hlinksldjump"/>
            <a:extLst>
              <a:ext uri="{FF2B5EF4-FFF2-40B4-BE49-F238E27FC236}">
                <a16:creationId xmlns:a16="http://schemas.microsoft.com/office/drawing/2014/main" id="{65B13787-FDDC-4FDA-AE82-35581DF75087}"/>
              </a:ext>
            </a:extLst>
          </p:cNvPr>
          <p:cNvSpPr/>
          <p:nvPr/>
        </p:nvSpPr>
        <p:spPr>
          <a:xfrm>
            <a:off x="1409767" y="3844418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B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061A375-B1DC-44F0-95D6-2D7FAF7C12A5}"/>
              </a:ext>
            </a:extLst>
          </p:cNvPr>
          <p:cNvSpPr/>
          <p:nvPr/>
        </p:nvSpPr>
        <p:spPr>
          <a:xfrm>
            <a:off x="2387049" y="5267861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B4E0032-1429-4D20-8519-655EF8F14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21" y="5088308"/>
            <a:ext cx="1892665" cy="1892665"/>
          </a:xfrm>
          <a:prstGeom prst="rect">
            <a:avLst/>
          </a:prstGeom>
        </p:spPr>
      </p:pic>
      <p:sp>
        <p:nvSpPr>
          <p:cNvPr id="21" name="Rectangle 20">
            <a:hlinkClick r:id="rId6" action="ppaction://hlinksldjump"/>
            <a:extLst>
              <a:ext uri="{FF2B5EF4-FFF2-40B4-BE49-F238E27FC236}">
                <a16:creationId xmlns:a16="http://schemas.microsoft.com/office/drawing/2014/main" id="{1CF2BACE-57A4-4995-A27A-918901E2F4E0}"/>
              </a:ext>
            </a:extLst>
          </p:cNvPr>
          <p:cNvSpPr/>
          <p:nvPr/>
        </p:nvSpPr>
        <p:spPr>
          <a:xfrm>
            <a:off x="1409767" y="5340106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6C037D-449E-4842-B246-E252B1965C63}"/>
              </a:ext>
            </a:extLst>
          </p:cNvPr>
          <p:cNvSpPr/>
          <p:nvPr/>
        </p:nvSpPr>
        <p:spPr>
          <a:xfrm>
            <a:off x="6054955" y="2465856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50CADC1-80C3-4A6C-8C02-642A33D3E9F6}"/>
              </a:ext>
            </a:extLst>
          </p:cNvPr>
          <p:cNvSpPr/>
          <p:nvPr/>
        </p:nvSpPr>
        <p:spPr>
          <a:xfrm>
            <a:off x="6072637" y="4017602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51C821-DA00-4E04-BD62-FCD1BD392FF8}"/>
              </a:ext>
            </a:extLst>
          </p:cNvPr>
          <p:cNvSpPr/>
          <p:nvPr/>
        </p:nvSpPr>
        <p:spPr>
          <a:xfrm>
            <a:off x="6072636" y="5483633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3983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3" decel="74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00"/>
                            </p:stCondLst>
                            <p:childTnLst>
                              <p:par>
                                <p:cTn id="50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4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900"/>
                            </p:stCondLst>
                            <p:childTnLst>
                              <p:par>
                                <p:cTn id="66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 animBg="1"/>
      <p:bldP spid="9" grpId="0"/>
      <p:bldP spid="14" grpId="0" animBg="1"/>
      <p:bldP spid="17" grpId="0"/>
      <p:bldP spid="18" grpId="0" animBg="1"/>
      <p:bldP spid="21" grpId="0"/>
      <p:bldP spid="22" grpId="0"/>
      <p:bldP spid="23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17505"/>
            <a:ext cx="12573000" cy="707148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12BB802-AD6F-442E-B632-023D67B17AAA}"/>
              </a:ext>
            </a:extLst>
          </p:cNvPr>
          <p:cNvSpPr/>
          <p:nvPr/>
        </p:nvSpPr>
        <p:spPr>
          <a:xfrm>
            <a:off x="253451" y="171450"/>
            <a:ext cx="11685098" cy="1919019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C10D6C5-0E41-456A-85D1-7557404CEF37}"/>
                  </a:ext>
                </a:extLst>
              </p:cNvPr>
              <p:cNvSpPr/>
              <p:nvPr/>
            </p:nvSpPr>
            <p:spPr>
              <a:xfrm>
                <a:off x="1130638" y="211432"/>
                <a:ext cx="10370339" cy="252979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Viết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các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phân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sau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theo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thứ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tự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từ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bé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đến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lớn</a:t>
                </a:r>
                <a:r>
                  <a:rPr lang="en-US" sz="4000" b="1" dirty="0">
                    <a:ln w="0"/>
                    <a:solidFill>
                      <a:srgbClr val="262626"/>
                    </a:solidFill>
                    <a:effectLst>
                      <a:outerShdw blurRad="38100" dist="19050" dir="2700000" algn="tl" rotWithShape="0">
                        <a:srgbClr val="262626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: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000" b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𝐯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à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4000" b="1" dirty="0">
                  <a:ln w="0"/>
                  <a:solidFill>
                    <a:srgbClr val="262626"/>
                  </a:solidFill>
                  <a:effectLst>
                    <a:outerShdw blurRad="38100" dist="19050" dir="2700000" algn="tl" rotWithShape="0">
                      <a:srgbClr val="262626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C10D6C5-0E41-456A-85D1-7557404CE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638" y="211432"/>
                <a:ext cx="10370339" cy="2529795"/>
              </a:xfrm>
              <a:prstGeom prst="rect">
                <a:avLst/>
              </a:prstGeom>
              <a:blipFill>
                <a:blip r:embed="rId3"/>
                <a:stretch>
                  <a:fillRect l="-1763" t="-5060" r="-18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3D0032-1CD3-4058-A8FE-9A40B39EB146}"/>
              </a:ext>
            </a:extLst>
          </p:cNvPr>
          <p:cNvSpPr/>
          <p:nvPr/>
        </p:nvSpPr>
        <p:spPr>
          <a:xfrm>
            <a:off x="2387048" y="2293288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765BD7-D087-41A7-B508-0FCD470B9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68" y="2090469"/>
            <a:ext cx="1892665" cy="1892665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78BBC154-0E5B-4CBB-A071-B56C581411FF}"/>
              </a:ext>
            </a:extLst>
          </p:cNvPr>
          <p:cNvSpPr/>
          <p:nvPr/>
        </p:nvSpPr>
        <p:spPr>
          <a:xfrm>
            <a:off x="1496403" y="2336416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A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977731D-B3FA-4B9B-A860-7DE0D64B5D0D}"/>
              </a:ext>
            </a:extLst>
          </p:cNvPr>
          <p:cNvSpPr/>
          <p:nvPr/>
        </p:nvSpPr>
        <p:spPr>
          <a:xfrm>
            <a:off x="2387048" y="3783942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F66A592-D39C-4519-B2E2-5DE8CE0A3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32" y="3559804"/>
            <a:ext cx="1892665" cy="1892665"/>
          </a:xfrm>
          <a:prstGeom prst="rect">
            <a:avLst/>
          </a:prstGeom>
        </p:spPr>
      </p:pic>
      <p:sp>
        <p:nvSpPr>
          <p:cNvPr id="17" name="Rectangle 16">
            <a:hlinkClick r:id="rId6" action="ppaction://hlinksldjump"/>
            <a:extLst>
              <a:ext uri="{FF2B5EF4-FFF2-40B4-BE49-F238E27FC236}">
                <a16:creationId xmlns:a16="http://schemas.microsoft.com/office/drawing/2014/main" id="{65B13787-FDDC-4FDA-AE82-35581DF75087}"/>
              </a:ext>
            </a:extLst>
          </p:cNvPr>
          <p:cNvSpPr/>
          <p:nvPr/>
        </p:nvSpPr>
        <p:spPr>
          <a:xfrm>
            <a:off x="1409767" y="3844418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B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061A375-B1DC-44F0-95D6-2D7FAF7C12A5}"/>
              </a:ext>
            </a:extLst>
          </p:cNvPr>
          <p:cNvSpPr/>
          <p:nvPr/>
        </p:nvSpPr>
        <p:spPr>
          <a:xfrm>
            <a:off x="2387049" y="5267861"/>
            <a:ext cx="8642899" cy="139065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B4E0032-1429-4D20-8519-655EF8F14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21" y="5088308"/>
            <a:ext cx="1892665" cy="1892665"/>
          </a:xfrm>
          <a:prstGeom prst="rect">
            <a:avLst/>
          </a:prstGeom>
        </p:spPr>
      </p:pic>
      <p:sp>
        <p:nvSpPr>
          <p:cNvPr id="21" name="Rectangle 20">
            <a:hlinkClick r:id="rId5" action="ppaction://hlinksldjump"/>
            <a:extLst>
              <a:ext uri="{FF2B5EF4-FFF2-40B4-BE49-F238E27FC236}">
                <a16:creationId xmlns:a16="http://schemas.microsoft.com/office/drawing/2014/main" id="{1CF2BACE-57A4-4995-A27A-918901E2F4E0}"/>
              </a:ext>
            </a:extLst>
          </p:cNvPr>
          <p:cNvSpPr/>
          <p:nvPr/>
        </p:nvSpPr>
        <p:spPr>
          <a:xfrm>
            <a:off x="1409767" y="5340106"/>
            <a:ext cx="25298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0">
                  <a:solidFill>
                    <a:srgbClr val="262626"/>
                  </a:solidFill>
                </a:ln>
                <a:gradFill>
                  <a:gsLst>
                    <a:gs pos="57000">
                      <a:srgbClr val="FFFF00"/>
                    </a:gs>
                    <a:gs pos="26000">
                      <a:srgbClr val="262626"/>
                    </a:gs>
                  </a:gsLst>
                  <a:lin ang="5400000" scaled="1"/>
                </a:gradFill>
                <a:effectLst>
                  <a:glow rad="203200">
                    <a:prstClr val="white"/>
                  </a:glow>
                </a:effectLst>
                <a:uLnTx/>
                <a:uFillTx/>
                <a:latin typeface="UTM Akashi" panose="02040603050506020204" pitchFamily="18" charset="0"/>
                <a:ea typeface="等线" panose="02010600030101010101" pitchFamily="2" charset="-122"/>
                <a:cs typeface="+mn-cs"/>
              </a:rPr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86C037D-449E-4842-B246-E252B1965C63}"/>
                  </a:ext>
                </a:extLst>
              </p:cNvPr>
              <p:cNvSpPr/>
              <p:nvPr/>
            </p:nvSpPr>
            <p:spPr>
              <a:xfrm>
                <a:off x="5204562" y="2465856"/>
                <a:ext cx="2279791" cy="118083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36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rgbClr val="262626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86C037D-449E-4842-B246-E252B1965C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562" y="2465856"/>
                <a:ext cx="2279791" cy="11808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50CADC1-80C3-4A6C-8C02-642A33D3E9F6}"/>
                  </a:ext>
                </a:extLst>
              </p:cNvPr>
              <p:cNvSpPr/>
              <p:nvPr/>
            </p:nvSpPr>
            <p:spPr>
              <a:xfrm>
                <a:off x="5096444" y="3783922"/>
                <a:ext cx="2511072" cy="130189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rgbClr val="262626">
                        <a:alpha val="4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50CADC1-80C3-4A6C-8C02-642A33D3E9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444" y="3783922"/>
                <a:ext cx="2511072" cy="13018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B51C821-DA00-4E04-BD62-FCD1BD392FF8}"/>
                  </a:ext>
                </a:extLst>
              </p:cNvPr>
              <p:cNvSpPr/>
              <p:nvPr/>
            </p:nvSpPr>
            <p:spPr>
              <a:xfrm>
                <a:off x="5337884" y="5382033"/>
                <a:ext cx="2048510" cy="105997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32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32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32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3200" b="1">
                              <a:solidFill>
                                <a:schemeClr val="bg1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rgbClr val="262626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B51C821-DA00-4E04-BD62-FCD1BD392F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884" y="5382033"/>
                <a:ext cx="2048510" cy="10599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560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9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3" decel="74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600"/>
                            </p:stCondLst>
                            <p:childTnLst>
                              <p:par>
                                <p:cTn id="50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3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800"/>
                            </p:stCondLst>
                            <p:childTnLst>
                              <p:par>
                                <p:cTn id="66" presetID="2" presetClass="entr" presetSubtype="3" decel="74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 animBg="1"/>
      <p:bldP spid="9" grpId="0"/>
      <p:bldP spid="14" grpId="0" animBg="1"/>
      <p:bldP spid="17" grpId="0"/>
      <p:bldP spid="18" grpId="0" animBg="1"/>
      <p:bldP spid="21" grpId="0"/>
      <p:bldP spid="22" grpId="0"/>
      <p:bldP spid="23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692" y="-86500"/>
            <a:ext cx="12558407" cy="7041161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  <a:extLst>
              <a:ext uri="{FF2B5EF4-FFF2-40B4-BE49-F238E27FC236}">
                <a16:creationId xmlns:a16="http://schemas.microsoft.com/office/drawing/2014/main" id="{2465C8A3-23E9-4F38-A62A-27D0F5243B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335657" y="597149"/>
            <a:ext cx="4097973" cy="50414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1CE484-A836-471E-B701-89920D2E5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40" y="2943803"/>
            <a:ext cx="6345624" cy="63456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7353BF-C254-4278-AB66-A83891A17D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49" y="1314450"/>
            <a:ext cx="5276850" cy="5276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5435CA-E9E1-47BE-9410-FD9B22B3D7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87" y="489397"/>
            <a:ext cx="1639730" cy="1639730"/>
          </a:xfrm>
          <a:prstGeom prst="rect">
            <a:avLst/>
          </a:prstGeom>
        </p:spPr>
      </p:pic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38FC7F0E-C4CB-4BD1-BB41-C1D32C5C8319}"/>
              </a:ext>
            </a:extLst>
          </p:cNvPr>
          <p:cNvSpPr/>
          <p:nvPr/>
        </p:nvSpPr>
        <p:spPr>
          <a:xfrm>
            <a:off x="9972116" y="4749727"/>
            <a:ext cx="146151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UVN Bach Tuyet Nang" panose="02090907080705020403" pitchFamily="18" charset="0"/>
                <a:ea typeface="等线" panose="02010600030101010101" pitchFamily="2" charset="-122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326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07 C -8.33333E-7 0.00023 0.01081 0.19352 0.01081 0.19282 C 0.02175 0.3507 0.03906 0.4125 0.06406 0.4125 C 0.07695 0.4125 0.08841 0.38912 0.0974 0.3507 C 0.10378 0.32384 0.11146 0.3088 0.11979 0.3088 C 0.13581 0.3088 0.14935 0.36227 0.15443 0.43912 C 0.15443 0.43843 0.16029 0.53125 0.16029 0.53056 C 0.16029 0.53125 0.1487 0.33565 0.1487 0.33495 C 0.13776 0.18195 0.12044 0.11945 0.09609 0.11945 C 0.0832 0.11945 0.07109 0.14282 0.06146 0.18472 C 0.05573 0.2081 0.04805 0.22315 0.04037 0.22315 C 0.02435 0.22315 0.01081 0.16968 0.00573 0.09282 C 0.00573 0.09213 -8.33333E-7 0.0007 -8.33333E-7 0.00023 L -8.33333E-7 0.0007 Z " pathEditMode="relative" rAng="0" ptsTypes="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8" y="265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85800" y="-78055"/>
            <a:ext cx="12878515" cy="7220637"/>
          </a:xfrm>
          <a:prstGeom prst="rect">
            <a:avLst/>
          </a:prstGeom>
        </p:spPr>
      </p:pic>
      <p:pic>
        <p:nvPicPr>
          <p:cNvPr id="4" name="Picture 3">
            <a:hlinkClick r:id="rId6" action="ppaction://hlinksldjump"/>
            <a:extLst>
              <a:ext uri="{FF2B5EF4-FFF2-40B4-BE49-F238E27FC236}">
                <a16:creationId xmlns:a16="http://schemas.microsoft.com/office/drawing/2014/main" id="{2465C8A3-23E9-4F38-A62A-27D0F5243B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335657" y="597149"/>
            <a:ext cx="4097973" cy="50414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1CE484-A836-471E-B701-89920D2E5A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40" y="2943803"/>
            <a:ext cx="6345624" cy="6345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A65851-6012-45FA-8805-E8833E954C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85" y="1541345"/>
            <a:ext cx="5041402" cy="50414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5435CA-E9E1-47BE-9410-FD9B22B3D7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221" y="191955"/>
            <a:ext cx="1066008" cy="1066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49F06D-A713-4625-84A0-6232F6F848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09" y="1983545"/>
            <a:ext cx="1078894" cy="1078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07CA07-8CAE-40DF-A91C-71AA51F386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257" y="2616590"/>
            <a:ext cx="867113" cy="867113"/>
          </a:xfrm>
          <a:prstGeom prst="rect">
            <a:avLst/>
          </a:prstGeom>
        </p:spPr>
      </p:pic>
      <p:pic>
        <p:nvPicPr>
          <p:cNvPr id="2" name="Am-thanh-that-vong-www_tiengdong_com">
            <a:hlinkClick r:id="" action="ppaction://media"/>
            <a:extLst>
              <a:ext uri="{FF2B5EF4-FFF2-40B4-BE49-F238E27FC236}">
                <a16:creationId xmlns:a16="http://schemas.microsoft.com/office/drawing/2014/main" id="{C2E7909D-D639-4B46-BEE0-CC7D68C68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25207" y="420159"/>
            <a:ext cx="609600" cy="609600"/>
          </a:xfrm>
          <a:prstGeom prst="rect">
            <a:avLst/>
          </a:prstGeom>
        </p:spPr>
      </p:pic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AAB51C35-A1DE-44B0-A2AB-82E680F7778B}"/>
              </a:ext>
            </a:extLst>
          </p:cNvPr>
          <p:cNvSpPr/>
          <p:nvPr/>
        </p:nvSpPr>
        <p:spPr>
          <a:xfrm>
            <a:off x="9972116" y="4749727"/>
            <a:ext cx="146151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UVN Bach Tuyet Nang" panose="02090907080705020403" pitchFamily="18" charset="0"/>
                <a:ea typeface="等线" panose="02010600030101010101" pitchFamily="2" charset="-122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0430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C -0.06602 0.01134 -0.11498 0.03981 -0.11498 0.06273 C -0.11498 0.08333 -0.06706 0.09861 -0.003 0.09861 C 0.06093 0.09861 0.11497 0.08333 0.11497 0.06273 C 0.11497 0.03981 0.05898 0.03402 -0.00495 0.04907 C -0.06797 0.0662 -0.11498 0.09467 -0.11498 0.11574 C -0.11498 0.13611 -0.06602 0.15347 -0.003 0.15347 C 0.06093 0.15347 0.11497 0.13611 0.11497 0.11574 C 0.11497 0.09467 0.05898 0.08888 -0.00404 0.10439 C -0.06797 0.11921 -0.11498 0.14768 -0.11498 0.16828 C -0.11498 0.1912 -0.06602 0.20833 -0.00196 0.20833 C 0.06093 0.20833 0.11497 0.1912 0.11497 0.16828 C 0.11497 0.14953 0.05898 0.14351 -0.00404 0.1574 C -0.06706 0.17222 -0.11498 0.20254 -0.11498 0.22361 C -0.11498 0.24421 -0.06498 0.26134 -0.00196 0.26134 C 0.06302 0.26134 0.11497 0.24421 0.11497 0.22361 C 0.11497 0.20254 0.06002 0.19699 -0.003 0.21226 C -0.06602 0.22708 -0.11498 0.25578 -0.11498 0.27662 C -0.11498 0.29953 -0.06498 0.31435 -0.00104 0.31435 C 0.06302 0.31435 0.11497 0.29745 0.11497 0.27662 C 0.11497 0.25578 0.06002 0.25 -0.003 0.26504 C -0.06602 0.28032 -0.11498 0.31041 -0.11498 0.32986 C -0.11498 0.35023 -0.06407 0.36759 -0.00104 0.36759 C 0.06302 0.36759 0.11497 0.35023 0.11497 0.32986 C 0.11497 0.31041 0.06093 0.30532 -0.003 0.31851 C -0.06602 0.33333 -0.11498 0.36365 -0.11498 0.38472 C -0.11498 0.40347 -0.06407 0.42245 2.91667E-6 0.42245 C 0.06406 0.42245 0.11497 0.40532 0.11497 0.38472 C 0.11497 0.36365 0.06093 0.35763 -0.00196 0.37314 C -0.06498 0.38865 -0.11602 0.41666 -0.11498 0.43773 C -0.11407 0.45833 -0.06407 0.47384 2.91667E-6 0.47384 C 0.06406 0.47384 0.11497 0.45671 0.11497 0.43588 C 0.11497 0.41666 0.06302 0.41088 2.91667E-6 0.428 " pathEditMode="relative" rAng="0" ptsTypes="AAAAAAAAAAAAAAAAAAAAAAAAAAAA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368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-4.07407E-6 C -0.06602 0.00602 -0.11498 0.02107 -0.11498 0.03311 C -0.11498 0.04399 -0.06706 0.05209 -0.003 0.05209 C 0.06093 0.05209 0.11497 0.04399 0.11497 0.03311 C 0.11497 0.02107 0.05898 0.01806 -0.00495 0.02593 C -0.06797 0.03496 -0.11498 0.05 -0.11498 0.06112 C -0.11498 0.07199 -0.06602 0.08102 -0.003 0.08102 C 0.06093 0.08102 0.11497 0.07199 0.11497 0.06112 C 0.11497 0.05 0.05898 0.04699 -0.00404 0.0551 C -0.06797 0.06297 -0.11498 0.07801 -0.11498 0.08889 C -0.11498 0.10093 -0.06602 0.10996 -0.00196 0.10996 C 0.06093 0.10996 0.11497 0.10093 0.11497 0.08889 C 0.11497 0.07894 0.05898 0.07593 -0.00404 0.08311 C -0.06706 0.09098 -0.11498 0.10695 -0.11498 0.11806 C -0.11498 0.12894 -0.06498 0.13797 -0.00196 0.13797 C 0.06302 0.13797 0.11497 0.12894 0.11497 0.11806 C 0.11497 0.10695 0.06002 0.10394 -0.003 0.11204 C -0.06602 0.11991 -0.11498 0.13496 -0.11498 0.14607 C -0.11498 0.15811 -0.06498 0.16598 -0.00105 0.16598 C 0.06302 0.16598 0.11497 0.15695 0.11497 0.14607 C 0.11497 0.13496 0.06002 0.13195 -0.003 0.14005 C -0.06602 0.14792 -0.11498 0.16389 -0.11498 0.17408 C -0.11498 0.18496 -0.06407 0.19399 -0.00105 0.19399 C 0.06302 0.19399 0.11497 0.18496 0.11497 0.17408 C 0.11497 0.16389 0.06093 0.16112 -0.003 0.16806 C -0.06602 0.17593 -0.11498 0.1919 -0.11498 0.20301 C -0.11498 0.21297 -0.06407 0.22292 3.54167E-6 0.22292 C 0.06406 0.22292 0.11497 0.21389 0.11497 0.20301 C 0.11497 0.1919 0.06093 0.18889 -0.00196 0.19699 C -0.06498 0.2051 -0.11602 0.21991 -0.11498 0.23102 C -0.11407 0.2419 -0.06407 0.25 3.54167E-6 0.25 C 0.06406 0.25 0.11497 0.24098 0.11497 0.2301 C 0.11497 0.21991 0.06302 0.2169 3.54167E-6 0.22593 " pathEditMode="relative" rAng="0" ptsTypes="AAAAAAAAAAAAAAAAAAAAAAAAAAAAAAA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2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C -0.06602 0.00601 -0.11497 0.02106 -0.11497 0.0331 C -0.11497 0.04398 -0.06706 0.05208 -0.003 0.05208 C 0.06094 0.05208 0.11497 0.04398 0.11497 0.0331 C 0.11497 0.02106 0.05898 0.01805 -0.00495 0.02592 C -0.06797 0.03495 -0.11497 0.05 -0.11497 0.06111 C -0.11497 0.07199 -0.06602 0.08101 -0.003 0.08101 C 0.06094 0.08101 0.11497 0.07199 0.11497 0.06111 C 0.11497 0.05 0.05898 0.04699 -0.00404 0.05509 C -0.06797 0.06296 -0.11497 0.07801 -0.11497 0.08888 C -0.11497 0.10092 -0.06602 0.10995 -0.00195 0.10995 C 0.06094 0.10995 0.11497 0.10092 0.11497 0.08888 C 0.11497 0.07893 0.05898 0.07592 -0.00404 0.0831 C -0.06706 0.09097 -0.11497 0.10694 -0.11497 0.11805 C -0.11497 0.12893 -0.06497 0.13796 -0.00195 0.13796 C 0.06302 0.13796 0.11497 0.12893 0.11497 0.11805 C 0.11497 0.10694 0.06003 0.10393 -0.003 0.11203 C -0.06602 0.1199 -0.11497 0.13495 -0.11497 0.14606 C -0.11497 0.1581 -0.06497 0.16597 -0.00104 0.16597 C 0.06302 0.16597 0.11497 0.15694 0.11497 0.14606 C 0.11497 0.13495 0.06003 0.13194 -0.003 0.14004 C -0.06602 0.14791 -0.11497 0.16388 -0.11497 0.17407 C -0.11497 0.18495 -0.06406 0.19398 -0.00104 0.19398 C 0.06302 0.19398 0.11497 0.18495 0.11497 0.17407 C 0.11497 0.16388 0.06094 0.16111 -0.003 0.16805 C -0.06602 0.17592 -0.11497 0.19189 -0.11497 0.20301 C -0.11497 0.21296 -0.06406 0.22291 8.33333E-7 0.22291 C 0.06406 0.22291 0.11497 0.21388 0.11497 0.20301 C 0.11497 0.19189 0.06094 0.18888 -0.00195 0.19699 C -0.06497 0.20509 -0.11602 0.2199 -0.11497 0.23101 C -0.11406 0.24189 -0.06406 0.25 8.33333E-7 0.25 C 0.06406 0.25 0.11497 0.24097 0.11497 0.23009 C 0.11497 0.2199 0.06302 0.21689 8.33333E-7 0.22592 " pathEditMode="relative" rAng="0" ptsTypes="AAAAAAAAAAAAAAAAAAAAAAAAAAAAA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836D-1944-4C79-8B8E-C93A41388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76250" y="-86404"/>
            <a:ext cx="12668965" cy="7103148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  <a:extLst>
              <a:ext uri="{FF2B5EF4-FFF2-40B4-BE49-F238E27FC236}">
                <a16:creationId xmlns:a16="http://schemas.microsoft.com/office/drawing/2014/main" id="{2465C8A3-23E9-4F38-A62A-27D0F5243B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335657" y="597149"/>
            <a:ext cx="4097973" cy="50414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1CE484-A836-471E-B701-89920D2E5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40" y="2943803"/>
            <a:ext cx="6345624" cy="63456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7353BF-C254-4278-AB66-A83891A17D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49" y="1314450"/>
            <a:ext cx="5276850" cy="5276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5435CA-E9E1-47BE-9410-FD9B22B3D7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87" y="489397"/>
            <a:ext cx="1639730" cy="1639730"/>
          </a:xfrm>
          <a:prstGeom prst="rect">
            <a:avLst/>
          </a:prstGeom>
        </p:spPr>
      </p:pic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F51C9F67-7BEE-D337-9A2A-2C58AFC46AB1}"/>
              </a:ext>
            </a:extLst>
          </p:cNvPr>
          <p:cNvSpPr/>
          <p:nvPr/>
        </p:nvSpPr>
        <p:spPr>
          <a:xfrm>
            <a:off x="9972116" y="4749727"/>
            <a:ext cx="146151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rgbClr val="262626">
                      <a:alpha val="40000"/>
                    </a:srgbClr>
                  </a:outerShdw>
                </a:effectLst>
                <a:uLnTx/>
                <a:uFillTx/>
                <a:latin typeface="UVN Bach Tuyet Nang" panose="02090907080705020403" pitchFamily="18" charset="0"/>
                <a:ea typeface="等线" panose="02010600030101010101" pitchFamily="2" charset="-122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447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07 C -8.33333E-7 0.00023 0.01081 0.19352 0.01081 0.19282 C 0.02175 0.3507 0.03906 0.4125 0.06406 0.4125 C 0.07695 0.4125 0.08841 0.38912 0.0974 0.3507 C 0.10378 0.32384 0.11146 0.3088 0.11979 0.3088 C 0.13581 0.3088 0.14935 0.36227 0.15443 0.43912 C 0.15443 0.43843 0.16029 0.53125 0.16029 0.53056 C 0.16029 0.53125 0.1487 0.33565 0.1487 0.33495 C 0.13776 0.18195 0.12044 0.11945 0.09609 0.11945 C 0.0832 0.11945 0.07109 0.14282 0.06146 0.18472 C 0.05573 0.2081 0.04805 0.22315 0.04037 0.22315 C 0.02435 0.22315 0.01081 0.16968 0.00573 0.09282 C 0.00573 0.09213 -8.33333E-7 0.0007 -8.33333E-7 0.00023 L -8.33333E-7 0.0007 Z " pathEditMode="relative" rAng="0" ptsTypes="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8" y="265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">
      <a:dk1>
        <a:srgbClr val="262626"/>
      </a:dk1>
      <a:lt1>
        <a:sysClr val="window" lastClr="FFFFFF"/>
      </a:lt1>
      <a:dk2>
        <a:srgbClr val="44546A"/>
      </a:dk2>
      <a:lt2>
        <a:srgbClr val="E7E6E6"/>
      </a:lt2>
      <a:accent1>
        <a:srgbClr val="299F6B"/>
      </a:accent1>
      <a:accent2>
        <a:srgbClr val="5AB653"/>
      </a:accent2>
      <a:accent3>
        <a:srgbClr val="92D14F"/>
      </a:accent3>
      <a:accent4>
        <a:srgbClr val="4C6061"/>
      </a:accent4>
      <a:accent5>
        <a:srgbClr val="6EC39C"/>
      </a:accent5>
      <a:accent6>
        <a:srgbClr val="FFFFFF"/>
      </a:accent6>
      <a:hlink>
        <a:srgbClr val="7F7F7F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413</Words>
  <Application>Microsoft Office PowerPoint</Application>
  <PresentationFormat>Widescreen</PresentationFormat>
  <Paragraphs>68</Paragraphs>
  <Slides>23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等线</vt:lpstr>
      <vt:lpstr>等线 Light</vt:lpstr>
      <vt:lpstr>微软雅黑</vt:lpstr>
      <vt:lpstr>UVN Bach Tuyet Nang</vt:lpstr>
      <vt:lpstr>Arial</vt:lpstr>
      <vt:lpstr>Calibri</vt:lpstr>
      <vt:lpstr>Calibri Light</vt:lpstr>
      <vt:lpstr>Cambria</vt:lpstr>
      <vt:lpstr>Cambria Math</vt:lpstr>
      <vt:lpstr>Times New Roman</vt:lpstr>
      <vt:lpstr>UTM Akashi</vt:lpstr>
      <vt:lpstr>1_Office Theme</vt:lpstr>
      <vt:lpstr>Office 主题​​</vt:lpstr>
      <vt:lpstr>1_Office 主题​​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2024-01-05T01:50:52Z</dcterms:created>
  <dcterms:modified xsi:type="dcterms:W3CDTF">2024-01-14T05:55:46Z</dcterms:modified>
</cp:coreProperties>
</file>