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712" r:id="rId3"/>
    <p:sldMasterId id="2147483736" r:id="rId4"/>
  </p:sldMasterIdLst>
  <p:notesMasterIdLst>
    <p:notesMasterId r:id="rId22"/>
  </p:notesMasterIdLst>
  <p:sldIdLst>
    <p:sldId id="257" r:id="rId5"/>
    <p:sldId id="259" r:id="rId6"/>
    <p:sldId id="497" r:id="rId7"/>
    <p:sldId id="4413" r:id="rId8"/>
    <p:sldId id="264" r:id="rId9"/>
    <p:sldId id="262" r:id="rId10"/>
    <p:sldId id="292" r:id="rId11"/>
    <p:sldId id="293" r:id="rId12"/>
    <p:sldId id="303" r:id="rId13"/>
    <p:sldId id="294" r:id="rId14"/>
    <p:sldId id="4414" r:id="rId15"/>
    <p:sldId id="4415" r:id="rId16"/>
    <p:sldId id="307" r:id="rId17"/>
    <p:sldId id="308" r:id="rId18"/>
    <p:sldId id="4417" r:id="rId19"/>
    <p:sldId id="4418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4AF14-817E-47D9-9F7F-9FCA4E39EF6A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B9E8A-595D-4F34-93AC-429DEB956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91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2273E-BD00-451E-882B-DC5A7F0D45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62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2273E-BD00-451E-882B-DC5A7F0D45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60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2273E-BD00-451E-882B-DC5A7F0D45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5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B1B6-A87D-42DE-8A90-1E27D9F22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F068A-0B23-48E8-B380-358C3177B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7DBB1-E811-40F0-A3BF-96C75BF1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1B0A1-863F-4D3B-87CA-D7EDD54BE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A071F-C783-42E4-8ED5-B3BA74AF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8FD99-4EBA-4AE9-B70A-1299BAB2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2ACC7-2F7A-4651-85E8-7BA0DE3CE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1372C-3999-4768-B645-88F8E690D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65B6C-65A2-488D-9D85-070FDF97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245E1-CCB9-4A43-8F10-714336C10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5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E482F7-7E94-48DE-AE8F-7D405A762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78219-4D58-40AF-98F2-C164EC49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4BB9C-0AD3-4948-8980-1731B62A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AA310-BB5E-48DE-8AE0-1B7D2483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AC105-C52A-447B-9B94-A5460162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9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FBA4-380A-4607-A017-3E86F5F76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03AE79-3528-4ED8-84E2-C19DEDF2A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79ADC-DBB4-4187-A2CA-E444D65C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BFC43-944F-439B-8B77-98C1BBE2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FAA73-EA48-49B5-BF09-D92C7E11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9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81E29-CA3E-4AE3-9B3F-5A53D083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422BA-68F9-446A-A003-AF60A1A9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F2A88-EC77-4C11-9702-77AFD719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4A40-E7DA-4533-A02E-7760DA2A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70AD-70E0-4DC2-833F-9523F0D1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7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4A54D-FD63-4F09-AAF6-AA3FB95D3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8A6D2-2F67-458A-9AB4-7D0E2BC9A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E37A9-EE64-4063-AF53-0DE8F014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F9679-AD9F-47C5-80A7-4BC64DBA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434E5-DB09-4BB7-ACBB-FB1E4C69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3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5D04D-FFB2-4B58-9031-71B682B0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1686F-D084-4556-9B0E-CD0C6C250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F152A-5056-471A-AADC-42F86A8B5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BCB89-6FB2-4B7B-BCC7-2ED11CB2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9C20F-5230-42DD-BDD8-640869C3B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EA15A-D29B-4BAF-823B-6A248F72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3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0A0-C8D2-447E-AC8C-97B1D4AA0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49BEB-3F55-46A6-A5AB-1BC9FCEC4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2BF7B-02A3-4592-8268-946108E74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FF6A7D-F417-4255-ADE7-BAD28B896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71748-A2AF-4A79-8628-435CCD5AB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B7D6EC-4A9A-41F5-8C07-59FF5E03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8CCE00-DBDB-4F22-B210-70695CF2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127A3E-04F2-45E1-8AE6-F4F1883F3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09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81CE-139A-4932-9557-BA643E68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9F798F-52F2-4B18-BC44-03AD267E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D140E-5009-4377-85CB-D11E324B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6852-D83F-4484-8D49-26FAEA08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AC289D-2AF0-4BFD-AE09-C7DC13CC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0174DA-D42F-4F41-AD31-6F38AF6C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41168-1F6F-47E3-A78F-64B0BE9F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C9628-3956-4E5C-91FA-508E7BA5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47D0-D9BE-4065-9B6A-D5DEC1C0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0715C-4A57-4CDE-A262-A3363EDAC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A697C-2814-47E1-897F-5310974C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B498B-BD5C-423F-8103-33307206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8929D-FDF1-403A-9ABD-0A787E048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1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4CAC-8984-421F-BC8B-DF7DB4A1C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57264-46C3-4995-BD31-13541EE36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A58CB-F9FD-4226-9D89-E434B3E6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CDEE3-28FF-47B0-9DE0-DE60F775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4A1FF-7EFA-4BB6-A5CA-16221A668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6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0FBF-CC49-4BC7-955B-C44B6128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568E3-5DF6-4C26-B252-F741B7A6B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7D26E-4F4C-47A9-AF3B-5FED09A07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F1237-E0CD-41EC-9B4E-6675769C2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F2037-E371-42E9-9FD6-549A3A06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B4E5F-8217-4A70-8CF6-786C5010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1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EE5C-212D-4EE3-B3E0-BCCDD19A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24FC5E-2A28-4C18-927E-6F11D9A2D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0D685-81F2-4451-9201-9EAE0CD8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AB344-40FC-4644-A58D-E67C90BA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5511B-B910-4CAD-9D0D-B76AA8AB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1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E3083-E35C-4D79-BCC1-EEC9427583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0E528-B624-4A73-BE18-BC179F6DC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965E-F465-484E-911D-E6EAA352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8ED23-4577-49A9-B1A2-E0CE05BBC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9AFD2-83CB-49C5-9777-5D5F71E5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2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7B840-62FB-DE7B-34C2-7B4CCB3A3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45DB6-66EA-D0A7-2708-75203573B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DE379-304D-BCE8-E0F9-7973988F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EDD2B-C357-420A-0E4D-E676F28C9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B1F4A-D77D-3814-AEA8-3F4880CA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5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7BB6F-F5F1-D57D-5FAE-7D1FF19CF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5B4F0-C8F1-79B3-AA22-265E5ECD8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99B42-4313-C220-957F-B126BB9138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FCCC6-3900-E0F1-2C61-FD9B4DDF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CD1D6-D477-4865-B84E-885269E9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5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21426-786F-D60D-B02E-39B9AB69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56D8A-EB84-013E-A7FD-57C0611CA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F0C05-3395-F674-56C1-B659B20D2C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F550F-0F13-1F8A-3405-AC69A1EBF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646B5-CC3C-C057-9350-18C4AFB02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6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D54B8-E40B-1235-A04F-6199AC4E5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136DD-67F3-81DF-EEB8-2D54870D29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1B507-6A86-34C1-4691-2F1B006A9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2C2C82-D8BC-2F5A-7F2D-ED3C9594F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0BC7BE-2AFE-52AE-76B7-08EB46B6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8B683-9419-D9B8-1943-88391864E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7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B6E48-628D-FFBA-132D-BEEAFA6DF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E4F5A-1EE3-8F75-8D4D-EA2E45FDD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679FB-079B-A8A2-50F4-25EC87F34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A22127-6E6C-D5A2-0965-FFFE70852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2179D-919F-E673-93C1-7A26311727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9F10A1-76CD-8AE7-095C-8652773EA7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976AC8-9FAC-8E85-8A38-06A8F8BCB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9D7E24-C537-95DC-3B40-BC7DF451E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C75E7-A21E-9E25-E3E6-23A29FED2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09A7-7F69-5285-F42A-E6A1DB6613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6DE5A-42FD-85AC-F943-ECCCC9E5A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4D9CE6-3122-0692-4F11-4844152FB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2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9D8CCF-7D22-BC4A-C3CB-419AFE09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3337F1-6330-C453-7479-6E5401603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CF6E5-F763-9D46-1807-6D1B5143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7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4C512-6243-4F60-B6C6-20963C24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C8933-8360-4747-BB03-6356EB87A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38F36-5394-4225-AEB6-A4D6CA5CBC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0F3D3-D1BE-4805-B3CF-3412D6B0D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A2E8F-5190-4756-B7F5-1F5DD5D3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5D001-5D57-38E4-5B6B-9226C777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97ABB-10D0-F5D7-EDFF-9EFD09967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E338E-1197-EF4B-F038-35B42D0C6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3CFFF-B7EF-39CD-C0CF-8477776A51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3471BD-5EC0-E296-3AAA-A43AC69C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1E97C-C2DF-0333-83A4-FB51EEDD2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4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EB4BC-F9F2-1B42-AB5F-164C5DABC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0AB65-E400-58FC-D0D4-FFF113E60D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DE2F52-4B26-E23C-B906-A57D7FC970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B57FDF-B1F1-B8A6-B1F8-EE19B283BC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AAACD-1A31-7CA9-C52B-5C23B06C3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AB481-DD34-1742-1948-BD054AAB0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8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0BEF8-12CE-8BB0-3F69-DB26D6FFD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EFDAC-927E-595F-B316-11F430546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135FE-1583-0195-5983-06EB9DE7D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8E44D-498D-9F2A-AFBD-1368EE456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3E5FA-BED6-48C9-3005-36DF7C48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9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960962-84EF-217F-6212-901C4B297E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A20E3-0CB5-4EAB-7B58-83CBCFBE7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9894D-0A92-61CA-1242-85DA2B69FF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768580-069A-40F5-A61B-32622FEC0FF5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1FC2E-C785-F020-38E4-06442053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621CB-3DF5-6795-871A-0874C873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EE73EE-5920-4E39-B436-F705FC774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5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AFEA4-F695-F65F-BDE7-88896E828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661CBD-EFE1-89C9-86D7-D4AA161B6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5CC3-49D7-9DF5-771B-900821F0AA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7815A-A29D-EFA3-6D81-D99AA9E70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88A96-D1BA-26E8-66D8-71E810654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65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461A6-FF76-820A-3F38-CDCABED24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349F0-EAA2-752D-828B-B77832C16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2CBFC-1C23-9547-E6E5-330FDF2CE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87B3C-2A38-3DD6-4714-1EA239AC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B305E-6C14-61E9-F7B6-E73A98B75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226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59DE7-D199-3609-370E-50E6D986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159F6-51C1-EF2B-5163-23A85F0E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D4FA4-AFD9-323F-5356-ED2867E3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FB545-9003-7CB3-2A82-5CE00309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3021-AB4A-C90E-B2E0-C506C7EA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44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7DD2D-94F0-2383-239E-D15873B1C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83F76-44E6-F242-0FFD-ADB091050F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5248C-9311-5195-D3E4-85825AF26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CE0BE3-A2A0-90DC-7349-8FC52FDF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6372C-F879-B9D6-8721-04AC51DE0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D3D05-0186-A295-9F73-3252DE0B6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826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AD58E-07D7-C4EE-7538-21552572F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0C3A9-F176-C0DE-CEF4-3F2C5D181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24BEA-E195-CB19-C9FF-17B439A45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3E998-ED15-1969-A442-0EE2D2E1EB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C04EE0-4D1C-8728-DB3D-220AAAB055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E4394D-C7F5-C070-9419-8EEA40284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AD85F5-6431-A63F-AFD5-81DBBED30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142F81-5706-123E-3195-BFF92CEF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1376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CCC24-BE30-0AF1-4F76-3B509191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3FC9E1-DA9D-244D-7409-069DAD0B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F8290-B298-A6AE-283A-502A800F1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7D4027-C1BE-CE41-D0E8-DEA8DE1C1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6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CED5-B591-4640-9C27-016166CBE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06ABF-F672-42D7-8514-253F53641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CA261-45D7-4442-A9D5-547AF76E0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DEE6F-4CDA-4054-9863-9BEC0AFE6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D322D-F8D4-4AB5-A153-CF09B193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18F92-C578-45A6-BF6E-48D7ECF8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E066A-B12C-FFC2-CF24-8FF557A72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89D5D-5206-7B88-B05D-053D6B113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C1F46-FBFC-7EE3-3AB5-122BD9C0D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01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AC296-9B62-5225-C9FB-840C80528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10F45-1586-44DC-05D8-2CC5369D8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B9714-5743-6BEE-6817-806A1445E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A03AD-FDD3-73B6-5190-38487FE2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D9E5E-AE0E-631A-B4D4-9F53DA087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2ADF6-0587-BC94-A3BE-C6E895B5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34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1BA00-04F2-3278-3400-E5A23E34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EEB525-86BF-D62D-6186-4FD7081BA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21A7BA-9841-A823-5338-4EB7C0F48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FEC7E-5F43-910A-2811-E38FFA84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C4E07-B57D-37D5-CE0B-CA8D32019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2517A-A6BB-C704-5901-4DFD9ACF5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409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04476-E030-F526-172C-7EA0A898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4FA20-5472-E6CD-DD33-C889B8CCA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FC98-0D4A-E45C-2773-122E25A8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198EA-E149-4219-8B68-77C967BA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CC3A5-FDC2-74AC-07CD-2783AAB4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860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00B6D-C26B-3091-BC72-406E74CD2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B70CC-91FF-77A2-EE5B-E35F0F4C2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F6EB4-AF55-531F-4784-BC2D8FB0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E4386-1B9F-D552-BA48-A8D9445D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78213-EDE8-E5E3-9E76-3B332661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0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62CC-B3E8-4843-8C15-D99474400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268A9-8F0D-4B6B-84C5-9AAE54696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192EC-7F16-4E1A-844B-EB098789E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C4384-4A70-4FF6-B8AF-B4A00B089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7618B-8C27-49A1-9956-B086EEC0F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5A4E5E-8941-4F5F-8825-D50DA753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09AE7B-A322-40DF-855B-86B4B382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A6E65-4813-4571-B011-69437F88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8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EB610-6F52-427C-8EB2-D944C1C55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66375F-3617-4EC0-99A5-495190F8C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D2368F-0912-4264-8BCE-5807C7D67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8AD9E-6F20-4484-B185-684725FD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7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55F191-CC22-4A23-914E-9E8954E4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792CA8-CF5E-406F-9717-62C9BECA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DB91F-CFC6-41E3-9F1D-D454393C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5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DFE56-15F5-4119-B4BC-78AE6220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D8586-2289-47EB-9F81-B5E40DFF6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FF9F7-9DF6-4295-BD32-15B9A515F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822CB-1592-4750-87B3-AB7531C334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10AD5-C446-4E5C-8CE5-151AC702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E3FF2-F42F-4797-BD34-8FE3DB51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F636E-0885-4229-978B-37EA38B47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121F6C-708F-4641-932E-3DF2D4114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6E491-3EA4-496F-BB5B-939A39058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2C7E3-7906-45B7-A8EA-6422C144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3C91D-0D48-41BC-AEDA-3CA352FD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BFF0A-ADDA-411B-9469-2A193876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3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9D1FD12-9AC1-E0AF-702B-37AC58E573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288" y="218192"/>
            <a:ext cx="1350586" cy="135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8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93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D80FF49-BD8D-1626-23C4-5D0BC26861E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521" y="152203"/>
            <a:ext cx="1233537" cy="123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92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0F518B9-8D3D-C61B-1E17-2D58FD9EDC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680" y="165247"/>
            <a:ext cx="1314761" cy="131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7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6.png"/><Relationship Id="rId7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26" Type="http://schemas.openxmlformats.org/officeDocument/2006/relationships/image" Target="../media/image52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47.png"/><Relationship Id="rId34" Type="http://schemas.openxmlformats.org/officeDocument/2006/relationships/image" Target="../media/image58.png"/><Relationship Id="rId7" Type="http://schemas.openxmlformats.org/officeDocument/2006/relationships/image" Target="../media/image30.pn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5" Type="http://schemas.openxmlformats.org/officeDocument/2006/relationships/image" Target="../media/image51.png"/><Relationship Id="rId33" Type="http://schemas.microsoft.com/office/2007/relationships/hdphoto" Target="../media/hdphoto4.wdp"/><Relationship Id="rId2" Type="http://schemas.openxmlformats.org/officeDocument/2006/relationships/audio" Target="../media/media1.wav"/><Relationship Id="rId16" Type="http://schemas.openxmlformats.org/officeDocument/2006/relationships/image" Target="../media/image43.png"/><Relationship Id="rId20" Type="http://schemas.microsoft.com/office/2007/relationships/hdphoto" Target="../media/hdphoto2.wdp"/><Relationship Id="rId29" Type="http://schemas.openxmlformats.org/officeDocument/2006/relationships/image" Target="../media/image54.gif"/><Relationship Id="rId1" Type="http://schemas.microsoft.com/office/2007/relationships/media" Target="../media/media1.wav"/><Relationship Id="rId6" Type="http://schemas.openxmlformats.org/officeDocument/2006/relationships/image" Target="../media/image29.png"/><Relationship Id="rId11" Type="http://schemas.openxmlformats.org/officeDocument/2006/relationships/image" Target="../media/image39.png"/><Relationship Id="rId24" Type="http://schemas.openxmlformats.org/officeDocument/2006/relationships/image" Target="../media/image50.png"/><Relationship Id="rId32" Type="http://schemas.openxmlformats.org/officeDocument/2006/relationships/image" Target="../media/image57.png"/><Relationship Id="rId5" Type="http://schemas.openxmlformats.org/officeDocument/2006/relationships/image" Target="../media/image28.png"/><Relationship Id="rId15" Type="http://schemas.microsoft.com/office/2007/relationships/hdphoto" Target="../media/hdphoto1.wdp"/><Relationship Id="rId23" Type="http://schemas.openxmlformats.org/officeDocument/2006/relationships/image" Target="../media/image49.png"/><Relationship Id="rId28" Type="http://schemas.microsoft.com/office/2007/relationships/hdphoto" Target="../media/hdphoto3.wdp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31" Type="http://schemas.openxmlformats.org/officeDocument/2006/relationships/image" Target="../media/image56.png"/><Relationship Id="rId4" Type="http://schemas.openxmlformats.org/officeDocument/2006/relationships/image" Target="../media/image27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3356"/>
            <a:ext cx="9143999" cy="6916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599" y="3984769"/>
            <a:ext cx="7772400" cy="1470025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en-US" sz="5400" b="1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iCiel Cadena" panose="02000503000000020004" charset="0"/>
              </a:rPr>
              <a:t>CHÀO MỪNG CÁC THẦY CÔ</a:t>
            </a:r>
            <a:br>
              <a:rPr lang="en-US" sz="5400" b="1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iCiel Cadena" panose="02000503000000020004" charset="0"/>
              </a:rPr>
            </a:br>
            <a:r>
              <a:rPr lang="en-US" sz="5400" b="1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iCiel Cadena" panose="02000503000000020004" charset="0"/>
              </a:rPr>
              <a:t> ĐẾN VỚI GIỜ HỌC LỚP 4A</a:t>
            </a:r>
            <a:br>
              <a:rPr lang="en-US" sz="5400" b="1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iCiel Cadena" panose="02000503000000020004" charset="0"/>
              </a:rPr>
            </a:br>
            <a:endParaRPr lang="en-US" sz="5400" b="1" dirty="0">
              <a:ln w="19050">
                <a:solidFill>
                  <a:sysClr val="windowText" lastClr="000000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iCiel Cadena" panose="0200050300000002000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3886200"/>
            <a:ext cx="6400800" cy="1752600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lstStyle/>
          <a:p>
            <a:r>
              <a:rPr lang="en-US" sz="6600" spc="50" dirty="0">
                <a:ln w="95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MÔN:TOÁN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5055" y="6488176"/>
            <a:ext cx="2133600" cy="365125"/>
          </a:xfrm>
        </p:spPr>
        <p:txBody>
          <a:bodyPr/>
          <a:lstStyle/>
          <a:p>
            <a:fld id="{6E2D2B3B-882E-40F3-A32F-6DD51691504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25073" y="1143000"/>
            <a:ext cx="570047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KHAI THÁI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1056369" y="522347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D5429A9-98F4-43D2-9BD7-2CB8452C0D66}"/>
              </a:ext>
            </a:extLst>
          </p:cNvPr>
          <p:cNvSpPr txBox="1"/>
          <p:nvPr/>
        </p:nvSpPr>
        <p:spPr>
          <a:xfrm>
            <a:off x="1744893" y="489738"/>
            <a:ext cx="4094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7F4374C-5B74-BBC9-CE39-301F879DB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602354"/>
            <a:ext cx="11078437" cy="373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BCF40CA-226D-00AE-74EE-E65B0700EFCB}"/>
                  </a:ext>
                </a:extLst>
              </p:cNvPr>
              <p:cNvSpPr txBox="1"/>
              <p:nvPr/>
            </p:nvSpPr>
            <p:spPr>
              <a:xfrm>
                <a:off x="732807" y="629640"/>
                <a:ext cx="4005448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BCF40CA-226D-00AE-74EE-E65B0700E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807" y="629640"/>
                <a:ext cx="4005448" cy="1020279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2B0773-8712-0F9A-E459-D6BE79D95EB4}"/>
                  </a:ext>
                </a:extLst>
              </p:cNvPr>
              <p:cNvSpPr txBox="1"/>
              <p:nvPr/>
            </p:nvSpPr>
            <p:spPr>
              <a:xfrm>
                <a:off x="647702" y="2706832"/>
                <a:ext cx="4005448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2B0773-8712-0F9A-E459-D6BE79D95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2" y="2706832"/>
                <a:ext cx="4005448" cy="1020279"/>
              </a:xfrm>
              <a:prstGeom prst="rect">
                <a:avLst/>
              </a:prstGeom>
              <a:blipFill>
                <a:blip r:embed="rId3"/>
                <a:stretch>
                  <a:fillRect b="-10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E3FAB1-4107-92D9-208B-AC939AAFD057}"/>
                  </a:ext>
                </a:extLst>
              </p:cNvPr>
              <p:cNvSpPr txBox="1"/>
              <p:nvPr/>
            </p:nvSpPr>
            <p:spPr>
              <a:xfrm>
                <a:off x="635826" y="4784024"/>
                <a:ext cx="4005448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E3FAB1-4107-92D9-208B-AC939AAFD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26" y="4784024"/>
                <a:ext cx="4005448" cy="1020279"/>
              </a:xfrm>
              <a:prstGeom prst="rect">
                <a:avLst/>
              </a:prstGeom>
              <a:blipFill>
                <a:blip r:embed="rId4"/>
                <a:stretch>
                  <a:fillRect b="-10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7932EA-E5B9-5095-4450-2D1AFC750D55}"/>
                  </a:ext>
                </a:extLst>
              </p:cNvPr>
              <p:cNvSpPr txBox="1"/>
              <p:nvPr/>
            </p:nvSpPr>
            <p:spPr>
              <a:xfrm>
                <a:off x="6003472" y="722663"/>
                <a:ext cx="4005448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7932EA-E5B9-5095-4450-2D1AFC750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472" y="722663"/>
                <a:ext cx="4005448" cy="1020279"/>
              </a:xfrm>
              <a:prstGeom prst="rect">
                <a:avLst/>
              </a:prstGeom>
              <a:blipFill>
                <a:blip r:embed="rId5"/>
                <a:stretch>
                  <a:fillRect b="-8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FEBBC3-6ADD-0EA9-C44A-C4C6DBF22E2A}"/>
                  </a:ext>
                </a:extLst>
              </p:cNvPr>
              <p:cNvSpPr txBox="1"/>
              <p:nvPr/>
            </p:nvSpPr>
            <p:spPr>
              <a:xfrm>
                <a:off x="5920344" y="2706831"/>
                <a:ext cx="4862451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FEBBC3-6ADD-0EA9-C44A-C4C6DBF22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344" y="2706831"/>
                <a:ext cx="4862451" cy="981615"/>
              </a:xfrm>
              <a:prstGeom prst="rect">
                <a:avLst/>
              </a:prstGeom>
              <a:blipFill>
                <a:blip r:embed="rId6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788478-D324-F145-E13A-B12B477FFA40}"/>
                  </a:ext>
                </a:extLst>
              </p:cNvPr>
              <p:cNvSpPr txBox="1"/>
              <p:nvPr/>
            </p:nvSpPr>
            <p:spPr>
              <a:xfrm>
                <a:off x="5920345" y="4784023"/>
                <a:ext cx="4005448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788478-D324-F145-E13A-B12B477FF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345" y="4784023"/>
                <a:ext cx="4005448" cy="978538"/>
              </a:xfrm>
              <a:prstGeom prst="rect">
                <a:avLst/>
              </a:prstGeom>
              <a:blipFill>
                <a:blip r:embed="rId7"/>
                <a:stretch>
                  <a:fillRect b="-1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64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20CEC-96A0-0369-06A0-77ACA4903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241A1B-FE4B-4865-BA2C-40C551C22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63EC7E9F-0832-C08D-151D-5BBA30D75AD8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id="{FCA8AA28-7D58-BA3D-963A-95D1770DB13A}"/>
              </a:ext>
            </a:extLst>
          </p:cNvPr>
          <p:cNvGrpSpPr/>
          <p:nvPr/>
        </p:nvGrpSpPr>
        <p:grpSpPr>
          <a:xfrm>
            <a:off x="1056369" y="522347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69D40043-0BF5-9CDB-BD3C-60BFEB5A43F5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id="{39AF228D-413E-8930-6EBA-BA87CAEEDECE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5416893-6774-706D-EA9A-6B85BF9817FE}"/>
              </a:ext>
            </a:extLst>
          </p:cNvPr>
          <p:cNvSpPr txBox="1"/>
          <p:nvPr/>
        </p:nvSpPr>
        <p:spPr>
          <a:xfrm>
            <a:off x="1744893" y="489738"/>
            <a:ext cx="4094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51F6FC-D0C7-7052-1056-EB8BB598A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602354"/>
            <a:ext cx="11078437" cy="373942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38250AE3-F22E-8FC7-09D1-54E0F366BCF7}"/>
                  </a:ext>
                </a:extLst>
              </p:cNvPr>
              <p:cNvSpPr/>
              <p:nvPr/>
            </p:nvSpPr>
            <p:spPr>
              <a:xfrm>
                <a:off x="3537675" y="2449002"/>
                <a:ext cx="1038226" cy="866775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38250AE3-F22E-8FC7-09D1-54E0F366BC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7675" y="2449002"/>
                <a:ext cx="1038226" cy="86677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B0786A8-46C9-E79C-7133-D6E33360AD63}"/>
                  </a:ext>
                </a:extLst>
              </p:cNvPr>
              <p:cNvSpPr/>
              <p:nvPr/>
            </p:nvSpPr>
            <p:spPr>
              <a:xfrm>
                <a:off x="7286625" y="2038350"/>
                <a:ext cx="914400" cy="952499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F419E4DF-09F2-6732-2B3D-5A0D80C106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625" y="2038350"/>
                <a:ext cx="914400" cy="952499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4A4096A7-E6A7-D691-BA47-56405ACE08D3}"/>
                  </a:ext>
                </a:extLst>
              </p:cNvPr>
              <p:cNvSpPr/>
              <p:nvPr/>
            </p:nvSpPr>
            <p:spPr>
              <a:xfrm>
                <a:off x="11001375" y="2381250"/>
                <a:ext cx="876300" cy="885825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7DA485D9-3A19-07E1-12D3-7318181D08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1375" y="2381250"/>
                <a:ext cx="876300" cy="88582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1EA8380-728C-84AA-4D89-13F910D5AD10}"/>
                  </a:ext>
                </a:extLst>
              </p:cNvPr>
              <p:cNvSpPr/>
              <p:nvPr/>
            </p:nvSpPr>
            <p:spPr>
              <a:xfrm>
                <a:off x="2771774" y="4162425"/>
                <a:ext cx="1000126" cy="7620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73B37CD0-3B6C-3245-4EA3-3FC63B8F38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774" y="4162425"/>
                <a:ext cx="1000126" cy="762000"/>
              </a:xfrm>
              <a:prstGeom prst="roundRect">
                <a:avLst/>
              </a:prstGeom>
              <a:blipFill>
                <a:blip r:embed="rId7"/>
                <a:stretch>
                  <a:fillRect b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74BB0BF-2C44-B93E-494C-0612CD88FC21}"/>
                  </a:ext>
                </a:extLst>
              </p:cNvPr>
              <p:cNvSpPr/>
              <p:nvPr/>
            </p:nvSpPr>
            <p:spPr>
              <a:xfrm>
                <a:off x="6591299" y="4181475"/>
                <a:ext cx="1038226" cy="7620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𝟏𝟗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A3D27E95-97DE-4B71-0107-630CAA29ED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299" y="4181475"/>
                <a:ext cx="1038226" cy="762000"/>
              </a:xfrm>
              <a:prstGeom prst="roundRect">
                <a:avLst/>
              </a:prstGeom>
              <a:blipFill>
                <a:blip r:embed="rId8"/>
                <a:stretch>
                  <a:fillRect b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00AE4498-F725-E830-96E9-4FFFF8FE2C05}"/>
                  </a:ext>
                </a:extLst>
              </p:cNvPr>
              <p:cNvSpPr/>
              <p:nvPr/>
            </p:nvSpPr>
            <p:spPr>
              <a:xfrm>
                <a:off x="10667999" y="4171950"/>
                <a:ext cx="1038226" cy="7620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583C5A9-848E-D9BA-6FBB-32BC4B245F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7999" y="4171950"/>
                <a:ext cx="1038226" cy="762000"/>
              </a:xfrm>
              <a:prstGeom prst="roundRect">
                <a:avLst/>
              </a:prstGeom>
              <a:blipFill>
                <a:blip r:embed="rId9"/>
                <a:stretch>
                  <a:fillRect b="-2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92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2E0560-0E1D-DA1C-E948-91CEB8F85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47" y="-253389"/>
            <a:ext cx="11671353" cy="834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5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477856-AF95-4977-9E0E-03EE76587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125" y="-46782"/>
            <a:ext cx="12416646" cy="696196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3F69FCF-02F2-434E-B5C6-3DF9CBB70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8691">
            <a:off x="9621055" y="4944773"/>
            <a:ext cx="1279848" cy="147776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8239B65-322F-454F-B229-8157648048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31">
            <a:off x="1879310" y="5552227"/>
            <a:ext cx="594607" cy="904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D0D53F-81C6-4D58-A642-F5A73154E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98" y="5142450"/>
            <a:ext cx="1059945" cy="1613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442B68-D676-4262-BD97-AD58B2281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7" y="5146072"/>
            <a:ext cx="1059945" cy="1613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CC08C0-4770-40D8-8627-9619611AF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80" y="5827878"/>
            <a:ext cx="613640" cy="9339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F26EF0-AB2B-4367-BC35-0C018420B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90" y="6514605"/>
            <a:ext cx="878033" cy="506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A3A82A-713C-4E66-91DE-4859BAF48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F6C87-9969-4992-83B3-A10530B85E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172" y="6541226"/>
            <a:ext cx="612349" cy="4535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00CE1-2A14-4DA2-AB62-D669A2A75B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5297" y="6441471"/>
            <a:ext cx="612349" cy="4535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DDD751-2D42-4886-8CFD-EC0181C989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3" y="6403995"/>
            <a:ext cx="476697" cy="2744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B3787DC-88BE-4586-ACBD-5836F7A5A5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017" y="6468442"/>
            <a:ext cx="878033" cy="50683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EC0ECD-BF8D-4C0B-A5EE-D931C96544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5" y="6495063"/>
            <a:ext cx="612349" cy="45359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B3F5E26-5E21-4E78-9117-2E8499A0D6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5613" y="6495062"/>
            <a:ext cx="612349" cy="453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E8D12B-59CB-4112-ADC2-998261D62C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5898" y="6678457"/>
            <a:ext cx="364765" cy="27019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26C022E-25D6-4FB9-B1FB-9AFD29B3A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90" y="6541226"/>
            <a:ext cx="675797" cy="39009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3227E84-3E4A-4299-9F6C-6991A05A3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9" y="6603526"/>
            <a:ext cx="517035" cy="2984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36702C-92F2-4674-89CD-E74E8EE796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32" y="6616732"/>
            <a:ext cx="517035" cy="298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84CE0D3-F177-4C6F-9F19-2F5578AD20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35208DE-53D2-4C89-AFC0-3010B4CD5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8387116" y="5047982"/>
            <a:ext cx="1298096" cy="14988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1973FF-FC10-45B9-82EC-5BD32FFC93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284497" y="154739"/>
            <a:ext cx="613640" cy="5320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56825C9-19AC-49C9-8DBB-7F0F9DE9FD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4958" y="6385222"/>
            <a:ext cx="818275" cy="5062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08C795F-DAB4-44D6-A02F-4C42E35A2A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969" y="1040397"/>
            <a:ext cx="860496" cy="37034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D8385E4-73E1-4B92-A121-93B213FA5F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4424896" y="5039814"/>
            <a:ext cx="1059945" cy="141573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6FC8E0F-864E-4F1B-9502-28083F9DFF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49" y="2159017"/>
            <a:ext cx="1195492" cy="5477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AA9C02-E532-4104-B926-83CDDBEA02AC}"/>
              </a:ext>
            </a:extLst>
          </p:cNvPr>
          <p:cNvSpPr/>
          <p:nvPr/>
        </p:nvSpPr>
        <p:spPr>
          <a:xfrm>
            <a:off x="6247653" y="5619859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95F808D-F13A-4FA4-893A-A4287BD3A903}"/>
              </a:ext>
            </a:extLst>
          </p:cNvPr>
          <p:cNvSpPr/>
          <p:nvPr/>
        </p:nvSpPr>
        <p:spPr>
          <a:xfrm>
            <a:off x="5944348" y="5372524"/>
            <a:ext cx="247335" cy="247335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C2BFE55-1827-4479-8832-0B8E31C3FC93}"/>
              </a:ext>
            </a:extLst>
          </p:cNvPr>
          <p:cNvSpPr/>
          <p:nvPr/>
        </p:nvSpPr>
        <p:spPr>
          <a:xfrm>
            <a:off x="6231550" y="5305283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839A7D-75B3-419B-9303-EAE109E3545B}"/>
              </a:ext>
            </a:extLst>
          </p:cNvPr>
          <p:cNvSpPr/>
          <p:nvPr/>
        </p:nvSpPr>
        <p:spPr>
          <a:xfrm>
            <a:off x="5955583" y="4860090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4B8FA1B-33DF-4575-8029-4C7D9C76053E}"/>
              </a:ext>
            </a:extLst>
          </p:cNvPr>
          <p:cNvSpPr/>
          <p:nvPr/>
        </p:nvSpPr>
        <p:spPr>
          <a:xfrm>
            <a:off x="498644" y="4983420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DF3766E-8313-42BC-A2E3-94DD99189FB5}"/>
              </a:ext>
            </a:extLst>
          </p:cNvPr>
          <p:cNvSpPr/>
          <p:nvPr/>
        </p:nvSpPr>
        <p:spPr>
          <a:xfrm>
            <a:off x="195339" y="4736085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943DB72-3111-400D-850E-5B8BCD657A84}"/>
              </a:ext>
            </a:extLst>
          </p:cNvPr>
          <p:cNvSpPr/>
          <p:nvPr/>
        </p:nvSpPr>
        <p:spPr>
          <a:xfrm>
            <a:off x="482541" y="466884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309A840-A206-4789-825A-8777EFC229AB}"/>
              </a:ext>
            </a:extLst>
          </p:cNvPr>
          <p:cNvSpPr/>
          <p:nvPr/>
        </p:nvSpPr>
        <p:spPr>
          <a:xfrm>
            <a:off x="206574" y="4223651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FB844DD-7871-47F6-BCD7-913D7316657F}"/>
              </a:ext>
            </a:extLst>
          </p:cNvPr>
          <p:cNvSpPr/>
          <p:nvPr/>
        </p:nvSpPr>
        <p:spPr>
          <a:xfrm>
            <a:off x="101580" y="396235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BE87D2F-003E-409B-BF23-26663F35807D}"/>
              </a:ext>
            </a:extLst>
          </p:cNvPr>
          <p:cNvSpPr/>
          <p:nvPr/>
        </p:nvSpPr>
        <p:spPr>
          <a:xfrm>
            <a:off x="11980623" y="5102682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1F4B795-86E2-4018-BD0F-4DB054CA6B47}"/>
              </a:ext>
            </a:extLst>
          </p:cNvPr>
          <p:cNvSpPr/>
          <p:nvPr/>
        </p:nvSpPr>
        <p:spPr>
          <a:xfrm>
            <a:off x="11677318" y="4855347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0712AA0-F059-44D9-B301-520B00DD6A9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10531484" y="3174446"/>
            <a:ext cx="768755" cy="1026799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A79962B-E5C1-4B4C-B7EA-3ABB9A3D21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9D890C3-5630-4A22-8F14-2782182115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40888" y="3826561"/>
            <a:ext cx="1172023" cy="210473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56D511A8-B6B4-4E3F-B069-0996D05C28B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4865" y="3049089"/>
            <a:ext cx="1099570" cy="65974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7F4A7F5-A286-4E4B-A4B0-77AB4EE1D1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6756232" y="4644067"/>
            <a:ext cx="1654829" cy="234489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CC9DD1EB-CA31-4AC4-BCC2-C30F338BD1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054">
            <a:off x="9451670" y="6005985"/>
            <a:ext cx="2103252" cy="12140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8AFF6CF3-A0CC-4119-B22F-9B47D24AB4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851">
            <a:off x="1886098" y="5171195"/>
            <a:ext cx="1200380" cy="1826993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2D345DF9-F268-412A-9DB2-2796F8AB29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01" y="5722493"/>
            <a:ext cx="1725759" cy="127834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F0217202-84A9-4AF6-A850-117227670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89" y="4862993"/>
            <a:ext cx="1829081" cy="2111929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81C645E3-952D-40D8-8A05-DC22B8F2F509}"/>
              </a:ext>
            </a:extLst>
          </p:cNvPr>
          <p:cNvSpPr/>
          <p:nvPr/>
        </p:nvSpPr>
        <p:spPr>
          <a:xfrm rot="20904273">
            <a:off x="2004017" y="3804147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C1357CC-177B-452F-9F01-8986EFD244AE}"/>
              </a:ext>
            </a:extLst>
          </p:cNvPr>
          <p:cNvSpPr/>
          <p:nvPr/>
        </p:nvSpPr>
        <p:spPr>
          <a:xfrm rot="3390765">
            <a:off x="1886956" y="3196280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FFA0F022-991F-4DFE-B890-F56E28595033}"/>
              </a:ext>
            </a:extLst>
          </p:cNvPr>
          <p:cNvSpPr/>
          <p:nvPr/>
        </p:nvSpPr>
        <p:spPr>
          <a:xfrm rot="3390765">
            <a:off x="10723076" y="5364895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A9256B8A-9C43-434A-B198-4EDE9190BB1A}"/>
              </a:ext>
            </a:extLst>
          </p:cNvPr>
          <p:cNvSpPr/>
          <p:nvPr/>
        </p:nvSpPr>
        <p:spPr>
          <a:xfrm rot="3390765">
            <a:off x="10680967" y="5728889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F1135C3-1B8A-42FA-ABB2-5705AFC2B12B}"/>
              </a:ext>
            </a:extLst>
          </p:cNvPr>
          <p:cNvSpPr/>
          <p:nvPr/>
        </p:nvSpPr>
        <p:spPr>
          <a:xfrm rot="856175">
            <a:off x="10390458" y="6019477"/>
            <a:ext cx="336470" cy="336470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9F788F8-14CB-4C92-B972-ED176D44DFBE}"/>
              </a:ext>
            </a:extLst>
          </p:cNvPr>
          <p:cNvSpPr/>
          <p:nvPr/>
        </p:nvSpPr>
        <p:spPr>
          <a:xfrm rot="20904273">
            <a:off x="10694727" y="6508310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615E523-9379-407A-ABAC-3865F46D9E92}"/>
              </a:ext>
            </a:extLst>
          </p:cNvPr>
          <p:cNvSpPr/>
          <p:nvPr/>
        </p:nvSpPr>
        <p:spPr>
          <a:xfrm rot="3390765">
            <a:off x="7316068" y="5543405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222BD86B-EB1E-4F03-99A9-9136CF538290}"/>
              </a:ext>
            </a:extLst>
          </p:cNvPr>
          <p:cNvSpPr/>
          <p:nvPr/>
        </p:nvSpPr>
        <p:spPr>
          <a:xfrm rot="3390765">
            <a:off x="6920357" y="5269577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CD0E5FA0-6260-4EE9-B110-EBAEC97CAD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192">
            <a:off x="3848414" y="6048949"/>
            <a:ext cx="1279687" cy="74885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19250DEB-E2F2-4776-B22E-79044D8E63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3616635" y="4336177"/>
            <a:ext cx="1279687" cy="791713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3CD6FC4-FCFB-43E6-82E2-9525C935A04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20" y="3907122"/>
            <a:ext cx="1073520" cy="48949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7DDA4ED5-AA6D-4C6F-BBBD-1ECFC0BC893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1481" y="4989089"/>
            <a:ext cx="1073520" cy="4894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617E372-A09E-47E8-93BC-A61BA9D3F3C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200" y="6235991"/>
            <a:ext cx="587146" cy="557228"/>
          </a:xfrm>
          <a:prstGeom prst="rect">
            <a:avLst/>
          </a:prstGeom>
        </p:spPr>
      </p:pic>
      <p:pic>
        <p:nvPicPr>
          <p:cNvPr id="113" name="图片 22">
            <a:extLst>
              <a:ext uri="{FF2B5EF4-FFF2-40B4-BE49-F238E27FC236}">
                <a16:creationId xmlns:a16="http://schemas.microsoft.com/office/drawing/2014/main" id="{B1C6C8AD-3B8F-43A4-B714-D75AF0CAD60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075C52C-8680-4793-9442-BBD15BA4F9D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26" y="4233238"/>
            <a:ext cx="3242521" cy="1027488"/>
          </a:xfrm>
          <a:prstGeom prst="rect">
            <a:avLst/>
          </a:prstGeom>
        </p:spPr>
      </p:pic>
      <p:pic>
        <p:nvPicPr>
          <p:cNvPr id="115" name="图片 22">
            <a:extLst>
              <a:ext uri="{FF2B5EF4-FFF2-40B4-BE49-F238E27FC236}">
                <a16:creationId xmlns:a16="http://schemas.microsoft.com/office/drawing/2014/main" id="{1C551E9F-B1B9-4E1C-BB6F-76F9680B633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790" y="910785"/>
            <a:ext cx="1342288" cy="1475449"/>
          </a:xfrm>
          <a:prstGeom prst="rect">
            <a:avLst/>
          </a:prstGeom>
        </p:spPr>
      </p:pic>
      <p:pic>
        <p:nvPicPr>
          <p:cNvPr id="71" name="图片 22">
            <a:extLst>
              <a:ext uri="{FF2B5EF4-FFF2-40B4-BE49-F238E27FC236}">
                <a16:creationId xmlns:a16="http://schemas.microsoft.com/office/drawing/2014/main" id="{56D4DC73-E08B-4920-9F8E-15EA481896D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72" name="图片 22">
            <a:extLst>
              <a:ext uri="{FF2B5EF4-FFF2-40B4-BE49-F238E27FC236}">
                <a16:creationId xmlns:a16="http://schemas.microsoft.com/office/drawing/2014/main" id="{C086AA4E-5C44-4C67-95B3-310873F554A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7549" y="195187"/>
            <a:ext cx="1342288" cy="1475449"/>
          </a:xfrm>
          <a:prstGeom prst="rect">
            <a:avLst/>
          </a:prstGeom>
        </p:spPr>
      </p:pic>
      <p:pic>
        <p:nvPicPr>
          <p:cNvPr id="73" name="图片 22">
            <a:extLst>
              <a:ext uri="{FF2B5EF4-FFF2-40B4-BE49-F238E27FC236}">
                <a16:creationId xmlns:a16="http://schemas.microsoft.com/office/drawing/2014/main" id="{0E2A7994-E2BB-4455-B2E0-7E1A75738C2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0427" y="3891375"/>
            <a:ext cx="1342288" cy="147544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96C0C32-7803-42F4-8958-B6EB4580EB6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4693C88-CE50-4089-95A1-5790E1CCA13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B9287EED-DFDD-4359-B437-5CE9E566D65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AA006F9A-4375-44C0-AC59-C0B24FE27F8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3" name="nhạc vui">
            <a:hlinkClick r:id="" action="ppaction://media"/>
            <a:extLst>
              <a:ext uri="{FF2B5EF4-FFF2-40B4-BE49-F238E27FC236}">
                <a16:creationId xmlns:a16="http://schemas.microsoft.com/office/drawing/2014/main" id="{7B81DB35-EED3-4DAF-BF96-5610C8258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2725635" y="-982133"/>
            <a:ext cx="2390217" cy="239021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41448F53-1EDE-4701-B042-E7B541A8ACC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47370" y="4464194"/>
            <a:ext cx="1098354" cy="685081"/>
          </a:xfrm>
          <a:prstGeom prst="rect">
            <a:avLst/>
          </a:prstGeom>
        </p:spPr>
      </p:pic>
      <p:pic>
        <p:nvPicPr>
          <p:cNvPr id="109" name="Picture 10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E246ED-CF6C-4EA8-89CB-3A6ECA97D482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8702" b="91549" l="54940" r="95042">
                        <a14:foregroundMark x1="63288" y1="79296" x2="92162" y2="81035"/>
                        <a14:foregroundMark x1="72986" y1="77800" x2="65038" y2="83583"/>
                        <a14:foregroundMark x1="63471" y1="78447" x2="68392" y2="83300"/>
                        <a14:foregroundMark x1="68392" y1="83300" x2="76741" y2="81440"/>
                        <a14:foregroundMark x1="76741" y1="81440" x2="69267" y2="83259"/>
                        <a14:foregroundMark x1="69267" y1="83259" x2="78345" y2="80873"/>
                        <a14:foregroundMark x1="78345" y1="80873" x2="67554" y2="80146"/>
                        <a14:foregroundMark x1="67554" y1="80146" x2="69304" y2="81682"/>
                        <a14:foregroundMark x1="61939" y1="78002" x2="70580" y2="77638"/>
                        <a14:foregroundMark x1="70580" y1="77638" x2="82464" y2="78447"/>
                        <a14:foregroundMark x1="65038" y1="83381" x2="81517" y2="85968"/>
                        <a14:foregroundMark x1="84214" y1="76506" x2="85199" y2="86413"/>
                        <a14:foregroundMark x1="85199" y1="86413" x2="85199" y2="86413"/>
                        <a14:foregroundMark x1="85600" y1="79094" x2="85600" y2="79094"/>
                        <a14:foregroundMark x1="80933" y1="82329" x2="80933" y2="82329"/>
                        <a14:foregroundMark x1="85381" y1="77800" x2="85381" y2="77800"/>
                        <a14:foregroundMark x1="85600" y1="79094" x2="85600" y2="83381"/>
                        <a14:foregroundMark x1="63872" y1="81237" x2="65221" y2="81440"/>
                        <a14:foregroundMark x1="63106" y1="86171" x2="65221" y2="85766"/>
                        <a14:foregroundMark x1="64856" y1="85119" x2="64856" y2="85119"/>
                        <a14:foregroundMark x1="65804" y1="84230" x2="64273" y2="84472"/>
                        <a14:foregroundMark x1="74736" y1="84027" x2="76668" y2="83825"/>
                        <a14:foregroundMark x1="75684" y1="82087" x2="76085" y2="83381"/>
                        <a14:foregroundMark x1="63288" y1="84674" x2="63288" y2="84674"/>
                        <a14:foregroundMark x1="79366" y1="81237" x2="78782" y2="85321"/>
                        <a14:foregroundMark x1="80751" y1="81682" x2="81517" y2="81884"/>
                        <a14:foregroundMark x1="81918" y1="84230" x2="81918" y2="84230"/>
                        <a14:foregroundMark x1="87532" y1="78002" x2="88115" y2="77800"/>
                        <a14:foregroundMark x1="54940" y1="81682" x2="54940" y2="81682"/>
                        <a14:foregroundMark x1="80933" y1="82329" x2="81918" y2="83825"/>
                        <a14:foregroundMark x1="85600" y1="83381" x2="85600" y2="84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65888" b="5589"/>
          <a:stretch/>
        </p:blipFill>
        <p:spPr>
          <a:xfrm>
            <a:off x="4371546" y="2820492"/>
            <a:ext cx="3427893" cy="1789609"/>
          </a:xfrm>
          <a:prstGeom prst="rect">
            <a:avLst/>
          </a:prstGeom>
        </p:spPr>
      </p:pic>
      <p:sp>
        <p:nvSpPr>
          <p:cNvPr id="124" name="Title 1">
            <a:extLst>
              <a:ext uri="{FF2B5EF4-FFF2-40B4-BE49-F238E27FC236}">
                <a16:creationId xmlns:a16="http://schemas.microsoft.com/office/drawing/2014/main" id="{E260A336-E3B2-4103-83EC-F6F4E8BAB9B5}"/>
              </a:ext>
            </a:extLst>
          </p:cNvPr>
          <p:cNvSpPr txBox="1">
            <a:spLocks/>
          </p:cNvSpPr>
          <p:nvPr/>
        </p:nvSpPr>
        <p:spPr>
          <a:xfrm>
            <a:off x="10164373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By:Linh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D63A75"/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&amp;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Hiền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6" name="Title 1">
            <a:extLst>
              <a:ext uri="{FF2B5EF4-FFF2-40B4-BE49-F238E27FC236}">
                <a16:creationId xmlns:a16="http://schemas.microsoft.com/office/drawing/2014/main" id="{174CDF72-06FE-4226-87C5-FC4241E58D3A}"/>
              </a:ext>
            </a:extLst>
          </p:cNvPr>
          <p:cNvSpPr txBox="1">
            <a:spLocks/>
          </p:cNvSpPr>
          <p:nvPr/>
        </p:nvSpPr>
        <p:spPr>
          <a:xfrm>
            <a:off x="10171083" y="-154027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0" name="Title 1">
            <a:extLst>
              <a:ext uri="{FF2B5EF4-FFF2-40B4-BE49-F238E27FC236}">
                <a16:creationId xmlns:a16="http://schemas.microsoft.com/office/drawing/2014/main" id="{23548724-2F97-47C6-BCB7-55899F8C916F}"/>
              </a:ext>
            </a:extLst>
          </p:cNvPr>
          <p:cNvSpPr txBox="1">
            <a:spLocks/>
          </p:cNvSpPr>
          <p:nvPr/>
        </p:nvSpPr>
        <p:spPr>
          <a:xfrm>
            <a:off x="1927386" y="592645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2" name="Title 1">
            <a:extLst>
              <a:ext uri="{FF2B5EF4-FFF2-40B4-BE49-F238E27FC236}">
                <a16:creationId xmlns:a16="http://schemas.microsoft.com/office/drawing/2014/main" id="{5C3117E3-1B62-48E0-9FF3-E86DC0BEF89D}"/>
              </a:ext>
            </a:extLst>
          </p:cNvPr>
          <p:cNvSpPr txBox="1">
            <a:spLocks/>
          </p:cNvSpPr>
          <p:nvPr/>
        </p:nvSpPr>
        <p:spPr>
          <a:xfrm>
            <a:off x="908324" y="2991109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F47AE15-59B5-49E3-B387-F2F78052A1E0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94185" y="239673"/>
            <a:ext cx="1331645" cy="8305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F6E3EA-D781-A71C-7E28-9C19E295D92F}"/>
              </a:ext>
            </a:extLst>
          </p:cNvPr>
          <p:cNvSpPr txBox="1"/>
          <p:nvPr/>
        </p:nvSpPr>
        <p:spPr>
          <a:xfrm>
            <a:off x="1428796" y="1491176"/>
            <a:ext cx="67533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LÌ XÌ MAY MẮN</a:t>
            </a:r>
          </a:p>
        </p:txBody>
      </p:sp>
    </p:spTree>
    <p:extLst>
      <p:ext uri="{BB962C8B-B14F-4D97-AF65-F5344CB8AC3E}">
        <p14:creationId xmlns:p14="http://schemas.microsoft.com/office/powerpoint/2010/main" val="341758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6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7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2" dur="2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1146 -0.03773 -0.07083 -0.17106 -0.12461 -0.20578 C -0.17838 -0.24074 -0.27409 -0.17662 -0.32265 -0.20879 C -0.37135 -0.2412 -0.36745 -0.35555 -0.41653 -0.39976 C -0.61745 -0.5368 -0.9082 -0.31018 -0.9082 -0.34537 " pathEditMode="relative" rAng="0" ptsTypes="AAAAA">
                                      <p:cBhvr>
                                        <p:cTn id="38" dur="2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52" y="-2222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1.11706 3.7037E-7 " pathEditMode="relative" rAng="0" ptsTypes="AA">
                                      <p:cBhvr>
                                        <p:cTn id="40" dur="2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46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0" fill="hold"/>
                                        <p:tgtEl>
                                          <p:spTgt spid="4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C -2.08333E-7 0.03473 0.02786 0.06204 0.06172 0.06204 C 0.09675 0.06204 0.09271 0.03935 0.12487 -0.00023 C 0.1569 -0.03958 0.2207 -0.15277 0.25456 -0.175 C 0.28958 -0.21203 0.50313 -0.14815 0.50313 -0.11296 " pathEditMode="relative" rAng="0" ptsTypes="AAAAA">
                                      <p:cBhvr>
                                        <p:cTn id="44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6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66" dur="2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95652 0.022 " pathEditMode="relative" rAng="0" ptsTypes="AA">
                                      <p:cBhvr>
                                        <p:cTn id="68" dur="282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83256 -0.0088 " pathEditMode="relative" rAng="0" ptsTypes="AA">
                                      <p:cBhvr>
                                        <p:cTn id="70" dur="242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83255 -0.00879 " pathEditMode="relative" rAng="0" ptsTypes="AA">
                                      <p:cBhvr>
                                        <p:cTn id="72" dur="2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34349 -1.19421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7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-0.53464 -1.23287 " pathEditMode="relative" rAng="0" ptsTypes="AA">
                                      <p:cBhvr>
                                        <p:cTn id="76" dur="2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4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3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4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41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9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 -0.00023 C 0.12851 -0.00069 0.17383 -0.11458 0.17383 -0.2537 C 0.17383 -0.39699 0.12812 -0.51157 0.0694 -0.51157 C 0.01055 -0.51203 -0.03503 -0.62662 -0.03503 -0.76944 C -0.03477 -0.90833 0.01055 -1.02291 0.06966 -1.02361 " pathEditMode="relative" rAng="16200000" ptsTypes="AAAAA">
                                      <p:cBhvr>
                                        <p:cTn id="98" dur="2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157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100" dur="4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90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97" grpId="0" animBg="1"/>
      <p:bldP spid="99" grpId="0" animBg="1"/>
      <p:bldP spid="101" grpId="0" animBg="1"/>
      <p:bldP spid="102" grpId="0" animBg="1"/>
      <p:bldP spid="103" grpId="0" animBg="1"/>
      <p:bldP spid="105" grpId="0" animBg="1"/>
      <p:bldP spid="105" grpId="1" animBg="1"/>
      <p:bldP spid="1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A3245-82C8-CE24-1BD9-B5FA9FB74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F813C-28C1-1202-7233-FCE8F45A3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4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16">
                <a:extLst>
                  <a:ext uri="{FF2B5EF4-FFF2-40B4-BE49-F238E27FC236}">
                    <a16:creationId xmlns:a16="http://schemas.microsoft.com/office/drawing/2014/main" id="{6D9C0481-C16D-5F1A-AE91-7EFC3AC4582F}"/>
                  </a:ext>
                </a:extLst>
              </p:cNvPr>
              <p:cNvSpPr txBox="1"/>
              <p:nvPr/>
            </p:nvSpPr>
            <p:spPr>
              <a:xfrm>
                <a:off x="1175309" y="389489"/>
                <a:ext cx="10266431" cy="2205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ai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dành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hai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ngày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cuối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tuần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để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đọc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sách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, ngày thứ nhất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Mai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đọc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𝒒𝒖𝒚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ể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𝒏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𝒔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á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𝒄𝒉</m:t>
                    </m:r>
                  </m:oMath>
                </a14:m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, ngày thứ hai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Mai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đọc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𝒒𝒖𝒚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ể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𝒏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𝒔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á</m:t>
                    </m:r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𝒄𝒉</m:t>
                    </m:r>
                  </m:oMath>
                </a14:m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 Hỏi cả hai ngày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Mai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đọc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được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bao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nhiêu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phần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quyển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sách</a:t>
                </a:r>
                <a:r>
                  <a:rPr kumimoji="0" lang="en-US" sz="2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?</a:t>
                </a:r>
                <a:endParaRPr kumimoji="0" lang="vi-VN" sz="28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5" name="TextBox 16">
                <a:extLst>
                  <a:ext uri="{FF2B5EF4-FFF2-40B4-BE49-F238E27FC236}">
                    <a16:creationId xmlns:a16="http://schemas.microsoft.com/office/drawing/2014/main" id="{6D9C0481-C16D-5F1A-AE91-7EFC3AC45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309" y="389489"/>
                <a:ext cx="10266431" cy="2205412"/>
              </a:xfrm>
              <a:prstGeom prst="rect">
                <a:avLst/>
              </a:prstGeom>
              <a:blipFill>
                <a:blip r:embed="rId3"/>
                <a:stretch>
                  <a:fillRect l="-1247" t="-3039" r="-1188" b="-6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57ACB4-01F6-FC28-8E18-AC16D8B85A9B}"/>
                  </a:ext>
                </a:extLst>
              </p:cNvPr>
              <p:cNvSpPr txBox="1"/>
              <p:nvPr/>
            </p:nvSpPr>
            <p:spPr>
              <a:xfrm>
                <a:off x="1685925" y="4242412"/>
                <a:ext cx="9305925" cy="2237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Bài giải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Cả hai ngày Mai</a:t>
                </a:r>
                <a:r>
                  <a:rPr kumimoji="0" lang="nl-NL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đọc </a:t>
                </a:r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được số phần </a:t>
                </a:r>
                <a:r>
                  <a:rPr lang="nl-NL" sz="2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quyển sách </a:t>
                </a:r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là: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nl-NL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+ </m:t>
                    </m:r>
                    <m:f>
                      <m:fPr>
                        <m:ctrlP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nl-NL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= </m:t>
                    </m:r>
                    <m:f>
                      <m:fPr>
                        <m:ctrlP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(quyển</a:t>
                </a:r>
                <a:r>
                  <a:rPr kumimoji="0" lang="nl-NL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sách</a:t>
                </a:r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)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         Đáp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𝒒𝒖𝒚</m:t>
                    </m:r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ể</m:t>
                    </m:r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𝒏</m:t>
                    </m:r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𝒔</m:t>
                    </m:r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á</m:t>
                    </m:r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𝒄𝒉</m:t>
                    </m:r>
                  </m:oMath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57ACB4-01F6-FC28-8E18-AC16D8B85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4242412"/>
                <a:ext cx="9305925" cy="2237216"/>
              </a:xfrm>
              <a:prstGeom prst="rect">
                <a:avLst/>
              </a:prstGeom>
              <a:blipFill>
                <a:blip r:embed="rId4"/>
                <a:stretch>
                  <a:fillRect t="-817" b="-1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87F465A-F529-9853-5B7B-D9A8DAA8B2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849" y="2185060"/>
            <a:ext cx="7860626" cy="205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72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5" b="4215"/>
          <a:stretch/>
        </p:blipFill>
        <p:spPr>
          <a:xfrm>
            <a:off x="0" y="-40341"/>
            <a:ext cx="12192000" cy="689834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462914" y="322706"/>
            <a:ext cx="4937092" cy="4186545"/>
            <a:chOff x="6462914" y="322706"/>
            <a:chExt cx="4937092" cy="4186545"/>
          </a:xfrm>
        </p:grpSpPr>
        <p:pic>
          <p:nvPicPr>
            <p:cNvPr id="18" name="Hình ảnh 43">
              <a:extLst>
                <a:ext uri="{FF2B5EF4-FFF2-40B4-BE49-F238E27FC236}">
                  <a16:creationId xmlns:a16="http://schemas.microsoft.com/office/drawing/2014/main" id="{D77B9E04-3FC0-619C-5F02-617FAA27B5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2" t="10560" r="74202" b="53586"/>
            <a:stretch/>
          </p:blipFill>
          <p:spPr>
            <a:xfrm>
              <a:off x="7474329" y="322706"/>
              <a:ext cx="2745177" cy="2614454"/>
            </a:xfrm>
            <a:prstGeom prst="rect">
              <a:avLst/>
            </a:prstGeom>
          </p:spPr>
        </p:pic>
        <p:pic>
          <p:nvPicPr>
            <p:cNvPr id="19" name="Hình ảnh 305">
              <a:extLst>
                <a:ext uri="{FF2B5EF4-FFF2-40B4-BE49-F238E27FC236}">
                  <a16:creationId xmlns:a16="http://schemas.microsoft.com/office/drawing/2014/main" id="{92B417E6-1C18-E8FB-2E79-3E3B8A6DE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30" t="16230" r="60030" b="55476"/>
            <a:stretch/>
          </p:blipFill>
          <p:spPr>
            <a:xfrm>
              <a:off x="9039007" y="1662542"/>
              <a:ext cx="2360999" cy="2549237"/>
            </a:xfrm>
            <a:prstGeom prst="rect">
              <a:avLst/>
            </a:prstGeom>
          </p:spPr>
        </p:pic>
        <p:pic>
          <p:nvPicPr>
            <p:cNvPr id="20" name="Hình ảnh 135">
              <a:extLst>
                <a:ext uri="{FF2B5EF4-FFF2-40B4-BE49-F238E27FC236}">
                  <a16:creationId xmlns:a16="http://schemas.microsoft.com/office/drawing/2014/main" id="{522B1268-1E7C-55A0-4CC6-434452024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56" t="10390" r="22098" b="52530"/>
            <a:stretch/>
          </p:blipFill>
          <p:spPr>
            <a:xfrm>
              <a:off x="6462914" y="1116320"/>
              <a:ext cx="1634324" cy="3392931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48354" y="530654"/>
            <a:ext cx="5372791" cy="6502156"/>
            <a:chOff x="1606913" y="-630065"/>
            <a:chExt cx="6053923" cy="748806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23" t="12883" r="5573" b="12251"/>
            <a:stretch/>
          </p:blipFill>
          <p:spPr>
            <a:xfrm>
              <a:off x="2840869" y="-630065"/>
              <a:ext cx="3375212" cy="5342671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00" t="13339" r="30127" b="8166"/>
            <a:stretch/>
          </p:blipFill>
          <p:spPr>
            <a:xfrm>
              <a:off x="3677541" y="1664980"/>
              <a:ext cx="3983295" cy="504336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79" t="11408" r="31417" b="13726"/>
            <a:stretch/>
          </p:blipFill>
          <p:spPr>
            <a:xfrm>
              <a:off x="1606913" y="1515329"/>
              <a:ext cx="3375212" cy="534267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C67745A-811A-40D0-82B1-DBA1C98A5C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6355" y="59648"/>
            <a:ext cx="8492464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0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B4DFEF-F55D-90E1-0CF3-F20F623FB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09" y="476250"/>
            <a:ext cx="10002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4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field of flowers&#10;&#10;Description automatically generated">
            <a:extLst>
              <a:ext uri="{FF2B5EF4-FFF2-40B4-BE49-F238E27FC236}">
                <a16:creationId xmlns:a16="http://schemas.microsoft.com/office/drawing/2014/main" id="{D9825902-4039-4DA5-5FA4-68F90BE73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B003D23-876B-32C0-CEE0-A6EC6E7DD945}"/>
              </a:ext>
            </a:extLst>
          </p:cNvPr>
          <p:cNvGrpSpPr/>
          <p:nvPr/>
        </p:nvGrpSpPr>
        <p:grpSpPr>
          <a:xfrm>
            <a:off x="-182880" y="-455040"/>
            <a:ext cx="5166360" cy="4701540"/>
            <a:chOff x="0" y="-274320"/>
            <a:chExt cx="5166360" cy="4701540"/>
          </a:xfrm>
        </p:grpSpPr>
        <p:pic>
          <p:nvPicPr>
            <p:cNvPr id="5" name="Picture 4" descr="A red and white sign with lights&#10;&#10;Description automatically generated">
              <a:extLst>
                <a:ext uri="{FF2B5EF4-FFF2-40B4-BE49-F238E27FC236}">
                  <a16:creationId xmlns:a16="http://schemas.microsoft.com/office/drawing/2014/main" id="{F799EADA-3FE2-837A-6671-ADFFE65AC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74320"/>
              <a:ext cx="5166360" cy="470154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BEA2A0-23CD-0436-B1E0-01D4C32755C2}"/>
                </a:ext>
              </a:extLst>
            </p:cNvPr>
            <p:cNvSpPr txBox="1"/>
            <p:nvPr/>
          </p:nvSpPr>
          <p:spPr>
            <a:xfrm>
              <a:off x="1030604" y="1234470"/>
              <a:ext cx="324802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00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Ai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solidFill>
                      <a:srgbClr val="002060"/>
                    </a:solidFill>
                  </a:ln>
                  <a:solidFill>
                    <a:srgbClr val="00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nhanh</a:t>
              </a:r>
              <a:r>
                <a:rPr kumimoji="0" lang="en-US" sz="4800" b="1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00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solidFill>
                      <a:srgbClr val="002060"/>
                    </a:solidFill>
                  </a:ln>
                  <a:solidFill>
                    <a:srgbClr val="00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hơn</a:t>
              </a:r>
              <a:endParaRPr kumimoji="0" lang="en-US" sz="48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00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" name="Picture 9" descr="A cartoon of a child with a megaphone&#10;&#10;Description automatically generated">
            <a:extLst>
              <a:ext uri="{FF2B5EF4-FFF2-40B4-BE49-F238E27FC236}">
                <a16:creationId xmlns:a16="http://schemas.microsoft.com/office/drawing/2014/main" id="{1AFFB280-915E-B81B-CD85-763A2A9E1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35" y="3132667"/>
            <a:ext cx="3520440" cy="3725333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0372AA5-8B26-DC69-DCBA-975541FBDCA0}"/>
              </a:ext>
            </a:extLst>
          </p:cNvPr>
          <p:cNvSpPr/>
          <p:nvPr/>
        </p:nvSpPr>
        <p:spPr>
          <a:xfrm>
            <a:off x="4843464" y="213813"/>
            <a:ext cx="7110412" cy="140543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Nhóm 1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nữ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vàng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80C0F6-BA14-8C45-8842-E060208A8451}"/>
              </a:ext>
            </a:extLst>
          </p:cNvPr>
          <p:cNvSpPr/>
          <p:nvPr/>
        </p:nvSpPr>
        <p:spPr>
          <a:xfrm>
            <a:off x="4862514" y="2185488"/>
            <a:ext cx="7110412" cy="140543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8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03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BD7FD7-5E54-89FD-5FD4-49C835FB95D3}"/>
              </a:ext>
            </a:extLst>
          </p:cNvPr>
          <p:cNvSpPr txBox="1"/>
          <p:nvPr/>
        </p:nvSpPr>
        <p:spPr>
          <a:xfrm>
            <a:off x="822502" y="2262107"/>
            <a:ext cx="106836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Biết cộng hai phân số có cùng mẫu số.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Vận dụng được các phép tính đã học vào giải quyết một số tình huống gắn với thực tế.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037699-AE3B-248C-BE0E-2AAD1BB31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695" y="6526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3AB4FD-5A54-5E40-3133-F0C39BB1B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21" y="613775"/>
            <a:ext cx="109561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1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A0847CA-48BF-13B2-D19B-A51159929F40}"/>
                  </a:ext>
                </a:extLst>
              </p:cNvPr>
              <p:cNvSpPr/>
              <p:nvPr/>
            </p:nvSpPr>
            <p:spPr>
              <a:xfrm>
                <a:off x="3752850" y="89210"/>
                <a:ext cx="4191000" cy="111512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T</m:t>
                    </m:r>
                    <m: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í</m:t>
                    </m:r>
                    <m:r>
                      <m:rPr>
                        <m:sty m:val="p"/>
                      </m:rP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nh</m:t>
                    </m:r>
                    <m: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: </m:t>
                    </m:r>
                    <m:f>
                      <m:fPr>
                        <m:ctrlPr>
                          <a:rPr kumimoji="0" lang="en-US" sz="4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a:rPr kumimoji="0" lang="en-US" sz="4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9</m:t>
                        </m:r>
                      </m:den>
                    </m:f>
                  </m:oMath>
                </a14:m>
                <a:r>
                  <a:rPr kumimoji="0" lang="en-US" sz="440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kumimoji="0" lang="en-US" sz="4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9</m:t>
                        </m:r>
                      </m:den>
                    </m:f>
                    <m: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 ?</m:t>
                    </m:r>
                  </m:oMath>
                </a14:m>
                <a:r>
                  <a:rPr kumimoji="0" lang="en-US" sz="440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4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cs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A0847CA-48BF-13B2-D19B-A51159929F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850" y="89210"/>
                <a:ext cx="4191000" cy="1115122"/>
              </a:xfrm>
              <a:prstGeom prst="rect">
                <a:avLst/>
              </a:prstGeom>
              <a:blipFill>
                <a:blip r:embed="rId3"/>
                <a:stretch>
                  <a:fillRect b="-10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0E485E-9C26-5B83-ABEC-3D3ABEB28692}"/>
                  </a:ext>
                </a:extLst>
              </p:cNvPr>
              <p:cNvSpPr txBox="1"/>
              <p:nvPr/>
            </p:nvSpPr>
            <p:spPr>
              <a:xfrm>
                <a:off x="1085850" y="1695450"/>
                <a:ext cx="10172700" cy="1497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Lấy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ra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kumimoji="0" lang="en-US" sz="320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đó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tiếp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băng </a:t>
                </a:r>
                <a:r>
                  <a:rPr lang="en-US" sz="32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endPara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0E485E-9C26-5B83-ABEC-3D3ABEB28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50" y="1695450"/>
                <a:ext cx="10172700" cy="1497461"/>
              </a:xfrm>
              <a:prstGeom prst="rect">
                <a:avLst/>
              </a:prstGeom>
              <a:blipFill>
                <a:blip r:embed="rId4"/>
                <a:stretch>
                  <a:fillRect l="-1498" r="-1558" b="-4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801FE95F-B20F-2546-EBF9-A117CAC3C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3390900"/>
            <a:ext cx="3143250" cy="14974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FE035F-BB29-02CF-0F44-D8576F235E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0" y="2891883"/>
            <a:ext cx="3505200" cy="301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cartoon of a child holding a book&#10;&#10;Description automatically generated">
            <a:extLst>
              <a:ext uri="{FF2B5EF4-FFF2-40B4-BE49-F238E27FC236}">
                <a16:creationId xmlns:a16="http://schemas.microsoft.com/office/drawing/2014/main" id="{0409FB88-B514-10A2-419A-864E8F625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68" y="2189205"/>
            <a:ext cx="3415890" cy="431710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E88E3F4-420A-FEF3-C4A0-750188810840}"/>
              </a:ext>
            </a:extLst>
          </p:cNvPr>
          <p:cNvSpPr/>
          <p:nvPr/>
        </p:nvSpPr>
        <p:spPr>
          <a:xfrm>
            <a:off x="3575783" y="1704975"/>
            <a:ext cx="8092342" cy="1600200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Vậy muốn cộng hai phân số cùng mẫu số ta làm như thế nào 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Nhóm 58">
            <a:extLst>
              <a:ext uri="{FF2B5EF4-FFF2-40B4-BE49-F238E27FC236}">
                <a16:creationId xmlns:a16="http://schemas.microsoft.com/office/drawing/2014/main" id="{8DDEC43B-831F-7C31-112D-20FDFE2925C2}"/>
              </a:ext>
            </a:extLst>
          </p:cNvPr>
          <p:cNvGrpSpPr/>
          <p:nvPr/>
        </p:nvGrpSpPr>
        <p:grpSpPr>
          <a:xfrm>
            <a:off x="3981450" y="3942299"/>
            <a:ext cx="7658100" cy="1658889"/>
            <a:chOff x="3947613" y="165100"/>
            <a:chExt cx="5905542" cy="1244167"/>
          </a:xfrm>
        </p:grpSpPr>
        <p:sp>
          <p:nvSpPr>
            <p:cNvPr id="13" name="Hình chữ nhật: Góc Tròn 61">
              <a:extLst>
                <a:ext uri="{FF2B5EF4-FFF2-40B4-BE49-F238E27FC236}">
                  <a16:creationId xmlns:a16="http://schemas.microsoft.com/office/drawing/2014/main" id="{3E035893-EF5F-2739-11DE-22BB4B5B6BE7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14" name="Hộp Văn bản 62">
              <a:extLst>
                <a:ext uri="{FF2B5EF4-FFF2-40B4-BE49-F238E27FC236}">
                  <a16:creationId xmlns:a16="http://schemas.microsoft.com/office/drawing/2014/main" id="{6CB68029-1E92-4161-72BD-C045CB496407}"/>
                </a:ext>
              </a:extLst>
            </p:cNvPr>
            <p:cNvSpPr txBox="1"/>
            <p:nvPr/>
          </p:nvSpPr>
          <p:spPr>
            <a:xfrm>
              <a:off x="4093652" y="215892"/>
              <a:ext cx="5585654" cy="1033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Ta cộng hai tử số với nhau và giữ nguyên mẫu số.</a:t>
              </a:r>
              <a:endParaRPr lang="en-US" sz="3600" b="1" dirty="0">
                <a:solidFill>
                  <a:srgbClr val="002060"/>
                </a:solidFill>
                <a:effectLst/>
                <a:ea typeface="Calibri" panose="020F050202020403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E98D645-933E-3556-BB9D-A68762984299}"/>
              </a:ext>
            </a:extLst>
          </p:cNvPr>
          <p:cNvSpPr txBox="1"/>
          <p:nvPr/>
        </p:nvSpPr>
        <p:spPr>
          <a:xfrm>
            <a:off x="1057275" y="676275"/>
            <a:ext cx="350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6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5B512B-24F1-698F-11C9-CCB5090B7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30" y="708850"/>
            <a:ext cx="11210826" cy="231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325</Words>
  <Application>Microsoft Office PowerPoint</Application>
  <PresentationFormat>Widescreen</PresentationFormat>
  <Paragraphs>46</Paragraphs>
  <Slides>17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#9Slide07 Altus</vt:lpstr>
      <vt:lpstr>#9Slide07 HoneyCream</vt:lpstr>
      <vt:lpstr>Arial</vt:lpstr>
      <vt:lpstr>Calibri</vt:lpstr>
      <vt:lpstr>Cambria</vt:lpstr>
      <vt:lpstr>Cambria Math</vt:lpstr>
      <vt:lpstr>iCiel Cadena</vt:lpstr>
      <vt:lpstr>Times New Roman</vt:lpstr>
      <vt:lpstr>Wingdings</vt:lpstr>
      <vt:lpstr>Custom Design</vt:lpstr>
      <vt:lpstr>2_Office Theme</vt:lpstr>
      <vt:lpstr>1_Custom Design</vt:lpstr>
      <vt:lpstr>1_Office Theme</vt:lpstr>
      <vt:lpstr>CHÀO MỪNG CÁC THẦY CÔ  ĐẾN VỚI GIỜ HỌC LỚP 4A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15</cp:revision>
  <dcterms:created xsi:type="dcterms:W3CDTF">2024-02-03T01:40:22Z</dcterms:created>
  <dcterms:modified xsi:type="dcterms:W3CDTF">2024-02-26T16:02:09Z</dcterms:modified>
</cp:coreProperties>
</file>