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30"/>
  </p:notesMasterIdLst>
  <p:sldIdLst>
    <p:sldId id="261" r:id="rId7"/>
    <p:sldId id="291" r:id="rId8"/>
    <p:sldId id="292" r:id="rId9"/>
    <p:sldId id="293" r:id="rId10"/>
    <p:sldId id="295" r:id="rId11"/>
    <p:sldId id="296" r:id="rId12"/>
    <p:sldId id="258" r:id="rId13"/>
    <p:sldId id="2694" r:id="rId14"/>
    <p:sldId id="265" r:id="rId15"/>
    <p:sldId id="267" r:id="rId16"/>
    <p:sldId id="308" r:id="rId17"/>
    <p:sldId id="2695" r:id="rId18"/>
    <p:sldId id="307" r:id="rId19"/>
    <p:sldId id="299" r:id="rId20"/>
    <p:sldId id="2696" r:id="rId21"/>
    <p:sldId id="2697" r:id="rId22"/>
    <p:sldId id="294" r:id="rId23"/>
    <p:sldId id="2689" r:id="rId24"/>
    <p:sldId id="2690" r:id="rId25"/>
    <p:sldId id="2691" r:id="rId26"/>
    <p:sldId id="2692" r:id="rId27"/>
    <p:sldId id="2693" r:id="rId28"/>
    <p:sldId id="29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52369-7AB2-4A15-BB83-0C4BF1498932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4A903-4885-48A2-9CBA-1F282CC3C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26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31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14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21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A56AC-614D-4CE9-8AA6-055D2192D3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351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046CE-CC94-461C-8F89-749D2C3B08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43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0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7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59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27" indent="0" algn="ctr">
              <a:buNone/>
              <a:defRPr sz="2000"/>
            </a:lvl2pPr>
            <a:lvl3pPr marL="913878" indent="0" algn="ctr">
              <a:buNone/>
              <a:defRPr sz="1867"/>
            </a:lvl3pPr>
            <a:lvl4pPr marL="1370818" indent="0" algn="ctr">
              <a:buNone/>
              <a:defRPr sz="1600"/>
            </a:lvl4pPr>
            <a:lvl5pPr marL="1827757" indent="0" algn="ctr">
              <a:buNone/>
              <a:defRPr sz="1600"/>
            </a:lvl5pPr>
            <a:lvl6pPr marL="2284710" indent="0" algn="ctr">
              <a:buNone/>
              <a:defRPr sz="1600"/>
            </a:lvl6pPr>
            <a:lvl7pPr marL="2741634" indent="0" algn="ctr">
              <a:buNone/>
              <a:defRPr sz="1600"/>
            </a:lvl7pPr>
            <a:lvl8pPr marL="3198560" indent="0" algn="ctr">
              <a:buNone/>
              <a:defRPr sz="1600"/>
            </a:lvl8pPr>
            <a:lvl9pPr marL="365548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7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36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17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97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06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863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93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30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3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27" indent="0">
              <a:buNone/>
              <a:defRPr sz="2800"/>
            </a:lvl2pPr>
            <a:lvl3pPr marL="913878" indent="0">
              <a:buNone/>
              <a:defRPr sz="2400"/>
            </a:lvl3pPr>
            <a:lvl4pPr marL="1370818" indent="0">
              <a:buNone/>
              <a:defRPr sz="2000"/>
            </a:lvl4pPr>
            <a:lvl5pPr marL="1827757" indent="0">
              <a:buNone/>
              <a:defRPr sz="2000"/>
            </a:lvl5pPr>
            <a:lvl6pPr marL="2284710" indent="0">
              <a:buNone/>
              <a:defRPr sz="2000"/>
            </a:lvl6pPr>
            <a:lvl7pPr marL="2741634" indent="0">
              <a:buNone/>
              <a:defRPr sz="2000"/>
            </a:lvl7pPr>
            <a:lvl8pPr marL="3198560" indent="0">
              <a:buNone/>
              <a:defRPr sz="2000"/>
            </a:lvl8pPr>
            <a:lvl9pPr marL="365548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0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776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50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75" indent="0" algn="ctr">
              <a:buNone/>
              <a:defRPr sz="2000"/>
            </a:lvl2pPr>
            <a:lvl3pPr marL="913969" indent="0" algn="ctr">
              <a:buNone/>
              <a:defRPr sz="1867"/>
            </a:lvl3pPr>
            <a:lvl4pPr marL="1370954" indent="0" algn="ctr">
              <a:buNone/>
              <a:defRPr sz="1600"/>
            </a:lvl4pPr>
            <a:lvl5pPr marL="1827938" indent="0" algn="ctr">
              <a:buNone/>
              <a:defRPr sz="1600"/>
            </a:lvl5pPr>
            <a:lvl6pPr marL="2284934" indent="0" algn="ctr">
              <a:buNone/>
              <a:defRPr sz="1600"/>
            </a:lvl6pPr>
            <a:lvl7pPr marL="2741906" indent="0" algn="ctr">
              <a:buNone/>
              <a:defRPr sz="1600"/>
            </a:lvl7pPr>
            <a:lvl8pPr marL="3198880" indent="0" algn="ctr">
              <a:buNone/>
              <a:defRPr sz="1600"/>
            </a:lvl8pPr>
            <a:lvl9pPr marL="36558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454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330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79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0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068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44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47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93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31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75" indent="0">
              <a:buNone/>
              <a:defRPr sz="2800"/>
            </a:lvl2pPr>
            <a:lvl3pPr marL="913969" indent="0">
              <a:buNone/>
              <a:defRPr sz="2400"/>
            </a:lvl3pPr>
            <a:lvl4pPr marL="1370954" indent="0">
              <a:buNone/>
              <a:defRPr sz="2000"/>
            </a:lvl4pPr>
            <a:lvl5pPr marL="1827938" indent="0">
              <a:buNone/>
              <a:defRPr sz="2000"/>
            </a:lvl5pPr>
            <a:lvl6pPr marL="2284934" indent="0">
              <a:buNone/>
              <a:defRPr sz="2000"/>
            </a:lvl6pPr>
            <a:lvl7pPr marL="2741906" indent="0">
              <a:buNone/>
              <a:defRPr sz="2000"/>
            </a:lvl7pPr>
            <a:lvl8pPr marL="3198880" indent="0">
              <a:buNone/>
              <a:defRPr sz="2000"/>
            </a:lvl8pPr>
            <a:lvl9pPr marL="365585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955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853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0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0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53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35" indent="0" algn="ctr">
              <a:buNone/>
              <a:defRPr sz="2000"/>
            </a:lvl2pPr>
            <a:lvl3pPr marL="914082" indent="0" algn="ctr">
              <a:buNone/>
              <a:defRPr sz="1867"/>
            </a:lvl3pPr>
            <a:lvl4pPr marL="1371124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214" indent="0" algn="ctr">
              <a:buNone/>
              <a:defRPr sz="1600"/>
            </a:lvl6pPr>
            <a:lvl7pPr marL="2742246" indent="0" algn="ctr">
              <a:buNone/>
              <a:defRPr sz="1600"/>
            </a:lvl7pPr>
            <a:lvl8pPr marL="3199280" indent="0" algn="ctr">
              <a:buNone/>
              <a:defRPr sz="1600"/>
            </a:lvl8pPr>
            <a:lvl9pPr marL="365631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1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02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8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91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3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11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47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52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80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528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82" indent="0">
              <a:buNone/>
              <a:defRPr sz="2400"/>
            </a:lvl3pPr>
            <a:lvl4pPr marL="1371124" indent="0">
              <a:buNone/>
              <a:defRPr sz="2000"/>
            </a:lvl4pPr>
            <a:lvl5pPr marL="1828165" indent="0">
              <a:buNone/>
              <a:defRPr sz="2000"/>
            </a:lvl5pPr>
            <a:lvl6pPr marL="2285214" indent="0">
              <a:buNone/>
              <a:defRPr sz="2000"/>
            </a:lvl6pPr>
            <a:lvl7pPr marL="2742246" indent="0">
              <a:buNone/>
              <a:defRPr sz="2000"/>
            </a:lvl7pPr>
            <a:lvl8pPr marL="3199280" indent="0">
              <a:buNone/>
              <a:defRPr sz="2000"/>
            </a:lvl8pPr>
            <a:lvl9pPr marL="365631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86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851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43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43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13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7" indent="0" algn="ctr">
              <a:buNone/>
              <a:defRPr sz="2000"/>
            </a:lvl2pPr>
            <a:lvl3pPr marL="914218" indent="0" algn="ctr">
              <a:buNone/>
              <a:defRPr sz="1867"/>
            </a:lvl3pPr>
            <a:lvl4pPr marL="1371328" indent="0" algn="ctr">
              <a:buNone/>
              <a:defRPr sz="1600"/>
            </a:lvl4pPr>
            <a:lvl5pPr marL="1828437" indent="0" algn="ctr">
              <a:buNone/>
              <a:defRPr sz="1600"/>
            </a:lvl5pPr>
            <a:lvl6pPr marL="2285550" indent="0" algn="ctr">
              <a:buNone/>
              <a:defRPr sz="1600"/>
            </a:lvl6pPr>
            <a:lvl7pPr marL="2742654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75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26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29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35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77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455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03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325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06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8" indent="0">
              <a:buNone/>
              <a:defRPr sz="2400"/>
            </a:lvl3pPr>
            <a:lvl4pPr marL="1371328" indent="0">
              <a:buNone/>
              <a:defRPr sz="2000"/>
            </a:lvl4pPr>
            <a:lvl5pPr marL="1828437" indent="0">
              <a:buNone/>
              <a:defRPr sz="2000"/>
            </a:lvl5pPr>
            <a:lvl6pPr marL="2285550" indent="0">
              <a:buNone/>
              <a:defRPr sz="2000"/>
            </a:lvl6pPr>
            <a:lvl7pPr marL="2742654" indent="0">
              <a:buNone/>
              <a:defRPr sz="2000"/>
            </a:lvl7pPr>
            <a:lvl8pPr marL="3199760" indent="0">
              <a:buNone/>
              <a:defRPr sz="2000"/>
            </a:lvl8pPr>
            <a:lvl9pPr marL="365686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92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23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3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3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928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15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739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0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90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741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37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83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87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05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81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86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203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5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2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1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80340CC-4DB4-677A-5C09-EA5C0ACEB9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6592" y="218191"/>
            <a:ext cx="1544621" cy="1544621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14A04C8-9137-7946-613E-591966AA16C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59" y="-4332544"/>
            <a:ext cx="1544621" cy="154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8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4027A994-EF63-4F78-85EE-86D414639FF6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47" tIns="34289" rIns="68547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47" tIns="34289" rIns="68547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7" indent="-228477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3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4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8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20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159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098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03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71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4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56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48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6CF5074-25DB-440E-A834-DEFCC995FC3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53" tIns="34289" rIns="68553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53" tIns="34289" rIns="68553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96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8" indent="-228498" algn="l" defTabSz="91396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6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40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5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9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3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378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7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69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38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06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88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8B4A38C-F2FF-41C4-A67B-6F2BE48A921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61" tIns="34289" rIns="68561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61" tIns="34289" rIns="68561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3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08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5" indent="-228525" algn="l" defTabSz="9140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7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06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40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67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722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85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082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6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31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9FEF8400-661A-437C-89B8-56222307679C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70" tIns="34289" rIns="68570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70" tIns="34289" rIns="68570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5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722F694-424B-441E-A000-02BF2AF3D5D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54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9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64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63.png"/><Relationship Id="rId2" Type="http://schemas.openxmlformats.org/officeDocument/2006/relationships/image" Target="../media/image3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62.png"/><Relationship Id="rId5" Type="http://schemas.openxmlformats.org/officeDocument/2006/relationships/image" Target="../media/image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.sv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70.png"/><Relationship Id="rId5" Type="http://schemas.openxmlformats.org/officeDocument/2006/relationships/image" Target="../media/image6.png"/><Relationship Id="rId10" Type="http://schemas.openxmlformats.org/officeDocument/2006/relationships/image" Target="../media/image69.png"/><Relationship Id="rId4" Type="http://schemas.openxmlformats.org/officeDocument/2006/relationships/image" Target="../media/image5.svg"/><Relationship Id="rId9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7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6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74.png"/><Relationship Id="rId5" Type="http://schemas.openxmlformats.org/officeDocument/2006/relationships/image" Target="../media/image5.sv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82.png"/><Relationship Id="rId5" Type="http://schemas.openxmlformats.org/officeDocument/2006/relationships/image" Target="../media/image5.svg"/><Relationship Id="rId10" Type="http://schemas.openxmlformats.org/officeDocument/2006/relationships/image" Target="../media/image81.png"/><Relationship Id="rId4" Type="http://schemas.openxmlformats.org/officeDocument/2006/relationships/image" Target="../media/image4.png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audio" Target="../media/audio2.wav"/><Relationship Id="rId7" Type="http://schemas.openxmlformats.org/officeDocument/2006/relationships/image" Target="../media/image90.png"/><Relationship Id="rId12" Type="http://schemas.openxmlformats.org/officeDocument/2006/relationships/slide" Target="slide2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9.png"/><Relationship Id="rId11" Type="http://schemas.openxmlformats.org/officeDocument/2006/relationships/image" Target="../media/image85.gif"/><Relationship Id="rId5" Type="http://schemas.openxmlformats.org/officeDocument/2006/relationships/slide" Target="slide20.xml"/><Relationship Id="rId10" Type="http://schemas.openxmlformats.org/officeDocument/2006/relationships/image" Target="../media/image91.gif"/><Relationship Id="rId4" Type="http://schemas.openxmlformats.org/officeDocument/2006/relationships/image" Target="../media/image88.png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microsoft.com/office/2007/relationships/hdphoto" Target="../media/hdphoto1.wdp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5" Type="http://schemas.openxmlformats.org/officeDocument/2006/relationships/slide" Target="slide19.xml"/><Relationship Id="rId4" Type="http://schemas.openxmlformats.org/officeDocument/2006/relationships/image" Target="../media/image9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41.png"/><Relationship Id="rId1" Type="http://schemas.microsoft.com/office/2007/relationships/media" Target="../media/media1.mp3"/><Relationship Id="rId6" Type="http://schemas.openxmlformats.org/officeDocument/2006/relationships/image" Target="../media/image30.svg"/><Relationship Id="rId11" Type="http://schemas.openxmlformats.org/officeDocument/2006/relationships/image" Target="../media/image36.png"/><Relationship Id="rId5" Type="http://schemas.openxmlformats.org/officeDocument/2006/relationships/image" Target="../media/image29.png"/><Relationship Id="rId15" Type="http://schemas.openxmlformats.org/officeDocument/2006/relationships/image" Target="../media/image40.png"/><Relationship Id="rId10" Type="http://schemas.openxmlformats.org/officeDocument/2006/relationships/image" Target="../media/image35.svg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7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12" Type="http://schemas.microsoft.com/office/2007/relationships/hdphoto" Target="../media/hdphoto1.wdp"/><Relationship Id="rId17" Type="http://schemas.openxmlformats.org/officeDocument/2006/relationships/image" Target="../media/image52.png"/><Relationship Id="rId2" Type="http://schemas.openxmlformats.org/officeDocument/2006/relationships/audio" Target="../media/media1.mp3"/><Relationship Id="rId16" Type="http://schemas.openxmlformats.org/officeDocument/2006/relationships/image" Target="../media/image43.png"/><Relationship Id="rId1" Type="http://schemas.microsoft.com/office/2007/relationships/media" Target="../media/media1.mp3"/><Relationship Id="rId6" Type="http://schemas.openxmlformats.org/officeDocument/2006/relationships/image" Target="../media/image30.svg"/><Relationship Id="rId11" Type="http://schemas.openxmlformats.org/officeDocument/2006/relationships/image" Target="../media/image36.png"/><Relationship Id="rId5" Type="http://schemas.openxmlformats.org/officeDocument/2006/relationships/image" Target="../media/image29.png"/><Relationship Id="rId15" Type="http://schemas.openxmlformats.org/officeDocument/2006/relationships/image" Target="../media/image39.svg"/><Relationship Id="rId10" Type="http://schemas.openxmlformats.org/officeDocument/2006/relationships/image" Target="../media/image35.svg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12" Type="http://schemas.openxmlformats.org/officeDocument/2006/relationships/image" Target="../media/image35.svg"/><Relationship Id="rId17" Type="http://schemas.openxmlformats.org/officeDocument/2006/relationships/image" Target="../media/image54.png"/><Relationship Id="rId2" Type="http://schemas.openxmlformats.org/officeDocument/2006/relationships/audio" Target="../media/media1.mp3"/><Relationship Id="rId16" Type="http://schemas.openxmlformats.org/officeDocument/2006/relationships/image" Target="../media/image53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36.png"/><Relationship Id="rId15" Type="http://schemas.openxmlformats.org/officeDocument/2006/relationships/image" Target="../media/image39.svg"/><Relationship Id="rId10" Type="http://schemas.openxmlformats.org/officeDocument/2006/relationships/image" Target="../media/image33.svg"/><Relationship Id="rId4" Type="http://schemas.openxmlformats.org/officeDocument/2006/relationships/image" Target="../media/image31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1.png"/><Relationship Id="rId3" Type="http://schemas.openxmlformats.org/officeDocument/2006/relationships/image" Target="../media/image44.jpeg"/><Relationship Id="rId7" Type="http://schemas.openxmlformats.org/officeDocument/2006/relationships/image" Target="../media/image33.sv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48.png"/><Relationship Id="rId5" Type="http://schemas.openxmlformats.org/officeDocument/2006/relationships/image" Target="../media/image30.svg"/><Relationship Id="rId10" Type="http://schemas.openxmlformats.org/officeDocument/2006/relationships/image" Target="../media/image47.svg"/><Relationship Id="rId4" Type="http://schemas.openxmlformats.org/officeDocument/2006/relationships/image" Target="../media/image29.png"/><Relationship Id="rId9" Type="http://schemas.openxmlformats.org/officeDocument/2006/relationships/image" Target="../media/image46.png"/><Relationship Id="rId1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5CC55D-F432-6B7F-64F0-03F3D4BF6B3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98859" y="1546792"/>
            <a:ext cx="56514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814725-F9A9-B40E-B07E-B894A6AE0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62" y="542925"/>
            <a:ext cx="5133975" cy="4305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A63454-AF74-FC65-D969-FE20A8898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9788" y="568405"/>
            <a:ext cx="5900738" cy="445127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E4CC138-34EF-8663-F589-CAB770AE578F}"/>
              </a:ext>
            </a:extLst>
          </p:cNvPr>
          <p:cNvSpPr/>
          <p:nvPr/>
        </p:nvSpPr>
        <p:spPr>
          <a:xfrm>
            <a:off x="766415" y="5086350"/>
            <a:ext cx="10815986" cy="1147414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so sánh diện tích trồng bắp cải và diện tích trồng cà rốt ta làm phép tính gì?</a:t>
            </a:r>
            <a:endParaRPr lang="en-US" sz="2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1DD406AF-C2C3-A0BB-0957-56082C8BE843}"/>
                  </a:ext>
                </a:extLst>
              </p:cNvPr>
              <p:cNvSpPr/>
              <p:nvPr/>
            </p:nvSpPr>
            <p:spPr>
              <a:xfrm>
                <a:off x="4576415" y="5057775"/>
                <a:ext cx="2986435" cy="1147414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1DD406AF-C2C3-A0BB-0957-56082C8BE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415" y="5057775"/>
                <a:ext cx="2986435" cy="1147414"/>
              </a:xfrm>
              <a:prstGeom prst="roundRect">
                <a:avLst/>
              </a:prstGeom>
              <a:blipFill>
                <a:blip r:embed="rId7"/>
                <a:stretch>
                  <a:fillRect b="-95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5718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726224" y="299105"/>
                <a:ext cx="9651637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1.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Tính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?</m:t>
                    </m:r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24" y="299105"/>
                <a:ext cx="9651637" cy="1112997"/>
              </a:xfrm>
              <a:prstGeom prst="rect">
                <a:avLst/>
              </a:prstGeom>
              <a:blipFill>
                <a:blip r:embed="rId9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1E187D0-F872-2543-096D-B77EB3CD4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826112"/>
              </p:ext>
            </p:extLst>
          </p:nvPr>
        </p:nvGraphicFramePr>
        <p:xfrm>
          <a:off x="479425" y="2234141"/>
          <a:ext cx="4902200" cy="632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0440">
                  <a:extLst>
                    <a:ext uri="{9D8B030D-6E8A-4147-A177-3AD203B41FA5}">
                      <a16:colId xmlns:a16="http://schemas.microsoft.com/office/drawing/2014/main" val="1463692251"/>
                    </a:ext>
                  </a:extLst>
                </a:gridCol>
                <a:gridCol w="980440">
                  <a:extLst>
                    <a:ext uri="{9D8B030D-6E8A-4147-A177-3AD203B41FA5}">
                      <a16:colId xmlns:a16="http://schemas.microsoft.com/office/drawing/2014/main" val="2376942302"/>
                    </a:ext>
                  </a:extLst>
                </a:gridCol>
                <a:gridCol w="980440">
                  <a:extLst>
                    <a:ext uri="{9D8B030D-6E8A-4147-A177-3AD203B41FA5}">
                      <a16:colId xmlns:a16="http://schemas.microsoft.com/office/drawing/2014/main" val="1778788175"/>
                    </a:ext>
                  </a:extLst>
                </a:gridCol>
                <a:gridCol w="980440">
                  <a:extLst>
                    <a:ext uri="{9D8B030D-6E8A-4147-A177-3AD203B41FA5}">
                      <a16:colId xmlns:a16="http://schemas.microsoft.com/office/drawing/2014/main" val="1018535660"/>
                    </a:ext>
                  </a:extLst>
                </a:gridCol>
                <a:gridCol w="980440">
                  <a:extLst>
                    <a:ext uri="{9D8B030D-6E8A-4147-A177-3AD203B41FA5}">
                      <a16:colId xmlns:a16="http://schemas.microsoft.com/office/drawing/2014/main" val="3855700748"/>
                    </a:ext>
                  </a:extLst>
                </a:gridCol>
              </a:tblGrid>
              <a:tr h="6328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573558"/>
                  </a:ext>
                </a:extLst>
              </a:tr>
            </a:tbl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12B3F4-D7D1-61B6-C367-4B716F4AE319}"/>
              </a:ext>
            </a:extLst>
          </p:cNvPr>
          <p:cNvCxnSpPr>
            <a:cxnSpLocks/>
          </p:cNvCxnSpPr>
          <p:nvPr/>
        </p:nvCxnSpPr>
        <p:spPr>
          <a:xfrm>
            <a:off x="952500" y="2228850"/>
            <a:ext cx="0" cy="619125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696A96-6A29-5F40-6D25-CD5BDCD5E822}"/>
              </a:ext>
            </a:extLst>
          </p:cNvPr>
          <p:cNvCxnSpPr>
            <a:cxnSpLocks/>
          </p:cNvCxnSpPr>
          <p:nvPr/>
        </p:nvCxnSpPr>
        <p:spPr>
          <a:xfrm>
            <a:off x="1943100" y="2247900"/>
            <a:ext cx="0" cy="619125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C515BE-232E-6E1E-B6FC-8B18A3407477}"/>
              </a:ext>
            </a:extLst>
          </p:cNvPr>
          <p:cNvCxnSpPr>
            <a:cxnSpLocks/>
          </p:cNvCxnSpPr>
          <p:nvPr/>
        </p:nvCxnSpPr>
        <p:spPr>
          <a:xfrm>
            <a:off x="2924175" y="2238375"/>
            <a:ext cx="0" cy="619125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2E35E2-2B1C-3457-41C7-1677D6F77732}"/>
              </a:ext>
            </a:extLst>
          </p:cNvPr>
          <p:cNvCxnSpPr>
            <a:cxnSpLocks/>
          </p:cNvCxnSpPr>
          <p:nvPr/>
        </p:nvCxnSpPr>
        <p:spPr>
          <a:xfrm>
            <a:off x="3895725" y="2247900"/>
            <a:ext cx="0" cy="619125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FFD681-7F9D-462F-FDCC-FBA574BE5C7A}"/>
              </a:ext>
            </a:extLst>
          </p:cNvPr>
          <p:cNvCxnSpPr>
            <a:cxnSpLocks/>
          </p:cNvCxnSpPr>
          <p:nvPr/>
        </p:nvCxnSpPr>
        <p:spPr>
          <a:xfrm>
            <a:off x="4876800" y="2228850"/>
            <a:ext cx="0" cy="619125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FAD347-5EF2-C79F-511E-F75CA491DA34}"/>
                  </a:ext>
                </a:extLst>
              </p:cNvPr>
              <p:cNvSpPr txBox="1"/>
              <p:nvPr/>
            </p:nvSpPr>
            <p:spPr>
              <a:xfrm>
                <a:off x="742950" y="904875"/>
                <a:ext cx="1476375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FAD347-5EF2-C79F-511E-F75CA491D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" y="904875"/>
                <a:ext cx="1476375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eft Brace 21">
            <a:extLst>
              <a:ext uri="{FF2B5EF4-FFF2-40B4-BE49-F238E27FC236}">
                <a16:creationId xmlns:a16="http://schemas.microsoft.com/office/drawing/2014/main" id="{21361FFA-F379-ACF8-B226-1E32A7F04584}"/>
              </a:ext>
            </a:extLst>
          </p:cNvPr>
          <p:cNvSpPr/>
          <p:nvPr/>
        </p:nvSpPr>
        <p:spPr>
          <a:xfrm rot="5400000">
            <a:off x="1262060" y="1090612"/>
            <a:ext cx="390525" cy="1885952"/>
          </a:xfrm>
          <a:prstGeom prst="leftBrace">
            <a:avLst>
              <a:gd name="adj1" fmla="val 5036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097470-7DE9-E1FD-F44C-2C6976603F5F}"/>
                  </a:ext>
                </a:extLst>
              </p:cNvPr>
              <p:cNvSpPr txBox="1"/>
              <p:nvPr/>
            </p:nvSpPr>
            <p:spPr>
              <a:xfrm>
                <a:off x="476250" y="3248025"/>
                <a:ext cx="1476375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097470-7DE9-E1FD-F44C-2C6976603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0" y="3248025"/>
                <a:ext cx="1476375" cy="8989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Left Brace 23">
            <a:extLst>
              <a:ext uri="{FF2B5EF4-FFF2-40B4-BE49-F238E27FC236}">
                <a16:creationId xmlns:a16="http://schemas.microsoft.com/office/drawing/2014/main" id="{E939C5C7-DEED-E458-F173-7C515525A1F0}"/>
              </a:ext>
            </a:extLst>
          </p:cNvPr>
          <p:cNvSpPr/>
          <p:nvPr/>
        </p:nvSpPr>
        <p:spPr>
          <a:xfrm rot="16200000">
            <a:off x="1009649" y="2333622"/>
            <a:ext cx="390525" cy="1457327"/>
          </a:xfrm>
          <a:prstGeom prst="leftBrace">
            <a:avLst>
              <a:gd name="adj1" fmla="val 5036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1AEF26-3955-EA45-FED9-44554CB7B74F}"/>
                  </a:ext>
                </a:extLst>
              </p:cNvPr>
              <p:cNvSpPr txBox="1"/>
              <p:nvPr/>
            </p:nvSpPr>
            <p:spPr>
              <a:xfrm>
                <a:off x="1476375" y="3238500"/>
                <a:ext cx="1476375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1AEF26-3955-EA45-FED9-44554CB7B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375" y="3238500"/>
                <a:ext cx="1476375" cy="8989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Left Brace 25">
            <a:extLst>
              <a:ext uri="{FF2B5EF4-FFF2-40B4-BE49-F238E27FC236}">
                <a16:creationId xmlns:a16="http://schemas.microsoft.com/office/drawing/2014/main" id="{AD4856AE-9A32-4ADE-E341-34EB6FEC36A3}"/>
              </a:ext>
            </a:extLst>
          </p:cNvPr>
          <p:cNvSpPr/>
          <p:nvPr/>
        </p:nvSpPr>
        <p:spPr>
          <a:xfrm rot="16200000">
            <a:off x="1981199" y="2847971"/>
            <a:ext cx="390525" cy="466727"/>
          </a:xfrm>
          <a:prstGeom prst="leftBrace">
            <a:avLst>
              <a:gd name="adj1" fmla="val 5036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yellow and purple scissors&#10;&#10;Description automatically generated">
            <a:extLst>
              <a:ext uri="{FF2B5EF4-FFF2-40B4-BE49-F238E27FC236}">
                <a16:creationId xmlns:a16="http://schemas.microsoft.com/office/drawing/2014/main" id="{58C5264C-7ECF-A336-D30D-89D505DBF4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2030">
            <a:off x="1569735" y="2513838"/>
            <a:ext cx="896115" cy="8961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B54889C-742F-0023-B399-0AAB613240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250" y="1690687"/>
            <a:ext cx="4019550" cy="3952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852289-652C-32AC-E1BD-09688B0F95B1}"/>
                  </a:ext>
                </a:extLst>
              </p:cNvPr>
              <p:cNvSpPr txBox="1"/>
              <p:nvPr/>
            </p:nvSpPr>
            <p:spPr>
              <a:xfrm>
                <a:off x="1285875" y="4486275"/>
                <a:ext cx="4991100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36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852289-652C-32AC-E1BD-09688B0F9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75" y="4486275"/>
                <a:ext cx="4991100" cy="927433"/>
              </a:xfrm>
              <a:prstGeom prst="rect">
                <a:avLst/>
              </a:prstGeom>
              <a:blipFill>
                <a:blip r:embed="rId15"/>
                <a:stretch>
                  <a:fillRect l="-3785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53151B-8B6B-E4AE-C70E-88B95894464D}"/>
                  </a:ext>
                </a:extLst>
              </p:cNvPr>
              <p:cNvSpPr txBox="1"/>
              <p:nvPr/>
            </p:nvSpPr>
            <p:spPr>
              <a:xfrm>
                <a:off x="1381125" y="5553075"/>
                <a:ext cx="6305550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53151B-8B6B-E4AE-C70E-88B958944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125" y="5553075"/>
                <a:ext cx="6305550" cy="927433"/>
              </a:xfrm>
              <a:prstGeom prst="rect">
                <a:avLst/>
              </a:prstGeom>
              <a:blipFill>
                <a:blip r:embed="rId16"/>
                <a:stretch>
                  <a:fillRect l="-2998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926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1" grpId="0"/>
      <p:bldP spid="22" grpId="0" animBg="1"/>
      <p:bldP spid="23" grpId="0"/>
      <p:bldP spid="24" grpId="0" animBg="1"/>
      <p:bldP spid="25" grpId="0"/>
      <p:bldP spid="26" grpId="0" animBg="1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sp>
        <p:nvSpPr>
          <p:cNvPr id="42" name="TextBox 16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726224" y="299105"/>
            <a:ext cx="9651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362C48-B86D-0A14-AF20-64C2BD4E87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287" y="1252537"/>
            <a:ext cx="11489556" cy="1319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24BFEE-E3BE-0F9B-879B-792FA70710CE}"/>
                  </a:ext>
                </a:extLst>
              </p:cNvPr>
              <p:cNvSpPr txBox="1"/>
              <p:nvPr/>
            </p:nvSpPr>
            <p:spPr>
              <a:xfrm>
                <a:off x="790575" y="2752725"/>
                <a:ext cx="4991100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Ví </a:t>
                </a:r>
                <a:r>
                  <a:rPr lang="en-US" sz="36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24BFEE-E3BE-0F9B-879B-792FA7071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75" y="2752725"/>
                <a:ext cx="4991100" cy="927433"/>
              </a:xfrm>
              <a:prstGeom prst="rect">
                <a:avLst/>
              </a:prstGeom>
              <a:blipFill>
                <a:blip r:embed="rId10"/>
                <a:stretch>
                  <a:fillRect l="-3790"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DBD1C8-485B-A901-45B0-E3DFAA90F2A4}"/>
                  </a:ext>
                </a:extLst>
              </p:cNvPr>
              <p:cNvSpPr txBox="1"/>
              <p:nvPr/>
            </p:nvSpPr>
            <p:spPr>
              <a:xfrm>
                <a:off x="761999" y="3771900"/>
                <a:ext cx="10467975" cy="887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36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 2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 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ậ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y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− 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DBD1C8-485B-A901-45B0-E3DFAA90F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9" y="3771900"/>
                <a:ext cx="10467975" cy="887551"/>
              </a:xfrm>
              <a:prstGeom prst="rect">
                <a:avLst/>
              </a:prstGeom>
              <a:blipFill>
                <a:blip r:embed="rId11"/>
                <a:stretch>
                  <a:fillRect l="-1747" b="-1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5537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E1779C-D2F7-E55F-4263-C8A0391C236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48217" y="1541463"/>
            <a:ext cx="5505165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792237" y="337205"/>
            <a:ext cx="10471449" cy="789291"/>
            <a:chOff x="1169225" y="178783"/>
            <a:chExt cx="10471449" cy="789291"/>
          </a:xfrm>
        </p:grpSpPr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989037" y="17878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61388" y="260188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2A2A5289-B449-3187-E166-A74F79C8DE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900" y="1624012"/>
            <a:ext cx="115062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50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85054" y="0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AA1B10-F1AC-9C20-DE2E-0C4B8A8517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9650" y="442912"/>
            <a:ext cx="2933700" cy="18192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721B53-4880-85FE-9F88-43AEA7303FB5}"/>
                  </a:ext>
                </a:extLst>
              </p:cNvPr>
              <p:cNvSpPr txBox="1"/>
              <p:nvPr/>
            </p:nvSpPr>
            <p:spPr>
              <a:xfrm>
                <a:off x="923925" y="2447925"/>
                <a:ext cx="4029075" cy="2173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721B53-4880-85FE-9F88-43AEA7303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5" y="2447925"/>
                <a:ext cx="4029075" cy="21738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972A3572-6AC6-4B00-B596-EC34F12E6D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5375" y="576262"/>
            <a:ext cx="2876550" cy="17621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E47505-B3E2-8F37-BB04-10D2EC0F24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6287" y="476250"/>
            <a:ext cx="2790825" cy="1752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64CF6F-C3B4-758D-7AB8-8AF1E3D8CCD5}"/>
                  </a:ext>
                </a:extLst>
              </p:cNvPr>
              <p:cNvSpPr txBox="1"/>
              <p:nvPr/>
            </p:nvSpPr>
            <p:spPr>
              <a:xfrm>
                <a:off x="4867275" y="2400300"/>
                <a:ext cx="4029075" cy="222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  <m:r>
                        <a:rPr lang="nl-NL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64CF6F-C3B4-758D-7AB8-8AF1E3D8C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275" y="2400300"/>
                <a:ext cx="4029075" cy="22215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B769F1-AF2E-7FDB-5E84-066EDC890868}"/>
                  </a:ext>
                </a:extLst>
              </p:cNvPr>
              <p:cNvSpPr txBox="1"/>
              <p:nvPr/>
            </p:nvSpPr>
            <p:spPr>
              <a:xfrm>
                <a:off x="8601075" y="2343150"/>
                <a:ext cx="4029075" cy="222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den>
                      </m:f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den>
                      </m:f>
                      <m:r>
                        <a:rPr lang="nl-NL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B769F1-AF2E-7FDB-5E84-066EDC890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075" y="2343150"/>
                <a:ext cx="4029075" cy="22215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12336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721B53-4880-85FE-9F88-43AEA7303FB5}"/>
                  </a:ext>
                </a:extLst>
              </p:cNvPr>
              <p:cNvSpPr txBox="1"/>
              <p:nvPr/>
            </p:nvSpPr>
            <p:spPr>
              <a:xfrm>
                <a:off x="657225" y="2638425"/>
                <a:ext cx="4029075" cy="222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22</m:t>
                          </m:r>
                        </m:num>
                        <m:den>
                          <m:r>
                            <a:rPr kumimoji="0" lang="nl-NL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num>
                        <m:den>
                          <m:r>
                            <a:rPr kumimoji="0" lang="nl-NL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nl-NL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kumimoji="0" lang="nl-NL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721B53-4880-85FE-9F88-43AEA7303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25" y="2638425"/>
                <a:ext cx="4029075" cy="22215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64CF6F-C3B4-758D-7AB8-8AF1E3D8CCD5}"/>
                  </a:ext>
                </a:extLst>
              </p:cNvPr>
              <p:cNvSpPr txBox="1"/>
              <p:nvPr/>
            </p:nvSpPr>
            <p:spPr>
              <a:xfrm>
                <a:off x="4791075" y="2628900"/>
                <a:ext cx="4029075" cy="222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64CF6F-C3B4-758D-7AB8-8AF1E3D8C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075" y="2628900"/>
                <a:ext cx="4029075" cy="22215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B769F1-AF2E-7FDB-5E84-066EDC890868}"/>
                  </a:ext>
                </a:extLst>
              </p:cNvPr>
              <p:cNvSpPr txBox="1"/>
              <p:nvPr/>
            </p:nvSpPr>
            <p:spPr>
              <a:xfrm>
                <a:off x="8524875" y="2571750"/>
                <a:ext cx="4029075" cy="222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31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36</m:t>
                          </m:r>
                        </m:den>
                      </m:f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30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nl-NL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B769F1-AF2E-7FDB-5E84-066EDC890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875" y="2571750"/>
                <a:ext cx="4029075" cy="22215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7BD71762-EECC-8F68-8EE6-D32E70775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449" y="568814"/>
            <a:ext cx="11077575" cy="188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55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19450" y="300905"/>
            <a:ext cx="6162675" cy="65758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BAF6A9-36CB-0DDA-C9F0-C603426F264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67616" y="1653468"/>
            <a:ext cx="5675868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505" y="28354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5" y="970485"/>
            <a:ext cx="2198451" cy="19975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90847" y="326065"/>
            <a:ext cx="116249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Arial"/>
              <a:sym typeface="Arial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1602" y="231595"/>
            <a:ext cx="6724887" cy="1009676"/>
          </a:xfrm>
          <a:prstGeom prst="roundRect">
            <a:avLst/>
          </a:prstGeom>
          <a:solidFill>
            <a:srgbClr val="FFDED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  <a:sym typeface="Arial"/>
              </a:rPr>
              <a:t>Khu vườn may mắn.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85" y="2324986"/>
            <a:ext cx="3278960" cy="231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1" y="736434"/>
            <a:ext cx="3276600" cy="255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405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77" y="3334646"/>
            <a:ext cx="838055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1" y="2018373"/>
            <a:ext cx="1505792" cy="1783675"/>
          </a:xfrm>
          <a:prstGeom prst="rect">
            <a:avLst/>
          </a:prstGeom>
        </p:spPr>
      </p:pic>
      <p:pic>
        <p:nvPicPr>
          <p:cNvPr id="41" name="Picture 40">
            <a:hlinkClick r:id="rId8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968017" y="3334646"/>
            <a:ext cx="838055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669551" y="2018373"/>
            <a:ext cx="1505792" cy="1783675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720114" y="2442809"/>
            <a:ext cx="838055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421647" y="1126533"/>
            <a:ext cx="1505792" cy="1783675"/>
          </a:xfrm>
          <a:prstGeom prst="rect">
            <a:avLst/>
          </a:prstGeom>
        </p:spPr>
      </p:pic>
      <p:pic>
        <p:nvPicPr>
          <p:cNvPr id="47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9CEF4170-DF7A-4F5E-A346-2A520D1EB8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3582310"/>
            <a:ext cx="3775600" cy="325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0663" y="255689"/>
            <a:ext cx="1939935" cy="1762683"/>
          </a:xfrm>
          <a:prstGeom prst="rect">
            <a:avLst/>
          </a:prstGeom>
        </p:spPr>
      </p:pic>
      <p:sp>
        <p:nvSpPr>
          <p:cNvPr id="2" name="Right Arrow 1">
            <a:hlinkClick r:id="rId12" action="ppaction://hlinksldjump"/>
          </p:cNvPr>
          <p:cNvSpPr/>
          <p:nvPr/>
        </p:nvSpPr>
        <p:spPr>
          <a:xfrm>
            <a:off x="10533322" y="5812465"/>
            <a:ext cx="1488556" cy="1020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963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-0.04954 L 0.09505 -0.04954 C 0.13581 -0.05093 0.24479 -0.05949 0.28021 -0.03819 C 0.29271 -0.03079 0.29401 0.00139 0.30104 0.0213 C 0.29883 0.04028 0.29974 0.06111 0.29453 0.07801 C 0.27773 0.13333 0.24766 0.14468 0.21641 0.1632 C 0.20286 0.1713 0.18164 0.17616 0.16693 0.18032 C 0.14115 0.1757 0.13372 0.17315 0.09987 0.18032 C 0.09427 0.18148 0.08854 0.18542 0.08398 0.19167 C 0.07969 0.19722 0.07526 0.20278 0.07122 0.20857 C 0.06419 0.21875 0.05039 0.23982 0.05039 0.23982 C 0.04935 0.24352 0.04844 0.24745 0.04727 0.25116 C 0.04622 0.25417 0.04492 0.25671 0.04401 0.25972 C 0.04206 0.26667 0.04245 0.26736 0.04245 0.27384 L 0.04727 0.26829 L 0.03932 0.27685 L 0.0457 0.26829 " pathEditMode="relative" ptsTypes="AAAAAAAAAAAAAAAAA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6701766" y="76200"/>
            <a:ext cx="4804434" cy="2819400"/>
          </a:xfrm>
          <a:prstGeom prst="cloudCallout">
            <a:avLst>
              <a:gd name="adj1" fmla="val 15302"/>
              <a:gd name="adj2" fmla="val 6294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453953" y="2187175"/>
            <a:ext cx="10526837" cy="5519724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/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12" tIns="45719" rIns="91412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1: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blipFill>
                <a:blip r:embed="rId4"/>
                <a:stretch>
                  <a:fillRect b="-100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94D2C1-7CAD-4D15-8C6B-36FCFC71A3AA}"/>
              </a:ext>
            </a:extLst>
          </p:cNvPr>
          <p:cNvSpPr/>
          <p:nvPr/>
        </p:nvSpPr>
        <p:spPr>
          <a:xfrm>
            <a:off x="2846098" y="3101648"/>
            <a:ext cx="6717002" cy="1213178"/>
          </a:xfrm>
          <a:prstGeom prst="roundRect">
            <a:avLst/>
          </a:prstGeom>
          <a:solidFill>
            <a:srgbClr val="FFFF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12" tIns="45719" rIns="91412" bIns="45719"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: 1</a:t>
            </a:r>
          </a:p>
        </p:txBody>
      </p:sp>
      <p:sp>
        <p:nvSpPr>
          <p:cNvPr id="4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43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19" rIns="91412" bIns="45719" rtlCol="0" anchor="ctr"/>
          <a:lstStyle/>
          <a:p>
            <a:pPr marL="0" marR="0" lvl="0" indent="0" algn="ctr" defTabSz="9140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7561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3" action="ppaction://hlinksldjump"/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8" y="0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/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24" tIns="45719" rIns="91424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2: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?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33B3330-D4B2-4AB3-AB1F-4DBAC641DC12}"/>
                  </a:ext>
                </a:extLst>
              </p:cNvPr>
              <p:cNvSpPr/>
              <p:nvPr/>
            </p:nvSpPr>
            <p:spPr>
              <a:xfrm>
                <a:off x="2858322" y="2800350"/>
                <a:ext cx="6600003" cy="1362075"/>
              </a:xfrm>
              <a:prstGeom prst="roundRect">
                <a:avLst/>
              </a:prstGeom>
              <a:solidFill>
                <a:srgbClr val="FFFFCD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24" tIns="45719" rIns="91424" bIns="45719" rtlCol="0" anchor="ctr"/>
              <a:lstStyle/>
              <a:p>
                <a:pPr lvl="0" algn="ctr" defTabSz="913516">
                  <a:defRPr/>
                </a:pP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3733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37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33B3330-D4B2-4AB3-AB1F-4DBAC641DC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322" y="2800350"/>
                <a:ext cx="6600003" cy="136207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Left 6">
            <a:hlinkClick r:id="rId3" action="ppaction://hlinksldjump"/>
            <a:extLst>
              <a:ext uri="{FF2B5EF4-FFF2-40B4-BE49-F238E27FC236}">
                <a16:creationId xmlns:a16="http://schemas.microsoft.com/office/drawing/2014/main" id="{F39962FF-3145-4126-B363-D06BCEA89F2E}"/>
              </a:ext>
            </a:extLst>
          </p:cNvPr>
          <p:cNvSpPr/>
          <p:nvPr/>
        </p:nvSpPr>
        <p:spPr>
          <a:xfrm>
            <a:off x="10418335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9" rIns="91424" bIns="45719" rtlCol="0" anchor="ctr"/>
          <a:lstStyle/>
          <a:p>
            <a:pPr marL="0" marR="0" lvl="0" indent="0" algn="ctr" defTabSz="9141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378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/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t"/>
              <a:lstStyle/>
              <a:p>
                <a:pPr marL="0" marR="0" lvl="0" indent="0" algn="ctr" defTabSz="9140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3: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𝟐𝟓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blipFill>
                <a:blip r:embed="rId5"/>
                <a:stretch>
                  <a:fillRect b="-25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/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ctr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blipFill>
                <a:blip r:embed="rId6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Left 5">
            <a:hlinkClick r:id="rId7" action="ppaction://hlinksldjump"/>
            <a:extLst>
              <a:ext uri="{FF2B5EF4-FFF2-40B4-BE49-F238E27FC236}">
                <a16:creationId xmlns:a16="http://schemas.microsoft.com/office/drawing/2014/main" id="{8C844D45-B607-4B3C-AD2A-AFB18C3DC30B}"/>
              </a:ext>
            </a:extLst>
          </p:cNvPr>
          <p:cNvSpPr/>
          <p:nvPr/>
        </p:nvSpPr>
        <p:spPr>
          <a:xfrm>
            <a:off x="10418326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075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53E299-564F-4801-AE57-A7AE55FF1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03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0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2661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132601" y="121009"/>
                  <a:ext cx="5165197" cy="12925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1: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2601" y="121009"/>
                  <a:ext cx="5165197" cy="1292598"/>
                </a:xfrm>
                <a:prstGeom prst="rect">
                  <a:avLst/>
                </a:prstGeom>
                <a:blipFill>
                  <a:blip r:embed="rId15"/>
                  <a:stretch>
                    <a:fillRect l="-5903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blipFill>
                <a:blip r:embed="rId18"/>
                <a:stretch>
                  <a:fillRect l="-1479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8983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5995 L -0.00078 -0.08171 C -0.00078 -0.14514 -0.06419 -0.22315 -0.11562 -0.22315 L -0.23034 -0.22315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603372" y="4938277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800050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2: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blipFill>
                  <a:blip r:embed="rId16"/>
                  <a:stretch>
                    <a:fillRect l="-5460" b="-251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𝟏𝟕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5351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79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1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376960" y="4697895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3337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972852" y="277017"/>
                  <a:ext cx="4246292" cy="1070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Câu 3: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?</m:t>
                      </m:r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2852" y="277017"/>
                  <a:ext cx="4246292" cy="1070358"/>
                </a:xfrm>
                <a:prstGeom prst="rect">
                  <a:avLst/>
                </a:prstGeom>
                <a:blipFill>
                  <a:blip r:embed="rId16"/>
                  <a:stretch>
                    <a:fillRect l="-5460" b="-300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1292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42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5500255" y="110846"/>
            <a:ext cx="5334000" cy="3582781"/>
          </a:xfrm>
          <a:prstGeom prst="cloudCallout">
            <a:avLst>
              <a:gd name="adj1" fmla="val -55554"/>
              <a:gd name="adj2" fmla="val 4731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nhiệm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vụ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-384498" y="379618"/>
            <a:ext cx="6336236" cy="662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75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2E127A7-3425-FB77-E410-EED9670CD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5162" y="304800"/>
            <a:ext cx="8173200" cy="4176326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9" t="24242" r="28476" b="21093"/>
          <a:stretch/>
        </p:blipFill>
        <p:spPr>
          <a:xfrm>
            <a:off x="6058272" y="4346393"/>
            <a:ext cx="2976390" cy="24893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C2E1E-01B3-3FC0-3B62-51C7ED00BB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86006" y="1216499"/>
            <a:ext cx="2743438" cy="786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4B9D85-506D-9C64-6501-755844FCB7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3208" y="2105693"/>
            <a:ext cx="7754784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333374"/>
            <a:ext cx="11773218" cy="6305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36ACE4-3906-9510-2465-DBF7BF2FA126}"/>
              </a:ext>
            </a:extLst>
          </p:cNvPr>
          <p:cNvSpPr txBox="1"/>
          <p:nvPr/>
        </p:nvSpPr>
        <p:spPr>
          <a:xfrm>
            <a:off x="561975" y="2262107"/>
            <a:ext cx="112109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Biết trừ hai phân số khác mẫu số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Vận dụng được cách trừ hai phân số khác mẫu số đã học vào giải quyết một số tình huống gắn với thực tế.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A83E9-6213-9584-62E1-454F94D7C8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0445" y="6907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945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3A4B7B-3E2E-BDB2-8FB1-562DD728728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57664" y="674609"/>
            <a:ext cx="4352921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130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353</Words>
  <Application>Microsoft Office PowerPoint</Application>
  <PresentationFormat>Widescreen</PresentationFormat>
  <Paragraphs>56</Paragraphs>
  <Slides>23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等线</vt:lpstr>
      <vt:lpstr>等线 Light</vt:lpstr>
      <vt:lpstr>Arial</vt:lpstr>
      <vt:lpstr>Calibri</vt:lpstr>
      <vt:lpstr>Calibri Light</vt:lpstr>
      <vt:lpstr>Cambria</vt:lpstr>
      <vt:lpstr>Cambria Math</vt:lpstr>
      <vt:lpstr>Coiny</vt:lpstr>
      <vt:lpstr>UTM Androgyne</vt:lpstr>
      <vt:lpstr>UTM Cookies</vt:lpstr>
      <vt:lpstr>Wingdings</vt:lpstr>
      <vt:lpstr>1_Office Theme</vt:lpstr>
      <vt:lpstr>3_Office 主题​​</vt:lpstr>
      <vt:lpstr>4_Office 主题​​</vt:lpstr>
      <vt:lpstr>5_Office 主题​​</vt:lpstr>
      <vt:lpstr>6_Office 主题​​</vt:lpstr>
      <vt:lpstr>7_Office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2024-02-20T13:26:00Z</dcterms:created>
  <dcterms:modified xsi:type="dcterms:W3CDTF">2024-02-21T08:24:44Z</dcterms:modified>
</cp:coreProperties>
</file>